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notesSlides/notesSlide102.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notesSlides/notesSlide94.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99.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95.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notesSlides/notesSlide100.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4"/>
  </p:notesMasterIdLst>
  <p:handoutMasterIdLst>
    <p:handoutMasterId r:id="rId105"/>
  </p:handoutMasterIdLst>
  <p:sldIdLst>
    <p:sldId id="473" r:id="rId2"/>
    <p:sldId id="474" r:id="rId3"/>
    <p:sldId id="329" r:id="rId4"/>
    <p:sldId id="446" r:id="rId5"/>
    <p:sldId id="331" r:id="rId6"/>
    <p:sldId id="332" r:id="rId7"/>
    <p:sldId id="429"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466" r:id="rId22"/>
    <p:sldId id="417" r:id="rId23"/>
    <p:sldId id="430" r:id="rId24"/>
    <p:sldId id="418" r:id="rId25"/>
    <p:sldId id="420" r:id="rId26"/>
    <p:sldId id="421" r:id="rId27"/>
    <p:sldId id="422" r:id="rId28"/>
    <p:sldId id="423" r:id="rId29"/>
    <p:sldId id="460" r:id="rId30"/>
    <p:sldId id="424" r:id="rId31"/>
    <p:sldId id="425" r:id="rId32"/>
    <p:sldId id="426" r:id="rId33"/>
    <p:sldId id="427" r:id="rId34"/>
    <p:sldId id="428" r:id="rId35"/>
    <p:sldId id="350" r:id="rId36"/>
    <p:sldId id="351" r:id="rId37"/>
    <p:sldId id="352" r:id="rId38"/>
    <p:sldId id="463" r:id="rId39"/>
    <p:sldId id="464" r:id="rId40"/>
    <p:sldId id="465" r:id="rId41"/>
    <p:sldId id="353" r:id="rId42"/>
    <p:sldId id="354" r:id="rId43"/>
    <p:sldId id="461" r:id="rId44"/>
    <p:sldId id="462" r:id="rId45"/>
    <p:sldId id="330" r:id="rId46"/>
    <p:sldId id="407" r:id="rId47"/>
    <p:sldId id="408" r:id="rId48"/>
    <p:sldId id="409" r:id="rId49"/>
    <p:sldId id="410" r:id="rId50"/>
    <p:sldId id="411" r:id="rId51"/>
    <p:sldId id="412" r:id="rId52"/>
    <p:sldId id="413" r:id="rId53"/>
    <p:sldId id="414" r:id="rId54"/>
    <p:sldId id="415" r:id="rId55"/>
    <p:sldId id="416" r:id="rId56"/>
    <p:sldId id="467" r:id="rId57"/>
    <p:sldId id="357" r:id="rId58"/>
    <p:sldId id="371" r:id="rId59"/>
    <p:sldId id="447" r:id="rId60"/>
    <p:sldId id="468" r:id="rId61"/>
    <p:sldId id="372" r:id="rId62"/>
    <p:sldId id="373" r:id="rId63"/>
    <p:sldId id="374" r:id="rId64"/>
    <p:sldId id="375" r:id="rId65"/>
    <p:sldId id="376" r:id="rId66"/>
    <p:sldId id="472" r:id="rId67"/>
    <p:sldId id="469" r:id="rId68"/>
    <p:sldId id="470" r:id="rId69"/>
    <p:sldId id="471" r:id="rId70"/>
    <p:sldId id="450" r:id="rId71"/>
    <p:sldId id="451" r:id="rId72"/>
    <p:sldId id="452" r:id="rId73"/>
    <p:sldId id="453" r:id="rId74"/>
    <p:sldId id="454" r:id="rId75"/>
    <p:sldId id="455" r:id="rId76"/>
    <p:sldId id="456" r:id="rId77"/>
    <p:sldId id="457" r:id="rId78"/>
    <p:sldId id="377" r:id="rId79"/>
    <p:sldId id="378" r:id="rId80"/>
    <p:sldId id="379" r:id="rId81"/>
    <p:sldId id="381" r:id="rId82"/>
    <p:sldId id="382" r:id="rId83"/>
    <p:sldId id="383" r:id="rId84"/>
    <p:sldId id="384" r:id="rId85"/>
    <p:sldId id="385" r:id="rId86"/>
    <p:sldId id="386" r:id="rId87"/>
    <p:sldId id="387" r:id="rId88"/>
    <p:sldId id="388" r:id="rId89"/>
    <p:sldId id="389" r:id="rId90"/>
    <p:sldId id="390" r:id="rId91"/>
    <p:sldId id="391" r:id="rId92"/>
    <p:sldId id="392" r:id="rId93"/>
    <p:sldId id="393" r:id="rId94"/>
    <p:sldId id="394" r:id="rId95"/>
    <p:sldId id="395" r:id="rId96"/>
    <p:sldId id="396" r:id="rId97"/>
    <p:sldId id="397" r:id="rId98"/>
    <p:sldId id="398" r:id="rId99"/>
    <p:sldId id="399" r:id="rId100"/>
    <p:sldId id="400" r:id="rId101"/>
    <p:sldId id="401" r:id="rId102"/>
    <p:sldId id="403" r:id="rId10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5851" autoAdjust="0"/>
    <p:restoredTop sz="98731" autoAdjust="0"/>
  </p:normalViewPr>
  <p:slideViewPr>
    <p:cSldViewPr>
      <p:cViewPr varScale="1">
        <p:scale>
          <a:sx n="62" d="100"/>
          <a:sy n="62" d="100"/>
        </p:scale>
        <p:origin x="-396" y="-7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_rels/viewProps.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81.xml"/><Relationship Id="rId5" Type="http://schemas.openxmlformats.org/officeDocument/2006/relationships/slide" Target="slides/slide29.xml"/><Relationship Id="rId4"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BCA4A0-EBF0-4FD8-8DFD-0877E2F29C93}"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1075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18146F9-15BA-494B-A92E-2128ED1402F2}"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B7F559D6-FCE1-4561-A008-0A74EA14588F}" type="slidenum">
              <a:rPr lang="es-ES_tradnl" smtClean="0"/>
              <a:pPr/>
              <a:t>1</a:t>
            </a:fld>
            <a:endParaRPr lang="es-ES_tradnl" smtClean="0"/>
          </a:p>
        </p:txBody>
      </p:sp>
      <p:sp>
        <p:nvSpPr>
          <p:cNvPr id="108547" name="Rectangle 2"/>
          <p:cNvSpPr>
            <a:spLocks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Marcador de imagen de diapositiva"/>
          <p:cNvSpPr>
            <a:spLocks noGrp="1" noRot="1" noChangeAspect="1" noTextEdit="1"/>
          </p:cNvSpPr>
          <p:nvPr>
            <p:ph type="sldImg"/>
          </p:nvPr>
        </p:nvSpPr>
        <p:spPr>
          <a:ln/>
        </p:spPr>
      </p:sp>
      <p:sp>
        <p:nvSpPr>
          <p:cNvPr id="117763" name="2 Marcador de notas"/>
          <p:cNvSpPr>
            <a:spLocks noGrp="1"/>
          </p:cNvSpPr>
          <p:nvPr>
            <p:ph type="body" idx="1"/>
          </p:nvPr>
        </p:nvSpPr>
        <p:spPr>
          <a:noFill/>
          <a:ln/>
        </p:spPr>
        <p:txBody>
          <a:bodyPr/>
          <a:lstStyle/>
          <a:p>
            <a:endParaRPr lang="es-US" smtClean="0"/>
          </a:p>
        </p:txBody>
      </p:sp>
      <p:sp>
        <p:nvSpPr>
          <p:cNvPr id="117764" name="3 Marcador de número de diapositiva"/>
          <p:cNvSpPr>
            <a:spLocks noGrp="1"/>
          </p:cNvSpPr>
          <p:nvPr>
            <p:ph type="sldNum" sz="quarter" idx="5"/>
          </p:nvPr>
        </p:nvSpPr>
        <p:spPr>
          <a:noFill/>
        </p:spPr>
        <p:txBody>
          <a:bodyPr/>
          <a:lstStyle/>
          <a:p>
            <a:fld id="{25312446-6255-4821-9164-5A897567EE01}" type="slidenum">
              <a:rPr lang="es-ES_tradnl" smtClean="0"/>
              <a:pPr/>
              <a:t>10</a:t>
            </a:fld>
            <a:endParaRPr lang="es-ES_tradnl" smtClean="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a:noFill/>
        </p:spPr>
        <p:txBody>
          <a:bodyPr/>
          <a:lstStyle/>
          <a:p>
            <a:fld id="{1762E768-1275-4F4E-B699-C6AC29C2BA2B}" type="slidenum">
              <a:rPr lang="es-ES_tradnl" smtClean="0"/>
              <a:pPr/>
              <a:t>100</a:t>
            </a:fld>
            <a:endParaRPr lang="es-ES_tradnl" smtClean="0"/>
          </a:p>
        </p:txBody>
      </p:sp>
      <p:sp>
        <p:nvSpPr>
          <p:cNvPr id="209923" name="Rectangle 2"/>
          <p:cNvSpPr>
            <a:spLocks noChangeArrowheads="1" noTextEdit="1"/>
          </p:cNvSpPr>
          <p:nvPr>
            <p:ph type="sldImg"/>
          </p:nvPr>
        </p:nvSpPr>
        <p:spPr>
          <a:xfrm>
            <a:off x="1150938" y="692150"/>
            <a:ext cx="4556125" cy="3416300"/>
          </a:xfrm>
          <a:solidFill>
            <a:srgbClr val="FFFFFF"/>
          </a:solidFill>
          <a:ln/>
        </p:spPr>
      </p:sp>
      <p:sp>
        <p:nvSpPr>
          <p:cNvPr id="209924"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a:noFill/>
        </p:spPr>
        <p:txBody>
          <a:bodyPr/>
          <a:lstStyle/>
          <a:p>
            <a:fld id="{E717ACE4-19EF-4A3F-9325-F813593845DA}" type="slidenum">
              <a:rPr lang="es-ES_tradnl" smtClean="0"/>
              <a:pPr/>
              <a:t>101</a:t>
            </a:fld>
            <a:endParaRPr lang="es-ES_tradnl" smtClean="0"/>
          </a:p>
        </p:txBody>
      </p:sp>
      <p:sp>
        <p:nvSpPr>
          <p:cNvPr id="210947" name="Rectangle 2"/>
          <p:cNvSpPr>
            <a:spLocks noChangeArrowheads="1" noTextEdit="1"/>
          </p:cNvSpPr>
          <p:nvPr>
            <p:ph type="sldImg"/>
          </p:nvPr>
        </p:nvSpPr>
        <p:spPr>
          <a:xfrm>
            <a:off x="1150938" y="692150"/>
            <a:ext cx="4556125" cy="3416300"/>
          </a:xfrm>
          <a:solidFill>
            <a:srgbClr val="FFFFFF"/>
          </a:solidFill>
          <a:ln/>
        </p:spPr>
      </p:sp>
      <p:sp>
        <p:nvSpPr>
          <p:cNvPr id="210948"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a:noFill/>
        </p:spPr>
        <p:txBody>
          <a:bodyPr/>
          <a:lstStyle/>
          <a:p>
            <a:fld id="{AC3A1C96-962A-4B4D-89ED-78BDBE32EC2B}" type="slidenum">
              <a:rPr lang="es-ES_tradnl" smtClean="0"/>
              <a:pPr/>
              <a:t>102</a:t>
            </a:fld>
            <a:endParaRPr lang="es-ES_tradnl" smtClean="0"/>
          </a:p>
        </p:txBody>
      </p:sp>
      <p:sp>
        <p:nvSpPr>
          <p:cNvPr id="211971" name="Rectangle 2"/>
          <p:cNvSpPr>
            <a:spLocks noChangeArrowheads="1" noTextEdit="1"/>
          </p:cNvSpPr>
          <p:nvPr>
            <p:ph type="sldImg"/>
          </p:nvPr>
        </p:nvSpPr>
        <p:spPr>
          <a:xfrm>
            <a:off x="1150938" y="692150"/>
            <a:ext cx="4556125" cy="3416300"/>
          </a:xfrm>
          <a:solidFill>
            <a:srgbClr val="FFFFFF"/>
          </a:solidFill>
          <a:ln/>
        </p:spPr>
      </p:sp>
      <p:sp>
        <p:nvSpPr>
          <p:cNvPr id="211972"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2F640E82-CF88-4449-BE6F-1FAD3F2B46CF}" type="slidenum">
              <a:rPr lang="es-ES_tradnl" smtClean="0"/>
              <a:pPr/>
              <a:t>11</a:t>
            </a:fld>
            <a:endParaRPr lang="es-ES_tradnl" smtClean="0"/>
          </a:p>
        </p:txBody>
      </p:sp>
      <p:sp>
        <p:nvSpPr>
          <p:cNvPr id="118787"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788"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789"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790"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791"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792"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793"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794"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795"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796"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797"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798"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799"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800"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801"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802"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803"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804"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805"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806"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807"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808"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809"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810"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811"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8812"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8813"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8814" name="Rectangle 29"/>
          <p:cNvSpPr>
            <a:spLocks noChangeArrowheads="1" noTextEdit="1"/>
          </p:cNvSpPr>
          <p:nvPr>
            <p:ph type="sldImg"/>
          </p:nvPr>
        </p:nvSpPr>
        <p:spPr>
          <a:xfrm>
            <a:off x="1150938" y="692150"/>
            <a:ext cx="4556125" cy="3416300"/>
          </a:xfrm>
          <a:ln w="12700" cap="flat"/>
        </p:spPr>
      </p:sp>
      <p:sp>
        <p:nvSpPr>
          <p:cNvPr id="118815"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7184D01A-8D7D-4615-BA3B-D2196D77FBF5}" type="slidenum">
              <a:rPr lang="es-ES_tradnl" smtClean="0"/>
              <a:pPr/>
              <a:t>12</a:t>
            </a:fld>
            <a:endParaRPr lang="es-ES_tradnl" smtClean="0"/>
          </a:p>
        </p:txBody>
      </p:sp>
      <p:sp>
        <p:nvSpPr>
          <p:cNvPr id="119811"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12"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13"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14"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15"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16"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17"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18"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19"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20"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21"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22"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23"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24"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25"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26"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27"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28"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29"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30"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31"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32"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33"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34"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35"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19836"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19837"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19838" name="Rectangle 29"/>
          <p:cNvSpPr>
            <a:spLocks noChangeArrowheads="1" noTextEdit="1"/>
          </p:cNvSpPr>
          <p:nvPr>
            <p:ph type="sldImg"/>
          </p:nvPr>
        </p:nvSpPr>
        <p:spPr>
          <a:xfrm>
            <a:off x="1150938" y="692150"/>
            <a:ext cx="4556125" cy="3416300"/>
          </a:xfrm>
          <a:ln w="12700" cap="flat"/>
        </p:spPr>
      </p:sp>
      <p:sp>
        <p:nvSpPr>
          <p:cNvPr id="119839"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Marcador de imagen de diapositiva"/>
          <p:cNvSpPr>
            <a:spLocks noGrp="1" noRot="1" noChangeAspect="1" noTextEdit="1"/>
          </p:cNvSpPr>
          <p:nvPr>
            <p:ph type="sldImg"/>
          </p:nvPr>
        </p:nvSpPr>
        <p:spPr>
          <a:ln/>
        </p:spPr>
      </p:sp>
      <p:sp>
        <p:nvSpPr>
          <p:cNvPr id="120835" name="2 Marcador de notas"/>
          <p:cNvSpPr>
            <a:spLocks noGrp="1"/>
          </p:cNvSpPr>
          <p:nvPr>
            <p:ph type="body" idx="1"/>
          </p:nvPr>
        </p:nvSpPr>
        <p:spPr>
          <a:noFill/>
          <a:ln/>
        </p:spPr>
        <p:txBody>
          <a:bodyPr/>
          <a:lstStyle/>
          <a:p>
            <a:endParaRPr lang="es-US" smtClean="0"/>
          </a:p>
        </p:txBody>
      </p:sp>
      <p:sp>
        <p:nvSpPr>
          <p:cNvPr id="120836" name="3 Marcador de número de diapositiva"/>
          <p:cNvSpPr>
            <a:spLocks noGrp="1"/>
          </p:cNvSpPr>
          <p:nvPr>
            <p:ph type="sldNum" sz="quarter" idx="5"/>
          </p:nvPr>
        </p:nvSpPr>
        <p:spPr>
          <a:noFill/>
        </p:spPr>
        <p:txBody>
          <a:bodyPr/>
          <a:lstStyle/>
          <a:p>
            <a:fld id="{6B1912F2-57F8-40E1-B865-6588184B7272}" type="slidenum">
              <a:rPr lang="es-ES_tradnl" smtClean="0"/>
              <a:pPr/>
              <a:t>13</a:t>
            </a:fld>
            <a:endParaRPr lang="es-ES_tradn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Marcador de imagen de diapositiva"/>
          <p:cNvSpPr>
            <a:spLocks noGrp="1" noRot="1" noChangeAspect="1" noTextEdit="1"/>
          </p:cNvSpPr>
          <p:nvPr>
            <p:ph type="sldImg"/>
          </p:nvPr>
        </p:nvSpPr>
        <p:spPr>
          <a:ln/>
        </p:spPr>
      </p:sp>
      <p:sp>
        <p:nvSpPr>
          <p:cNvPr id="121859" name="2 Marcador de notas"/>
          <p:cNvSpPr>
            <a:spLocks noGrp="1"/>
          </p:cNvSpPr>
          <p:nvPr>
            <p:ph type="body" idx="1"/>
          </p:nvPr>
        </p:nvSpPr>
        <p:spPr>
          <a:noFill/>
          <a:ln/>
        </p:spPr>
        <p:txBody>
          <a:bodyPr/>
          <a:lstStyle/>
          <a:p>
            <a:endParaRPr lang="es-US" smtClean="0"/>
          </a:p>
        </p:txBody>
      </p:sp>
      <p:sp>
        <p:nvSpPr>
          <p:cNvPr id="121860" name="3 Marcador de número de diapositiva"/>
          <p:cNvSpPr>
            <a:spLocks noGrp="1"/>
          </p:cNvSpPr>
          <p:nvPr>
            <p:ph type="sldNum" sz="quarter" idx="5"/>
          </p:nvPr>
        </p:nvSpPr>
        <p:spPr>
          <a:noFill/>
        </p:spPr>
        <p:txBody>
          <a:bodyPr/>
          <a:lstStyle/>
          <a:p>
            <a:fld id="{A7D4D3D2-F416-4549-ACCE-FCDA1DA4521B}" type="slidenum">
              <a:rPr lang="es-ES_tradnl" smtClean="0"/>
              <a:pPr/>
              <a:t>14</a:t>
            </a:fld>
            <a:endParaRPr lang="es-ES_tradn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4BDB9219-E5AF-4DAD-993F-EAF73578D87B}" type="slidenum">
              <a:rPr lang="es-ES_tradnl" smtClean="0"/>
              <a:pPr/>
              <a:t>15</a:t>
            </a:fld>
            <a:endParaRPr lang="es-ES_tradnl" smtClean="0"/>
          </a:p>
        </p:txBody>
      </p:sp>
      <p:sp>
        <p:nvSpPr>
          <p:cNvPr id="122883"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884"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885"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886"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887"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888"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889"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890"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891"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892"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893"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894"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895"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896"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897"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898"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899"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900"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901"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902"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903"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904"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905"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906"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907"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2908"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2909"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2910" name="Rectangle 29"/>
          <p:cNvSpPr>
            <a:spLocks noChangeArrowheads="1" noTextEdit="1"/>
          </p:cNvSpPr>
          <p:nvPr>
            <p:ph type="sldImg"/>
          </p:nvPr>
        </p:nvSpPr>
        <p:spPr>
          <a:xfrm>
            <a:off x="1150938" y="692150"/>
            <a:ext cx="4556125" cy="3416300"/>
          </a:xfrm>
          <a:ln w="12700" cap="flat"/>
        </p:spPr>
      </p:sp>
      <p:sp>
        <p:nvSpPr>
          <p:cNvPr id="122911"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61C6C922-C92C-4704-A916-06F327F73186}" type="slidenum">
              <a:rPr lang="es-ES_tradnl" smtClean="0"/>
              <a:pPr/>
              <a:t>16</a:t>
            </a:fld>
            <a:endParaRPr lang="es-ES_tradnl" smtClean="0"/>
          </a:p>
        </p:txBody>
      </p:sp>
      <p:sp>
        <p:nvSpPr>
          <p:cNvPr id="123907"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08"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09"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10"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11"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12"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13"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14"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15"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16"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17"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18"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19"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20"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21"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22"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23"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24"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25"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26"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27"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28"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29"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30"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31"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3932"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3933"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3934" name="Rectangle 29"/>
          <p:cNvSpPr>
            <a:spLocks noChangeArrowheads="1" noTextEdit="1"/>
          </p:cNvSpPr>
          <p:nvPr>
            <p:ph type="sldImg"/>
          </p:nvPr>
        </p:nvSpPr>
        <p:spPr>
          <a:xfrm>
            <a:off x="1150938" y="692150"/>
            <a:ext cx="4556125" cy="3416300"/>
          </a:xfrm>
          <a:ln w="12700" cap="flat"/>
        </p:spPr>
      </p:sp>
      <p:sp>
        <p:nvSpPr>
          <p:cNvPr id="123935"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AA0A6FF-6ADB-4D66-8227-F4A3D8FF78D2}" type="slidenum">
              <a:rPr lang="es-ES_tradnl" smtClean="0"/>
              <a:pPr/>
              <a:t>17</a:t>
            </a:fld>
            <a:endParaRPr lang="es-ES_tradnl" smtClean="0"/>
          </a:p>
        </p:txBody>
      </p:sp>
      <p:sp>
        <p:nvSpPr>
          <p:cNvPr id="124931" name="Rectangle 205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32" name="Rectangle 205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33" name="Rectangle 205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34" name="Rectangle 205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35" name="Rectangle 205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36" name="Rectangle 205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37" name="Rectangle 205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38" name="Rectangle 205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39" name="Rectangle 205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40" name="Rectangle 2059"/>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41" name="Rectangle 206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42" name="Rectangle 206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43" name="Rectangle 206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44" name="Rectangle 206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45" name="Rectangle 206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46" name="Rectangle 206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47" name="Rectangle 206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48" name="Rectangle 206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49" name="Rectangle 206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50" name="Rectangle 206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51" name="Rectangle 207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52" name="Rectangle 207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53" name="Rectangle 207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54" name="Rectangle 207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55" name="Rectangle 207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4956" name="Rectangle 207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4957" name="Rectangle 207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4958" name="Rectangle 2077"/>
          <p:cNvSpPr>
            <a:spLocks noChangeArrowheads="1" noTextEdit="1"/>
          </p:cNvSpPr>
          <p:nvPr>
            <p:ph type="sldImg"/>
          </p:nvPr>
        </p:nvSpPr>
        <p:spPr>
          <a:xfrm>
            <a:off x="1150938" y="692150"/>
            <a:ext cx="4556125" cy="3416300"/>
          </a:xfrm>
          <a:ln w="12700" cap="flat"/>
        </p:spPr>
      </p:sp>
      <p:sp>
        <p:nvSpPr>
          <p:cNvPr id="124959" name="Rectangle 2078"/>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95A3FF9E-12E5-4C77-8464-3350F01CFFFF}" type="slidenum">
              <a:rPr lang="es-ES_tradnl" smtClean="0"/>
              <a:pPr/>
              <a:t>18</a:t>
            </a:fld>
            <a:endParaRPr lang="es-ES_tradnl" smtClean="0"/>
          </a:p>
        </p:txBody>
      </p:sp>
      <p:sp>
        <p:nvSpPr>
          <p:cNvPr id="125955"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56"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57"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58"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59"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60"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61"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62"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63"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64"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65"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66"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67"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68"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69"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70"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71"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72"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73"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74"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75"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76"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77"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78"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79"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25980"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25981"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25982" name="Rectangle 29"/>
          <p:cNvSpPr>
            <a:spLocks noChangeArrowheads="1" noTextEdit="1"/>
          </p:cNvSpPr>
          <p:nvPr>
            <p:ph type="sldImg"/>
          </p:nvPr>
        </p:nvSpPr>
        <p:spPr>
          <a:xfrm>
            <a:off x="1150938" y="692150"/>
            <a:ext cx="4556125" cy="3416300"/>
          </a:xfrm>
          <a:ln w="12700" cap="flat"/>
        </p:spPr>
      </p:sp>
      <p:sp>
        <p:nvSpPr>
          <p:cNvPr id="125983"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Marcador de imagen de diapositiva"/>
          <p:cNvSpPr>
            <a:spLocks noGrp="1" noRot="1" noChangeAspect="1" noTextEdit="1"/>
          </p:cNvSpPr>
          <p:nvPr>
            <p:ph type="sldImg"/>
          </p:nvPr>
        </p:nvSpPr>
        <p:spPr>
          <a:ln/>
        </p:spPr>
      </p:sp>
      <p:sp>
        <p:nvSpPr>
          <p:cNvPr id="126979" name="2 Marcador de notas"/>
          <p:cNvSpPr>
            <a:spLocks noGrp="1"/>
          </p:cNvSpPr>
          <p:nvPr>
            <p:ph type="body" idx="1"/>
          </p:nvPr>
        </p:nvSpPr>
        <p:spPr>
          <a:noFill/>
          <a:ln/>
        </p:spPr>
        <p:txBody>
          <a:bodyPr/>
          <a:lstStyle/>
          <a:p>
            <a:endParaRPr lang="es-US" smtClean="0"/>
          </a:p>
        </p:txBody>
      </p:sp>
      <p:sp>
        <p:nvSpPr>
          <p:cNvPr id="126980" name="3 Marcador de número de diapositiva"/>
          <p:cNvSpPr>
            <a:spLocks noGrp="1"/>
          </p:cNvSpPr>
          <p:nvPr>
            <p:ph type="sldNum" sz="quarter" idx="5"/>
          </p:nvPr>
        </p:nvSpPr>
        <p:spPr>
          <a:noFill/>
        </p:spPr>
        <p:txBody>
          <a:bodyPr/>
          <a:lstStyle/>
          <a:p>
            <a:fld id="{E1966DAA-73C6-4D08-AA88-7F508EE19B0F}" type="slidenum">
              <a:rPr lang="es-ES_tradnl" smtClean="0"/>
              <a:pPr/>
              <a:t>19</a:t>
            </a:fld>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a:ln/>
        </p:spPr>
      </p:sp>
      <p:sp>
        <p:nvSpPr>
          <p:cNvPr id="31747" name="2 Marcador de notas"/>
          <p:cNvSpPr>
            <a:spLocks noGrp="1"/>
          </p:cNvSpPr>
          <p:nvPr>
            <p:ph type="body" idx="1"/>
          </p:nvPr>
        </p:nvSpPr>
        <p:spPr>
          <a:noFill/>
          <a:ln/>
        </p:spPr>
        <p:txBody>
          <a:bodyPr/>
          <a:lstStyle/>
          <a:p>
            <a:endParaRPr lang="es-US" smtClean="0"/>
          </a:p>
        </p:txBody>
      </p:sp>
      <p:sp>
        <p:nvSpPr>
          <p:cNvPr id="31748" name="3 Marcador de número de diapositiva"/>
          <p:cNvSpPr>
            <a:spLocks noGrp="1"/>
          </p:cNvSpPr>
          <p:nvPr>
            <p:ph type="sldNum" sz="quarter" idx="5"/>
          </p:nvPr>
        </p:nvSpPr>
        <p:spPr>
          <a:noFill/>
        </p:spPr>
        <p:txBody>
          <a:bodyPr/>
          <a:lstStyle/>
          <a:p>
            <a:fld id="{20734390-84C2-44BC-903C-361989BA8F05}" type="slidenum">
              <a:rPr lang="es-ES_tradnl" smtClean="0"/>
              <a:pPr/>
              <a:t>2</a:t>
            </a:fld>
            <a:endParaRPr lang="es-ES_tradnl"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Marcador de imagen de diapositiva"/>
          <p:cNvSpPr>
            <a:spLocks noGrp="1" noRot="1" noChangeAspect="1" noTextEdit="1"/>
          </p:cNvSpPr>
          <p:nvPr>
            <p:ph type="sldImg"/>
          </p:nvPr>
        </p:nvSpPr>
        <p:spPr>
          <a:ln/>
        </p:spPr>
      </p:sp>
      <p:sp>
        <p:nvSpPr>
          <p:cNvPr id="128003" name="2 Marcador de notas"/>
          <p:cNvSpPr>
            <a:spLocks noGrp="1"/>
          </p:cNvSpPr>
          <p:nvPr>
            <p:ph type="body" idx="1"/>
          </p:nvPr>
        </p:nvSpPr>
        <p:spPr>
          <a:noFill/>
          <a:ln/>
        </p:spPr>
        <p:txBody>
          <a:bodyPr/>
          <a:lstStyle/>
          <a:p>
            <a:endParaRPr lang="es-US" smtClean="0"/>
          </a:p>
        </p:txBody>
      </p:sp>
      <p:sp>
        <p:nvSpPr>
          <p:cNvPr id="128004" name="3 Marcador de número de diapositiva"/>
          <p:cNvSpPr>
            <a:spLocks noGrp="1"/>
          </p:cNvSpPr>
          <p:nvPr>
            <p:ph type="sldNum" sz="quarter" idx="5"/>
          </p:nvPr>
        </p:nvSpPr>
        <p:spPr>
          <a:noFill/>
        </p:spPr>
        <p:txBody>
          <a:bodyPr/>
          <a:lstStyle/>
          <a:p>
            <a:fld id="{0BB1B75D-BA65-4519-9D14-F1B808854CAF}" type="slidenum">
              <a:rPr lang="es-ES_tradnl" smtClean="0"/>
              <a:pPr/>
              <a:t>20</a:t>
            </a:fld>
            <a:endParaRPr lang="es-ES_tradnl"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Marcador de imagen de diapositiva"/>
          <p:cNvSpPr>
            <a:spLocks noGrp="1" noRot="1" noChangeAspect="1" noTextEdit="1"/>
          </p:cNvSpPr>
          <p:nvPr>
            <p:ph type="sldImg"/>
          </p:nvPr>
        </p:nvSpPr>
        <p:spPr>
          <a:ln/>
        </p:spPr>
      </p:sp>
      <p:sp>
        <p:nvSpPr>
          <p:cNvPr id="129027" name="2 Marcador de notas"/>
          <p:cNvSpPr>
            <a:spLocks noGrp="1"/>
          </p:cNvSpPr>
          <p:nvPr>
            <p:ph type="body" idx="1"/>
          </p:nvPr>
        </p:nvSpPr>
        <p:spPr>
          <a:noFill/>
          <a:ln/>
        </p:spPr>
        <p:txBody>
          <a:bodyPr/>
          <a:lstStyle/>
          <a:p>
            <a:endParaRPr lang="es-US" smtClean="0"/>
          </a:p>
        </p:txBody>
      </p:sp>
      <p:sp>
        <p:nvSpPr>
          <p:cNvPr id="129028" name="3 Marcador de número de diapositiva"/>
          <p:cNvSpPr>
            <a:spLocks noGrp="1"/>
          </p:cNvSpPr>
          <p:nvPr>
            <p:ph type="sldNum" sz="quarter" idx="5"/>
          </p:nvPr>
        </p:nvSpPr>
        <p:spPr>
          <a:noFill/>
        </p:spPr>
        <p:txBody>
          <a:bodyPr/>
          <a:lstStyle/>
          <a:p>
            <a:fld id="{5D38FB80-7B2F-4A89-BC59-72AB795F5C3D}" type="slidenum">
              <a:rPr lang="es-ES_tradnl" smtClean="0"/>
              <a:pPr/>
              <a:t>21</a:t>
            </a:fld>
            <a:endParaRPr lang="es-ES_tradnl"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Marcador de imagen de diapositiva"/>
          <p:cNvSpPr>
            <a:spLocks noGrp="1" noRot="1" noChangeAspect="1" noTextEdit="1"/>
          </p:cNvSpPr>
          <p:nvPr>
            <p:ph type="sldImg"/>
          </p:nvPr>
        </p:nvSpPr>
        <p:spPr>
          <a:ln/>
        </p:spPr>
      </p:sp>
      <p:sp>
        <p:nvSpPr>
          <p:cNvPr id="130051" name="2 Marcador de notas"/>
          <p:cNvSpPr>
            <a:spLocks noGrp="1"/>
          </p:cNvSpPr>
          <p:nvPr>
            <p:ph type="body" idx="1"/>
          </p:nvPr>
        </p:nvSpPr>
        <p:spPr>
          <a:noFill/>
          <a:ln/>
        </p:spPr>
        <p:txBody>
          <a:bodyPr/>
          <a:lstStyle/>
          <a:p>
            <a:endParaRPr lang="es-US" smtClean="0"/>
          </a:p>
        </p:txBody>
      </p:sp>
      <p:sp>
        <p:nvSpPr>
          <p:cNvPr id="130052" name="3 Marcador de número de diapositiva"/>
          <p:cNvSpPr>
            <a:spLocks noGrp="1"/>
          </p:cNvSpPr>
          <p:nvPr>
            <p:ph type="sldNum" sz="quarter" idx="5"/>
          </p:nvPr>
        </p:nvSpPr>
        <p:spPr>
          <a:noFill/>
        </p:spPr>
        <p:txBody>
          <a:bodyPr/>
          <a:lstStyle/>
          <a:p>
            <a:fld id="{E7F0C14A-D50B-45C4-B819-60D1BF1C767B}" type="slidenum">
              <a:rPr lang="es-ES_tradnl" smtClean="0"/>
              <a:pPr/>
              <a:t>22</a:t>
            </a:fld>
            <a:endParaRPr lang="es-ES_tradnl"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6CE0D756-5256-4774-9F52-7AD64427C21A}" type="slidenum">
              <a:rPr lang="es-ES_tradnl" smtClean="0"/>
              <a:pPr/>
              <a:t>23</a:t>
            </a:fld>
            <a:endParaRPr lang="es-ES_tradnl" smtClean="0"/>
          </a:p>
        </p:txBody>
      </p:sp>
      <p:sp>
        <p:nvSpPr>
          <p:cNvPr id="131075" name="Rectangle 2"/>
          <p:cNvSpPr>
            <a:spLocks noChangeArrowheads="1"/>
          </p:cNvSpPr>
          <p:nvPr>
            <p:ph type="body" idx="1"/>
          </p:nvPr>
        </p:nvSpPr>
        <p:spPr>
          <a:xfrm>
            <a:off x="457200" y="3294063"/>
            <a:ext cx="5986463" cy="5240337"/>
          </a:xfrm>
          <a:noFill/>
          <a:ln/>
        </p:spPr>
        <p:txBody>
          <a:bodyPr lIns="90487" tIns="44450" rIns="90487" bIns="44450"/>
          <a:lstStyle/>
          <a:p>
            <a:r>
              <a:rPr lang="en-US" smtClean="0"/>
              <a:t>The 90% syndrom is a problem that is particularly symptomatic for the linear waterfall lifecycle</a:t>
            </a:r>
          </a:p>
          <a:p>
            <a:r>
              <a:rPr lang="en-US" smtClean="0"/>
              <a:t>Another variant of Murphy's law</a:t>
            </a:r>
          </a:p>
          <a:p>
            <a:r>
              <a:rPr lang="en-US" smtClean="0"/>
              <a:t>Free change problem must be dealt with even in an iterative and incremental software lifecycle: time-boxed prototyping</a:t>
            </a:r>
          </a:p>
          <a:p>
            <a:r>
              <a:rPr lang="en-US" smtClean="0"/>
              <a:t>Introducing new bugs: This is a significant problem in old systems that did not use encapsulation: Global variables, etc</a:t>
            </a:r>
          </a:p>
          <a:p>
            <a:r>
              <a:rPr lang="en-US" smtClean="0"/>
              <a:t>Problem with hierarchical project management</a:t>
            </a:r>
          </a:p>
          <a:p>
            <a:endParaRPr lang="en-US" smtClean="0"/>
          </a:p>
        </p:txBody>
      </p:sp>
      <p:sp>
        <p:nvSpPr>
          <p:cNvPr id="131076" name="Rectangle 3"/>
          <p:cNvSpPr>
            <a:spLocks noChangeArrowheads="1" noTextEdit="1"/>
          </p:cNvSpPr>
          <p:nvPr>
            <p:ph type="sldImg"/>
          </p:nvPr>
        </p:nvSpPr>
        <p:spPr>
          <a:xfrm>
            <a:off x="1292225" y="31750"/>
            <a:ext cx="4162425" cy="3122613"/>
          </a:xfrm>
          <a:ln w="12700" cap="flat">
            <a:solidFill>
              <a:schemeClr val="tx1"/>
            </a:solidFill>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Marcador de imagen de diapositiva"/>
          <p:cNvSpPr>
            <a:spLocks noGrp="1" noRot="1" noChangeAspect="1" noTextEdit="1"/>
          </p:cNvSpPr>
          <p:nvPr>
            <p:ph type="sldImg"/>
          </p:nvPr>
        </p:nvSpPr>
        <p:spPr>
          <a:ln/>
        </p:spPr>
      </p:sp>
      <p:sp>
        <p:nvSpPr>
          <p:cNvPr id="132099" name="2 Marcador de notas"/>
          <p:cNvSpPr>
            <a:spLocks noGrp="1"/>
          </p:cNvSpPr>
          <p:nvPr>
            <p:ph type="body" idx="1"/>
          </p:nvPr>
        </p:nvSpPr>
        <p:spPr>
          <a:noFill/>
          <a:ln/>
        </p:spPr>
        <p:txBody>
          <a:bodyPr/>
          <a:lstStyle/>
          <a:p>
            <a:endParaRPr lang="es-US" smtClean="0"/>
          </a:p>
        </p:txBody>
      </p:sp>
      <p:sp>
        <p:nvSpPr>
          <p:cNvPr id="132100" name="3 Marcador de número de diapositiva"/>
          <p:cNvSpPr>
            <a:spLocks noGrp="1"/>
          </p:cNvSpPr>
          <p:nvPr>
            <p:ph type="sldNum" sz="quarter" idx="5"/>
          </p:nvPr>
        </p:nvSpPr>
        <p:spPr>
          <a:noFill/>
        </p:spPr>
        <p:txBody>
          <a:bodyPr/>
          <a:lstStyle/>
          <a:p>
            <a:fld id="{E1C07801-42C1-45C3-8912-7D00B85FA63C}" type="slidenum">
              <a:rPr lang="es-ES_tradnl" smtClean="0"/>
              <a:pPr/>
              <a:t>24</a:t>
            </a:fld>
            <a:endParaRPr lang="es-ES_tradnl"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Marcador de imagen de diapositiva"/>
          <p:cNvSpPr>
            <a:spLocks noGrp="1" noRot="1" noChangeAspect="1" noTextEdit="1"/>
          </p:cNvSpPr>
          <p:nvPr>
            <p:ph type="sldImg"/>
          </p:nvPr>
        </p:nvSpPr>
        <p:spPr>
          <a:ln/>
        </p:spPr>
      </p:sp>
      <p:sp>
        <p:nvSpPr>
          <p:cNvPr id="133123" name="2 Marcador de notas"/>
          <p:cNvSpPr>
            <a:spLocks noGrp="1"/>
          </p:cNvSpPr>
          <p:nvPr>
            <p:ph type="body" idx="1"/>
          </p:nvPr>
        </p:nvSpPr>
        <p:spPr>
          <a:noFill/>
          <a:ln/>
        </p:spPr>
        <p:txBody>
          <a:bodyPr/>
          <a:lstStyle/>
          <a:p>
            <a:endParaRPr lang="es-US" smtClean="0"/>
          </a:p>
        </p:txBody>
      </p:sp>
      <p:sp>
        <p:nvSpPr>
          <p:cNvPr id="133124" name="3 Marcador de número de diapositiva"/>
          <p:cNvSpPr>
            <a:spLocks noGrp="1"/>
          </p:cNvSpPr>
          <p:nvPr>
            <p:ph type="sldNum" sz="quarter" idx="5"/>
          </p:nvPr>
        </p:nvSpPr>
        <p:spPr>
          <a:noFill/>
        </p:spPr>
        <p:txBody>
          <a:bodyPr/>
          <a:lstStyle/>
          <a:p>
            <a:fld id="{A49677D2-D04F-45F4-B984-A0AC80626CC9}" type="slidenum">
              <a:rPr lang="es-ES_tradnl" smtClean="0"/>
              <a:pPr/>
              <a:t>25</a:t>
            </a:fld>
            <a:endParaRPr lang="es-ES_tradnl"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Marcador de imagen de diapositiva"/>
          <p:cNvSpPr>
            <a:spLocks noGrp="1" noRot="1" noChangeAspect="1" noTextEdit="1"/>
          </p:cNvSpPr>
          <p:nvPr>
            <p:ph type="sldImg"/>
          </p:nvPr>
        </p:nvSpPr>
        <p:spPr>
          <a:ln/>
        </p:spPr>
      </p:sp>
      <p:sp>
        <p:nvSpPr>
          <p:cNvPr id="134147" name="2 Marcador de notas"/>
          <p:cNvSpPr>
            <a:spLocks noGrp="1"/>
          </p:cNvSpPr>
          <p:nvPr>
            <p:ph type="body" idx="1"/>
          </p:nvPr>
        </p:nvSpPr>
        <p:spPr>
          <a:noFill/>
          <a:ln/>
        </p:spPr>
        <p:txBody>
          <a:bodyPr/>
          <a:lstStyle/>
          <a:p>
            <a:endParaRPr lang="es-US" smtClean="0"/>
          </a:p>
        </p:txBody>
      </p:sp>
      <p:sp>
        <p:nvSpPr>
          <p:cNvPr id="134148" name="3 Marcador de número de diapositiva"/>
          <p:cNvSpPr>
            <a:spLocks noGrp="1"/>
          </p:cNvSpPr>
          <p:nvPr>
            <p:ph type="sldNum" sz="quarter" idx="5"/>
          </p:nvPr>
        </p:nvSpPr>
        <p:spPr>
          <a:noFill/>
        </p:spPr>
        <p:txBody>
          <a:bodyPr/>
          <a:lstStyle/>
          <a:p>
            <a:fld id="{55478752-A3B1-4574-8AB3-D22475133349}" type="slidenum">
              <a:rPr lang="es-ES_tradnl" smtClean="0"/>
              <a:pPr/>
              <a:t>26</a:t>
            </a:fld>
            <a:endParaRPr lang="es-ES_tradnl"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Marcador de imagen de diapositiva"/>
          <p:cNvSpPr>
            <a:spLocks noGrp="1" noRot="1" noChangeAspect="1" noTextEdit="1"/>
          </p:cNvSpPr>
          <p:nvPr>
            <p:ph type="sldImg"/>
          </p:nvPr>
        </p:nvSpPr>
        <p:spPr>
          <a:ln/>
        </p:spPr>
      </p:sp>
      <p:sp>
        <p:nvSpPr>
          <p:cNvPr id="135171" name="2 Marcador de notas"/>
          <p:cNvSpPr>
            <a:spLocks noGrp="1"/>
          </p:cNvSpPr>
          <p:nvPr>
            <p:ph type="body" idx="1"/>
          </p:nvPr>
        </p:nvSpPr>
        <p:spPr>
          <a:noFill/>
          <a:ln/>
        </p:spPr>
        <p:txBody>
          <a:bodyPr/>
          <a:lstStyle/>
          <a:p>
            <a:endParaRPr lang="es-US" smtClean="0"/>
          </a:p>
        </p:txBody>
      </p:sp>
      <p:sp>
        <p:nvSpPr>
          <p:cNvPr id="135172" name="3 Marcador de número de diapositiva"/>
          <p:cNvSpPr>
            <a:spLocks noGrp="1"/>
          </p:cNvSpPr>
          <p:nvPr>
            <p:ph type="sldNum" sz="quarter" idx="5"/>
          </p:nvPr>
        </p:nvSpPr>
        <p:spPr>
          <a:noFill/>
        </p:spPr>
        <p:txBody>
          <a:bodyPr/>
          <a:lstStyle/>
          <a:p>
            <a:fld id="{32284D64-7E09-49A1-9893-01BEBA758F78}" type="slidenum">
              <a:rPr lang="es-ES_tradnl" smtClean="0"/>
              <a:pPr/>
              <a:t>27</a:t>
            </a:fld>
            <a:endParaRPr lang="es-ES_tradnl"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Marcador de imagen de diapositiva"/>
          <p:cNvSpPr>
            <a:spLocks noGrp="1" noRot="1" noChangeAspect="1" noTextEdit="1"/>
          </p:cNvSpPr>
          <p:nvPr>
            <p:ph type="sldImg"/>
          </p:nvPr>
        </p:nvSpPr>
        <p:spPr>
          <a:ln/>
        </p:spPr>
      </p:sp>
      <p:sp>
        <p:nvSpPr>
          <p:cNvPr id="136195" name="2 Marcador de notas"/>
          <p:cNvSpPr>
            <a:spLocks noGrp="1"/>
          </p:cNvSpPr>
          <p:nvPr>
            <p:ph type="body" idx="1"/>
          </p:nvPr>
        </p:nvSpPr>
        <p:spPr>
          <a:noFill/>
          <a:ln/>
        </p:spPr>
        <p:txBody>
          <a:bodyPr/>
          <a:lstStyle/>
          <a:p>
            <a:endParaRPr lang="es-US" smtClean="0"/>
          </a:p>
        </p:txBody>
      </p:sp>
      <p:sp>
        <p:nvSpPr>
          <p:cNvPr id="136196" name="3 Marcador de número de diapositiva"/>
          <p:cNvSpPr>
            <a:spLocks noGrp="1"/>
          </p:cNvSpPr>
          <p:nvPr>
            <p:ph type="sldNum" sz="quarter" idx="5"/>
          </p:nvPr>
        </p:nvSpPr>
        <p:spPr>
          <a:noFill/>
        </p:spPr>
        <p:txBody>
          <a:bodyPr/>
          <a:lstStyle/>
          <a:p>
            <a:fld id="{8EC1278B-BD7C-4E4E-8953-04CE92C21CF6}" type="slidenum">
              <a:rPr lang="es-ES_tradnl" smtClean="0"/>
              <a:pPr/>
              <a:t>28</a:t>
            </a:fld>
            <a:endParaRPr lang="es-ES_tradnl"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Marcador de imagen de diapositiva"/>
          <p:cNvSpPr>
            <a:spLocks noGrp="1" noRot="1" noChangeAspect="1" noTextEdit="1"/>
          </p:cNvSpPr>
          <p:nvPr>
            <p:ph type="sldImg"/>
          </p:nvPr>
        </p:nvSpPr>
        <p:spPr>
          <a:ln/>
        </p:spPr>
      </p:sp>
      <p:sp>
        <p:nvSpPr>
          <p:cNvPr id="137219" name="2 Marcador de notas"/>
          <p:cNvSpPr>
            <a:spLocks noGrp="1"/>
          </p:cNvSpPr>
          <p:nvPr>
            <p:ph type="body" idx="1"/>
          </p:nvPr>
        </p:nvSpPr>
        <p:spPr>
          <a:noFill/>
          <a:ln/>
        </p:spPr>
        <p:txBody>
          <a:bodyPr/>
          <a:lstStyle/>
          <a:p>
            <a:endParaRPr lang="es-US" smtClean="0"/>
          </a:p>
        </p:txBody>
      </p:sp>
      <p:sp>
        <p:nvSpPr>
          <p:cNvPr id="137220" name="3 Marcador de número de diapositiva"/>
          <p:cNvSpPr>
            <a:spLocks noGrp="1"/>
          </p:cNvSpPr>
          <p:nvPr>
            <p:ph type="sldNum" sz="quarter" idx="5"/>
          </p:nvPr>
        </p:nvSpPr>
        <p:spPr>
          <a:noFill/>
        </p:spPr>
        <p:txBody>
          <a:bodyPr/>
          <a:lstStyle/>
          <a:p>
            <a:fld id="{4342F456-EDB4-4A69-B3B0-4FD74CD875AD}" type="slidenum">
              <a:rPr lang="es-ES_tradnl" smtClean="0"/>
              <a:pPr/>
              <a:t>29</a:t>
            </a:fld>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Marcador de imagen de diapositiva"/>
          <p:cNvSpPr>
            <a:spLocks noGrp="1" noRot="1" noChangeAspect="1" noTextEdit="1"/>
          </p:cNvSpPr>
          <p:nvPr>
            <p:ph type="sldImg"/>
          </p:nvPr>
        </p:nvSpPr>
        <p:spPr>
          <a:ln/>
        </p:spPr>
      </p:sp>
      <p:sp>
        <p:nvSpPr>
          <p:cNvPr id="110595" name="2 Marcador de notas"/>
          <p:cNvSpPr>
            <a:spLocks noGrp="1"/>
          </p:cNvSpPr>
          <p:nvPr>
            <p:ph type="body" idx="1"/>
          </p:nvPr>
        </p:nvSpPr>
        <p:spPr>
          <a:noFill/>
          <a:ln/>
        </p:spPr>
        <p:txBody>
          <a:bodyPr/>
          <a:lstStyle/>
          <a:p>
            <a:endParaRPr lang="es-US" smtClean="0"/>
          </a:p>
        </p:txBody>
      </p:sp>
      <p:sp>
        <p:nvSpPr>
          <p:cNvPr id="110596" name="3 Marcador de número de diapositiva"/>
          <p:cNvSpPr>
            <a:spLocks noGrp="1"/>
          </p:cNvSpPr>
          <p:nvPr>
            <p:ph type="sldNum" sz="quarter" idx="5"/>
          </p:nvPr>
        </p:nvSpPr>
        <p:spPr>
          <a:noFill/>
        </p:spPr>
        <p:txBody>
          <a:bodyPr/>
          <a:lstStyle/>
          <a:p>
            <a:fld id="{704390C2-B3CB-40F7-9562-9CE2144566F5}" type="slidenum">
              <a:rPr lang="es-ES_tradnl" smtClean="0"/>
              <a:pPr/>
              <a:t>3</a:t>
            </a:fld>
            <a:endParaRPr lang="es-ES_tradnl"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Marcador de imagen de diapositiva"/>
          <p:cNvSpPr>
            <a:spLocks noGrp="1" noRot="1" noChangeAspect="1" noTextEdit="1"/>
          </p:cNvSpPr>
          <p:nvPr>
            <p:ph type="sldImg"/>
          </p:nvPr>
        </p:nvSpPr>
        <p:spPr>
          <a:ln/>
        </p:spPr>
      </p:sp>
      <p:sp>
        <p:nvSpPr>
          <p:cNvPr id="138243" name="2 Marcador de notas"/>
          <p:cNvSpPr>
            <a:spLocks noGrp="1"/>
          </p:cNvSpPr>
          <p:nvPr>
            <p:ph type="body" idx="1"/>
          </p:nvPr>
        </p:nvSpPr>
        <p:spPr>
          <a:noFill/>
          <a:ln/>
        </p:spPr>
        <p:txBody>
          <a:bodyPr/>
          <a:lstStyle/>
          <a:p>
            <a:endParaRPr lang="es-US" smtClean="0"/>
          </a:p>
        </p:txBody>
      </p:sp>
      <p:sp>
        <p:nvSpPr>
          <p:cNvPr id="138244" name="3 Marcador de número de diapositiva"/>
          <p:cNvSpPr>
            <a:spLocks noGrp="1"/>
          </p:cNvSpPr>
          <p:nvPr>
            <p:ph type="sldNum" sz="quarter" idx="5"/>
          </p:nvPr>
        </p:nvSpPr>
        <p:spPr>
          <a:noFill/>
        </p:spPr>
        <p:txBody>
          <a:bodyPr/>
          <a:lstStyle/>
          <a:p>
            <a:fld id="{96AE4A49-E5CE-4230-9B68-B2BEC987CA45}" type="slidenum">
              <a:rPr lang="es-ES_tradnl" smtClean="0"/>
              <a:pPr/>
              <a:t>30</a:t>
            </a:fld>
            <a:endParaRPr lang="es-ES_tradnl"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Marcador de imagen de diapositiva"/>
          <p:cNvSpPr>
            <a:spLocks noGrp="1" noRot="1" noChangeAspect="1" noTextEdit="1"/>
          </p:cNvSpPr>
          <p:nvPr>
            <p:ph type="sldImg"/>
          </p:nvPr>
        </p:nvSpPr>
        <p:spPr>
          <a:ln/>
        </p:spPr>
      </p:sp>
      <p:sp>
        <p:nvSpPr>
          <p:cNvPr id="139267" name="2 Marcador de notas"/>
          <p:cNvSpPr>
            <a:spLocks noGrp="1"/>
          </p:cNvSpPr>
          <p:nvPr>
            <p:ph type="body" idx="1"/>
          </p:nvPr>
        </p:nvSpPr>
        <p:spPr>
          <a:noFill/>
          <a:ln/>
        </p:spPr>
        <p:txBody>
          <a:bodyPr/>
          <a:lstStyle/>
          <a:p>
            <a:endParaRPr lang="es-US" smtClean="0"/>
          </a:p>
        </p:txBody>
      </p:sp>
      <p:sp>
        <p:nvSpPr>
          <p:cNvPr id="139268" name="3 Marcador de número de diapositiva"/>
          <p:cNvSpPr>
            <a:spLocks noGrp="1"/>
          </p:cNvSpPr>
          <p:nvPr>
            <p:ph type="sldNum" sz="quarter" idx="5"/>
          </p:nvPr>
        </p:nvSpPr>
        <p:spPr>
          <a:noFill/>
        </p:spPr>
        <p:txBody>
          <a:bodyPr/>
          <a:lstStyle/>
          <a:p>
            <a:fld id="{0FB39D19-6BF4-43EB-A269-FC02D66D370B}" type="slidenum">
              <a:rPr lang="es-ES_tradnl" smtClean="0"/>
              <a:pPr/>
              <a:t>31</a:t>
            </a:fld>
            <a:endParaRPr lang="es-ES_tradnl"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Marcador de imagen de diapositiva"/>
          <p:cNvSpPr>
            <a:spLocks noGrp="1" noRot="1" noChangeAspect="1" noTextEdit="1"/>
          </p:cNvSpPr>
          <p:nvPr>
            <p:ph type="sldImg"/>
          </p:nvPr>
        </p:nvSpPr>
        <p:spPr>
          <a:ln/>
        </p:spPr>
      </p:sp>
      <p:sp>
        <p:nvSpPr>
          <p:cNvPr id="140291" name="2 Marcador de notas"/>
          <p:cNvSpPr>
            <a:spLocks noGrp="1"/>
          </p:cNvSpPr>
          <p:nvPr>
            <p:ph type="body" idx="1"/>
          </p:nvPr>
        </p:nvSpPr>
        <p:spPr>
          <a:noFill/>
          <a:ln/>
        </p:spPr>
        <p:txBody>
          <a:bodyPr/>
          <a:lstStyle/>
          <a:p>
            <a:endParaRPr lang="es-US" smtClean="0"/>
          </a:p>
        </p:txBody>
      </p:sp>
      <p:sp>
        <p:nvSpPr>
          <p:cNvPr id="140292" name="3 Marcador de número de diapositiva"/>
          <p:cNvSpPr>
            <a:spLocks noGrp="1"/>
          </p:cNvSpPr>
          <p:nvPr>
            <p:ph type="sldNum" sz="quarter" idx="5"/>
          </p:nvPr>
        </p:nvSpPr>
        <p:spPr>
          <a:noFill/>
        </p:spPr>
        <p:txBody>
          <a:bodyPr/>
          <a:lstStyle/>
          <a:p>
            <a:fld id="{6EFF3C40-F572-4DC9-90EC-ADAF9FF1CBDB}" type="slidenum">
              <a:rPr lang="es-ES_tradnl" smtClean="0"/>
              <a:pPr/>
              <a:t>32</a:t>
            </a:fld>
            <a:endParaRPr lang="es-ES_tradnl"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Marcador de imagen de diapositiva"/>
          <p:cNvSpPr>
            <a:spLocks noGrp="1" noRot="1" noChangeAspect="1" noTextEdit="1"/>
          </p:cNvSpPr>
          <p:nvPr>
            <p:ph type="sldImg"/>
          </p:nvPr>
        </p:nvSpPr>
        <p:spPr>
          <a:ln/>
        </p:spPr>
      </p:sp>
      <p:sp>
        <p:nvSpPr>
          <p:cNvPr id="141315" name="2 Marcador de notas"/>
          <p:cNvSpPr>
            <a:spLocks noGrp="1"/>
          </p:cNvSpPr>
          <p:nvPr>
            <p:ph type="body" idx="1"/>
          </p:nvPr>
        </p:nvSpPr>
        <p:spPr>
          <a:noFill/>
          <a:ln/>
        </p:spPr>
        <p:txBody>
          <a:bodyPr/>
          <a:lstStyle/>
          <a:p>
            <a:endParaRPr lang="es-US" smtClean="0"/>
          </a:p>
        </p:txBody>
      </p:sp>
      <p:sp>
        <p:nvSpPr>
          <p:cNvPr id="141316" name="3 Marcador de número de diapositiva"/>
          <p:cNvSpPr>
            <a:spLocks noGrp="1"/>
          </p:cNvSpPr>
          <p:nvPr>
            <p:ph type="sldNum" sz="quarter" idx="5"/>
          </p:nvPr>
        </p:nvSpPr>
        <p:spPr>
          <a:noFill/>
        </p:spPr>
        <p:txBody>
          <a:bodyPr/>
          <a:lstStyle/>
          <a:p>
            <a:fld id="{EDB3429E-86E5-445B-8D40-902C51488382}" type="slidenum">
              <a:rPr lang="es-ES_tradnl" smtClean="0"/>
              <a:pPr/>
              <a:t>33</a:t>
            </a:fld>
            <a:endParaRPr lang="es-ES_tradnl"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Marcador de imagen de diapositiva"/>
          <p:cNvSpPr>
            <a:spLocks noGrp="1" noRot="1" noChangeAspect="1" noTextEdit="1"/>
          </p:cNvSpPr>
          <p:nvPr>
            <p:ph type="sldImg"/>
          </p:nvPr>
        </p:nvSpPr>
        <p:spPr>
          <a:ln/>
        </p:spPr>
      </p:sp>
      <p:sp>
        <p:nvSpPr>
          <p:cNvPr id="142339" name="2 Marcador de notas"/>
          <p:cNvSpPr>
            <a:spLocks noGrp="1"/>
          </p:cNvSpPr>
          <p:nvPr>
            <p:ph type="body" idx="1"/>
          </p:nvPr>
        </p:nvSpPr>
        <p:spPr>
          <a:noFill/>
          <a:ln/>
        </p:spPr>
        <p:txBody>
          <a:bodyPr/>
          <a:lstStyle/>
          <a:p>
            <a:endParaRPr lang="es-US" smtClean="0"/>
          </a:p>
        </p:txBody>
      </p:sp>
      <p:sp>
        <p:nvSpPr>
          <p:cNvPr id="142340" name="3 Marcador de número de diapositiva"/>
          <p:cNvSpPr>
            <a:spLocks noGrp="1"/>
          </p:cNvSpPr>
          <p:nvPr>
            <p:ph type="sldNum" sz="quarter" idx="5"/>
          </p:nvPr>
        </p:nvSpPr>
        <p:spPr>
          <a:noFill/>
        </p:spPr>
        <p:txBody>
          <a:bodyPr/>
          <a:lstStyle/>
          <a:p>
            <a:fld id="{08824880-C7CC-42FE-8C4B-8EF43999AD5E}" type="slidenum">
              <a:rPr lang="es-ES_tradnl" smtClean="0"/>
              <a:pPr/>
              <a:t>34</a:t>
            </a:fld>
            <a:endParaRPr lang="es-ES_tradnl"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2A7BD8D7-1B06-464A-8014-81E5F1A152C4}" type="slidenum">
              <a:rPr lang="es-ES_tradnl" smtClean="0"/>
              <a:pPr/>
              <a:t>35</a:t>
            </a:fld>
            <a:endParaRPr lang="es-ES_tradnl" smtClean="0"/>
          </a:p>
        </p:txBody>
      </p:sp>
      <p:sp>
        <p:nvSpPr>
          <p:cNvPr id="143363"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64"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65"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66"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67"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68"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69"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70"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71"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72"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73"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74"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75"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76"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77"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78"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79"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80"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81"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82"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83"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84"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85"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86"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87"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3388"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3389"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3390" name="Rectangle 29"/>
          <p:cNvSpPr>
            <a:spLocks noChangeArrowheads="1" noTextEdit="1"/>
          </p:cNvSpPr>
          <p:nvPr>
            <p:ph type="sldImg"/>
          </p:nvPr>
        </p:nvSpPr>
        <p:spPr>
          <a:xfrm>
            <a:off x="1150938" y="692150"/>
            <a:ext cx="4556125" cy="3416300"/>
          </a:xfrm>
          <a:ln w="12700" cap="flat"/>
        </p:spPr>
      </p:sp>
      <p:sp>
        <p:nvSpPr>
          <p:cNvPr id="143391"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C8E6508C-307A-4047-AD6F-2FABC3DC2F6A}" type="slidenum">
              <a:rPr lang="es-ES_tradnl" smtClean="0"/>
              <a:pPr/>
              <a:t>36</a:t>
            </a:fld>
            <a:endParaRPr lang="es-ES_tradnl" smtClean="0"/>
          </a:p>
        </p:txBody>
      </p:sp>
      <p:sp>
        <p:nvSpPr>
          <p:cNvPr id="144387"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388"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389"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390"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391"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392"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393"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394"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395"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396"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397"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398"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399"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400"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401"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402"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403"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404"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405"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406"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407"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408"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409"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410"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411"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4412"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4413"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4414" name="Rectangle 29"/>
          <p:cNvSpPr>
            <a:spLocks noChangeArrowheads="1" noTextEdit="1"/>
          </p:cNvSpPr>
          <p:nvPr>
            <p:ph type="sldImg"/>
          </p:nvPr>
        </p:nvSpPr>
        <p:spPr>
          <a:xfrm>
            <a:off x="1150938" y="692150"/>
            <a:ext cx="4556125" cy="3416300"/>
          </a:xfrm>
          <a:ln w="12700" cap="flat"/>
        </p:spPr>
      </p:sp>
      <p:sp>
        <p:nvSpPr>
          <p:cNvPr id="144415"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F75AD0AE-198C-4089-8694-A91D9340DFEB}" type="slidenum">
              <a:rPr lang="es-ES_tradnl" smtClean="0"/>
              <a:pPr/>
              <a:t>37</a:t>
            </a:fld>
            <a:endParaRPr lang="es-ES_tradnl" smtClean="0"/>
          </a:p>
        </p:txBody>
      </p:sp>
      <p:sp>
        <p:nvSpPr>
          <p:cNvPr id="145411"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12" name="Rectangle 3"/>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13" name="Rectangle 4"/>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14" name="Rectangle 5"/>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15" name="Rectangle 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16" name="Rectangle 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17" name="Rectangle 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18" name="Rectangle 9"/>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19" name="Rectangle 10"/>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20" name="Rectangle 11"/>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21"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22"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23"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24" name="Rectangle 15"/>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25" name="Rectangle 16"/>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26" name="Rectangle 17"/>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27" name="Rectangle 1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28" name="Rectangle 1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29" name="Rectangle 2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30" name="Rectangle 21"/>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31" name="Rectangle 22"/>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32" name="Rectangle 23"/>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33"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34"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35" name="Rectangle 2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s-US"/>
          </a:p>
        </p:txBody>
      </p:sp>
      <p:sp>
        <p:nvSpPr>
          <p:cNvPr id="145436" name="Rectangle 27"/>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s-US"/>
          </a:p>
        </p:txBody>
      </p:sp>
      <p:sp>
        <p:nvSpPr>
          <p:cNvPr id="145437" name="Rectangle 28"/>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s-US"/>
          </a:p>
        </p:txBody>
      </p:sp>
      <p:sp>
        <p:nvSpPr>
          <p:cNvPr id="145438" name="Rectangle 29"/>
          <p:cNvSpPr>
            <a:spLocks noChangeArrowheads="1" noTextEdit="1"/>
          </p:cNvSpPr>
          <p:nvPr>
            <p:ph type="sldImg"/>
          </p:nvPr>
        </p:nvSpPr>
        <p:spPr>
          <a:xfrm>
            <a:off x="1150938" y="692150"/>
            <a:ext cx="4556125" cy="3416300"/>
          </a:xfrm>
          <a:ln w="12700" cap="flat"/>
        </p:spPr>
      </p:sp>
      <p:sp>
        <p:nvSpPr>
          <p:cNvPr id="145439" name="Rectangle 30"/>
          <p:cNvSpPr>
            <a:spLocks noChangeArrowheads="1"/>
          </p:cNvSpPr>
          <p:nvPr>
            <p:ph type="body" idx="1"/>
          </p:nvPr>
        </p:nvSpPr>
        <p:spPr>
          <a:noFill/>
          <a:ln/>
        </p:spPr>
        <p:txBody>
          <a:bodyPr lIns="90487" tIns="44450" rIns="90487" bIns="44450"/>
          <a:lstStyle/>
          <a:p>
            <a:endParaRPr lang="es-ES_tradnl"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Marcador de imagen de diapositiva"/>
          <p:cNvSpPr>
            <a:spLocks noGrp="1" noRot="1" noChangeAspect="1" noTextEdit="1"/>
          </p:cNvSpPr>
          <p:nvPr>
            <p:ph type="sldImg"/>
          </p:nvPr>
        </p:nvSpPr>
        <p:spPr>
          <a:ln/>
        </p:spPr>
      </p:sp>
      <p:sp>
        <p:nvSpPr>
          <p:cNvPr id="146435" name="2 Marcador de notas"/>
          <p:cNvSpPr>
            <a:spLocks noGrp="1"/>
          </p:cNvSpPr>
          <p:nvPr>
            <p:ph type="body" idx="1"/>
          </p:nvPr>
        </p:nvSpPr>
        <p:spPr>
          <a:noFill/>
          <a:ln/>
        </p:spPr>
        <p:txBody>
          <a:bodyPr/>
          <a:lstStyle/>
          <a:p>
            <a:endParaRPr lang="es-US" smtClean="0"/>
          </a:p>
        </p:txBody>
      </p:sp>
      <p:sp>
        <p:nvSpPr>
          <p:cNvPr id="146436" name="3 Marcador de número de diapositiva"/>
          <p:cNvSpPr>
            <a:spLocks noGrp="1"/>
          </p:cNvSpPr>
          <p:nvPr>
            <p:ph type="sldNum" sz="quarter" idx="5"/>
          </p:nvPr>
        </p:nvSpPr>
        <p:spPr>
          <a:noFill/>
        </p:spPr>
        <p:txBody>
          <a:bodyPr/>
          <a:lstStyle/>
          <a:p>
            <a:fld id="{F9EC1A4A-3F8C-4FC7-80BE-9D2A8C231EDF}" type="slidenum">
              <a:rPr lang="es-ES_tradnl" smtClean="0"/>
              <a:pPr/>
              <a:t>38</a:t>
            </a:fld>
            <a:endParaRPr lang="es-ES_tradnl"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Marcador de imagen de diapositiva"/>
          <p:cNvSpPr>
            <a:spLocks noGrp="1" noRot="1" noChangeAspect="1" noTextEdit="1"/>
          </p:cNvSpPr>
          <p:nvPr>
            <p:ph type="sldImg"/>
          </p:nvPr>
        </p:nvSpPr>
        <p:spPr>
          <a:ln/>
        </p:spPr>
      </p:sp>
      <p:sp>
        <p:nvSpPr>
          <p:cNvPr id="147459" name="2 Marcador de notas"/>
          <p:cNvSpPr>
            <a:spLocks noGrp="1"/>
          </p:cNvSpPr>
          <p:nvPr>
            <p:ph type="body" idx="1"/>
          </p:nvPr>
        </p:nvSpPr>
        <p:spPr>
          <a:noFill/>
          <a:ln/>
        </p:spPr>
        <p:txBody>
          <a:bodyPr/>
          <a:lstStyle/>
          <a:p>
            <a:endParaRPr lang="es-US" smtClean="0"/>
          </a:p>
        </p:txBody>
      </p:sp>
      <p:sp>
        <p:nvSpPr>
          <p:cNvPr id="147460" name="3 Marcador de número de diapositiva"/>
          <p:cNvSpPr>
            <a:spLocks noGrp="1"/>
          </p:cNvSpPr>
          <p:nvPr>
            <p:ph type="sldNum" sz="quarter" idx="5"/>
          </p:nvPr>
        </p:nvSpPr>
        <p:spPr>
          <a:noFill/>
        </p:spPr>
        <p:txBody>
          <a:bodyPr/>
          <a:lstStyle/>
          <a:p>
            <a:fld id="{2415F83D-7AB0-44FA-AF23-8BA92A7DC88D}" type="slidenum">
              <a:rPr lang="es-ES_tradnl" smtClean="0"/>
              <a:pPr/>
              <a:t>39</a:t>
            </a:fld>
            <a:endParaRPr lang="es-ES_trad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1 Marcador de imagen de diapositiva"/>
          <p:cNvSpPr>
            <a:spLocks noGrp="1" noRot="1" noChangeAspect="1" noTextEdit="1"/>
          </p:cNvSpPr>
          <p:nvPr>
            <p:ph type="sldImg"/>
          </p:nvPr>
        </p:nvSpPr>
        <p:spPr>
          <a:ln/>
        </p:spPr>
      </p:sp>
      <p:sp>
        <p:nvSpPr>
          <p:cNvPr id="111619" name="2 Marcador de notas"/>
          <p:cNvSpPr>
            <a:spLocks noGrp="1"/>
          </p:cNvSpPr>
          <p:nvPr>
            <p:ph type="body" idx="1"/>
          </p:nvPr>
        </p:nvSpPr>
        <p:spPr>
          <a:noFill/>
          <a:ln/>
        </p:spPr>
        <p:txBody>
          <a:bodyPr/>
          <a:lstStyle/>
          <a:p>
            <a:endParaRPr lang="es-US" smtClean="0"/>
          </a:p>
        </p:txBody>
      </p:sp>
      <p:sp>
        <p:nvSpPr>
          <p:cNvPr id="111620" name="3 Marcador de número de diapositiva"/>
          <p:cNvSpPr>
            <a:spLocks noGrp="1"/>
          </p:cNvSpPr>
          <p:nvPr>
            <p:ph type="sldNum" sz="quarter" idx="5"/>
          </p:nvPr>
        </p:nvSpPr>
        <p:spPr>
          <a:noFill/>
        </p:spPr>
        <p:txBody>
          <a:bodyPr/>
          <a:lstStyle/>
          <a:p>
            <a:fld id="{292B65D6-BEDF-4A89-8DBC-A1472C888E04}" type="slidenum">
              <a:rPr lang="es-ES_tradnl" smtClean="0"/>
              <a:pPr/>
              <a:t>4</a:t>
            </a:fld>
            <a:endParaRPr lang="es-ES_tradnl"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Marcador de imagen de diapositiva"/>
          <p:cNvSpPr>
            <a:spLocks noGrp="1" noRot="1" noChangeAspect="1" noTextEdit="1"/>
          </p:cNvSpPr>
          <p:nvPr>
            <p:ph type="sldImg"/>
          </p:nvPr>
        </p:nvSpPr>
        <p:spPr>
          <a:ln/>
        </p:spPr>
      </p:sp>
      <p:sp>
        <p:nvSpPr>
          <p:cNvPr id="148483" name="2 Marcador de notas"/>
          <p:cNvSpPr>
            <a:spLocks noGrp="1"/>
          </p:cNvSpPr>
          <p:nvPr>
            <p:ph type="body" idx="1"/>
          </p:nvPr>
        </p:nvSpPr>
        <p:spPr>
          <a:noFill/>
          <a:ln/>
        </p:spPr>
        <p:txBody>
          <a:bodyPr/>
          <a:lstStyle/>
          <a:p>
            <a:endParaRPr lang="es-US" smtClean="0"/>
          </a:p>
        </p:txBody>
      </p:sp>
      <p:sp>
        <p:nvSpPr>
          <p:cNvPr id="148484" name="3 Marcador de número de diapositiva"/>
          <p:cNvSpPr>
            <a:spLocks noGrp="1"/>
          </p:cNvSpPr>
          <p:nvPr>
            <p:ph type="sldNum" sz="quarter" idx="5"/>
          </p:nvPr>
        </p:nvSpPr>
        <p:spPr>
          <a:noFill/>
        </p:spPr>
        <p:txBody>
          <a:bodyPr/>
          <a:lstStyle/>
          <a:p>
            <a:fld id="{9A4015C2-D85C-4B6F-88C9-F37C3E16F27B}" type="slidenum">
              <a:rPr lang="es-ES_tradnl" smtClean="0"/>
              <a:pPr/>
              <a:t>40</a:t>
            </a:fld>
            <a:endParaRPr lang="es-ES_tradnl"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1 Marcador de imagen de diapositiva"/>
          <p:cNvSpPr>
            <a:spLocks noGrp="1" noRot="1" noChangeAspect="1" noTextEdit="1"/>
          </p:cNvSpPr>
          <p:nvPr>
            <p:ph type="sldImg"/>
          </p:nvPr>
        </p:nvSpPr>
        <p:spPr>
          <a:ln/>
        </p:spPr>
      </p:sp>
      <p:sp>
        <p:nvSpPr>
          <p:cNvPr id="149507" name="2 Marcador de notas"/>
          <p:cNvSpPr>
            <a:spLocks noGrp="1"/>
          </p:cNvSpPr>
          <p:nvPr>
            <p:ph type="body" idx="1"/>
          </p:nvPr>
        </p:nvSpPr>
        <p:spPr>
          <a:noFill/>
          <a:ln/>
        </p:spPr>
        <p:txBody>
          <a:bodyPr/>
          <a:lstStyle/>
          <a:p>
            <a:endParaRPr lang="es-US" smtClean="0"/>
          </a:p>
        </p:txBody>
      </p:sp>
      <p:sp>
        <p:nvSpPr>
          <p:cNvPr id="149508" name="3 Marcador de número de diapositiva"/>
          <p:cNvSpPr>
            <a:spLocks noGrp="1"/>
          </p:cNvSpPr>
          <p:nvPr>
            <p:ph type="sldNum" sz="quarter" idx="5"/>
          </p:nvPr>
        </p:nvSpPr>
        <p:spPr>
          <a:noFill/>
        </p:spPr>
        <p:txBody>
          <a:bodyPr/>
          <a:lstStyle/>
          <a:p>
            <a:fld id="{2F0F67AD-5CED-494D-96BC-B04713D41084}" type="slidenum">
              <a:rPr lang="es-ES_tradnl" smtClean="0"/>
              <a:pPr/>
              <a:t>41</a:t>
            </a:fld>
            <a:endParaRPr lang="es-ES_tradnl"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Marcador de imagen de diapositiva"/>
          <p:cNvSpPr>
            <a:spLocks noGrp="1" noRot="1" noChangeAspect="1" noTextEdit="1"/>
          </p:cNvSpPr>
          <p:nvPr>
            <p:ph type="sldImg"/>
          </p:nvPr>
        </p:nvSpPr>
        <p:spPr>
          <a:ln/>
        </p:spPr>
      </p:sp>
      <p:sp>
        <p:nvSpPr>
          <p:cNvPr id="150531" name="2 Marcador de notas"/>
          <p:cNvSpPr>
            <a:spLocks noGrp="1"/>
          </p:cNvSpPr>
          <p:nvPr>
            <p:ph type="body" idx="1"/>
          </p:nvPr>
        </p:nvSpPr>
        <p:spPr>
          <a:noFill/>
          <a:ln/>
        </p:spPr>
        <p:txBody>
          <a:bodyPr/>
          <a:lstStyle/>
          <a:p>
            <a:endParaRPr lang="es-US" smtClean="0"/>
          </a:p>
        </p:txBody>
      </p:sp>
      <p:sp>
        <p:nvSpPr>
          <p:cNvPr id="150532" name="3 Marcador de número de diapositiva"/>
          <p:cNvSpPr>
            <a:spLocks noGrp="1"/>
          </p:cNvSpPr>
          <p:nvPr>
            <p:ph type="sldNum" sz="quarter" idx="5"/>
          </p:nvPr>
        </p:nvSpPr>
        <p:spPr>
          <a:noFill/>
        </p:spPr>
        <p:txBody>
          <a:bodyPr/>
          <a:lstStyle/>
          <a:p>
            <a:fld id="{154E99BE-CB4E-46AD-B281-B2547D880CFD}" type="slidenum">
              <a:rPr lang="es-ES_tradnl" smtClean="0"/>
              <a:pPr/>
              <a:t>42</a:t>
            </a:fld>
            <a:endParaRPr lang="es-ES_tradnl"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1 Marcador de imagen de diapositiva"/>
          <p:cNvSpPr>
            <a:spLocks noGrp="1" noRot="1" noChangeAspect="1" noTextEdit="1"/>
          </p:cNvSpPr>
          <p:nvPr>
            <p:ph type="sldImg"/>
          </p:nvPr>
        </p:nvSpPr>
        <p:spPr>
          <a:ln/>
        </p:spPr>
      </p:sp>
      <p:sp>
        <p:nvSpPr>
          <p:cNvPr id="151555" name="2 Marcador de notas"/>
          <p:cNvSpPr>
            <a:spLocks noGrp="1"/>
          </p:cNvSpPr>
          <p:nvPr>
            <p:ph type="body" idx="1"/>
          </p:nvPr>
        </p:nvSpPr>
        <p:spPr>
          <a:noFill/>
          <a:ln/>
        </p:spPr>
        <p:txBody>
          <a:bodyPr/>
          <a:lstStyle/>
          <a:p>
            <a:endParaRPr lang="es-US" smtClean="0"/>
          </a:p>
        </p:txBody>
      </p:sp>
      <p:sp>
        <p:nvSpPr>
          <p:cNvPr id="151556" name="3 Marcador de número de diapositiva"/>
          <p:cNvSpPr>
            <a:spLocks noGrp="1"/>
          </p:cNvSpPr>
          <p:nvPr>
            <p:ph type="sldNum" sz="quarter" idx="5"/>
          </p:nvPr>
        </p:nvSpPr>
        <p:spPr>
          <a:noFill/>
        </p:spPr>
        <p:txBody>
          <a:bodyPr/>
          <a:lstStyle/>
          <a:p>
            <a:fld id="{AE278436-30DF-4577-AE39-C8439C5389F7}" type="slidenum">
              <a:rPr lang="es-ES_tradnl" smtClean="0"/>
              <a:pPr/>
              <a:t>43</a:t>
            </a:fld>
            <a:endParaRPr lang="es-ES_tradnl"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Marcador de imagen de diapositiva"/>
          <p:cNvSpPr>
            <a:spLocks noGrp="1" noRot="1" noChangeAspect="1" noTextEdit="1"/>
          </p:cNvSpPr>
          <p:nvPr>
            <p:ph type="sldImg"/>
          </p:nvPr>
        </p:nvSpPr>
        <p:spPr>
          <a:ln/>
        </p:spPr>
      </p:sp>
      <p:sp>
        <p:nvSpPr>
          <p:cNvPr id="152579" name="2 Marcador de notas"/>
          <p:cNvSpPr>
            <a:spLocks noGrp="1"/>
          </p:cNvSpPr>
          <p:nvPr>
            <p:ph type="body" idx="1"/>
          </p:nvPr>
        </p:nvSpPr>
        <p:spPr>
          <a:noFill/>
          <a:ln/>
        </p:spPr>
        <p:txBody>
          <a:bodyPr/>
          <a:lstStyle/>
          <a:p>
            <a:endParaRPr lang="es-US" smtClean="0"/>
          </a:p>
        </p:txBody>
      </p:sp>
      <p:sp>
        <p:nvSpPr>
          <p:cNvPr id="152580" name="3 Marcador de número de diapositiva"/>
          <p:cNvSpPr>
            <a:spLocks noGrp="1"/>
          </p:cNvSpPr>
          <p:nvPr>
            <p:ph type="sldNum" sz="quarter" idx="5"/>
          </p:nvPr>
        </p:nvSpPr>
        <p:spPr>
          <a:noFill/>
        </p:spPr>
        <p:txBody>
          <a:bodyPr/>
          <a:lstStyle/>
          <a:p>
            <a:fld id="{F8C76AC8-EBA9-44A5-9E3C-A8C4C10CE424}" type="slidenum">
              <a:rPr lang="es-ES_tradnl" smtClean="0"/>
              <a:pPr/>
              <a:t>44</a:t>
            </a:fld>
            <a:endParaRPr lang="es-ES_tradnl"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1 Marcador de imagen de diapositiva"/>
          <p:cNvSpPr>
            <a:spLocks noGrp="1" noRot="1" noChangeAspect="1" noTextEdit="1"/>
          </p:cNvSpPr>
          <p:nvPr>
            <p:ph type="sldImg"/>
          </p:nvPr>
        </p:nvSpPr>
        <p:spPr>
          <a:ln/>
        </p:spPr>
      </p:sp>
      <p:sp>
        <p:nvSpPr>
          <p:cNvPr id="153603" name="2 Marcador de notas"/>
          <p:cNvSpPr>
            <a:spLocks noGrp="1"/>
          </p:cNvSpPr>
          <p:nvPr>
            <p:ph type="body" idx="1"/>
          </p:nvPr>
        </p:nvSpPr>
        <p:spPr>
          <a:noFill/>
          <a:ln/>
        </p:spPr>
        <p:txBody>
          <a:bodyPr/>
          <a:lstStyle/>
          <a:p>
            <a:endParaRPr lang="es-US" smtClean="0"/>
          </a:p>
        </p:txBody>
      </p:sp>
      <p:sp>
        <p:nvSpPr>
          <p:cNvPr id="153604" name="3 Marcador de número de diapositiva"/>
          <p:cNvSpPr>
            <a:spLocks noGrp="1"/>
          </p:cNvSpPr>
          <p:nvPr>
            <p:ph type="sldNum" sz="quarter" idx="5"/>
          </p:nvPr>
        </p:nvSpPr>
        <p:spPr>
          <a:noFill/>
        </p:spPr>
        <p:txBody>
          <a:bodyPr/>
          <a:lstStyle/>
          <a:p>
            <a:fld id="{F68C71E0-1A09-4D91-A671-7CA8D230766B}" type="slidenum">
              <a:rPr lang="es-ES_tradnl" smtClean="0"/>
              <a:pPr/>
              <a:t>45</a:t>
            </a:fld>
            <a:endParaRPr lang="es-ES_tradnl"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B34D3EDC-A192-4AF5-932E-4151D762792E}" type="slidenum">
              <a:rPr lang="es-ES_tradnl" smtClean="0"/>
              <a:pPr/>
              <a:t>46</a:t>
            </a:fld>
            <a:endParaRPr lang="es-ES_tradnl" smtClean="0"/>
          </a:p>
        </p:txBody>
      </p:sp>
      <p:sp>
        <p:nvSpPr>
          <p:cNvPr id="154627" name="Rectangle 2"/>
          <p:cNvSpPr>
            <a:spLocks noChangeArrowheads="1" noTextEdit="1"/>
          </p:cNvSpPr>
          <p:nvPr>
            <p:ph type="sldImg"/>
          </p:nvPr>
        </p:nvSpPr>
        <p:spPr>
          <a:xfrm>
            <a:off x="1144588" y="687388"/>
            <a:ext cx="4568825" cy="3425825"/>
          </a:xfrm>
          <a:solidFill>
            <a:srgbClr val="FFFFFF"/>
          </a:solidFill>
          <a:ln w="12700" cap="flat"/>
        </p:spPr>
      </p:sp>
      <p:sp>
        <p:nvSpPr>
          <p:cNvPr id="154628"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422CB593-A4E9-4254-BF19-7B4F77F2EC46}" type="slidenum">
              <a:rPr lang="es-ES_tradnl" smtClean="0"/>
              <a:pPr/>
              <a:t>47</a:t>
            </a:fld>
            <a:endParaRPr lang="es-ES_tradnl" smtClean="0"/>
          </a:p>
        </p:txBody>
      </p:sp>
      <p:sp>
        <p:nvSpPr>
          <p:cNvPr id="155651" name="Rectangle 2"/>
          <p:cNvSpPr>
            <a:spLocks noChangeArrowheads="1" noTextEdit="1"/>
          </p:cNvSpPr>
          <p:nvPr>
            <p:ph type="sldImg"/>
          </p:nvPr>
        </p:nvSpPr>
        <p:spPr>
          <a:xfrm>
            <a:off x="1144588" y="687388"/>
            <a:ext cx="4568825" cy="3425825"/>
          </a:xfrm>
          <a:solidFill>
            <a:srgbClr val="FFFFFF"/>
          </a:solidFill>
          <a:ln w="12700" cap="flat"/>
        </p:spPr>
      </p:sp>
      <p:sp>
        <p:nvSpPr>
          <p:cNvPr id="155652"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1B81FF4A-E579-41B0-85DA-EEAA148D912A}" type="slidenum">
              <a:rPr lang="es-ES_tradnl" smtClean="0"/>
              <a:pPr/>
              <a:t>48</a:t>
            </a:fld>
            <a:endParaRPr lang="es-ES_tradnl" smtClean="0"/>
          </a:p>
        </p:txBody>
      </p:sp>
      <p:sp>
        <p:nvSpPr>
          <p:cNvPr id="156675" name="Rectangle 2"/>
          <p:cNvSpPr>
            <a:spLocks noChangeArrowheads="1" noTextEdit="1"/>
          </p:cNvSpPr>
          <p:nvPr>
            <p:ph type="sldImg"/>
          </p:nvPr>
        </p:nvSpPr>
        <p:spPr>
          <a:xfrm>
            <a:off x="1144588" y="687388"/>
            <a:ext cx="4568825" cy="3425825"/>
          </a:xfrm>
          <a:solidFill>
            <a:srgbClr val="FFFFFF"/>
          </a:solidFill>
          <a:ln w="12700" cap="flat"/>
        </p:spPr>
      </p:sp>
      <p:sp>
        <p:nvSpPr>
          <p:cNvPr id="156676"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B345D690-0F85-4ED2-8525-244282C1B7A9}" type="slidenum">
              <a:rPr lang="es-ES_tradnl" smtClean="0"/>
              <a:pPr/>
              <a:t>49</a:t>
            </a:fld>
            <a:endParaRPr lang="es-ES_tradnl" smtClean="0"/>
          </a:p>
        </p:txBody>
      </p:sp>
      <p:sp>
        <p:nvSpPr>
          <p:cNvPr id="157699" name="Rectangle 2"/>
          <p:cNvSpPr>
            <a:spLocks noChangeArrowheads="1" noTextEdit="1"/>
          </p:cNvSpPr>
          <p:nvPr>
            <p:ph type="sldImg"/>
          </p:nvPr>
        </p:nvSpPr>
        <p:spPr>
          <a:xfrm>
            <a:off x="1144588" y="687388"/>
            <a:ext cx="4568825" cy="3425825"/>
          </a:xfrm>
          <a:solidFill>
            <a:srgbClr val="FFFFFF"/>
          </a:solidFill>
          <a:ln w="12700" cap="flat"/>
        </p:spPr>
      </p:sp>
      <p:sp>
        <p:nvSpPr>
          <p:cNvPr id="157700"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Marcador de imagen de diapositiva"/>
          <p:cNvSpPr>
            <a:spLocks noGrp="1" noRot="1" noChangeAspect="1" noTextEdit="1"/>
          </p:cNvSpPr>
          <p:nvPr>
            <p:ph type="sldImg"/>
          </p:nvPr>
        </p:nvSpPr>
        <p:spPr>
          <a:ln/>
        </p:spPr>
      </p:sp>
      <p:sp>
        <p:nvSpPr>
          <p:cNvPr id="112643" name="2 Marcador de notas"/>
          <p:cNvSpPr>
            <a:spLocks noGrp="1"/>
          </p:cNvSpPr>
          <p:nvPr>
            <p:ph type="body" idx="1"/>
          </p:nvPr>
        </p:nvSpPr>
        <p:spPr>
          <a:noFill/>
          <a:ln/>
        </p:spPr>
        <p:txBody>
          <a:bodyPr/>
          <a:lstStyle/>
          <a:p>
            <a:endParaRPr lang="es-US" smtClean="0"/>
          </a:p>
        </p:txBody>
      </p:sp>
      <p:sp>
        <p:nvSpPr>
          <p:cNvPr id="112644" name="3 Marcador de número de diapositiva"/>
          <p:cNvSpPr>
            <a:spLocks noGrp="1"/>
          </p:cNvSpPr>
          <p:nvPr>
            <p:ph type="sldNum" sz="quarter" idx="5"/>
          </p:nvPr>
        </p:nvSpPr>
        <p:spPr>
          <a:noFill/>
        </p:spPr>
        <p:txBody>
          <a:bodyPr/>
          <a:lstStyle/>
          <a:p>
            <a:fld id="{14E82A37-4C07-4DF7-8D81-0B67291BC134}" type="slidenum">
              <a:rPr lang="es-ES_tradnl" smtClean="0"/>
              <a:pPr/>
              <a:t>5</a:t>
            </a:fld>
            <a:endParaRPr lang="es-ES_tradnl"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B3A8FF45-E205-4292-A424-DEAF3AF9EA67}" type="slidenum">
              <a:rPr lang="es-ES_tradnl" smtClean="0"/>
              <a:pPr/>
              <a:t>50</a:t>
            </a:fld>
            <a:endParaRPr lang="es-ES_tradnl" smtClean="0"/>
          </a:p>
        </p:txBody>
      </p:sp>
      <p:sp>
        <p:nvSpPr>
          <p:cNvPr id="158723" name="Rectangle 2"/>
          <p:cNvSpPr>
            <a:spLocks noChangeArrowheads="1" noTextEdit="1"/>
          </p:cNvSpPr>
          <p:nvPr>
            <p:ph type="sldImg"/>
          </p:nvPr>
        </p:nvSpPr>
        <p:spPr>
          <a:xfrm>
            <a:off x="1144588" y="687388"/>
            <a:ext cx="4568825" cy="3425825"/>
          </a:xfrm>
          <a:solidFill>
            <a:srgbClr val="FFFFFF"/>
          </a:solidFill>
          <a:ln w="12700" cap="flat"/>
        </p:spPr>
      </p:sp>
      <p:sp>
        <p:nvSpPr>
          <p:cNvPr id="158724"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EB490CE5-3147-4A80-ACA8-6CF450B83199}" type="slidenum">
              <a:rPr lang="es-ES_tradnl" smtClean="0"/>
              <a:pPr/>
              <a:t>51</a:t>
            </a:fld>
            <a:endParaRPr lang="es-ES_tradnl" smtClean="0"/>
          </a:p>
        </p:txBody>
      </p:sp>
      <p:sp>
        <p:nvSpPr>
          <p:cNvPr id="159747" name="Rectangle 2"/>
          <p:cNvSpPr>
            <a:spLocks noChangeArrowheads="1" noTextEdit="1"/>
          </p:cNvSpPr>
          <p:nvPr>
            <p:ph type="sldImg"/>
          </p:nvPr>
        </p:nvSpPr>
        <p:spPr>
          <a:xfrm>
            <a:off x="1144588" y="687388"/>
            <a:ext cx="4568825" cy="3425825"/>
          </a:xfrm>
          <a:solidFill>
            <a:srgbClr val="FFFFFF"/>
          </a:solidFill>
          <a:ln w="12700" cap="flat"/>
        </p:spPr>
      </p:sp>
      <p:sp>
        <p:nvSpPr>
          <p:cNvPr id="159748"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53A7F1A4-5AC7-4D6A-9682-50CEFF5FF7A5}" type="slidenum">
              <a:rPr lang="es-ES_tradnl" smtClean="0"/>
              <a:pPr/>
              <a:t>52</a:t>
            </a:fld>
            <a:endParaRPr lang="es-ES_tradnl" smtClean="0"/>
          </a:p>
        </p:txBody>
      </p:sp>
      <p:sp>
        <p:nvSpPr>
          <p:cNvPr id="160771" name="Rectangle 2"/>
          <p:cNvSpPr>
            <a:spLocks noChangeArrowheads="1" noTextEdit="1"/>
          </p:cNvSpPr>
          <p:nvPr>
            <p:ph type="sldImg"/>
          </p:nvPr>
        </p:nvSpPr>
        <p:spPr>
          <a:xfrm>
            <a:off x="1144588" y="687388"/>
            <a:ext cx="4568825" cy="3425825"/>
          </a:xfrm>
          <a:solidFill>
            <a:srgbClr val="FFFFFF"/>
          </a:solidFill>
          <a:ln w="12700" cap="flat"/>
        </p:spPr>
      </p:sp>
      <p:sp>
        <p:nvSpPr>
          <p:cNvPr id="160772"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8EFA772D-4AC0-410F-B850-FB73F6AD686E}" type="slidenum">
              <a:rPr lang="es-ES_tradnl" smtClean="0"/>
              <a:pPr/>
              <a:t>53</a:t>
            </a:fld>
            <a:endParaRPr lang="es-ES_tradnl" smtClean="0"/>
          </a:p>
        </p:txBody>
      </p:sp>
      <p:sp>
        <p:nvSpPr>
          <p:cNvPr id="161795" name="Rectangle 2"/>
          <p:cNvSpPr>
            <a:spLocks noChangeArrowheads="1" noTextEdit="1"/>
          </p:cNvSpPr>
          <p:nvPr>
            <p:ph type="sldImg"/>
          </p:nvPr>
        </p:nvSpPr>
        <p:spPr>
          <a:xfrm>
            <a:off x="1144588" y="687388"/>
            <a:ext cx="4568825" cy="3425825"/>
          </a:xfrm>
          <a:solidFill>
            <a:srgbClr val="FFFFFF"/>
          </a:solidFill>
          <a:ln w="12700" cap="flat"/>
        </p:spPr>
      </p:sp>
      <p:sp>
        <p:nvSpPr>
          <p:cNvPr id="161796"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D10D5FC7-0C0D-4740-98C5-B005F6D49751}" type="slidenum">
              <a:rPr lang="es-ES_tradnl" smtClean="0"/>
              <a:pPr/>
              <a:t>54</a:t>
            </a:fld>
            <a:endParaRPr lang="es-ES_tradnl" smtClean="0"/>
          </a:p>
        </p:txBody>
      </p:sp>
      <p:sp>
        <p:nvSpPr>
          <p:cNvPr id="162819" name="Rectangle 2"/>
          <p:cNvSpPr>
            <a:spLocks noChangeArrowheads="1" noTextEdit="1"/>
          </p:cNvSpPr>
          <p:nvPr>
            <p:ph type="sldImg"/>
          </p:nvPr>
        </p:nvSpPr>
        <p:spPr>
          <a:xfrm>
            <a:off x="1144588" y="687388"/>
            <a:ext cx="4568825" cy="3425825"/>
          </a:xfrm>
          <a:solidFill>
            <a:srgbClr val="FFFFFF"/>
          </a:solidFill>
          <a:ln w="12700" cap="flat"/>
        </p:spPr>
      </p:sp>
      <p:sp>
        <p:nvSpPr>
          <p:cNvPr id="162820"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96683386-4C6D-4AA8-9969-98E15584E396}" type="slidenum">
              <a:rPr lang="es-ES_tradnl" smtClean="0"/>
              <a:pPr/>
              <a:t>55</a:t>
            </a:fld>
            <a:endParaRPr lang="es-ES_tradnl" smtClean="0"/>
          </a:p>
        </p:txBody>
      </p:sp>
      <p:sp>
        <p:nvSpPr>
          <p:cNvPr id="163843" name="Rectangle 2"/>
          <p:cNvSpPr>
            <a:spLocks noChangeArrowheads="1" noTextEdit="1"/>
          </p:cNvSpPr>
          <p:nvPr>
            <p:ph type="sldImg"/>
          </p:nvPr>
        </p:nvSpPr>
        <p:spPr>
          <a:xfrm>
            <a:off x="1144588" y="687388"/>
            <a:ext cx="4568825" cy="3425825"/>
          </a:xfrm>
          <a:solidFill>
            <a:srgbClr val="FFFFFF"/>
          </a:solidFill>
          <a:ln w="12700" cap="flat"/>
        </p:spPr>
      </p:sp>
      <p:sp>
        <p:nvSpPr>
          <p:cNvPr id="163844" name="Rectangle 3"/>
          <p:cNvSpPr>
            <a:spLocks noChangeArrowheads="1"/>
          </p:cNvSpPr>
          <p:nvPr>
            <p:ph type="body" idx="1"/>
          </p:nvPr>
        </p:nvSpPr>
        <p:spPr>
          <a:noFill/>
          <a:ln/>
        </p:spPr>
        <p:txBody>
          <a:bodyPr lIns="92075" tIns="46038" rIns="92075" bIns="46038"/>
          <a:lstStyle/>
          <a:p>
            <a:endParaRPr lang="es-ES_tradnl"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Marcador de imagen de diapositiva"/>
          <p:cNvSpPr>
            <a:spLocks noGrp="1" noRot="1" noChangeAspect="1" noTextEdit="1"/>
          </p:cNvSpPr>
          <p:nvPr>
            <p:ph type="sldImg"/>
          </p:nvPr>
        </p:nvSpPr>
        <p:spPr>
          <a:ln/>
        </p:spPr>
      </p:sp>
      <p:sp>
        <p:nvSpPr>
          <p:cNvPr id="164867" name="2 Marcador de notas"/>
          <p:cNvSpPr>
            <a:spLocks noGrp="1"/>
          </p:cNvSpPr>
          <p:nvPr>
            <p:ph type="body" idx="1"/>
          </p:nvPr>
        </p:nvSpPr>
        <p:spPr>
          <a:noFill/>
          <a:ln/>
        </p:spPr>
        <p:txBody>
          <a:bodyPr/>
          <a:lstStyle/>
          <a:p>
            <a:endParaRPr lang="es-US" smtClean="0"/>
          </a:p>
        </p:txBody>
      </p:sp>
      <p:sp>
        <p:nvSpPr>
          <p:cNvPr id="164868" name="3 Marcador de número de diapositiva"/>
          <p:cNvSpPr>
            <a:spLocks noGrp="1"/>
          </p:cNvSpPr>
          <p:nvPr>
            <p:ph type="sldNum" sz="quarter" idx="5"/>
          </p:nvPr>
        </p:nvSpPr>
        <p:spPr>
          <a:noFill/>
        </p:spPr>
        <p:txBody>
          <a:bodyPr/>
          <a:lstStyle/>
          <a:p>
            <a:fld id="{C30C8E8E-55D0-4E64-B6D0-AB519EFCF152}" type="slidenum">
              <a:rPr lang="es-ES_tradnl" smtClean="0"/>
              <a:pPr/>
              <a:t>56</a:t>
            </a:fld>
            <a:endParaRPr lang="es-ES_tradnl"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54288ED2-207D-4CB9-946C-7BB553DDFDA3}" type="slidenum">
              <a:rPr lang="es-ES_tradnl" smtClean="0"/>
              <a:pPr/>
              <a:t>57</a:t>
            </a:fld>
            <a:endParaRPr lang="es-ES_tradnl" smtClean="0"/>
          </a:p>
        </p:txBody>
      </p:sp>
      <p:sp>
        <p:nvSpPr>
          <p:cNvPr id="165891" name="Rectangle 2"/>
          <p:cNvSpPr>
            <a:spLocks noChangeArrowheads="1" noTextEdit="1"/>
          </p:cNvSpPr>
          <p:nvPr>
            <p:ph type="sldImg"/>
          </p:nvPr>
        </p:nvSpPr>
        <p:spPr>
          <a:solidFill>
            <a:srgbClr val="FFFFFF"/>
          </a:solidFill>
          <a:ln/>
        </p:spPr>
      </p:sp>
      <p:sp>
        <p:nvSpPr>
          <p:cNvPr id="165892" name="Rectangle 3"/>
          <p:cNvSpPr>
            <a:spLocks noChangeArrowheads="1"/>
          </p:cNvSpPr>
          <p:nvPr>
            <p:ph type="body" idx="1"/>
          </p:nvPr>
        </p:nvSpPr>
        <p:spPr>
          <a:solidFill>
            <a:srgbClr val="FFFFFF"/>
          </a:solidFill>
          <a:ln>
            <a:solidFill>
              <a:srgbClr val="000000"/>
            </a:solidFill>
          </a:ln>
        </p:spPr>
        <p:txBody>
          <a:bodyPr lIns="89730" tIns="44865" rIns="89730" bIns="44865"/>
          <a:lstStyle/>
          <a:p>
            <a:r>
              <a:rPr lang="en-US" smtClean="0"/>
              <a:t>This Gantt chart shows that the project will take total of 45 days to complete after it starts.</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0410A8B5-2F16-4A32-8CA9-17A2B1CAC230}" type="slidenum">
              <a:rPr lang="es-ES_tradnl" smtClean="0"/>
              <a:pPr/>
              <a:t>58</a:t>
            </a:fld>
            <a:endParaRPr lang="es-ES_tradnl" smtClean="0"/>
          </a:p>
        </p:txBody>
      </p:sp>
      <p:sp>
        <p:nvSpPr>
          <p:cNvPr id="166915" name="Rectangle 2"/>
          <p:cNvSpPr>
            <a:spLocks noChangeArrowheads="1" noTextEdit="1"/>
          </p:cNvSpPr>
          <p:nvPr>
            <p:ph type="sldImg"/>
          </p:nvPr>
        </p:nvSpPr>
        <p:spPr>
          <a:xfrm>
            <a:off x="1150938" y="692150"/>
            <a:ext cx="4556125" cy="3416300"/>
          </a:xfrm>
          <a:solidFill>
            <a:srgbClr val="FFFFFF"/>
          </a:solidFill>
          <a:ln/>
        </p:spPr>
      </p:sp>
      <p:sp>
        <p:nvSpPr>
          <p:cNvPr id="166916"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Marcador de imagen de diapositiva"/>
          <p:cNvSpPr>
            <a:spLocks noGrp="1" noRot="1" noChangeAspect="1" noTextEdit="1"/>
          </p:cNvSpPr>
          <p:nvPr>
            <p:ph type="sldImg"/>
          </p:nvPr>
        </p:nvSpPr>
        <p:spPr>
          <a:ln/>
        </p:spPr>
      </p:sp>
      <p:sp>
        <p:nvSpPr>
          <p:cNvPr id="167939" name="2 Marcador de notas"/>
          <p:cNvSpPr>
            <a:spLocks noGrp="1"/>
          </p:cNvSpPr>
          <p:nvPr>
            <p:ph type="body" idx="1"/>
          </p:nvPr>
        </p:nvSpPr>
        <p:spPr>
          <a:noFill/>
          <a:ln/>
        </p:spPr>
        <p:txBody>
          <a:bodyPr/>
          <a:lstStyle/>
          <a:p>
            <a:endParaRPr lang="es-US" smtClean="0"/>
          </a:p>
        </p:txBody>
      </p:sp>
      <p:sp>
        <p:nvSpPr>
          <p:cNvPr id="167940" name="3 Marcador de número de diapositiva"/>
          <p:cNvSpPr>
            <a:spLocks noGrp="1"/>
          </p:cNvSpPr>
          <p:nvPr>
            <p:ph type="sldNum" sz="quarter" idx="5"/>
          </p:nvPr>
        </p:nvSpPr>
        <p:spPr>
          <a:noFill/>
        </p:spPr>
        <p:txBody>
          <a:bodyPr/>
          <a:lstStyle/>
          <a:p>
            <a:fld id="{CBED2BD6-3D60-4BD9-91B0-D51B2ACD13E7}" type="slidenum">
              <a:rPr lang="es-ES_tradnl" smtClean="0"/>
              <a:pPr/>
              <a:t>59</a:t>
            </a:fld>
            <a:endParaRPr lang="es-ES_trad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Marcador de imagen de diapositiva"/>
          <p:cNvSpPr>
            <a:spLocks noGrp="1" noRot="1" noChangeAspect="1" noTextEdit="1"/>
          </p:cNvSpPr>
          <p:nvPr>
            <p:ph type="sldImg"/>
          </p:nvPr>
        </p:nvSpPr>
        <p:spPr>
          <a:ln/>
        </p:spPr>
      </p:sp>
      <p:sp>
        <p:nvSpPr>
          <p:cNvPr id="113667" name="2 Marcador de notas"/>
          <p:cNvSpPr>
            <a:spLocks noGrp="1"/>
          </p:cNvSpPr>
          <p:nvPr>
            <p:ph type="body" idx="1"/>
          </p:nvPr>
        </p:nvSpPr>
        <p:spPr>
          <a:noFill/>
          <a:ln/>
        </p:spPr>
        <p:txBody>
          <a:bodyPr/>
          <a:lstStyle/>
          <a:p>
            <a:endParaRPr lang="es-US" smtClean="0"/>
          </a:p>
        </p:txBody>
      </p:sp>
      <p:sp>
        <p:nvSpPr>
          <p:cNvPr id="113668" name="3 Marcador de número de diapositiva"/>
          <p:cNvSpPr>
            <a:spLocks noGrp="1"/>
          </p:cNvSpPr>
          <p:nvPr>
            <p:ph type="sldNum" sz="quarter" idx="5"/>
          </p:nvPr>
        </p:nvSpPr>
        <p:spPr>
          <a:noFill/>
        </p:spPr>
        <p:txBody>
          <a:bodyPr/>
          <a:lstStyle/>
          <a:p>
            <a:fld id="{17E95515-A620-4504-A92B-A6705D120312}" type="slidenum">
              <a:rPr lang="es-ES_tradnl" smtClean="0"/>
              <a:pPr/>
              <a:t>6</a:t>
            </a:fld>
            <a:endParaRPr lang="es-ES_tradnl"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Marcador de imagen de diapositiva"/>
          <p:cNvSpPr>
            <a:spLocks noGrp="1" noRot="1" noChangeAspect="1" noTextEdit="1"/>
          </p:cNvSpPr>
          <p:nvPr>
            <p:ph type="sldImg"/>
          </p:nvPr>
        </p:nvSpPr>
        <p:spPr>
          <a:ln/>
        </p:spPr>
      </p:sp>
      <p:sp>
        <p:nvSpPr>
          <p:cNvPr id="168963" name="2 Marcador de notas"/>
          <p:cNvSpPr>
            <a:spLocks noGrp="1"/>
          </p:cNvSpPr>
          <p:nvPr>
            <p:ph type="body" idx="1"/>
          </p:nvPr>
        </p:nvSpPr>
        <p:spPr>
          <a:noFill/>
          <a:ln/>
        </p:spPr>
        <p:txBody>
          <a:bodyPr/>
          <a:lstStyle/>
          <a:p>
            <a:endParaRPr lang="es-US" smtClean="0"/>
          </a:p>
        </p:txBody>
      </p:sp>
      <p:sp>
        <p:nvSpPr>
          <p:cNvPr id="168964" name="3 Marcador de número de diapositiva"/>
          <p:cNvSpPr>
            <a:spLocks noGrp="1"/>
          </p:cNvSpPr>
          <p:nvPr>
            <p:ph type="sldNum" sz="quarter" idx="5"/>
          </p:nvPr>
        </p:nvSpPr>
        <p:spPr>
          <a:noFill/>
        </p:spPr>
        <p:txBody>
          <a:bodyPr/>
          <a:lstStyle/>
          <a:p>
            <a:fld id="{1BB47482-9103-42EC-8A7D-176E3EE6D260}" type="slidenum">
              <a:rPr lang="es-ES_tradnl" smtClean="0"/>
              <a:pPr/>
              <a:t>60</a:t>
            </a:fld>
            <a:endParaRPr lang="es-ES_tradnl"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3B5D9B92-56FD-4390-A950-7CD4A4213F4E}" type="slidenum">
              <a:rPr lang="es-ES_tradnl" smtClean="0"/>
              <a:pPr/>
              <a:t>61</a:t>
            </a:fld>
            <a:endParaRPr lang="es-ES_tradnl" smtClean="0"/>
          </a:p>
        </p:txBody>
      </p:sp>
      <p:sp>
        <p:nvSpPr>
          <p:cNvPr id="169987" name="Rectangle 2"/>
          <p:cNvSpPr>
            <a:spLocks noChangeArrowheads="1" noTextEdit="1"/>
          </p:cNvSpPr>
          <p:nvPr>
            <p:ph type="sldImg"/>
          </p:nvPr>
        </p:nvSpPr>
        <p:spPr>
          <a:xfrm>
            <a:off x="1150938" y="692150"/>
            <a:ext cx="4556125" cy="3416300"/>
          </a:xfrm>
          <a:solidFill>
            <a:srgbClr val="FFFFFF"/>
          </a:solidFill>
          <a:ln/>
        </p:spPr>
      </p:sp>
      <p:sp>
        <p:nvSpPr>
          <p:cNvPr id="169988"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p:spPr>
        <p:txBody>
          <a:bodyPr/>
          <a:lstStyle/>
          <a:p>
            <a:fld id="{92B05356-DCF1-4EC5-929F-651AA317BC1A}" type="slidenum">
              <a:rPr lang="es-ES_tradnl" smtClean="0"/>
              <a:pPr/>
              <a:t>62</a:t>
            </a:fld>
            <a:endParaRPr lang="es-ES_tradnl" smtClean="0"/>
          </a:p>
        </p:txBody>
      </p:sp>
      <p:sp>
        <p:nvSpPr>
          <p:cNvPr id="171011" name="Rectangle 1026"/>
          <p:cNvSpPr>
            <a:spLocks noChangeArrowheads="1" noTextEdit="1"/>
          </p:cNvSpPr>
          <p:nvPr>
            <p:ph type="sldImg"/>
          </p:nvPr>
        </p:nvSpPr>
        <p:spPr>
          <a:xfrm>
            <a:off x="1150938" y="692150"/>
            <a:ext cx="4556125" cy="3416300"/>
          </a:xfrm>
          <a:solidFill>
            <a:srgbClr val="FFFFFF"/>
          </a:solidFill>
          <a:ln/>
        </p:spPr>
      </p:sp>
      <p:sp>
        <p:nvSpPr>
          <p:cNvPr id="171012" name="Rectangle 1027"/>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p:spPr>
        <p:txBody>
          <a:bodyPr/>
          <a:lstStyle/>
          <a:p>
            <a:fld id="{718632A9-0150-4B10-9DAA-76394A646298}" type="slidenum">
              <a:rPr lang="es-ES_tradnl" smtClean="0"/>
              <a:pPr/>
              <a:t>63</a:t>
            </a:fld>
            <a:endParaRPr lang="es-ES_tradnl" smtClean="0"/>
          </a:p>
        </p:txBody>
      </p:sp>
      <p:sp>
        <p:nvSpPr>
          <p:cNvPr id="172035" name="Rectangle 2050"/>
          <p:cNvSpPr>
            <a:spLocks noChangeArrowheads="1" noTextEdit="1"/>
          </p:cNvSpPr>
          <p:nvPr>
            <p:ph type="sldImg"/>
          </p:nvPr>
        </p:nvSpPr>
        <p:spPr>
          <a:xfrm>
            <a:off x="1150938" y="692150"/>
            <a:ext cx="4556125" cy="3416300"/>
          </a:xfrm>
          <a:solidFill>
            <a:srgbClr val="FFFFFF"/>
          </a:solidFill>
          <a:ln/>
        </p:spPr>
      </p:sp>
      <p:sp>
        <p:nvSpPr>
          <p:cNvPr id="172036" name="Rectangle 2051"/>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p:spPr>
        <p:txBody>
          <a:bodyPr/>
          <a:lstStyle/>
          <a:p>
            <a:fld id="{2C38F533-BE04-4F84-82F5-E357EE97AC55}" type="slidenum">
              <a:rPr lang="es-ES_tradnl" smtClean="0"/>
              <a:pPr/>
              <a:t>64</a:t>
            </a:fld>
            <a:endParaRPr lang="es-ES_tradnl" smtClean="0"/>
          </a:p>
        </p:txBody>
      </p:sp>
      <p:sp>
        <p:nvSpPr>
          <p:cNvPr id="173059" name="Rectangle 2"/>
          <p:cNvSpPr>
            <a:spLocks noChangeArrowheads="1" noTextEdit="1"/>
          </p:cNvSpPr>
          <p:nvPr>
            <p:ph type="sldImg"/>
          </p:nvPr>
        </p:nvSpPr>
        <p:spPr>
          <a:xfrm>
            <a:off x="1150938" y="692150"/>
            <a:ext cx="4556125" cy="3416300"/>
          </a:xfrm>
          <a:solidFill>
            <a:srgbClr val="FFFFFF"/>
          </a:solidFill>
          <a:ln/>
        </p:spPr>
      </p:sp>
      <p:sp>
        <p:nvSpPr>
          <p:cNvPr id="173060"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p:spPr>
        <p:txBody>
          <a:bodyPr/>
          <a:lstStyle/>
          <a:p>
            <a:fld id="{F32B99E6-6486-4F99-A8E6-FC954B525520}" type="slidenum">
              <a:rPr lang="es-ES_tradnl" smtClean="0"/>
              <a:pPr/>
              <a:t>65</a:t>
            </a:fld>
            <a:endParaRPr lang="es-ES_tradnl" smtClean="0"/>
          </a:p>
        </p:txBody>
      </p:sp>
      <p:sp>
        <p:nvSpPr>
          <p:cNvPr id="174083" name="Rectangle 2"/>
          <p:cNvSpPr>
            <a:spLocks noChangeArrowheads="1" noTextEdit="1"/>
          </p:cNvSpPr>
          <p:nvPr>
            <p:ph type="sldImg"/>
          </p:nvPr>
        </p:nvSpPr>
        <p:spPr>
          <a:xfrm>
            <a:off x="1150938" y="692150"/>
            <a:ext cx="4556125" cy="3416300"/>
          </a:xfrm>
          <a:solidFill>
            <a:srgbClr val="FFFFFF"/>
          </a:solidFill>
          <a:ln/>
        </p:spPr>
      </p:sp>
      <p:sp>
        <p:nvSpPr>
          <p:cNvPr id="174084"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Marcador de imagen de diapositiva"/>
          <p:cNvSpPr>
            <a:spLocks noGrp="1" noRot="1" noChangeAspect="1" noTextEdit="1"/>
          </p:cNvSpPr>
          <p:nvPr>
            <p:ph type="sldImg"/>
          </p:nvPr>
        </p:nvSpPr>
        <p:spPr>
          <a:ln/>
        </p:spPr>
      </p:sp>
      <p:sp>
        <p:nvSpPr>
          <p:cNvPr id="175107" name="2 Marcador de notas"/>
          <p:cNvSpPr>
            <a:spLocks noGrp="1"/>
          </p:cNvSpPr>
          <p:nvPr>
            <p:ph type="body" idx="1"/>
          </p:nvPr>
        </p:nvSpPr>
        <p:spPr>
          <a:noFill/>
          <a:ln/>
        </p:spPr>
        <p:txBody>
          <a:bodyPr/>
          <a:lstStyle/>
          <a:p>
            <a:endParaRPr lang="es-US" smtClean="0"/>
          </a:p>
        </p:txBody>
      </p:sp>
      <p:sp>
        <p:nvSpPr>
          <p:cNvPr id="175108" name="3 Marcador de número de diapositiva"/>
          <p:cNvSpPr>
            <a:spLocks noGrp="1"/>
          </p:cNvSpPr>
          <p:nvPr>
            <p:ph type="sldNum" sz="quarter" idx="5"/>
          </p:nvPr>
        </p:nvSpPr>
        <p:spPr>
          <a:noFill/>
        </p:spPr>
        <p:txBody>
          <a:bodyPr/>
          <a:lstStyle/>
          <a:p>
            <a:fld id="{40A1AB5E-AB94-474B-917D-7C19E037044D}" type="slidenum">
              <a:rPr lang="es-ES_tradnl" smtClean="0"/>
              <a:pPr/>
              <a:t>66</a:t>
            </a:fld>
            <a:endParaRPr lang="es-ES_tradnl"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1 Marcador de imagen de diapositiva"/>
          <p:cNvSpPr>
            <a:spLocks noGrp="1" noRot="1" noChangeAspect="1" noTextEdit="1"/>
          </p:cNvSpPr>
          <p:nvPr>
            <p:ph type="sldImg"/>
          </p:nvPr>
        </p:nvSpPr>
        <p:spPr>
          <a:ln/>
        </p:spPr>
      </p:sp>
      <p:sp>
        <p:nvSpPr>
          <p:cNvPr id="176131" name="2 Marcador de notas"/>
          <p:cNvSpPr>
            <a:spLocks noGrp="1"/>
          </p:cNvSpPr>
          <p:nvPr>
            <p:ph type="body" idx="1"/>
          </p:nvPr>
        </p:nvSpPr>
        <p:spPr>
          <a:noFill/>
          <a:ln/>
        </p:spPr>
        <p:txBody>
          <a:bodyPr/>
          <a:lstStyle/>
          <a:p>
            <a:endParaRPr lang="es-US" smtClean="0"/>
          </a:p>
        </p:txBody>
      </p:sp>
      <p:sp>
        <p:nvSpPr>
          <p:cNvPr id="176132" name="3 Marcador de número de diapositiva"/>
          <p:cNvSpPr>
            <a:spLocks noGrp="1"/>
          </p:cNvSpPr>
          <p:nvPr>
            <p:ph type="sldNum" sz="quarter" idx="5"/>
          </p:nvPr>
        </p:nvSpPr>
        <p:spPr>
          <a:noFill/>
        </p:spPr>
        <p:txBody>
          <a:bodyPr/>
          <a:lstStyle/>
          <a:p>
            <a:fld id="{DD70B8DB-A090-4072-B1B4-2570F59E0346}" type="slidenum">
              <a:rPr lang="es-ES_tradnl" smtClean="0"/>
              <a:pPr/>
              <a:t>67</a:t>
            </a:fld>
            <a:endParaRPr lang="es-ES_tradnl"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Marcador de imagen de diapositiva"/>
          <p:cNvSpPr>
            <a:spLocks noGrp="1" noRot="1" noChangeAspect="1" noTextEdit="1"/>
          </p:cNvSpPr>
          <p:nvPr>
            <p:ph type="sldImg"/>
          </p:nvPr>
        </p:nvSpPr>
        <p:spPr>
          <a:ln/>
        </p:spPr>
      </p:sp>
      <p:sp>
        <p:nvSpPr>
          <p:cNvPr id="177155" name="2 Marcador de notas"/>
          <p:cNvSpPr>
            <a:spLocks noGrp="1"/>
          </p:cNvSpPr>
          <p:nvPr>
            <p:ph type="body" idx="1"/>
          </p:nvPr>
        </p:nvSpPr>
        <p:spPr>
          <a:noFill/>
          <a:ln/>
        </p:spPr>
        <p:txBody>
          <a:bodyPr/>
          <a:lstStyle/>
          <a:p>
            <a:endParaRPr lang="es-US" smtClean="0"/>
          </a:p>
        </p:txBody>
      </p:sp>
      <p:sp>
        <p:nvSpPr>
          <p:cNvPr id="177156" name="3 Marcador de número de diapositiva"/>
          <p:cNvSpPr>
            <a:spLocks noGrp="1"/>
          </p:cNvSpPr>
          <p:nvPr>
            <p:ph type="sldNum" sz="quarter" idx="5"/>
          </p:nvPr>
        </p:nvSpPr>
        <p:spPr>
          <a:noFill/>
        </p:spPr>
        <p:txBody>
          <a:bodyPr/>
          <a:lstStyle/>
          <a:p>
            <a:fld id="{B62F64B3-31A0-4F4B-BB80-1798C5DE9E1A}" type="slidenum">
              <a:rPr lang="es-ES_tradnl" smtClean="0"/>
              <a:pPr/>
              <a:t>68</a:t>
            </a:fld>
            <a:endParaRPr lang="es-ES_tradnl"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1 Marcador de imagen de diapositiva"/>
          <p:cNvSpPr>
            <a:spLocks noGrp="1" noRot="1" noChangeAspect="1" noTextEdit="1"/>
          </p:cNvSpPr>
          <p:nvPr>
            <p:ph type="sldImg"/>
          </p:nvPr>
        </p:nvSpPr>
        <p:spPr>
          <a:ln/>
        </p:spPr>
      </p:sp>
      <p:sp>
        <p:nvSpPr>
          <p:cNvPr id="178179" name="2 Marcador de notas"/>
          <p:cNvSpPr>
            <a:spLocks noGrp="1"/>
          </p:cNvSpPr>
          <p:nvPr>
            <p:ph type="body" idx="1"/>
          </p:nvPr>
        </p:nvSpPr>
        <p:spPr>
          <a:noFill/>
          <a:ln/>
        </p:spPr>
        <p:txBody>
          <a:bodyPr/>
          <a:lstStyle/>
          <a:p>
            <a:endParaRPr lang="es-US" smtClean="0"/>
          </a:p>
        </p:txBody>
      </p:sp>
      <p:sp>
        <p:nvSpPr>
          <p:cNvPr id="178180" name="3 Marcador de número de diapositiva"/>
          <p:cNvSpPr>
            <a:spLocks noGrp="1"/>
          </p:cNvSpPr>
          <p:nvPr>
            <p:ph type="sldNum" sz="quarter" idx="5"/>
          </p:nvPr>
        </p:nvSpPr>
        <p:spPr>
          <a:noFill/>
        </p:spPr>
        <p:txBody>
          <a:bodyPr/>
          <a:lstStyle/>
          <a:p>
            <a:fld id="{ACA2E219-F256-4E64-9C7F-1F18982132FB}" type="slidenum">
              <a:rPr lang="es-ES_tradnl" smtClean="0"/>
              <a:pPr/>
              <a:t>69</a:t>
            </a:fld>
            <a:endParaRPr lang="es-ES_tradn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Marcador de imagen de diapositiva"/>
          <p:cNvSpPr>
            <a:spLocks noGrp="1" noRot="1" noChangeAspect="1" noTextEdit="1"/>
          </p:cNvSpPr>
          <p:nvPr>
            <p:ph type="sldImg"/>
          </p:nvPr>
        </p:nvSpPr>
        <p:spPr>
          <a:ln/>
        </p:spPr>
      </p:sp>
      <p:sp>
        <p:nvSpPr>
          <p:cNvPr id="114691" name="2 Marcador de notas"/>
          <p:cNvSpPr>
            <a:spLocks noGrp="1"/>
          </p:cNvSpPr>
          <p:nvPr>
            <p:ph type="body" idx="1"/>
          </p:nvPr>
        </p:nvSpPr>
        <p:spPr>
          <a:noFill/>
          <a:ln/>
        </p:spPr>
        <p:txBody>
          <a:bodyPr/>
          <a:lstStyle/>
          <a:p>
            <a:endParaRPr lang="es-US" smtClean="0"/>
          </a:p>
        </p:txBody>
      </p:sp>
      <p:sp>
        <p:nvSpPr>
          <p:cNvPr id="114692" name="3 Marcador de número de diapositiva"/>
          <p:cNvSpPr>
            <a:spLocks noGrp="1"/>
          </p:cNvSpPr>
          <p:nvPr>
            <p:ph type="sldNum" sz="quarter" idx="5"/>
          </p:nvPr>
        </p:nvSpPr>
        <p:spPr>
          <a:noFill/>
        </p:spPr>
        <p:txBody>
          <a:bodyPr/>
          <a:lstStyle/>
          <a:p>
            <a:fld id="{202B6A18-06B3-45CF-93F3-1E92150CB7C5}" type="slidenum">
              <a:rPr lang="es-ES_tradnl" smtClean="0"/>
              <a:pPr/>
              <a:t>7</a:t>
            </a:fld>
            <a:endParaRPr lang="es-ES_tradnl"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1 Marcador de imagen de diapositiva"/>
          <p:cNvSpPr>
            <a:spLocks noGrp="1" noRot="1" noChangeAspect="1" noTextEdit="1"/>
          </p:cNvSpPr>
          <p:nvPr>
            <p:ph type="sldImg"/>
          </p:nvPr>
        </p:nvSpPr>
        <p:spPr>
          <a:ln/>
        </p:spPr>
      </p:sp>
      <p:sp>
        <p:nvSpPr>
          <p:cNvPr id="179203" name="2 Marcador de notas"/>
          <p:cNvSpPr>
            <a:spLocks noGrp="1"/>
          </p:cNvSpPr>
          <p:nvPr>
            <p:ph type="body" idx="1"/>
          </p:nvPr>
        </p:nvSpPr>
        <p:spPr>
          <a:noFill/>
          <a:ln/>
        </p:spPr>
        <p:txBody>
          <a:bodyPr/>
          <a:lstStyle/>
          <a:p>
            <a:endParaRPr lang="es-US" smtClean="0"/>
          </a:p>
        </p:txBody>
      </p:sp>
      <p:sp>
        <p:nvSpPr>
          <p:cNvPr id="179204" name="3 Marcador de número de diapositiva"/>
          <p:cNvSpPr>
            <a:spLocks noGrp="1"/>
          </p:cNvSpPr>
          <p:nvPr>
            <p:ph type="sldNum" sz="quarter" idx="5"/>
          </p:nvPr>
        </p:nvSpPr>
        <p:spPr>
          <a:noFill/>
        </p:spPr>
        <p:txBody>
          <a:bodyPr/>
          <a:lstStyle/>
          <a:p>
            <a:fld id="{06102575-83D1-4921-8A18-A830C15DA398}" type="slidenum">
              <a:rPr lang="es-ES_tradnl" smtClean="0"/>
              <a:pPr/>
              <a:t>70</a:t>
            </a:fld>
            <a:endParaRPr lang="es-ES_tradnl"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1 Marcador de imagen de diapositiva"/>
          <p:cNvSpPr>
            <a:spLocks noGrp="1" noRot="1" noChangeAspect="1" noTextEdit="1"/>
          </p:cNvSpPr>
          <p:nvPr>
            <p:ph type="sldImg"/>
          </p:nvPr>
        </p:nvSpPr>
        <p:spPr>
          <a:ln/>
        </p:spPr>
      </p:sp>
      <p:sp>
        <p:nvSpPr>
          <p:cNvPr id="180227" name="2 Marcador de notas"/>
          <p:cNvSpPr>
            <a:spLocks noGrp="1"/>
          </p:cNvSpPr>
          <p:nvPr>
            <p:ph type="body" idx="1"/>
          </p:nvPr>
        </p:nvSpPr>
        <p:spPr>
          <a:noFill/>
          <a:ln/>
        </p:spPr>
        <p:txBody>
          <a:bodyPr/>
          <a:lstStyle/>
          <a:p>
            <a:endParaRPr lang="es-US" smtClean="0"/>
          </a:p>
        </p:txBody>
      </p:sp>
      <p:sp>
        <p:nvSpPr>
          <p:cNvPr id="180228" name="3 Marcador de número de diapositiva"/>
          <p:cNvSpPr>
            <a:spLocks noGrp="1"/>
          </p:cNvSpPr>
          <p:nvPr>
            <p:ph type="sldNum" sz="quarter" idx="5"/>
          </p:nvPr>
        </p:nvSpPr>
        <p:spPr>
          <a:noFill/>
        </p:spPr>
        <p:txBody>
          <a:bodyPr/>
          <a:lstStyle/>
          <a:p>
            <a:fld id="{C644E95F-E974-4480-BE77-A99DB6508542}" type="slidenum">
              <a:rPr lang="es-ES_tradnl" smtClean="0"/>
              <a:pPr/>
              <a:t>71</a:t>
            </a:fld>
            <a:endParaRPr lang="es-ES_tradnl"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1 Marcador de imagen de diapositiva"/>
          <p:cNvSpPr>
            <a:spLocks noGrp="1" noRot="1" noChangeAspect="1" noTextEdit="1"/>
          </p:cNvSpPr>
          <p:nvPr>
            <p:ph type="sldImg"/>
          </p:nvPr>
        </p:nvSpPr>
        <p:spPr>
          <a:ln/>
        </p:spPr>
      </p:sp>
      <p:sp>
        <p:nvSpPr>
          <p:cNvPr id="181251" name="2 Marcador de notas"/>
          <p:cNvSpPr>
            <a:spLocks noGrp="1"/>
          </p:cNvSpPr>
          <p:nvPr>
            <p:ph type="body" idx="1"/>
          </p:nvPr>
        </p:nvSpPr>
        <p:spPr>
          <a:noFill/>
          <a:ln/>
        </p:spPr>
        <p:txBody>
          <a:bodyPr/>
          <a:lstStyle/>
          <a:p>
            <a:endParaRPr lang="es-US" smtClean="0"/>
          </a:p>
        </p:txBody>
      </p:sp>
      <p:sp>
        <p:nvSpPr>
          <p:cNvPr id="181252" name="3 Marcador de número de diapositiva"/>
          <p:cNvSpPr>
            <a:spLocks noGrp="1"/>
          </p:cNvSpPr>
          <p:nvPr>
            <p:ph type="sldNum" sz="quarter" idx="5"/>
          </p:nvPr>
        </p:nvSpPr>
        <p:spPr>
          <a:noFill/>
        </p:spPr>
        <p:txBody>
          <a:bodyPr/>
          <a:lstStyle/>
          <a:p>
            <a:fld id="{BAF66CFF-A1BA-4D3E-9B9F-1F4B8C5F699A}" type="slidenum">
              <a:rPr lang="es-ES_tradnl" smtClean="0"/>
              <a:pPr/>
              <a:t>72</a:t>
            </a:fld>
            <a:endParaRPr lang="es-ES_tradnl"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1 Marcador de imagen de diapositiva"/>
          <p:cNvSpPr>
            <a:spLocks noGrp="1" noRot="1" noChangeAspect="1" noTextEdit="1"/>
          </p:cNvSpPr>
          <p:nvPr>
            <p:ph type="sldImg"/>
          </p:nvPr>
        </p:nvSpPr>
        <p:spPr>
          <a:ln/>
        </p:spPr>
      </p:sp>
      <p:sp>
        <p:nvSpPr>
          <p:cNvPr id="182275" name="2 Marcador de notas"/>
          <p:cNvSpPr>
            <a:spLocks noGrp="1"/>
          </p:cNvSpPr>
          <p:nvPr>
            <p:ph type="body" idx="1"/>
          </p:nvPr>
        </p:nvSpPr>
        <p:spPr>
          <a:noFill/>
          <a:ln/>
        </p:spPr>
        <p:txBody>
          <a:bodyPr/>
          <a:lstStyle/>
          <a:p>
            <a:endParaRPr lang="es-US" smtClean="0"/>
          </a:p>
        </p:txBody>
      </p:sp>
      <p:sp>
        <p:nvSpPr>
          <p:cNvPr id="182276" name="3 Marcador de número de diapositiva"/>
          <p:cNvSpPr>
            <a:spLocks noGrp="1"/>
          </p:cNvSpPr>
          <p:nvPr>
            <p:ph type="sldNum" sz="quarter" idx="5"/>
          </p:nvPr>
        </p:nvSpPr>
        <p:spPr>
          <a:noFill/>
        </p:spPr>
        <p:txBody>
          <a:bodyPr/>
          <a:lstStyle/>
          <a:p>
            <a:fld id="{99D1822F-7300-48EE-8385-12CD7CD4631A}" type="slidenum">
              <a:rPr lang="es-ES_tradnl" smtClean="0"/>
              <a:pPr/>
              <a:t>73</a:t>
            </a:fld>
            <a:endParaRPr lang="es-ES_tradnl"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1 Marcador de imagen de diapositiva"/>
          <p:cNvSpPr>
            <a:spLocks noGrp="1" noRot="1" noChangeAspect="1" noTextEdit="1"/>
          </p:cNvSpPr>
          <p:nvPr>
            <p:ph type="sldImg"/>
          </p:nvPr>
        </p:nvSpPr>
        <p:spPr>
          <a:ln/>
        </p:spPr>
      </p:sp>
      <p:sp>
        <p:nvSpPr>
          <p:cNvPr id="183299" name="2 Marcador de notas"/>
          <p:cNvSpPr>
            <a:spLocks noGrp="1"/>
          </p:cNvSpPr>
          <p:nvPr>
            <p:ph type="body" idx="1"/>
          </p:nvPr>
        </p:nvSpPr>
        <p:spPr>
          <a:noFill/>
          <a:ln/>
        </p:spPr>
        <p:txBody>
          <a:bodyPr/>
          <a:lstStyle/>
          <a:p>
            <a:endParaRPr lang="es-US" smtClean="0"/>
          </a:p>
        </p:txBody>
      </p:sp>
      <p:sp>
        <p:nvSpPr>
          <p:cNvPr id="183300" name="3 Marcador de número de diapositiva"/>
          <p:cNvSpPr>
            <a:spLocks noGrp="1"/>
          </p:cNvSpPr>
          <p:nvPr>
            <p:ph type="sldNum" sz="quarter" idx="5"/>
          </p:nvPr>
        </p:nvSpPr>
        <p:spPr>
          <a:noFill/>
        </p:spPr>
        <p:txBody>
          <a:bodyPr/>
          <a:lstStyle/>
          <a:p>
            <a:fld id="{9324CA78-7BB1-4C31-9169-826BF981BE3C}" type="slidenum">
              <a:rPr lang="es-ES_tradnl" smtClean="0"/>
              <a:pPr/>
              <a:t>74</a:t>
            </a:fld>
            <a:endParaRPr lang="es-ES_tradnl"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Marcador de imagen de diapositiva"/>
          <p:cNvSpPr>
            <a:spLocks noGrp="1" noRot="1" noChangeAspect="1" noTextEdit="1"/>
          </p:cNvSpPr>
          <p:nvPr>
            <p:ph type="sldImg"/>
          </p:nvPr>
        </p:nvSpPr>
        <p:spPr>
          <a:ln/>
        </p:spPr>
      </p:sp>
      <p:sp>
        <p:nvSpPr>
          <p:cNvPr id="184323" name="2 Marcador de notas"/>
          <p:cNvSpPr>
            <a:spLocks noGrp="1"/>
          </p:cNvSpPr>
          <p:nvPr>
            <p:ph type="body" idx="1"/>
          </p:nvPr>
        </p:nvSpPr>
        <p:spPr>
          <a:noFill/>
          <a:ln/>
        </p:spPr>
        <p:txBody>
          <a:bodyPr/>
          <a:lstStyle/>
          <a:p>
            <a:endParaRPr lang="es-US" smtClean="0"/>
          </a:p>
        </p:txBody>
      </p:sp>
      <p:sp>
        <p:nvSpPr>
          <p:cNvPr id="184324" name="3 Marcador de número de diapositiva"/>
          <p:cNvSpPr>
            <a:spLocks noGrp="1"/>
          </p:cNvSpPr>
          <p:nvPr>
            <p:ph type="sldNum" sz="quarter" idx="5"/>
          </p:nvPr>
        </p:nvSpPr>
        <p:spPr>
          <a:noFill/>
        </p:spPr>
        <p:txBody>
          <a:bodyPr/>
          <a:lstStyle/>
          <a:p>
            <a:fld id="{2D25035E-B305-46FF-81CF-56BF8EC16902}" type="slidenum">
              <a:rPr lang="es-ES_tradnl" smtClean="0"/>
              <a:pPr/>
              <a:t>75</a:t>
            </a:fld>
            <a:endParaRPr lang="es-ES_tradnl"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Marcador de imagen de diapositiva"/>
          <p:cNvSpPr>
            <a:spLocks noGrp="1" noRot="1" noChangeAspect="1" noTextEdit="1"/>
          </p:cNvSpPr>
          <p:nvPr>
            <p:ph type="sldImg"/>
          </p:nvPr>
        </p:nvSpPr>
        <p:spPr>
          <a:ln/>
        </p:spPr>
      </p:sp>
      <p:sp>
        <p:nvSpPr>
          <p:cNvPr id="185347" name="2 Marcador de notas"/>
          <p:cNvSpPr>
            <a:spLocks noGrp="1"/>
          </p:cNvSpPr>
          <p:nvPr>
            <p:ph type="body" idx="1"/>
          </p:nvPr>
        </p:nvSpPr>
        <p:spPr>
          <a:noFill/>
          <a:ln/>
        </p:spPr>
        <p:txBody>
          <a:bodyPr/>
          <a:lstStyle/>
          <a:p>
            <a:endParaRPr lang="es-US" smtClean="0"/>
          </a:p>
        </p:txBody>
      </p:sp>
      <p:sp>
        <p:nvSpPr>
          <p:cNvPr id="185348" name="3 Marcador de número de diapositiva"/>
          <p:cNvSpPr>
            <a:spLocks noGrp="1"/>
          </p:cNvSpPr>
          <p:nvPr>
            <p:ph type="sldNum" sz="quarter" idx="5"/>
          </p:nvPr>
        </p:nvSpPr>
        <p:spPr>
          <a:noFill/>
        </p:spPr>
        <p:txBody>
          <a:bodyPr/>
          <a:lstStyle/>
          <a:p>
            <a:fld id="{117BCCCD-CE17-419A-9AFC-73E88301B176}" type="slidenum">
              <a:rPr lang="es-ES_tradnl" smtClean="0"/>
              <a:pPr/>
              <a:t>76</a:t>
            </a:fld>
            <a:endParaRPr lang="es-ES_tradnl"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Marcador de imagen de diapositiva"/>
          <p:cNvSpPr>
            <a:spLocks noGrp="1" noRot="1" noChangeAspect="1" noTextEdit="1"/>
          </p:cNvSpPr>
          <p:nvPr>
            <p:ph type="sldImg"/>
          </p:nvPr>
        </p:nvSpPr>
        <p:spPr>
          <a:ln/>
        </p:spPr>
      </p:sp>
      <p:sp>
        <p:nvSpPr>
          <p:cNvPr id="186371" name="2 Marcador de notas"/>
          <p:cNvSpPr>
            <a:spLocks noGrp="1"/>
          </p:cNvSpPr>
          <p:nvPr>
            <p:ph type="body" idx="1"/>
          </p:nvPr>
        </p:nvSpPr>
        <p:spPr>
          <a:noFill/>
          <a:ln/>
        </p:spPr>
        <p:txBody>
          <a:bodyPr/>
          <a:lstStyle/>
          <a:p>
            <a:endParaRPr lang="es-US" smtClean="0"/>
          </a:p>
        </p:txBody>
      </p:sp>
      <p:sp>
        <p:nvSpPr>
          <p:cNvPr id="186372" name="3 Marcador de número de diapositiva"/>
          <p:cNvSpPr>
            <a:spLocks noGrp="1"/>
          </p:cNvSpPr>
          <p:nvPr>
            <p:ph type="sldNum" sz="quarter" idx="5"/>
          </p:nvPr>
        </p:nvSpPr>
        <p:spPr>
          <a:noFill/>
        </p:spPr>
        <p:txBody>
          <a:bodyPr/>
          <a:lstStyle/>
          <a:p>
            <a:fld id="{F2ADB71E-B47F-4492-95B2-7BC0A3F062B1}" type="slidenum">
              <a:rPr lang="es-ES_tradnl" smtClean="0"/>
              <a:pPr/>
              <a:t>77</a:t>
            </a:fld>
            <a:endParaRPr lang="es-ES_tradnl"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2F8124E6-1A4B-4A2A-BCFA-5B28DD65EEB2}" type="slidenum">
              <a:rPr lang="es-ES_tradnl" smtClean="0"/>
              <a:pPr/>
              <a:t>78</a:t>
            </a:fld>
            <a:endParaRPr lang="es-ES_tradnl" smtClean="0"/>
          </a:p>
        </p:txBody>
      </p:sp>
      <p:sp>
        <p:nvSpPr>
          <p:cNvPr id="187395" name="Rectangle 2"/>
          <p:cNvSpPr>
            <a:spLocks noChangeArrowheads="1" noTextEdit="1"/>
          </p:cNvSpPr>
          <p:nvPr>
            <p:ph type="sldImg"/>
          </p:nvPr>
        </p:nvSpPr>
        <p:spPr>
          <a:xfrm>
            <a:off x="1150938" y="692150"/>
            <a:ext cx="4556125" cy="3416300"/>
          </a:xfrm>
          <a:solidFill>
            <a:srgbClr val="FFFFFF"/>
          </a:solidFill>
          <a:ln/>
        </p:spPr>
      </p:sp>
      <p:sp>
        <p:nvSpPr>
          <p:cNvPr id="187396"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p:spPr>
        <p:txBody>
          <a:bodyPr/>
          <a:lstStyle/>
          <a:p>
            <a:fld id="{6EBE11E0-8155-434D-8265-56399773DDD0}" type="slidenum">
              <a:rPr lang="es-ES_tradnl" smtClean="0"/>
              <a:pPr/>
              <a:t>79</a:t>
            </a:fld>
            <a:endParaRPr lang="es-ES_tradnl" smtClean="0"/>
          </a:p>
        </p:txBody>
      </p:sp>
      <p:sp>
        <p:nvSpPr>
          <p:cNvPr id="188419" name="Rectangle 2"/>
          <p:cNvSpPr>
            <a:spLocks noChangeArrowheads="1" noTextEdit="1"/>
          </p:cNvSpPr>
          <p:nvPr>
            <p:ph type="sldImg"/>
          </p:nvPr>
        </p:nvSpPr>
        <p:spPr>
          <a:xfrm>
            <a:off x="1150938" y="692150"/>
            <a:ext cx="4556125" cy="3416300"/>
          </a:xfrm>
          <a:solidFill>
            <a:srgbClr val="FFFFFF"/>
          </a:solidFill>
          <a:ln/>
        </p:spPr>
      </p:sp>
      <p:sp>
        <p:nvSpPr>
          <p:cNvPr id="188420"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p:spPr>
        <p:txBody>
          <a:bodyPr/>
          <a:lstStyle/>
          <a:p>
            <a:endParaRPr lang="es-US" smtClean="0"/>
          </a:p>
        </p:txBody>
      </p:sp>
      <p:sp>
        <p:nvSpPr>
          <p:cNvPr id="115716" name="3 Marcador de número de diapositiva"/>
          <p:cNvSpPr>
            <a:spLocks noGrp="1"/>
          </p:cNvSpPr>
          <p:nvPr>
            <p:ph type="sldNum" sz="quarter" idx="5"/>
          </p:nvPr>
        </p:nvSpPr>
        <p:spPr>
          <a:noFill/>
        </p:spPr>
        <p:txBody>
          <a:bodyPr/>
          <a:lstStyle/>
          <a:p>
            <a:fld id="{78491A1E-7327-406F-AE1D-497C379E5941}" type="slidenum">
              <a:rPr lang="es-ES_tradnl" smtClean="0"/>
              <a:pPr/>
              <a:t>8</a:t>
            </a:fld>
            <a:endParaRPr lang="es-ES_tradnl"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p:spPr>
        <p:txBody>
          <a:bodyPr/>
          <a:lstStyle/>
          <a:p>
            <a:fld id="{A1057D41-BB67-4BA1-8481-905642EC604D}" type="slidenum">
              <a:rPr lang="es-ES_tradnl" smtClean="0"/>
              <a:pPr/>
              <a:t>80</a:t>
            </a:fld>
            <a:endParaRPr lang="es-ES_tradnl" smtClean="0"/>
          </a:p>
        </p:txBody>
      </p:sp>
      <p:sp>
        <p:nvSpPr>
          <p:cNvPr id="189443" name="Rectangle 2"/>
          <p:cNvSpPr>
            <a:spLocks noChangeArrowheads="1" noTextEdit="1"/>
          </p:cNvSpPr>
          <p:nvPr>
            <p:ph type="sldImg"/>
          </p:nvPr>
        </p:nvSpPr>
        <p:spPr>
          <a:xfrm>
            <a:off x="1150938" y="692150"/>
            <a:ext cx="4556125" cy="3416300"/>
          </a:xfrm>
          <a:solidFill>
            <a:srgbClr val="FFFFFF"/>
          </a:solidFill>
          <a:ln/>
        </p:spPr>
      </p:sp>
      <p:sp>
        <p:nvSpPr>
          <p:cNvPr id="189444"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fld id="{41494A2C-84BA-4D5E-A737-6AAE6BDFA5CD}" type="slidenum">
              <a:rPr lang="es-ES_tradnl" smtClean="0"/>
              <a:pPr/>
              <a:t>81</a:t>
            </a:fld>
            <a:endParaRPr lang="es-ES_tradnl" smtClean="0"/>
          </a:p>
        </p:txBody>
      </p:sp>
      <p:sp>
        <p:nvSpPr>
          <p:cNvPr id="190467" name="Rectangle 2"/>
          <p:cNvSpPr>
            <a:spLocks noChangeArrowheads="1" noTextEdit="1"/>
          </p:cNvSpPr>
          <p:nvPr>
            <p:ph type="sldImg"/>
          </p:nvPr>
        </p:nvSpPr>
        <p:spPr>
          <a:xfrm>
            <a:off x="1150938" y="692150"/>
            <a:ext cx="4556125" cy="3416300"/>
          </a:xfrm>
          <a:solidFill>
            <a:srgbClr val="FFFFFF"/>
          </a:solidFill>
          <a:ln/>
        </p:spPr>
      </p:sp>
      <p:sp>
        <p:nvSpPr>
          <p:cNvPr id="190468"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p>
            <a:fld id="{73A75155-BC61-4A75-BFF7-708EEAC48502}" type="slidenum">
              <a:rPr lang="es-ES_tradnl" smtClean="0"/>
              <a:pPr/>
              <a:t>82</a:t>
            </a:fld>
            <a:endParaRPr lang="es-ES_tradnl" smtClean="0"/>
          </a:p>
        </p:txBody>
      </p:sp>
      <p:sp>
        <p:nvSpPr>
          <p:cNvPr id="191491" name="Rectangle 2"/>
          <p:cNvSpPr>
            <a:spLocks noChangeArrowheads="1" noTextEdit="1"/>
          </p:cNvSpPr>
          <p:nvPr>
            <p:ph type="sldImg"/>
          </p:nvPr>
        </p:nvSpPr>
        <p:spPr>
          <a:xfrm>
            <a:off x="1150938" y="692150"/>
            <a:ext cx="4556125" cy="3416300"/>
          </a:xfrm>
          <a:solidFill>
            <a:srgbClr val="FFFFFF"/>
          </a:solidFill>
          <a:ln/>
        </p:spPr>
      </p:sp>
      <p:sp>
        <p:nvSpPr>
          <p:cNvPr id="191492"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204699F2-CC5E-4575-952E-2B8EACD4CA45}" type="slidenum">
              <a:rPr lang="es-ES_tradnl" smtClean="0"/>
              <a:pPr/>
              <a:t>83</a:t>
            </a:fld>
            <a:endParaRPr lang="es-ES_tradnl" smtClean="0"/>
          </a:p>
        </p:txBody>
      </p:sp>
      <p:sp>
        <p:nvSpPr>
          <p:cNvPr id="192515" name="Rectangle 2"/>
          <p:cNvSpPr>
            <a:spLocks noChangeArrowheads="1" noTextEdit="1"/>
          </p:cNvSpPr>
          <p:nvPr>
            <p:ph type="sldImg"/>
          </p:nvPr>
        </p:nvSpPr>
        <p:spPr>
          <a:xfrm>
            <a:off x="1150938" y="692150"/>
            <a:ext cx="4556125" cy="3416300"/>
          </a:xfrm>
          <a:solidFill>
            <a:srgbClr val="FFFFFF"/>
          </a:solidFill>
          <a:ln/>
        </p:spPr>
      </p:sp>
      <p:sp>
        <p:nvSpPr>
          <p:cNvPr id="192516"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p:spPr>
        <p:txBody>
          <a:bodyPr/>
          <a:lstStyle/>
          <a:p>
            <a:fld id="{AF7F01A4-7D6A-404A-81AC-90AC04C61CCC}" type="slidenum">
              <a:rPr lang="es-ES_tradnl" smtClean="0"/>
              <a:pPr/>
              <a:t>84</a:t>
            </a:fld>
            <a:endParaRPr lang="es-ES_tradnl" smtClean="0"/>
          </a:p>
        </p:txBody>
      </p:sp>
      <p:sp>
        <p:nvSpPr>
          <p:cNvPr id="193539" name="Rectangle 2"/>
          <p:cNvSpPr>
            <a:spLocks noChangeArrowheads="1" noTextEdit="1"/>
          </p:cNvSpPr>
          <p:nvPr>
            <p:ph type="sldImg"/>
          </p:nvPr>
        </p:nvSpPr>
        <p:spPr>
          <a:xfrm>
            <a:off x="1150938" y="692150"/>
            <a:ext cx="4556125" cy="3416300"/>
          </a:xfrm>
          <a:solidFill>
            <a:srgbClr val="FFFFFF"/>
          </a:solidFill>
          <a:ln/>
        </p:spPr>
      </p:sp>
      <p:sp>
        <p:nvSpPr>
          <p:cNvPr id="193540"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p:spPr>
        <p:txBody>
          <a:bodyPr/>
          <a:lstStyle/>
          <a:p>
            <a:fld id="{2A9821D4-2F2D-49AC-B53D-D5FB3FAA5850}" type="slidenum">
              <a:rPr lang="es-ES_tradnl" smtClean="0"/>
              <a:pPr/>
              <a:t>85</a:t>
            </a:fld>
            <a:endParaRPr lang="es-ES_tradnl" smtClean="0"/>
          </a:p>
        </p:txBody>
      </p:sp>
      <p:sp>
        <p:nvSpPr>
          <p:cNvPr id="194563" name="Rectangle 1026"/>
          <p:cNvSpPr>
            <a:spLocks noChangeArrowheads="1" noTextEdit="1"/>
          </p:cNvSpPr>
          <p:nvPr>
            <p:ph type="sldImg"/>
          </p:nvPr>
        </p:nvSpPr>
        <p:spPr>
          <a:xfrm>
            <a:off x="1150938" y="692150"/>
            <a:ext cx="4556125" cy="3416300"/>
          </a:xfrm>
          <a:solidFill>
            <a:srgbClr val="FFFFFF"/>
          </a:solidFill>
          <a:ln/>
        </p:spPr>
      </p:sp>
      <p:sp>
        <p:nvSpPr>
          <p:cNvPr id="194564" name="Rectangle 1027"/>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p>
            <a:fld id="{FAA100CB-4ECC-4A32-B08D-74FB2A0CA35C}" type="slidenum">
              <a:rPr lang="es-ES_tradnl" smtClean="0"/>
              <a:pPr/>
              <a:t>86</a:t>
            </a:fld>
            <a:endParaRPr lang="es-ES_tradnl" smtClean="0"/>
          </a:p>
        </p:txBody>
      </p:sp>
      <p:sp>
        <p:nvSpPr>
          <p:cNvPr id="195587" name="Rectangle 2"/>
          <p:cNvSpPr>
            <a:spLocks noChangeArrowheads="1" noTextEdit="1"/>
          </p:cNvSpPr>
          <p:nvPr>
            <p:ph type="sldImg"/>
          </p:nvPr>
        </p:nvSpPr>
        <p:spPr>
          <a:xfrm>
            <a:off x="1150938" y="692150"/>
            <a:ext cx="4556125" cy="3416300"/>
          </a:xfrm>
          <a:solidFill>
            <a:srgbClr val="FFFFFF"/>
          </a:solidFill>
          <a:ln/>
        </p:spPr>
      </p:sp>
      <p:sp>
        <p:nvSpPr>
          <p:cNvPr id="195588"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p>
            <a:fld id="{17F45B18-EE8A-4A42-8A97-FDE9EE093E13}" type="slidenum">
              <a:rPr lang="es-ES_tradnl" smtClean="0"/>
              <a:pPr/>
              <a:t>87</a:t>
            </a:fld>
            <a:endParaRPr lang="es-ES_tradnl" smtClean="0"/>
          </a:p>
        </p:txBody>
      </p:sp>
      <p:sp>
        <p:nvSpPr>
          <p:cNvPr id="196611" name="Rectangle 2"/>
          <p:cNvSpPr>
            <a:spLocks noChangeArrowheads="1" noTextEdit="1"/>
          </p:cNvSpPr>
          <p:nvPr>
            <p:ph type="sldImg"/>
          </p:nvPr>
        </p:nvSpPr>
        <p:spPr>
          <a:xfrm>
            <a:off x="1150938" y="692150"/>
            <a:ext cx="4556125" cy="3416300"/>
          </a:xfrm>
          <a:solidFill>
            <a:srgbClr val="FFFFFF"/>
          </a:solidFill>
          <a:ln/>
        </p:spPr>
      </p:sp>
      <p:sp>
        <p:nvSpPr>
          <p:cNvPr id="196612"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p:spPr>
        <p:txBody>
          <a:bodyPr/>
          <a:lstStyle/>
          <a:p>
            <a:fld id="{EA21BFFD-DFB6-43E1-A78C-40F8B036B2C5}" type="slidenum">
              <a:rPr lang="es-ES_tradnl" smtClean="0"/>
              <a:pPr/>
              <a:t>88</a:t>
            </a:fld>
            <a:endParaRPr lang="es-ES_tradnl" smtClean="0"/>
          </a:p>
        </p:txBody>
      </p:sp>
      <p:sp>
        <p:nvSpPr>
          <p:cNvPr id="197635" name="Rectangle 2"/>
          <p:cNvSpPr>
            <a:spLocks noChangeArrowheads="1" noTextEdit="1"/>
          </p:cNvSpPr>
          <p:nvPr>
            <p:ph type="sldImg"/>
          </p:nvPr>
        </p:nvSpPr>
        <p:spPr>
          <a:xfrm>
            <a:off x="1150938" y="692150"/>
            <a:ext cx="4556125" cy="3416300"/>
          </a:xfrm>
          <a:solidFill>
            <a:srgbClr val="FFFFFF"/>
          </a:solidFill>
          <a:ln/>
        </p:spPr>
      </p:sp>
      <p:sp>
        <p:nvSpPr>
          <p:cNvPr id="197636"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p:spPr>
        <p:txBody>
          <a:bodyPr/>
          <a:lstStyle/>
          <a:p>
            <a:fld id="{297E0E71-9A64-4F29-A19B-9F6BDF091211}" type="slidenum">
              <a:rPr lang="es-ES_tradnl" smtClean="0"/>
              <a:pPr/>
              <a:t>89</a:t>
            </a:fld>
            <a:endParaRPr lang="es-ES_tradnl" smtClean="0"/>
          </a:p>
        </p:txBody>
      </p:sp>
      <p:sp>
        <p:nvSpPr>
          <p:cNvPr id="198659" name="Rectangle 2"/>
          <p:cNvSpPr>
            <a:spLocks noChangeArrowheads="1" noTextEdit="1"/>
          </p:cNvSpPr>
          <p:nvPr>
            <p:ph type="sldImg"/>
          </p:nvPr>
        </p:nvSpPr>
        <p:spPr>
          <a:xfrm>
            <a:off x="1150938" y="692150"/>
            <a:ext cx="4556125" cy="3416300"/>
          </a:xfrm>
          <a:solidFill>
            <a:srgbClr val="FFFFFF"/>
          </a:solidFill>
          <a:ln/>
        </p:spPr>
      </p:sp>
      <p:sp>
        <p:nvSpPr>
          <p:cNvPr id="198660"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1 Marcador de imagen de diapositiva"/>
          <p:cNvSpPr>
            <a:spLocks noGrp="1" noRot="1" noChangeAspect="1" noTextEdit="1"/>
          </p:cNvSpPr>
          <p:nvPr>
            <p:ph type="sldImg"/>
          </p:nvPr>
        </p:nvSpPr>
        <p:spPr>
          <a:ln/>
        </p:spPr>
      </p:sp>
      <p:sp>
        <p:nvSpPr>
          <p:cNvPr id="116739" name="2 Marcador de notas"/>
          <p:cNvSpPr>
            <a:spLocks noGrp="1"/>
          </p:cNvSpPr>
          <p:nvPr>
            <p:ph type="body" idx="1"/>
          </p:nvPr>
        </p:nvSpPr>
        <p:spPr>
          <a:noFill/>
          <a:ln/>
        </p:spPr>
        <p:txBody>
          <a:bodyPr/>
          <a:lstStyle/>
          <a:p>
            <a:endParaRPr lang="es-US" smtClean="0"/>
          </a:p>
        </p:txBody>
      </p:sp>
      <p:sp>
        <p:nvSpPr>
          <p:cNvPr id="116740" name="3 Marcador de número de diapositiva"/>
          <p:cNvSpPr>
            <a:spLocks noGrp="1"/>
          </p:cNvSpPr>
          <p:nvPr>
            <p:ph type="sldNum" sz="quarter" idx="5"/>
          </p:nvPr>
        </p:nvSpPr>
        <p:spPr>
          <a:noFill/>
        </p:spPr>
        <p:txBody>
          <a:bodyPr/>
          <a:lstStyle/>
          <a:p>
            <a:fld id="{68E83F24-DDAC-4DDF-8313-1643B82BE358}" type="slidenum">
              <a:rPr lang="es-ES_tradnl" smtClean="0"/>
              <a:pPr/>
              <a:t>9</a:t>
            </a:fld>
            <a:endParaRPr lang="es-ES_tradnl"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p>
            <a:fld id="{83E611B1-6237-4394-B696-2567D7F6B2E9}" type="slidenum">
              <a:rPr lang="es-ES_tradnl" smtClean="0"/>
              <a:pPr/>
              <a:t>90</a:t>
            </a:fld>
            <a:endParaRPr lang="es-ES_tradnl" smtClean="0"/>
          </a:p>
        </p:txBody>
      </p:sp>
      <p:sp>
        <p:nvSpPr>
          <p:cNvPr id="199683" name="Rectangle 2"/>
          <p:cNvSpPr>
            <a:spLocks noChangeArrowheads="1" noTextEdit="1"/>
          </p:cNvSpPr>
          <p:nvPr>
            <p:ph type="sldImg"/>
          </p:nvPr>
        </p:nvSpPr>
        <p:spPr>
          <a:xfrm>
            <a:off x="1150938" y="692150"/>
            <a:ext cx="4556125" cy="3416300"/>
          </a:xfrm>
          <a:solidFill>
            <a:srgbClr val="FFFFFF"/>
          </a:solidFill>
          <a:ln/>
        </p:spPr>
      </p:sp>
      <p:sp>
        <p:nvSpPr>
          <p:cNvPr id="199684"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p:spPr>
        <p:txBody>
          <a:bodyPr/>
          <a:lstStyle/>
          <a:p>
            <a:fld id="{6EA40A40-17D9-4BB9-949B-F685BA48BBDD}" type="slidenum">
              <a:rPr lang="es-ES_tradnl" smtClean="0"/>
              <a:pPr/>
              <a:t>91</a:t>
            </a:fld>
            <a:endParaRPr lang="es-ES_tradnl" smtClean="0"/>
          </a:p>
        </p:txBody>
      </p:sp>
      <p:sp>
        <p:nvSpPr>
          <p:cNvPr id="200707" name="Rectangle 2"/>
          <p:cNvSpPr>
            <a:spLocks noChangeArrowheads="1" noTextEdit="1"/>
          </p:cNvSpPr>
          <p:nvPr>
            <p:ph type="sldImg"/>
          </p:nvPr>
        </p:nvSpPr>
        <p:spPr>
          <a:xfrm>
            <a:off x="1150938" y="692150"/>
            <a:ext cx="4556125" cy="3416300"/>
          </a:xfrm>
          <a:solidFill>
            <a:srgbClr val="FFFFFF"/>
          </a:solidFill>
          <a:ln/>
        </p:spPr>
      </p:sp>
      <p:sp>
        <p:nvSpPr>
          <p:cNvPr id="200708"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p>
            <a:fld id="{7DAB3E17-459C-466A-BC71-62138A57FB75}" type="slidenum">
              <a:rPr lang="es-ES_tradnl" smtClean="0"/>
              <a:pPr/>
              <a:t>92</a:t>
            </a:fld>
            <a:endParaRPr lang="es-ES_tradnl" smtClean="0"/>
          </a:p>
        </p:txBody>
      </p:sp>
      <p:sp>
        <p:nvSpPr>
          <p:cNvPr id="201731" name="Rectangle 2"/>
          <p:cNvSpPr>
            <a:spLocks noChangeArrowheads="1" noTextEdit="1"/>
          </p:cNvSpPr>
          <p:nvPr>
            <p:ph type="sldImg"/>
          </p:nvPr>
        </p:nvSpPr>
        <p:spPr>
          <a:xfrm>
            <a:off x="1150938" y="692150"/>
            <a:ext cx="4556125" cy="3416300"/>
          </a:xfrm>
          <a:solidFill>
            <a:srgbClr val="FFFFFF"/>
          </a:solidFill>
          <a:ln/>
        </p:spPr>
      </p:sp>
      <p:sp>
        <p:nvSpPr>
          <p:cNvPr id="201732"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0EEB8BE1-B6A0-4D26-8800-7E67A1461431}" type="slidenum">
              <a:rPr lang="es-ES_tradnl" smtClean="0"/>
              <a:pPr/>
              <a:t>93</a:t>
            </a:fld>
            <a:endParaRPr lang="es-ES_tradnl" smtClean="0"/>
          </a:p>
        </p:txBody>
      </p:sp>
      <p:sp>
        <p:nvSpPr>
          <p:cNvPr id="202755" name="Rectangle 2"/>
          <p:cNvSpPr>
            <a:spLocks noChangeArrowheads="1" noTextEdit="1"/>
          </p:cNvSpPr>
          <p:nvPr>
            <p:ph type="sldImg"/>
          </p:nvPr>
        </p:nvSpPr>
        <p:spPr>
          <a:xfrm>
            <a:off x="1150938" y="692150"/>
            <a:ext cx="4556125" cy="3416300"/>
          </a:xfrm>
          <a:solidFill>
            <a:srgbClr val="FFFFFF"/>
          </a:solidFill>
          <a:ln/>
        </p:spPr>
      </p:sp>
      <p:sp>
        <p:nvSpPr>
          <p:cNvPr id="202756"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a:noFill/>
        </p:spPr>
        <p:txBody>
          <a:bodyPr/>
          <a:lstStyle/>
          <a:p>
            <a:fld id="{9317481C-7893-4812-8E2A-BBB1891B4C2A}" type="slidenum">
              <a:rPr lang="es-ES_tradnl" smtClean="0"/>
              <a:pPr/>
              <a:t>94</a:t>
            </a:fld>
            <a:endParaRPr lang="es-ES_tradnl" smtClean="0"/>
          </a:p>
        </p:txBody>
      </p:sp>
      <p:sp>
        <p:nvSpPr>
          <p:cNvPr id="203779" name="Rectangle 2"/>
          <p:cNvSpPr>
            <a:spLocks noChangeArrowheads="1" noTextEdit="1"/>
          </p:cNvSpPr>
          <p:nvPr>
            <p:ph type="sldImg"/>
          </p:nvPr>
        </p:nvSpPr>
        <p:spPr>
          <a:xfrm>
            <a:off x="1150938" y="692150"/>
            <a:ext cx="4556125" cy="3416300"/>
          </a:xfrm>
          <a:solidFill>
            <a:srgbClr val="FFFFFF"/>
          </a:solidFill>
          <a:ln/>
        </p:spPr>
      </p:sp>
      <p:sp>
        <p:nvSpPr>
          <p:cNvPr id="203780"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p:spPr>
        <p:txBody>
          <a:bodyPr/>
          <a:lstStyle/>
          <a:p>
            <a:fld id="{548753C1-6CFA-4EC4-AE9C-0A7FBE34E7D2}" type="slidenum">
              <a:rPr lang="es-ES_tradnl" smtClean="0"/>
              <a:pPr/>
              <a:t>95</a:t>
            </a:fld>
            <a:endParaRPr lang="es-ES_tradnl" smtClean="0"/>
          </a:p>
        </p:txBody>
      </p:sp>
      <p:sp>
        <p:nvSpPr>
          <p:cNvPr id="204803" name="Rectangle 2"/>
          <p:cNvSpPr>
            <a:spLocks noChangeArrowheads="1" noTextEdit="1"/>
          </p:cNvSpPr>
          <p:nvPr>
            <p:ph type="sldImg"/>
          </p:nvPr>
        </p:nvSpPr>
        <p:spPr>
          <a:xfrm>
            <a:off x="1150938" y="692150"/>
            <a:ext cx="4556125" cy="3416300"/>
          </a:xfrm>
          <a:solidFill>
            <a:srgbClr val="FFFFFF"/>
          </a:solidFill>
          <a:ln/>
        </p:spPr>
      </p:sp>
      <p:sp>
        <p:nvSpPr>
          <p:cNvPr id="204804"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p:spPr>
        <p:txBody>
          <a:bodyPr/>
          <a:lstStyle/>
          <a:p>
            <a:fld id="{63CCF4AA-08EA-40CC-8B53-8708C625D4F1}" type="slidenum">
              <a:rPr lang="es-ES_tradnl" smtClean="0"/>
              <a:pPr/>
              <a:t>96</a:t>
            </a:fld>
            <a:endParaRPr lang="es-ES_tradnl" smtClean="0"/>
          </a:p>
        </p:txBody>
      </p:sp>
      <p:sp>
        <p:nvSpPr>
          <p:cNvPr id="205827" name="Rectangle 2"/>
          <p:cNvSpPr>
            <a:spLocks noChangeArrowheads="1" noTextEdit="1"/>
          </p:cNvSpPr>
          <p:nvPr>
            <p:ph type="sldImg"/>
          </p:nvPr>
        </p:nvSpPr>
        <p:spPr>
          <a:xfrm>
            <a:off x="1150938" y="692150"/>
            <a:ext cx="4556125" cy="3416300"/>
          </a:xfrm>
          <a:solidFill>
            <a:srgbClr val="FFFFFF"/>
          </a:solidFill>
          <a:ln/>
        </p:spPr>
      </p:sp>
      <p:sp>
        <p:nvSpPr>
          <p:cNvPr id="205828"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p:spPr>
        <p:txBody>
          <a:bodyPr/>
          <a:lstStyle/>
          <a:p>
            <a:fld id="{D621DA2F-6F0C-4046-8A2F-0D9751BCCE34}" type="slidenum">
              <a:rPr lang="es-ES_tradnl" smtClean="0"/>
              <a:pPr/>
              <a:t>97</a:t>
            </a:fld>
            <a:endParaRPr lang="es-ES_tradnl" smtClean="0"/>
          </a:p>
        </p:txBody>
      </p:sp>
      <p:sp>
        <p:nvSpPr>
          <p:cNvPr id="206851" name="Rectangle 2"/>
          <p:cNvSpPr>
            <a:spLocks noChangeArrowheads="1" noTextEdit="1"/>
          </p:cNvSpPr>
          <p:nvPr>
            <p:ph type="sldImg"/>
          </p:nvPr>
        </p:nvSpPr>
        <p:spPr>
          <a:xfrm>
            <a:off x="1150938" y="692150"/>
            <a:ext cx="4556125" cy="3416300"/>
          </a:xfrm>
          <a:solidFill>
            <a:srgbClr val="FFFFFF"/>
          </a:solidFill>
          <a:ln/>
        </p:spPr>
      </p:sp>
      <p:sp>
        <p:nvSpPr>
          <p:cNvPr id="206852"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p:spPr>
        <p:txBody>
          <a:bodyPr/>
          <a:lstStyle/>
          <a:p>
            <a:fld id="{C8F40FB7-DE9D-49BC-A95E-A0B4017C6B42}" type="slidenum">
              <a:rPr lang="es-ES_tradnl" smtClean="0"/>
              <a:pPr/>
              <a:t>98</a:t>
            </a:fld>
            <a:endParaRPr lang="es-ES_tradnl" smtClean="0"/>
          </a:p>
        </p:txBody>
      </p:sp>
      <p:sp>
        <p:nvSpPr>
          <p:cNvPr id="207875" name="Rectangle 2"/>
          <p:cNvSpPr>
            <a:spLocks noChangeArrowheads="1" noTextEdit="1"/>
          </p:cNvSpPr>
          <p:nvPr>
            <p:ph type="sldImg"/>
          </p:nvPr>
        </p:nvSpPr>
        <p:spPr>
          <a:xfrm>
            <a:off x="1150938" y="692150"/>
            <a:ext cx="4556125" cy="3416300"/>
          </a:xfrm>
          <a:solidFill>
            <a:srgbClr val="FFFFFF"/>
          </a:solidFill>
          <a:ln/>
        </p:spPr>
      </p:sp>
      <p:sp>
        <p:nvSpPr>
          <p:cNvPr id="207876"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p:spPr>
        <p:txBody>
          <a:bodyPr/>
          <a:lstStyle/>
          <a:p>
            <a:fld id="{8D31373D-C643-4EF0-94C0-12F3BA17026B}" type="slidenum">
              <a:rPr lang="es-ES_tradnl" smtClean="0"/>
              <a:pPr/>
              <a:t>99</a:t>
            </a:fld>
            <a:endParaRPr lang="es-ES_tradnl" smtClean="0"/>
          </a:p>
        </p:txBody>
      </p:sp>
      <p:sp>
        <p:nvSpPr>
          <p:cNvPr id="208899" name="Rectangle 2"/>
          <p:cNvSpPr>
            <a:spLocks noChangeArrowheads="1" noTextEdit="1"/>
          </p:cNvSpPr>
          <p:nvPr>
            <p:ph type="sldImg"/>
          </p:nvPr>
        </p:nvSpPr>
        <p:spPr>
          <a:xfrm>
            <a:off x="1150938" y="692150"/>
            <a:ext cx="4556125" cy="3416300"/>
          </a:xfrm>
          <a:solidFill>
            <a:srgbClr val="FFFFFF"/>
          </a:solidFill>
          <a:ln/>
        </p:spPr>
      </p:sp>
      <p:sp>
        <p:nvSpPr>
          <p:cNvPr id="208900"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U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s-ES_tradnl"/>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es-ES_tradnl"/>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8E5B0CB9-45FA-4C19-A06D-96F018517375}" type="slidenum">
              <a:rPr lang="es-ES_tradnl"/>
              <a:pPr>
                <a:defRPr/>
              </a:pPr>
              <a:t>‹Nº›</a:t>
            </a:fld>
            <a:endParaRPr lang="es-ES_tradnl"/>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71DF44E7-B012-487A-8766-9419E4404FE9}" type="slidenum">
              <a:rPr lang="es-ES_tradnl"/>
              <a:pPr>
                <a:defRPr/>
              </a:pPr>
              <a:t>‹Nº›</a:t>
            </a:fld>
            <a:endParaRPr lang="es-ES_tradnl"/>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609600"/>
            <a:ext cx="1949450" cy="5451475"/>
          </a:xfrm>
        </p:spPr>
        <p:txBody>
          <a:bodyPr vert="eaVert"/>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a:xfrm>
            <a:off x="1143000" y="609600"/>
            <a:ext cx="5697538" cy="5451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B5ACC7DB-3CE0-4A92-B366-E11CDF8E11F0}" type="slidenum">
              <a:rPr lang="es-ES_tradnl"/>
              <a:pPr>
                <a:defRPr/>
              </a:pPr>
              <a:t>‹Nº›</a:t>
            </a:fld>
            <a:endParaRPr lang="es-ES_tradnl"/>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US"/>
          </a:p>
        </p:txBody>
      </p:sp>
      <p:sp>
        <p:nvSpPr>
          <p:cNvPr id="3" name="2 Marcador de texto"/>
          <p:cNvSpPr>
            <a:spLocks noGrp="1"/>
          </p:cNvSpPr>
          <p:nvPr>
            <p:ph type="body" sz="half" idx="1"/>
          </p:nvPr>
        </p:nvSpPr>
        <p:spPr>
          <a:xfrm>
            <a:off x="1169988" y="1946275"/>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imágenes prediseñadas"/>
          <p:cNvSpPr>
            <a:spLocks noGrp="1"/>
          </p:cNvSpPr>
          <p:nvPr>
            <p:ph type="clipArt" sz="half" idx="2"/>
          </p:nvPr>
        </p:nvSpPr>
        <p:spPr>
          <a:xfrm>
            <a:off x="5132388" y="1946275"/>
            <a:ext cx="3810000" cy="4114800"/>
          </a:xfrm>
        </p:spPr>
        <p:txBody>
          <a:bodyPr/>
          <a:lstStyle/>
          <a:p>
            <a:pPr lvl="0"/>
            <a:endParaRPr lang="es-US" noProof="0" smtClean="0"/>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2F2D36B8-67A3-40C2-B9BC-5B6E9FE66C95}" type="slidenum">
              <a:rPr lang="es-ES_tradnl"/>
              <a:pPr>
                <a:defRPr/>
              </a:pPr>
              <a:t>‹Nº›</a:t>
            </a:fld>
            <a:endParaRPr lang="es-ES_tradnl"/>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US"/>
          </a:p>
        </p:txBody>
      </p:sp>
      <p:sp>
        <p:nvSpPr>
          <p:cNvPr id="3" name="2 Marcador de texto"/>
          <p:cNvSpPr>
            <a:spLocks noGrp="1"/>
          </p:cNvSpPr>
          <p:nvPr>
            <p:ph type="body" sz="half" idx="1"/>
          </p:nvPr>
        </p:nvSpPr>
        <p:spPr>
          <a:xfrm>
            <a:off x="1169988" y="1946275"/>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contenido"/>
          <p:cNvSpPr>
            <a:spLocks noGrp="1"/>
          </p:cNvSpPr>
          <p:nvPr>
            <p:ph sz="half" idx="2"/>
          </p:nvPr>
        </p:nvSpPr>
        <p:spPr>
          <a:xfrm>
            <a:off x="5132388" y="1946275"/>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989E3FA6-98D8-4983-A040-5D90001ACA37}" type="slidenum">
              <a:rPr lang="es-ES_tradnl"/>
              <a:pPr>
                <a:defRPr/>
              </a:pPr>
              <a:t>‹Nº›</a:t>
            </a:fld>
            <a:endParaRPr lang="es-ES_tradnl"/>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US"/>
          </a:p>
        </p:txBody>
      </p:sp>
      <p:sp>
        <p:nvSpPr>
          <p:cNvPr id="3" name="2 Marcador de tabla"/>
          <p:cNvSpPr>
            <a:spLocks noGrp="1"/>
          </p:cNvSpPr>
          <p:nvPr>
            <p:ph type="tbl" idx="1"/>
          </p:nvPr>
        </p:nvSpPr>
        <p:spPr>
          <a:xfrm>
            <a:off x="1169988" y="1946275"/>
            <a:ext cx="7772400" cy="4114800"/>
          </a:xfrm>
        </p:spPr>
        <p:txBody>
          <a:bodyPr/>
          <a:lstStyle/>
          <a:p>
            <a:pPr lvl="0"/>
            <a:endParaRPr lang="es-US" noProof="0" smtClean="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70E6CF71-E586-4B8F-B8B5-F8AA444183DE}" type="slidenum">
              <a:rPr lang="es-ES_tradnl"/>
              <a:pPr>
                <a:defRPr/>
              </a:pPr>
              <a:t>‹Nº›</a:t>
            </a:fld>
            <a:endParaRPr lang="es-ES_tradnl"/>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200C0EA1-DB71-4CA0-83A8-37ED2A47B910}" type="slidenum">
              <a:rPr lang="es-ES_tradnl"/>
              <a:pPr>
                <a:defRPr/>
              </a:pPr>
              <a:t>‹Nº›</a:t>
            </a:fld>
            <a:endParaRPr lang="es-ES_tradnl"/>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17EAFE21-842C-45CF-A7E5-0E1AD36EE73A}" type="slidenum">
              <a:rPr lang="es-ES_tradnl"/>
              <a:pPr>
                <a:defRPr/>
              </a:pPr>
              <a:t>‹Nº›</a:t>
            </a:fld>
            <a:endParaRPr lang="es-ES_tradnl"/>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contenido"/>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29D3B104-370E-43D0-9479-13971303DE0A}" type="slidenum">
              <a:rPr lang="es-ES_tradnl"/>
              <a:pPr>
                <a:defRPr/>
              </a:pPr>
              <a:t>‹Nº›</a:t>
            </a:fld>
            <a:endParaRPr lang="es-ES_tradnl"/>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Rectangle 36"/>
          <p:cNvSpPr>
            <a:spLocks noGrp="1" noChangeArrowheads="1"/>
          </p:cNvSpPr>
          <p:nvPr>
            <p:ph type="dt" sz="half" idx="10"/>
          </p:nvPr>
        </p:nvSpPr>
        <p:spPr>
          <a:ln/>
        </p:spPr>
        <p:txBody>
          <a:bodyPr/>
          <a:lstStyle>
            <a:lvl1pPr>
              <a:defRPr/>
            </a:lvl1pPr>
          </a:lstStyle>
          <a:p>
            <a:pPr>
              <a:defRPr/>
            </a:pPr>
            <a:endParaRPr lang="es-ES_tradnl"/>
          </a:p>
        </p:txBody>
      </p:sp>
      <p:sp>
        <p:nvSpPr>
          <p:cNvPr id="8"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38"/>
          <p:cNvSpPr>
            <a:spLocks noGrp="1" noChangeArrowheads="1"/>
          </p:cNvSpPr>
          <p:nvPr>
            <p:ph type="sldNum" sz="quarter" idx="12"/>
          </p:nvPr>
        </p:nvSpPr>
        <p:spPr>
          <a:ln/>
        </p:spPr>
        <p:txBody>
          <a:bodyPr/>
          <a:lstStyle>
            <a:lvl1pPr>
              <a:defRPr/>
            </a:lvl1pPr>
          </a:lstStyle>
          <a:p>
            <a:pPr>
              <a:defRPr/>
            </a:pPr>
            <a:fld id="{9B988297-FCC5-49E8-B7D1-6427B0A31A26}" type="slidenum">
              <a:rPr lang="es-ES_tradnl"/>
              <a:pPr>
                <a:defRPr/>
              </a:pPr>
              <a:t>‹Nº›</a:t>
            </a:fld>
            <a:endParaRPr lang="es-ES_tradnl"/>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Rectangle 36"/>
          <p:cNvSpPr>
            <a:spLocks noGrp="1" noChangeArrowheads="1"/>
          </p:cNvSpPr>
          <p:nvPr>
            <p:ph type="dt" sz="half" idx="10"/>
          </p:nvPr>
        </p:nvSpPr>
        <p:spPr>
          <a:ln/>
        </p:spPr>
        <p:txBody>
          <a:bodyPr/>
          <a:lstStyle>
            <a:lvl1pPr>
              <a:defRPr/>
            </a:lvl1pPr>
          </a:lstStyle>
          <a:p>
            <a:pPr>
              <a:defRPr/>
            </a:pPr>
            <a:endParaRPr lang="es-ES_tradnl"/>
          </a:p>
        </p:txBody>
      </p:sp>
      <p:sp>
        <p:nvSpPr>
          <p:cNvPr id="4"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38"/>
          <p:cNvSpPr>
            <a:spLocks noGrp="1" noChangeArrowheads="1"/>
          </p:cNvSpPr>
          <p:nvPr>
            <p:ph type="sldNum" sz="quarter" idx="12"/>
          </p:nvPr>
        </p:nvSpPr>
        <p:spPr>
          <a:ln/>
        </p:spPr>
        <p:txBody>
          <a:bodyPr/>
          <a:lstStyle>
            <a:lvl1pPr>
              <a:defRPr/>
            </a:lvl1pPr>
          </a:lstStyle>
          <a:p>
            <a:pPr>
              <a:defRPr/>
            </a:pPr>
            <a:fld id="{5E81B4AC-18E9-4061-BA9A-41631A0CD0DC}" type="slidenum">
              <a:rPr lang="es-ES_tradnl"/>
              <a:pPr>
                <a:defRPr/>
              </a:pPr>
              <a:t>‹Nº›</a:t>
            </a:fld>
            <a:endParaRPr lang="es-ES_tradnl"/>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6"/>
          <p:cNvSpPr>
            <a:spLocks noGrp="1" noChangeArrowheads="1"/>
          </p:cNvSpPr>
          <p:nvPr>
            <p:ph type="dt" sz="half" idx="10"/>
          </p:nvPr>
        </p:nvSpPr>
        <p:spPr>
          <a:ln/>
        </p:spPr>
        <p:txBody>
          <a:bodyPr/>
          <a:lstStyle>
            <a:lvl1pPr>
              <a:defRPr/>
            </a:lvl1pPr>
          </a:lstStyle>
          <a:p>
            <a:pPr>
              <a:defRPr/>
            </a:pPr>
            <a:endParaRPr lang="es-ES_tradnl"/>
          </a:p>
        </p:txBody>
      </p:sp>
      <p:sp>
        <p:nvSpPr>
          <p:cNvPr id="3"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38"/>
          <p:cNvSpPr>
            <a:spLocks noGrp="1" noChangeArrowheads="1"/>
          </p:cNvSpPr>
          <p:nvPr>
            <p:ph type="sldNum" sz="quarter" idx="12"/>
          </p:nvPr>
        </p:nvSpPr>
        <p:spPr>
          <a:ln/>
        </p:spPr>
        <p:txBody>
          <a:bodyPr/>
          <a:lstStyle>
            <a:lvl1pPr>
              <a:defRPr/>
            </a:lvl1pPr>
          </a:lstStyle>
          <a:p>
            <a:pPr>
              <a:defRPr/>
            </a:pPr>
            <a:fld id="{7ADE7E29-A993-40A1-B578-99BE6468B6ED}" type="slidenum">
              <a:rPr lang="es-ES_tradnl"/>
              <a:pPr>
                <a:defRPr/>
              </a:pPr>
              <a:t>‹Nº›</a:t>
            </a:fld>
            <a:endParaRPr lang="es-ES_tradnl"/>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1F1A9E3A-45F8-412E-B266-AC668E604A5D}" type="slidenum">
              <a:rPr lang="es-ES_tradnl"/>
              <a:pPr>
                <a:defRPr/>
              </a:pPr>
              <a:t>‹Nº›</a:t>
            </a:fld>
            <a:endParaRPr lang="es-ES_tradnl"/>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0EA72C4A-069D-490B-B5D1-D501FB6DB865}" type="slidenum">
              <a:rPr lang="es-ES_tradnl"/>
              <a:pPr>
                <a:defRPr/>
              </a:pPr>
              <a:t>‹Nº›</a:t>
            </a:fld>
            <a:endParaRPr lang="es-ES_tradnl"/>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1085850" cy="6854825"/>
            <a:chOff x="0" y="0"/>
            <a:chExt cx="684" cy="4318"/>
          </a:xfrm>
        </p:grpSpPr>
        <p:sp>
          <p:nvSpPr>
            <p:cNvPr id="205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US"/>
            </a:p>
          </p:txBody>
        </p:sp>
        <p:grpSp>
          <p:nvGrpSpPr>
            <p:cNvPr id="10249"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grpSp>
      </p:grpSp>
      <p:sp>
        <p:nvSpPr>
          <p:cNvPr id="10243"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4" name="Rectangle 3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es-ES_tradnl"/>
          </a:p>
        </p:txBody>
      </p:sp>
      <p:sp>
        <p:nvSpPr>
          <p:cNvPr id="2085" name="Rectangle 37"/>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es-ES_tradnl"/>
          </a:p>
        </p:txBody>
      </p:sp>
      <p:sp>
        <p:nvSpPr>
          <p:cNvPr id="2086" name="Rectangle 38"/>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7D88D189-907B-44D2-9585-5BA8242F7852}" type="slidenum">
              <a:rPr lang="es-ES_tradnl"/>
              <a:pPr>
                <a:defRPr/>
              </a:pPr>
              <a:t>‹Nº›</a:t>
            </a:fld>
            <a:endParaRPr lang="es-ES_tradnl"/>
          </a:p>
        </p:txBody>
      </p:sp>
      <p:sp>
        <p:nvSpPr>
          <p:cNvPr id="2087" name="Rectangle 39"/>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693"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ransition/>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slide" Target="slide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12.w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4.wmf"/><Relationship Id="rId4" Type="http://schemas.openxmlformats.org/officeDocument/2006/relationships/oleObject" Target="../embeddings/oleObject4.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Documento_de_Microsoft_Office_Word_97-20031.doc"/></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066800" y="609600"/>
            <a:ext cx="7772400" cy="1676400"/>
          </a:xfrm>
        </p:spPr>
        <p:txBody>
          <a:bodyPr/>
          <a:lstStyle/>
          <a:p>
            <a:pPr eaLnBrk="1" hangingPunct="1"/>
            <a:r>
              <a:rPr lang="en-US" smtClean="0"/>
              <a:t>Planificación y Comercialización – Clase 4</a:t>
            </a:r>
            <a:endParaRPr lang="es-ES_tradnl" smtClean="0"/>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12292"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12293"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12294"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Historia de Administracion de Proyectos</a:t>
            </a:r>
          </a:p>
        </p:txBody>
      </p:sp>
      <p:sp>
        <p:nvSpPr>
          <p:cNvPr id="850947" name="Rectangle 3"/>
          <p:cNvSpPr>
            <a:spLocks noGrp="1" noChangeArrowheads="1"/>
          </p:cNvSpPr>
          <p:nvPr>
            <p:ph type="body" idx="1"/>
          </p:nvPr>
        </p:nvSpPr>
        <p:spPr>
          <a:xfrm>
            <a:off x="685800" y="1858963"/>
            <a:ext cx="7800975" cy="4114800"/>
          </a:xfrm>
        </p:spPr>
        <p:txBody>
          <a:bodyPr/>
          <a:lstStyle/>
          <a:p>
            <a:pPr eaLnBrk="1" hangingPunct="1">
              <a:lnSpc>
                <a:spcPct val="90000"/>
              </a:lnSpc>
              <a:defRPr/>
            </a:pPr>
            <a:r>
              <a:rPr lang="en-US" sz="2800" smtClean="0"/>
              <a:t>1958, gobierno U.S.A. adoptó CPM y lo mejoró para crear PERT (Program Evaluation and Review Technique) para el programa de submarinos Polaris.</a:t>
            </a:r>
          </a:p>
          <a:p>
            <a:pPr eaLnBrk="1" hangingPunct="1">
              <a:lnSpc>
                <a:spcPct val="90000"/>
              </a:lnSpc>
              <a:defRPr/>
            </a:pPr>
            <a:r>
              <a:rPr lang="en-US" sz="2800" smtClean="0"/>
              <a:t>Desde 1950, administración de proyectos ha evolucionado en una disciplina en la cual uno puede obtener un titulo y certificacion.</a:t>
            </a:r>
          </a:p>
          <a:p>
            <a:pPr eaLnBrk="1" hangingPunct="1">
              <a:lnSpc>
                <a:spcPct val="90000"/>
              </a:lnSpc>
              <a:defRPr/>
            </a:pPr>
            <a:r>
              <a:rPr lang="en-US" sz="2800" smtClean="0"/>
              <a:t>Al presente PERT y CPM están tan mezclados que no se aprecia mucho su diferencia y se conoce como PERT/CPM.</a:t>
            </a:r>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143000" y="0"/>
            <a:ext cx="7772400" cy="1143000"/>
          </a:xfrm>
        </p:spPr>
        <p:txBody>
          <a:bodyPr/>
          <a:lstStyle/>
          <a:p>
            <a:pPr eaLnBrk="1" hangingPunct="1"/>
            <a:r>
              <a:rPr lang="en-US" smtClean="0"/>
              <a:t>Ejemplo de PERT</a:t>
            </a:r>
          </a:p>
        </p:txBody>
      </p:sp>
      <p:sp>
        <p:nvSpPr>
          <p:cNvPr id="969731" name="Rectangle 3"/>
          <p:cNvSpPr>
            <a:spLocks noGrp="1" noChangeArrowheads="1"/>
          </p:cNvSpPr>
          <p:nvPr>
            <p:ph type="body" idx="1"/>
          </p:nvPr>
        </p:nvSpPr>
        <p:spPr>
          <a:xfrm>
            <a:off x="1169988" y="1447800"/>
            <a:ext cx="7772400" cy="4114800"/>
          </a:xfrm>
        </p:spPr>
        <p:txBody>
          <a:bodyPr/>
          <a:lstStyle/>
          <a:p>
            <a:pPr eaLnBrk="1" hangingPunct="1">
              <a:lnSpc>
                <a:spcPct val="90000"/>
              </a:lnSpc>
              <a:defRPr/>
            </a:pPr>
            <a:r>
              <a:rPr lang="en-US" sz="2800" smtClean="0">
                <a:solidFill>
                  <a:srgbClr val="FFFFFF"/>
                </a:solidFill>
              </a:rPr>
              <a:t>Probabilidad que proyecto sea terminado antes de 24  horas</a:t>
            </a:r>
            <a:endParaRPr lang="en-US" sz="2800" smtClean="0"/>
          </a:p>
          <a:p>
            <a:pPr eaLnBrk="1" hangingPunct="1">
              <a:lnSpc>
                <a:spcPct val="90000"/>
              </a:lnSpc>
              <a:defRPr/>
            </a:pPr>
            <a:endParaRPr lang="en-US" sz="2800" smtClean="0"/>
          </a:p>
          <a:p>
            <a:pPr eaLnBrk="1" hangingPunct="1">
              <a:lnSpc>
                <a:spcPct val="90000"/>
              </a:lnSpc>
              <a:buFont typeface="Wingdings" pitchFamily="2" charset="2"/>
              <a:buNone/>
              <a:defRPr/>
            </a:pPr>
            <a:endParaRPr lang="en-US" sz="2800" smtClean="0"/>
          </a:p>
          <a:p>
            <a:pPr eaLnBrk="1" hangingPunct="1">
              <a:lnSpc>
                <a:spcPct val="90000"/>
              </a:lnSpc>
              <a:buFont typeface="Wingdings" pitchFamily="2" charset="2"/>
              <a:buNone/>
              <a:defRPr/>
            </a:pPr>
            <a:r>
              <a:rPr lang="en-US" sz="2800" smtClean="0"/>
              <a:t> 		</a:t>
            </a:r>
          </a:p>
          <a:p>
            <a:pPr eaLnBrk="1" hangingPunct="1">
              <a:lnSpc>
                <a:spcPct val="90000"/>
              </a:lnSpc>
              <a:buFont typeface="Wingdings" pitchFamily="2" charset="2"/>
              <a:buNone/>
              <a:defRPr/>
            </a:pPr>
            <a:endParaRPr lang="en-US" sz="2800" smtClean="0"/>
          </a:p>
          <a:p>
            <a:pPr eaLnBrk="1" hangingPunct="1">
              <a:lnSpc>
                <a:spcPct val="90000"/>
              </a:lnSpc>
              <a:buFont typeface="Wingdings" pitchFamily="2" charset="2"/>
              <a:buNone/>
              <a:defRPr/>
            </a:pPr>
            <a:endParaRPr lang="en-US" sz="2800" smtClean="0"/>
          </a:p>
          <a:p>
            <a:pPr eaLnBrk="1" hangingPunct="1">
              <a:lnSpc>
                <a:spcPct val="90000"/>
              </a:lnSpc>
              <a:buFont typeface="Wingdings" pitchFamily="2" charset="2"/>
              <a:buNone/>
              <a:defRPr/>
            </a:pPr>
            <a:endParaRPr lang="en-US" sz="2800" smtClean="0"/>
          </a:p>
          <a:p>
            <a:pPr eaLnBrk="1" hangingPunct="1">
              <a:lnSpc>
                <a:spcPct val="80000"/>
              </a:lnSpc>
              <a:buFont typeface="Wingdings" pitchFamily="2" charset="2"/>
              <a:buNone/>
              <a:defRPr/>
            </a:pPr>
            <a:r>
              <a:rPr lang="en-US" sz="2800" smtClean="0"/>
              <a:t>		De tabla Normal standarizada:</a:t>
            </a:r>
          </a:p>
          <a:p>
            <a:pPr eaLnBrk="1" hangingPunct="1">
              <a:lnSpc>
                <a:spcPct val="80000"/>
              </a:lnSpc>
              <a:buFont typeface="Wingdings" pitchFamily="2" charset="2"/>
              <a:buNone/>
              <a:defRPr/>
            </a:pPr>
            <a:r>
              <a:rPr lang="en-US" sz="2800" smtClean="0"/>
              <a:t> </a:t>
            </a:r>
          </a:p>
          <a:p>
            <a:pPr eaLnBrk="1" hangingPunct="1">
              <a:lnSpc>
                <a:spcPct val="80000"/>
              </a:lnSpc>
              <a:buFont typeface="Wingdings" pitchFamily="2" charset="2"/>
              <a:buNone/>
              <a:defRPr/>
            </a:pPr>
            <a:r>
              <a:rPr lang="en-US" sz="2800" smtClean="0"/>
              <a:t>			 P(z </a:t>
            </a:r>
            <a:r>
              <a:rPr lang="en-US" sz="2800" u="sng" smtClean="0"/>
              <a:t>&lt;</a:t>
            </a:r>
            <a:r>
              <a:rPr lang="en-US" sz="2800" smtClean="0"/>
              <a:t> .71) = .5 + .2612 =  .7612</a:t>
            </a:r>
          </a:p>
        </p:txBody>
      </p:sp>
      <p:sp>
        <p:nvSpPr>
          <p:cNvPr id="104452" name="Rectangle 4"/>
          <p:cNvSpPr>
            <a:spLocks noChangeArrowheads="1"/>
          </p:cNvSpPr>
          <p:nvPr/>
        </p:nvSpPr>
        <p:spPr bwMode="auto">
          <a:xfrm>
            <a:off x="7239000" y="5867400"/>
            <a:ext cx="977900" cy="444500"/>
          </a:xfrm>
          <a:prstGeom prst="rect">
            <a:avLst/>
          </a:prstGeom>
          <a:noFill/>
          <a:ln w="12700">
            <a:solidFill>
              <a:schemeClr val="tx1"/>
            </a:solidFill>
            <a:miter lim="800000"/>
            <a:headEnd/>
            <a:tailEnd/>
          </a:ln>
        </p:spPr>
        <p:txBody>
          <a:bodyPr wrap="none" anchor="ctr"/>
          <a:lstStyle/>
          <a:p>
            <a:endParaRPr lang="es-US"/>
          </a:p>
        </p:txBody>
      </p:sp>
      <p:sp>
        <p:nvSpPr>
          <p:cNvPr id="104453" name="Freeform 5"/>
          <p:cNvSpPr>
            <a:spLocks/>
          </p:cNvSpPr>
          <p:nvPr/>
        </p:nvSpPr>
        <p:spPr bwMode="auto">
          <a:xfrm>
            <a:off x="2039938" y="2066925"/>
            <a:ext cx="4992687" cy="2614613"/>
          </a:xfrm>
          <a:custGeom>
            <a:avLst/>
            <a:gdLst>
              <a:gd name="T0" fmla="*/ 2427597 w 1162"/>
              <a:gd name="T1" fmla="*/ 27378 h 1146"/>
              <a:gd name="T2" fmla="*/ 2281512 w 1162"/>
              <a:gd name="T3" fmla="*/ 148298 h 1146"/>
              <a:gd name="T4" fmla="*/ 2182689 w 1162"/>
              <a:gd name="T5" fmla="*/ 294315 h 1146"/>
              <a:gd name="T6" fmla="*/ 2101053 w 1162"/>
              <a:gd name="T7" fmla="*/ 442613 h 1146"/>
              <a:gd name="T8" fmla="*/ 2028010 w 1162"/>
              <a:gd name="T9" fmla="*/ 588630 h 1146"/>
              <a:gd name="T10" fmla="*/ 1972154 w 1162"/>
              <a:gd name="T11" fmla="*/ 730084 h 1146"/>
              <a:gd name="T12" fmla="*/ 1916298 w 1162"/>
              <a:gd name="T13" fmla="*/ 882945 h 1146"/>
              <a:gd name="T14" fmla="*/ 1851848 w 1162"/>
              <a:gd name="T15" fmla="*/ 1031243 h 1146"/>
              <a:gd name="T16" fmla="*/ 1795992 w 1162"/>
              <a:gd name="T17" fmla="*/ 1177260 h 1146"/>
              <a:gd name="T18" fmla="*/ 1744433 w 1162"/>
              <a:gd name="T19" fmla="*/ 1325559 h 1146"/>
              <a:gd name="T20" fmla="*/ 1688576 w 1162"/>
              <a:gd name="T21" fmla="*/ 1469294 h 1146"/>
              <a:gd name="T22" fmla="*/ 1632720 w 1162"/>
              <a:gd name="T23" fmla="*/ 1629000 h 1146"/>
              <a:gd name="T24" fmla="*/ 1568271 w 1162"/>
              <a:gd name="T25" fmla="*/ 1772735 h 1146"/>
              <a:gd name="T26" fmla="*/ 1473745 w 1162"/>
              <a:gd name="T27" fmla="*/ 1934722 h 1146"/>
              <a:gd name="T28" fmla="*/ 1349143 w 1162"/>
              <a:gd name="T29" fmla="*/ 2092146 h 1146"/>
              <a:gd name="T30" fmla="*/ 1233134 w 1162"/>
              <a:gd name="T31" fmla="*/ 2201659 h 1146"/>
              <a:gd name="T32" fmla="*/ 1065565 w 1162"/>
              <a:gd name="T33" fmla="*/ 2313453 h 1146"/>
              <a:gd name="T34" fmla="*/ 906589 w 1162"/>
              <a:gd name="T35" fmla="*/ 2386462 h 1146"/>
              <a:gd name="T36" fmla="*/ 734724 w 1162"/>
              <a:gd name="T37" fmla="*/ 2438937 h 1146"/>
              <a:gd name="T38" fmla="*/ 584342 w 1162"/>
              <a:gd name="T39" fmla="*/ 2486848 h 1146"/>
              <a:gd name="T40" fmla="*/ 386697 w 1162"/>
              <a:gd name="T41" fmla="*/ 2534760 h 1146"/>
              <a:gd name="T42" fmla="*/ 227721 w 1162"/>
              <a:gd name="T43" fmla="*/ 2566701 h 1146"/>
              <a:gd name="T44" fmla="*/ 4992687 w 1162"/>
              <a:gd name="T45" fmla="*/ 2610050 h 1146"/>
              <a:gd name="T46" fmla="*/ 4743482 w 1162"/>
              <a:gd name="T47" fmla="*/ 2566701 h 1146"/>
              <a:gd name="T48" fmla="*/ 4623177 w 1162"/>
              <a:gd name="T49" fmla="*/ 2541605 h 1146"/>
              <a:gd name="T50" fmla="*/ 4395454 w 1162"/>
              <a:gd name="T51" fmla="*/ 2477722 h 1146"/>
              <a:gd name="T52" fmla="*/ 4189216 w 1162"/>
              <a:gd name="T53" fmla="*/ 2404714 h 1146"/>
              <a:gd name="T54" fmla="*/ 3995868 w 1162"/>
              <a:gd name="T55" fmla="*/ 2318016 h 1146"/>
              <a:gd name="T56" fmla="*/ 3922825 w 1162"/>
              <a:gd name="T57" fmla="*/ 2274667 h 1146"/>
              <a:gd name="T58" fmla="*/ 3793926 w 1162"/>
              <a:gd name="T59" fmla="*/ 2174281 h 1146"/>
              <a:gd name="T60" fmla="*/ 3686510 w 1162"/>
              <a:gd name="T61" fmla="*/ 2051079 h 1146"/>
              <a:gd name="T62" fmla="*/ 3583391 w 1162"/>
              <a:gd name="T63" fmla="*/ 1900499 h 1146"/>
              <a:gd name="T64" fmla="*/ 3510348 w 1162"/>
              <a:gd name="T65" fmla="*/ 1777298 h 1146"/>
              <a:gd name="T66" fmla="*/ 3450196 w 1162"/>
              <a:gd name="T67" fmla="*/ 1635844 h 1146"/>
              <a:gd name="T68" fmla="*/ 3402933 w 1162"/>
              <a:gd name="T69" fmla="*/ 1510361 h 1146"/>
              <a:gd name="T70" fmla="*/ 3351373 w 1162"/>
              <a:gd name="T71" fmla="*/ 1387159 h 1146"/>
              <a:gd name="T72" fmla="*/ 3286924 w 1162"/>
              <a:gd name="T73" fmla="*/ 1225172 h 1146"/>
              <a:gd name="T74" fmla="*/ 3222474 w 1162"/>
              <a:gd name="T75" fmla="*/ 1076874 h 1146"/>
              <a:gd name="T76" fmla="*/ 3149431 w 1162"/>
              <a:gd name="T77" fmla="*/ 892071 h 1146"/>
              <a:gd name="T78" fmla="*/ 3076389 w 1162"/>
              <a:gd name="T79" fmla="*/ 718676 h 1146"/>
              <a:gd name="T80" fmla="*/ 3003346 w 1162"/>
              <a:gd name="T81" fmla="*/ 556689 h 1146"/>
              <a:gd name="T82" fmla="*/ 2951786 w 1162"/>
              <a:gd name="T83" fmla="*/ 458584 h 1146"/>
              <a:gd name="T84" fmla="*/ 2878744 w 1162"/>
              <a:gd name="T85" fmla="*/ 305723 h 1146"/>
              <a:gd name="T86" fmla="*/ 2814294 w 1162"/>
              <a:gd name="T87" fmla="*/ 207618 h 1146"/>
              <a:gd name="T88" fmla="*/ 2848667 w 1162"/>
              <a:gd name="T89" fmla="*/ 250966 h 1146"/>
              <a:gd name="T90" fmla="*/ 2797108 w 1162"/>
              <a:gd name="T91" fmla="*/ 189366 h 1146"/>
              <a:gd name="T92" fmla="*/ 2685395 w 1162"/>
              <a:gd name="T93" fmla="*/ 68445 h 1146"/>
              <a:gd name="T94" fmla="*/ 2577979 w 1162"/>
              <a:gd name="T95" fmla="*/ 9126 h 114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62"/>
              <a:gd name="T145" fmla="*/ 0 h 1146"/>
              <a:gd name="T146" fmla="*/ 1162 w 1162"/>
              <a:gd name="T147" fmla="*/ 1146 h 114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62" h="1146">
                <a:moveTo>
                  <a:pt x="590" y="1"/>
                </a:moveTo>
                <a:lnTo>
                  <a:pt x="577" y="5"/>
                </a:lnTo>
                <a:lnTo>
                  <a:pt x="565" y="12"/>
                </a:lnTo>
                <a:lnTo>
                  <a:pt x="552" y="27"/>
                </a:lnTo>
                <a:lnTo>
                  <a:pt x="541" y="44"/>
                </a:lnTo>
                <a:lnTo>
                  <a:pt x="531" y="65"/>
                </a:lnTo>
                <a:lnTo>
                  <a:pt x="524" y="80"/>
                </a:lnTo>
                <a:lnTo>
                  <a:pt x="516" y="104"/>
                </a:lnTo>
                <a:lnTo>
                  <a:pt x="508" y="129"/>
                </a:lnTo>
                <a:lnTo>
                  <a:pt x="503" y="147"/>
                </a:lnTo>
                <a:lnTo>
                  <a:pt x="495" y="172"/>
                </a:lnTo>
                <a:lnTo>
                  <a:pt x="489" y="194"/>
                </a:lnTo>
                <a:lnTo>
                  <a:pt x="483" y="216"/>
                </a:lnTo>
                <a:lnTo>
                  <a:pt x="478" y="236"/>
                </a:lnTo>
                <a:lnTo>
                  <a:pt x="472" y="258"/>
                </a:lnTo>
                <a:lnTo>
                  <a:pt x="468" y="277"/>
                </a:lnTo>
                <a:lnTo>
                  <a:pt x="464" y="298"/>
                </a:lnTo>
                <a:lnTo>
                  <a:pt x="459" y="320"/>
                </a:lnTo>
                <a:lnTo>
                  <a:pt x="455" y="344"/>
                </a:lnTo>
                <a:lnTo>
                  <a:pt x="449" y="367"/>
                </a:lnTo>
                <a:lnTo>
                  <a:pt x="446" y="387"/>
                </a:lnTo>
                <a:lnTo>
                  <a:pt x="441" y="407"/>
                </a:lnTo>
                <a:lnTo>
                  <a:pt x="435" y="430"/>
                </a:lnTo>
                <a:lnTo>
                  <a:pt x="431" y="452"/>
                </a:lnTo>
                <a:lnTo>
                  <a:pt x="426" y="474"/>
                </a:lnTo>
                <a:lnTo>
                  <a:pt x="422" y="496"/>
                </a:lnTo>
                <a:lnTo>
                  <a:pt x="418" y="516"/>
                </a:lnTo>
                <a:lnTo>
                  <a:pt x="414" y="539"/>
                </a:lnTo>
                <a:lnTo>
                  <a:pt x="410" y="561"/>
                </a:lnTo>
                <a:lnTo>
                  <a:pt x="406" y="581"/>
                </a:lnTo>
                <a:lnTo>
                  <a:pt x="402" y="602"/>
                </a:lnTo>
                <a:lnTo>
                  <a:pt x="398" y="623"/>
                </a:lnTo>
                <a:lnTo>
                  <a:pt x="393" y="644"/>
                </a:lnTo>
                <a:lnTo>
                  <a:pt x="388" y="672"/>
                </a:lnTo>
                <a:lnTo>
                  <a:pt x="384" y="696"/>
                </a:lnTo>
                <a:lnTo>
                  <a:pt x="380" y="714"/>
                </a:lnTo>
                <a:lnTo>
                  <a:pt x="375" y="735"/>
                </a:lnTo>
                <a:lnTo>
                  <a:pt x="371" y="753"/>
                </a:lnTo>
                <a:lnTo>
                  <a:pt x="365" y="777"/>
                </a:lnTo>
                <a:lnTo>
                  <a:pt x="359" y="801"/>
                </a:lnTo>
                <a:lnTo>
                  <a:pt x="351" y="824"/>
                </a:lnTo>
                <a:lnTo>
                  <a:pt x="343" y="848"/>
                </a:lnTo>
                <a:lnTo>
                  <a:pt x="335" y="871"/>
                </a:lnTo>
                <a:lnTo>
                  <a:pt x="325" y="892"/>
                </a:lnTo>
                <a:lnTo>
                  <a:pt x="314" y="917"/>
                </a:lnTo>
                <a:lnTo>
                  <a:pt x="307" y="932"/>
                </a:lnTo>
                <a:lnTo>
                  <a:pt x="298" y="947"/>
                </a:lnTo>
                <a:lnTo>
                  <a:pt x="287" y="965"/>
                </a:lnTo>
                <a:lnTo>
                  <a:pt x="278" y="978"/>
                </a:lnTo>
                <a:lnTo>
                  <a:pt x="266" y="993"/>
                </a:lnTo>
                <a:lnTo>
                  <a:pt x="248" y="1014"/>
                </a:lnTo>
                <a:lnTo>
                  <a:pt x="233" y="1028"/>
                </a:lnTo>
                <a:lnTo>
                  <a:pt x="221" y="1037"/>
                </a:lnTo>
                <a:lnTo>
                  <a:pt x="211" y="1046"/>
                </a:lnTo>
                <a:lnTo>
                  <a:pt x="198" y="1054"/>
                </a:lnTo>
                <a:lnTo>
                  <a:pt x="184" y="1061"/>
                </a:lnTo>
                <a:lnTo>
                  <a:pt x="171" y="1069"/>
                </a:lnTo>
                <a:lnTo>
                  <a:pt x="160" y="1077"/>
                </a:lnTo>
                <a:lnTo>
                  <a:pt x="147" y="1084"/>
                </a:lnTo>
                <a:lnTo>
                  <a:pt x="136" y="1090"/>
                </a:lnTo>
                <a:lnTo>
                  <a:pt x="122" y="1097"/>
                </a:lnTo>
                <a:lnTo>
                  <a:pt x="102" y="1105"/>
                </a:lnTo>
                <a:lnTo>
                  <a:pt x="90" y="1111"/>
                </a:lnTo>
                <a:lnTo>
                  <a:pt x="78" y="1116"/>
                </a:lnTo>
                <a:lnTo>
                  <a:pt x="69" y="1119"/>
                </a:lnTo>
                <a:lnTo>
                  <a:pt x="53" y="1125"/>
                </a:lnTo>
                <a:lnTo>
                  <a:pt x="36" y="1133"/>
                </a:lnTo>
                <a:lnTo>
                  <a:pt x="0" y="1146"/>
                </a:lnTo>
                <a:lnTo>
                  <a:pt x="1162" y="1144"/>
                </a:lnTo>
                <a:lnTo>
                  <a:pt x="1143" y="1139"/>
                </a:lnTo>
                <a:lnTo>
                  <a:pt x="1122" y="1130"/>
                </a:lnTo>
                <a:lnTo>
                  <a:pt x="1104" y="1125"/>
                </a:lnTo>
                <a:lnTo>
                  <a:pt x="1086" y="1119"/>
                </a:lnTo>
                <a:lnTo>
                  <a:pt x="1067" y="1111"/>
                </a:lnTo>
                <a:lnTo>
                  <a:pt x="1076" y="1114"/>
                </a:lnTo>
                <a:lnTo>
                  <a:pt x="1055" y="1105"/>
                </a:lnTo>
                <a:lnTo>
                  <a:pt x="1043" y="1098"/>
                </a:lnTo>
                <a:lnTo>
                  <a:pt x="1023" y="1086"/>
                </a:lnTo>
                <a:lnTo>
                  <a:pt x="1005" y="1074"/>
                </a:lnTo>
                <a:lnTo>
                  <a:pt x="989" y="1064"/>
                </a:lnTo>
                <a:lnTo>
                  <a:pt x="975" y="1054"/>
                </a:lnTo>
                <a:lnTo>
                  <a:pt x="959" y="1042"/>
                </a:lnTo>
                <a:lnTo>
                  <a:pt x="945" y="1030"/>
                </a:lnTo>
                <a:lnTo>
                  <a:pt x="930" y="1016"/>
                </a:lnTo>
                <a:lnTo>
                  <a:pt x="920" y="1005"/>
                </a:lnTo>
                <a:lnTo>
                  <a:pt x="919" y="1003"/>
                </a:lnTo>
                <a:lnTo>
                  <a:pt x="913" y="997"/>
                </a:lnTo>
                <a:lnTo>
                  <a:pt x="905" y="985"/>
                </a:lnTo>
                <a:lnTo>
                  <a:pt x="893" y="970"/>
                </a:lnTo>
                <a:lnTo>
                  <a:pt x="883" y="953"/>
                </a:lnTo>
                <a:lnTo>
                  <a:pt x="876" y="939"/>
                </a:lnTo>
                <a:lnTo>
                  <a:pt x="868" y="923"/>
                </a:lnTo>
                <a:lnTo>
                  <a:pt x="858" y="899"/>
                </a:lnTo>
                <a:lnTo>
                  <a:pt x="849" y="877"/>
                </a:lnTo>
                <a:lnTo>
                  <a:pt x="841" y="854"/>
                </a:lnTo>
                <a:lnTo>
                  <a:pt x="834" y="833"/>
                </a:lnTo>
                <a:lnTo>
                  <a:pt x="827" y="812"/>
                </a:lnTo>
                <a:lnTo>
                  <a:pt x="822" y="794"/>
                </a:lnTo>
                <a:lnTo>
                  <a:pt x="817" y="779"/>
                </a:lnTo>
                <a:lnTo>
                  <a:pt x="813" y="762"/>
                </a:lnTo>
                <a:lnTo>
                  <a:pt x="808" y="739"/>
                </a:lnTo>
                <a:lnTo>
                  <a:pt x="803" y="717"/>
                </a:lnTo>
                <a:lnTo>
                  <a:pt x="798" y="696"/>
                </a:lnTo>
                <a:lnTo>
                  <a:pt x="794" y="676"/>
                </a:lnTo>
                <a:lnTo>
                  <a:pt x="792" y="662"/>
                </a:lnTo>
                <a:lnTo>
                  <a:pt x="788" y="646"/>
                </a:lnTo>
                <a:lnTo>
                  <a:pt x="785" y="631"/>
                </a:lnTo>
                <a:lnTo>
                  <a:pt x="780" y="608"/>
                </a:lnTo>
                <a:lnTo>
                  <a:pt x="776" y="588"/>
                </a:lnTo>
                <a:lnTo>
                  <a:pt x="770" y="559"/>
                </a:lnTo>
                <a:lnTo>
                  <a:pt x="765" y="537"/>
                </a:lnTo>
                <a:lnTo>
                  <a:pt x="758" y="509"/>
                </a:lnTo>
                <a:lnTo>
                  <a:pt x="754" y="489"/>
                </a:lnTo>
                <a:lnTo>
                  <a:pt x="750" y="472"/>
                </a:lnTo>
                <a:lnTo>
                  <a:pt x="745" y="445"/>
                </a:lnTo>
                <a:lnTo>
                  <a:pt x="740" y="423"/>
                </a:lnTo>
                <a:lnTo>
                  <a:pt x="733" y="391"/>
                </a:lnTo>
                <a:lnTo>
                  <a:pt x="726" y="362"/>
                </a:lnTo>
                <a:lnTo>
                  <a:pt x="722" y="335"/>
                </a:lnTo>
                <a:lnTo>
                  <a:pt x="716" y="315"/>
                </a:lnTo>
                <a:lnTo>
                  <a:pt x="711" y="293"/>
                </a:lnTo>
                <a:lnTo>
                  <a:pt x="704" y="267"/>
                </a:lnTo>
                <a:lnTo>
                  <a:pt x="699" y="244"/>
                </a:lnTo>
                <a:lnTo>
                  <a:pt x="695" y="232"/>
                </a:lnTo>
                <a:lnTo>
                  <a:pt x="692" y="219"/>
                </a:lnTo>
                <a:lnTo>
                  <a:pt x="687" y="201"/>
                </a:lnTo>
                <a:lnTo>
                  <a:pt x="682" y="179"/>
                </a:lnTo>
                <a:lnTo>
                  <a:pt x="675" y="155"/>
                </a:lnTo>
                <a:lnTo>
                  <a:pt x="670" y="134"/>
                </a:lnTo>
                <a:lnTo>
                  <a:pt x="665" y="118"/>
                </a:lnTo>
                <a:lnTo>
                  <a:pt x="655" y="91"/>
                </a:lnTo>
                <a:lnTo>
                  <a:pt x="654" y="87"/>
                </a:lnTo>
                <a:lnTo>
                  <a:pt x="652" y="83"/>
                </a:lnTo>
                <a:lnTo>
                  <a:pt x="663" y="110"/>
                </a:lnTo>
                <a:lnTo>
                  <a:pt x="659" y="100"/>
                </a:lnTo>
                <a:lnTo>
                  <a:pt x="657" y="91"/>
                </a:lnTo>
                <a:lnTo>
                  <a:pt x="651" y="83"/>
                </a:lnTo>
                <a:lnTo>
                  <a:pt x="646" y="68"/>
                </a:lnTo>
                <a:lnTo>
                  <a:pt x="636" y="49"/>
                </a:lnTo>
                <a:lnTo>
                  <a:pt x="625" y="30"/>
                </a:lnTo>
                <a:lnTo>
                  <a:pt x="619" y="19"/>
                </a:lnTo>
                <a:lnTo>
                  <a:pt x="609" y="11"/>
                </a:lnTo>
                <a:lnTo>
                  <a:pt x="600" y="4"/>
                </a:lnTo>
                <a:lnTo>
                  <a:pt x="590" y="0"/>
                </a:lnTo>
              </a:path>
            </a:pathLst>
          </a:custGeom>
          <a:noFill/>
          <a:ln w="38100">
            <a:solidFill>
              <a:srgbClr val="66FFFF"/>
            </a:solidFill>
            <a:round/>
            <a:headEnd/>
            <a:tailEnd/>
          </a:ln>
        </p:spPr>
        <p:txBody>
          <a:bodyPr/>
          <a:lstStyle/>
          <a:p>
            <a:endParaRPr lang="es-ES"/>
          </a:p>
        </p:txBody>
      </p:sp>
      <p:sp>
        <p:nvSpPr>
          <p:cNvPr id="969734" name="Line 6"/>
          <p:cNvSpPr>
            <a:spLocks noChangeShapeType="1"/>
          </p:cNvSpPr>
          <p:nvPr/>
        </p:nvSpPr>
        <p:spPr bwMode="auto">
          <a:xfrm flipV="1">
            <a:off x="1104900" y="4692650"/>
            <a:ext cx="6923088" cy="3175"/>
          </a:xfrm>
          <a:prstGeom prst="line">
            <a:avLst/>
          </a:prstGeom>
          <a:noFill/>
          <a:ln w="28575">
            <a:solidFill>
              <a:schemeClr val="tx1"/>
            </a:solidFill>
            <a:round/>
            <a:headEnd/>
            <a:tailEnd/>
          </a:ln>
          <a:effectLst>
            <a:outerShdw dist="17961" dir="2700000" algn="ctr" rotWithShape="0">
              <a:srgbClr val="000000"/>
            </a:outerShdw>
          </a:effectLst>
        </p:spPr>
        <p:txBody>
          <a:bodyPr/>
          <a:lstStyle/>
          <a:p>
            <a:pPr>
              <a:defRPr/>
            </a:pPr>
            <a:endParaRPr lang="es-US"/>
          </a:p>
        </p:txBody>
      </p:sp>
      <p:sp>
        <p:nvSpPr>
          <p:cNvPr id="104455" name="Line 7"/>
          <p:cNvSpPr>
            <a:spLocks noChangeShapeType="1"/>
          </p:cNvSpPr>
          <p:nvPr/>
        </p:nvSpPr>
        <p:spPr bwMode="auto">
          <a:xfrm>
            <a:off x="4572000" y="1962150"/>
            <a:ext cx="0" cy="2857500"/>
          </a:xfrm>
          <a:prstGeom prst="line">
            <a:avLst/>
          </a:prstGeom>
          <a:noFill/>
          <a:ln w="12700">
            <a:solidFill>
              <a:schemeClr val="tx1"/>
            </a:solidFill>
            <a:prstDash val="lgDash"/>
            <a:round/>
            <a:headEnd/>
            <a:tailEnd/>
          </a:ln>
        </p:spPr>
        <p:txBody>
          <a:bodyPr/>
          <a:lstStyle/>
          <a:p>
            <a:endParaRPr lang="es-ES"/>
          </a:p>
        </p:txBody>
      </p:sp>
      <p:sp>
        <p:nvSpPr>
          <p:cNvPr id="969736" name="Text Box 8"/>
          <p:cNvSpPr txBox="1">
            <a:spLocks noChangeArrowheads="1"/>
          </p:cNvSpPr>
          <p:nvPr/>
        </p:nvSpPr>
        <p:spPr bwMode="auto">
          <a:xfrm>
            <a:off x="4327525" y="4746625"/>
            <a:ext cx="488950" cy="457200"/>
          </a:xfrm>
          <a:prstGeom prst="rect">
            <a:avLst/>
          </a:prstGeom>
          <a:noFill/>
          <a:ln w="12700">
            <a:noFill/>
            <a:miter lim="800000"/>
            <a:headEnd/>
            <a:tailEnd/>
          </a:ln>
          <a:effectLst/>
        </p:spPr>
        <p:txBody>
          <a:bodyPr wrap="none">
            <a:spAutoFit/>
          </a:bodyPr>
          <a:lstStyle/>
          <a:p>
            <a:pPr eaLnBrk="0" hangingPunct="0">
              <a:defRPr/>
            </a:pPr>
            <a:r>
              <a:rPr lang="en-US">
                <a:solidFill>
                  <a:srgbClr val="FFFFFF"/>
                </a:solidFill>
                <a:effectLst>
                  <a:outerShdw blurRad="38100" dist="38100" dir="2700000" algn="tl">
                    <a:srgbClr val="000000"/>
                  </a:outerShdw>
                </a:effectLst>
              </a:rPr>
              <a:t>23</a:t>
            </a:r>
          </a:p>
        </p:txBody>
      </p:sp>
      <p:sp>
        <p:nvSpPr>
          <p:cNvPr id="969737" name="Line 9"/>
          <p:cNvSpPr>
            <a:spLocks noChangeShapeType="1"/>
          </p:cNvSpPr>
          <p:nvPr/>
        </p:nvSpPr>
        <p:spPr bwMode="auto">
          <a:xfrm>
            <a:off x="5105400" y="2476500"/>
            <a:ext cx="0" cy="2343150"/>
          </a:xfrm>
          <a:prstGeom prst="line">
            <a:avLst/>
          </a:prstGeom>
          <a:noFill/>
          <a:ln w="12700">
            <a:solidFill>
              <a:srgbClr val="FFFFFF"/>
            </a:solidFill>
            <a:round/>
            <a:headEnd/>
            <a:tailEnd/>
          </a:ln>
          <a:effectLst>
            <a:outerShdw dist="17961" dir="2700000" algn="ctr" rotWithShape="0">
              <a:schemeClr val="bg2"/>
            </a:outerShdw>
          </a:effectLst>
        </p:spPr>
        <p:txBody>
          <a:bodyPr/>
          <a:lstStyle/>
          <a:p>
            <a:pPr>
              <a:defRPr/>
            </a:pPr>
            <a:endParaRPr lang="es-US"/>
          </a:p>
        </p:txBody>
      </p:sp>
      <p:sp>
        <p:nvSpPr>
          <p:cNvPr id="969738" name="Text Box 10"/>
          <p:cNvSpPr txBox="1">
            <a:spLocks noChangeArrowheads="1"/>
          </p:cNvSpPr>
          <p:nvPr/>
        </p:nvSpPr>
        <p:spPr bwMode="auto">
          <a:xfrm>
            <a:off x="4860925" y="4746625"/>
            <a:ext cx="488950" cy="457200"/>
          </a:xfrm>
          <a:prstGeom prst="rect">
            <a:avLst/>
          </a:prstGeom>
          <a:noFill/>
          <a:ln w="12700">
            <a:noFill/>
            <a:miter lim="800000"/>
            <a:headEnd/>
            <a:tailEnd/>
          </a:ln>
          <a:effectLst/>
        </p:spPr>
        <p:txBody>
          <a:bodyPr wrap="none">
            <a:spAutoFit/>
          </a:bodyPr>
          <a:lstStyle/>
          <a:p>
            <a:pPr eaLnBrk="0" hangingPunct="0">
              <a:defRPr/>
            </a:pPr>
            <a:r>
              <a:rPr lang="en-US">
                <a:solidFill>
                  <a:srgbClr val="FFFFFF"/>
                </a:solidFill>
                <a:effectLst>
                  <a:outerShdw blurRad="38100" dist="38100" dir="2700000" algn="tl">
                    <a:srgbClr val="000000"/>
                  </a:outerShdw>
                </a:effectLst>
              </a:rPr>
              <a:t>24</a:t>
            </a:r>
          </a:p>
        </p:txBody>
      </p:sp>
      <p:sp>
        <p:nvSpPr>
          <p:cNvPr id="969739" name="Text Box 11"/>
          <p:cNvSpPr txBox="1">
            <a:spLocks noChangeArrowheads="1"/>
          </p:cNvSpPr>
          <p:nvPr/>
        </p:nvSpPr>
        <p:spPr bwMode="auto">
          <a:xfrm>
            <a:off x="2536825" y="3209925"/>
            <a:ext cx="984250"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.5000</a:t>
            </a:r>
          </a:p>
        </p:txBody>
      </p:sp>
      <p:sp>
        <p:nvSpPr>
          <p:cNvPr id="969740" name="Text Box 12"/>
          <p:cNvSpPr txBox="1">
            <a:spLocks noChangeArrowheads="1"/>
          </p:cNvSpPr>
          <p:nvPr/>
        </p:nvSpPr>
        <p:spPr bwMode="auto">
          <a:xfrm>
            <a:off x="2536825" y="2809875"/>
            <a:ext cx="984250"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.2612</a:t>
            </a:r>
          </a:p>
        </p:txBody>
      </p:sp>
      <p:sp>
        <p:nvSpPr>
          <p:cNvPr id="104461" name="Line 13"/>
          <p:cNvSpPr>
            <a:spLocks noChangeShapeType="1"/>
          </p:cNvSpPr>
          <p:nvPr/>
        </p:nvSpPr>
        <p:spPr bwMode="auto">
          <a:xfrm>
            <a:off x="3448050" y="3657600"/>
            <a:ext cx="628650" cy="438150"/>
          </a:xfrm>
          <a:prstGeom prst="line">
            <a:avLst/>
          </a:prstGeom>
          <a:noFill/>
          <a:ln w="12700">
            <a:solidFill>
              <a:schemeClr val="tx1"/>
            </a:solidFill>
            <a:round/>
            <a:headEnd/>
            <a:tailEnd type="triangle" w="med" len="med"/>
          </a:ln>
        </p:spPr>
        <p:txBody>
          <a:bodyPr/>
          <a:lstStyle/>
          <a:p>
            <a:endParaRPr lang="es-ES"/>
          </a:p>
        </p:txBody>
      </p:sp>
      <p:sp>
        <p:nvSpPr>
          <p:cNvPr id="104462" name="Line 14"/>
          <p:cNvSpPr>
            <a:spLocks noChangeShapeType="1"/>
          </p:cNvSpPr>
          <p:nvPr/>
        </p:nvSpPr>
        <p:spPr bwMode="auto">
          <a:xfrm>
            <a:off x="3486150" y="3086100"/>
            <a:ext cx="1352550" cy="876300"/>
          </a:xfrm>
          <a:prstGeom prst="line">
            <a:avLst/>
          </a:prstGeom>
          <a:noFill/>
          <a:ln w="12700">
            <a:solidFill>
              <a:schemeClr val="tx1"/>
            </a:solidFill>
            <a:round/>
            <a:headEnd/>
            <a:tailEnd type="triangle" w="med" len="med"/>
          </a:ln>
        </p:spPr>
        <p:txBody>
          <a:bodyPr/>
          <a:lstStyle/>
          <a:p>
            <a:endParaRPr lang="es-ES"/>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1143000" y="152400"/>
            <a:ext cx="7772400" cy="1143000"/>
          </a:xfrm>
        </p:spPr>
        <p:txBody>
          <a:bodyPr/>
          <a:lstStyle/>
          <a:p>
            <a:pPr eaLnBrk="1" hangingPunct="1"/>
            <a:r>
              <a:rPr lang="en-US" smtClean="0"/>
              <a:t>Compromisos Costo-Tiempo</a:t>
            </a:r>
          </a:p>
        </p:txBody>
      </p:sp>
      <p:sp>
        <p:nvSpPr>
          <p:cNvPr id="971779" name="Rectangle 3"/>
          <p:cNvSpPr>
            <a:spLocks noGrp="1" noChangeArrowheads="1"/>
          </p:cNvSpPr>
          <p:nvPr>
            <p:ph type="body" idx="1"/>
          </p:nvPr>
        </p:nvSpPr>
        <p:spPr>
          <a:xfrm>
            <a:off x="533400" y="1371600"/>
            <a:ext cx="8229600" cy="5029200"/>
          </a:xfrm>
        </p:spPr>
        <p:txBody>
          <a:bodyPr/>
          <a:lstStyle/>
          <a:p>
            <a:pPr eaLnBrk="1" hangingPunct="1">
              <a:defRPr/>
            </a:pPr>
            <a:r>
              <a:rPr lang="en-US" sz="2800" smtClean="0"/>
              <a:t>Los administradores de proyectos pueden tener la opcion o requerimiento de acelerar la terminacion de los mismos.</a:t>
            </a:r>
          </a:p>
          <a:p>
            <a:pPr eaLnBrk="1" hangingPunct="1">
              <a:defRPr/>
            </a:pPr>
            <a:r>
              <a:rPr lang="en-US" sz="2800" smtClean="0"/>
              <a:t>Esto se hace reduciendo la duracion de las actividades en la ruta(s) critica (s).</a:t>
            </a:r>
          </a:p>
          <a:p>
            <a:pPr eaLnBrk="1" hangingPunct="1">
              <a:defRPr/>
            </a:pPr>
            <a:r>
              <a:rPr lang="en-US" sz="2800" smtClean="0"/>
              <a:t>Si cada actividad requiere gastar una cantidad de dinero para reducir su duracion por una unidad de tiempo, se escoje la de menos costo, la reduce por una unidad de tiempo, y ve su efecto en el resto de la malla.</a:t>
            </a:r>
          </a:p>
          <a:p>
            <a:pPr eaLnBrk="1" hangingPunct="1">
              <a:defRPr/>
            </a:pPr>
            <a:endParaRPr lang="en-US" sz="2800" smtClean="0"/>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noFill/>
        </p:spPr>
        <p:txBody>
          <a:bodyPr lIns="90488" tIns="44450" rIns="90488" bIns="44450"/>
          <a:lstStyle/>
          <a:p>
            <a:pPr eaLnBrk="1" hangingPunct="1"/>
            <a:r>
              <a:rPr lang="en-US" smtClean="0"/>
              <a:t>Compromisos Costo-Tiempo</a:t>
            </a:r>
          </a:p>
        </p:txBody>
      </p:sp>
      <p:sp>
        <p:nvSpPr>
          <p:cNvPr id="975875" name="Rectangle 3"/>
          <p:cNvSpPr>
            <a:spLocks noGrp="1" noChangeArrowheads="1"/>
          </p:cNvSpPr>
          <p:nvPr>
            <p:ph type="body" idx="1"/>
          </p:nvPr>
        </p:nvSpPr>
        <p:spPr/>
        <p:txBody>
          <a:bodyPr lIns="90488" tIns="44450" rIns="90488" bIns="44450"/>
          <a:lstStyle/>
          <a:p>
            <a:pPr eaLnBrk="1" hangingPunct="1">
              <a:defRPr/>
            </a:pPr>
            <a:r>
              <a:rPr lang="en-US" smtClean="0"/>
              <a:t>Al reducirse el tiempo de una actividad, puede crearse otra ruta critica.</a:t>
            </a:r>
          </a:p>
          <a:p>
            <a:pPr eaLnBrk="1" hangingPunct="1">
              <a:defRPr/>
            </a:pPr>
            <a:r>
              <a:rPr lang="en-US" smtClean="0"/>
              <a:t>Cuando hay mas de una ruta critica, cada una debe de reducirse.</a:t>
            </a:r>
          </a:p>
          <a:p>
            <a:pPr eaLnBrk="1" hangingPunct="1">
              <a:defRPr/>
            </a:pPr>
            <a:r>
              <a:rPr lang="en-US" smtClean="0"/>
              <a:t>Si se necesita reducir mas el tiempo del proyecto, repetir este proceso.</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253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253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253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253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253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2536" name="Rectangle 8"/>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22537" name="Rectangle 9"/>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2538" name="Rectangle 10"/>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2539" name="Rectangle 11"/>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22540" name="Rectangle 12"/>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22541" name="Rectangle 13"/>
          <p:cNvSpPr>
            <a:spLocks noGrp="1" noChangeArrowheads="1"/>
          </p:cNvSpPr>
          <p:nvPr>
            <p:ph type="title"/>
          </p:nvPr>
        </p:nvSpPr>
        <p:spPr>
          <a:xfrm>
            <a:off x="1143000" y="-76200"/>
            <a:ext cx="7772400" cy="1143000"/>
          </a:xfrm>
        </p:spPr>
        <p:txBody>
          <a:bodyPr/>
          <a:lstStyle/>
          <a:p>
            <a:pPr eaLnBrk="1" hangingPunct="1"/>
            <a:r>
              <a:rPr lang="en-US" smtClean="0"/>
              <a:t>Que es un Proyecto?</a:t>
            </a:r>
          </a:p>
        </p:txBody>
      </p:sp>
      <p:sp>
        <p:nvSpPr>
          <p:cNvPr id="851982" name="Rectangle 14"/>
          <p:cNvSpPr>
            <a:spLocks noGrp="1" noChangeArrowheads="1"/>
          </p:cNvSpPr>
          <p:nvPr>
            <p:ph type="body" idx="1"/>
          </p:nvPr>
        </p:nvSpPr>
        <p:spPr>
          <a:xfrm>
            <a:off x="457200" y="1600200"/>
            <a:ext cx="8686800" cy="4114800"/>
          </a:xfrm>
        </p:spPr>
        <p:txBody>
          <a:bodyPr/>
          <a:lstStyle/>
          <a:p>
            <a:pPr eaLnBrk="1" hangingPunct="1">
              <a:lnSpc>
                <a:spcPct val="90000"/>
              </a:lnSpc>
              <a:defRPr/>
            </a:pPr>
            <a:r>
              <a:rPr lang="en-US" sz="2800" smtClean="0"/>
              <a:t>Tiene un Objetivo bien identificado.</a:t>
            </a:r>
          </a:p>
          <a:p>
            <a:pPr eaLnBrk="1" hangingPunct="1">
              <a:lnSpc>
                <a:spcPct val="90000"/>
              </a:lnSpc>
              <a:defRPr/>
            </a:pPr>
            <a:r>
              <a:rPr lang="en-US" sz="2800" smtClean="0"/>
              <a:t>Serie tareas o actividades interdependendientes, o puede dividirse en actividades.</a:t>
            </a:r>
          </a:p>
          <a:p>
            <a:pPr eaLnBrk="1" hangingPunct="1">
              <a:lnSpc>
                <a:spcPct val="90000"/>
              </a:lnSpc>
              <a:defRPr/>
            </a:pPr>
            <a:r>
              <a:rPr lang="en-US" sz="2800" smtClean="0"/>
              <a:t>Cada actividad tiene periodo de duración.</a:t>
            </a:r>
          </a:p>
          <a:p>
            <a:pPr eaLnBrk="1" hangingPunct="1">
              <a:lnSpc>
                <a:spcPct val="90000"/>
              </a:lnSpc>
              <a:defRPr/>
            </a:pPr>
            <a:r>
              <a:rPr lang="en-US" sz="2800" smtClean="0"/>
              <a:t>Se puede identificar actividades que son prerequisitos para iniciar otras actividades.</a:t>
            </a:r>
            <a:endParaRPr lang="es-ES_tradnl" sz="2800" smtClean="0"/>
          </a:p>
          <a:p>
            <a:pPr eaLnBrk="1" hangingPunct="1">
              <a:lnSpc>
                <a:spcPct val="90000"/>
              </a:lnSpc>
              <a:defRPr/>
            </a:pPr>
            <a:r>
              <a:rPr lang="en-US" sz="2800" smtClean="0"/>
              <a:t>Es único.</a:t>
            </a:r>
          </a:p>
          <a:p>
            <a:pPr eaLnBrk="1" hangingPunct="1">
              <a:lnSpc>
                <a:spcPct val="90000"/>
              </a:lnSpc>
              <a:defRPr/>
            </a:pPr>
            <a:r>
              <a:rPr lang="en-US" sz="2800" smtClean="0"/>
              <a:t>Utiliza varios recursos.</a:t>
            </a:r>
          </a:p>
          <a:p>
            <a:pPr eaLnBrk="1" hangingPunct="1">
              <a:lnSpc>
                <a:spcPct val="90000"/>
              </a:lnSpc>
              <a:defRPr/>
            </a:pPr>
            <a:r>
              <a:rPr lang="en-US" sz="2800" smtClean="0"/>
              <a:t>Tiene un inicio y un final.</a:t>
            </a:r>
          </a:p>
          <a:p>
            <a:pPr eaLnBrk="1" hangingPunct="1">
              <a:lnSpc>
                <a:spcPct val="90000"/>
              </a:lnSpc>
              <a:defRPr/>
            </a:pPr>
            <a:r>
              <a:rPr lang="en-US" sz="2800" smtClean="0"/>
              <a:t>Tiene un cliente.</a:t>
            </a:r>
          </a:p>
          <a:p>
            <a:pPr eaLnBrk="1" hangingPunct="1">
              <a:lnSpc>
                <a:spcPct val="90000"/>
              </a:lnSpc>
              <a:defRPr/>
            </a:pPr>
            <a:r>
              <a:rPr lang="en-US" sz="2800" smtClean="0"/>
              <a:t>Involucra cierto grado de incertidumbre (riesgo).</a:t>
            </a:r>
          </a:p>
        </p:txBody>
      </p:sp>
      <p:pic>
        <p:nvPicPr>
          <p:cNvPr id="22543" name="Picture 15" descr="C:\WINDOWS\Application Data\Microsoft\Media Catalog\Downloaded Clips\cl47\j0178686.jpg"/>
          <p:cNvPicPr>
            <a:picLocks noChangeAspect="1" noChangeArrowheads="1"/>
          </p:cNvPicPr>
          <p:nvPr/>
        </p:nvPicPr>
        <p:blipFill>
          <a:blip r:embed="rId3"/>
          <a:srcRect/>
          <a:stretch>
            <a:fillRect/>
          </a:stretch>
        </p:blipFill>
        <p:spPr bwMode="auto">
          <a:xfrm>
            <a:off x="0" y="0"/>
            <a:ext cx="2438400" cy="1635125"/>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355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3556"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3557"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3558"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3559"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3560"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3561"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3562" name="Rectangle 10"/>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23563" name="Rectangle 11"/>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23564" name="Rectangle 12"/>
          <p:cNvSpPr>
            <a:spLocks noGrp="1" noChangeArrowheads="1"/>
          </p:cNvSpPr>
          <p:nvPr>
            <p:ph type="title"/>
          </p:nvPr>
        </p:nvSpPr>
        <p:spPr>
          <a:xfrm>
            <a:off x="1143000" y="-76200"/>
            <a:ext cx="7772400" cy="1143000"/>
          </a:xfrm>
        </p:spPr>
        <p:txBody>
          <a:bodyPr/>
          <a:lstStyle/>
          <a:p>
            <a:pPr eaLnBrk="1" hangingPunct="1"/>
            <a:r>
              <a:rPr lang="en-US" smtClean="0"/>
              <a:t>Ejemplos de Proyectos</a:t>
            </a:r>
          </a:p>
        </p:txBody>
      </p:sp>
      <p:sp>
        <p:nvSpPr>
          <p:cNvPr id="854029" name="Rectangle 13"/>
          <p:cNvSpPr>
            <a:spLocks noGrp="1" noChangeArrowheads="1"/>
          </p:cNvSpPr>
          <p:nvPr>
            <p:ph type="body" idx="1"/>
          </p:nvPr>
        </p:nvSpPr>
        <p:spPr>
          <a:xfrm>
            <a:off x="1169988" y="1066800"/>
            <a:ext cx="7772400" cy="4994275"/>
          </a:xfrm>
        </p:spPr>
        <p:txBody>
          <a:bodyPr/>
          <a:lstStyle/>
          <a:p>
            <a:pPr eaLnBrk="1" hangingPunct="1">
              <a:lnSpc>
                <a:spcPct val="90000"/>
              </a:lnSpc>
              <a:defRPr/>
            </a:pPr>
            <a:r>
              <a:rPr lang="en-US" sz="2400" smtClean="0"/>
              <a:t>Administrador de Sistemas implementa un nuevo sistema informatico.</a:t>
            </a:r>
          </a:p>
          <a:p>
            <a:pPr eaLnBrk="1" hangingPunct="1">
              <a:lnSpc>
                <a:spcPct val="90000"/>
              </a:lnSpc>
              <a:defRPr/>
            </a:pPr>
            <a:r>
              <a:rPr lang="en-US" sz="2400" smtClean="0"/>
              <a:t>Una compañía de software desarrolla una nueva aplicacion.</a:t>
            </a:r>
          </a:p>
          <a:p>
            <a:pPr eaLnBrk="1" hangingPunct="1">
              <a:lnSpc>
                <a:spcPct val="90000"/>
              </a:lnSpc>
              <a:defRPr/>
            </a:pPr>
            <a:r>
              <a:rPr lang="en-US" sz="2400" smtClean="0"/>
              <a:t>Una compañía de graficos produce un tríptico a las especificaciones de un cliente.</a:t>
            </a:r>
          </a:p>
          <a:p>
            <a:pPr eaLnBrk="1" hangingPunct="1">
              <a:lnSpc>
                <a:spcPct val="90000"/>
              </a:lnSpc>
              <a:defRPr/>
            </a:pPr>
            <a:r>
              <a:rPr lang="en-US" sz="2400" smtClean="0"/>
              <a:t>Un contratista instala un nuevo sistema de drenaje en una avenida.</a:t>
            </a:r>
          </a:p>
          <a:p>
            <a:pPr eaLnBrk="1" hangingPunct="1">
              <a:lnSpc>
                <a:spcPct val="90000"/>
              </a:lnSpc>
              <a:defRPr/>
            </a:pPr>
            <a:r>
              <a:rPr lang="en-US" sz="2400" smtClean="0"/>
              <a:t>Ingenieros diseñan un prototipo de una nueva turbina a gas.</a:t>
            </a:r>
          </a:p>
          <a:p>
            <a:pPr eaLnBrk="1" hangingPunct="1">
              <a:lnSpc>
                <a:spcPct val="90000"/>
              </a:lnSpc>
              <a:defRPr/>
            </a:pPr>
            <a:r>
              <a:rPr lang="en-US" sz="2400" smtClean="0"/>
              <a:t>Personal medico ejecutatn varias cirujias en una victima de un accidente.</a:t>
            </a:r>
          </a:p>
          <a:p>
            <a:pPr eaLnBrk="1" hangingPunct="1">
              <a:lnSpc>
                <a:spcPct val="90000"/>
              </a:lnSpc>
              <a:defRPr/>
            </a:pPr>
            <a:r>
              <a:rPr lang="en-US" sz="2400" smtClean="0"/>
              <a:t>Una compañía planea el lanzamiento al mercado de un nuevo producto.</a:t>
            </a:r>
          </a:p>
          <a:p>
            <a:pPr eaLnBrk="1" hangingPunct="1">
              <a:lnSpc>
                <a:spcPct val="90000"/>
              </a:lnSpc>
              <a:defRPr/>
            </a:pPr>
            <a:r>
              <a:rPr lang="en-US" sz="2400" smtClean="0"/>
              <a:t>La construcción de un laboratorio de larvas.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Que NO es un Proyecto?</a:t>
            </a:r>
          </a:p>
        </p:txBody>
      </p:sp>
      <p:sp>
        <p:nvSpPr>
          <p:cNvPr id="856067" name="Rectangle 3"/>
          <p:cNvSpPr>
            <a:spLocks noGrp="1" noChangeArrowheads="1"/>
          </p:cNvSpPr>
          <p:nvPr>
            <p:ph type="body" idx="1"/>
          </p:nvPr>
        </p:nvSpPr>
        <p:spPr/>
        <p:txBody>
          <a:bodyPr/>
          <a:lstStyle/>
          <a:p>
            <a:pPr eaLnBrk="1" hangingPunct="1">
              <a:lnSpc>
                <a:spcPct val="90000"/>
              </a:lnSpc>
              <a:defRPr/>
            </a:pPr>
            <a:r>
              <a:rPr lang="en-US" sz="2800" smtClean="0"/>
              <a:t>Operaciones en curso:</a:t>
            </a:r>
          </a:p>
          <a:p>
            <a:pPr lvl="1" eaLnBrk="1" hangingPunct="1">
              <a:lnSpc>
                <a:spcPct val="90000"/>
              </a:lnSpc>
              <a:defRPr/>
            </a:pPr>
            <a:r>
              <a:rPr lang="en-US" sz="2400" smtClean="0"/>
              <a:t>No tienen un fin.</a:t>
            </a:r>
          </a:p>
          <a:p>
            <a:pPr lvl="1" eaLnBrk="1" hangingPunct="1">
              <a:lnSpc>
                <a:spcPct val="90000"/>
              </a:lnSpc>
              <a:defRPr/>
            </a:pPr>
            <a:r>
              <a:rPr lang="en-US" sz="2400" smtClean="0"/>
              <a:t>Producen productos similares o identicos.</a:t>
            </a:r>
          </a:p>
          <a:p>
            <a:pPr eaLnBrk="1" hangingPunct="1">
              <a:lnSpc>
                <a:spcPct val="90000"/>
              </a:lnSpc>
              <a:defRPr/>
            </a:pPr>
            <a:r>
              <a:rPr lang="en-US" sz="2800" smtClean="0"/>
              <a:t>Ejemplos:</a:t>
            </a:r>
          </a:p>
          <a:p>
            <a:pPr lvl="1" eaLnBrk="1" hangingPunct="1">
              <a:lnSpc>
                <a:spcPct val="90000"/>
              </a:lnSpc>
              <a:defRPr/>
            </a:pPr>
            <a:r>
              <a:rPr lang="en-US" sz="2400" smtClean="0"/>
              <a:t>Una compañía de seguros procesa miles de reclamos al dia.</a:t>
            </a:r>
          </a:p>
          <a:p>
            <a:pPr lvl="1" eaLnBrk="1" hangingPunct="1">
              <a:lnSpc>
                <a:spcPct val="90000"/>
              </a:lnSpc>
              <a:defRPr/>
            </a:pPr>
            <a:r>
              <a:rPr lang="en-US" sz="2400" smtClean="0"/>
              <a:t>Un caero atiende a 100 clientes por dia.</a:t>
            </a:r>
          </a:p>
          <a:p>
            <a:pPr lvl="1" eaLnBrk="1" hangingPunct="1">
              <a:lnSpc>
                <a:spcPct val="90000"/>
              </a:lnSpc>
              <a:defRPr/>
            </a:pPr>
            <a:r>
              <a:rPr lang="en-US" sz="2400" smtClean="0"/>
              <a:t>Planta de automobiles produce miles de carros, del mismo modelo y con opciones limitadas.</a:t>
            </a:r>
          </a:p>
          <a:p>
            <a:pPr lvl="1" eaLnBrk="1" hangingPunct="1">
              <a:lnSpc>
                <a:spcPct val="90000"/>
              </a:lnSpc>
              <a:defRPr/>
            </a:pPr>
            <a:r>
              <a:rPr lang="en-US" sz="2400" smtClean="0"/>
              <a:t>Las siembras y cosechas consecutivas de una finca camaronera.</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body" idx="1"/>
          </p:nvPr>
        </p:nvSpPr>
        <p:spPr>
          <a:xfrm>
            <a:off x="1169988" y="2760663"/>
            <a:ext cx="7772400" cy="2900362"/>
          </a:xfrm>
        </p:spPr>
        <p:txBody>
          <a:bodyPr/>
          <a:lstStyle/>
          <a:p>
            <a:pPr eaLnBrk="1" hangingPunct="1">
              <a:buFont typeface="Wingdings" pitchFamily="2" charset="2"/>
              <a:buNone/>
              <a:defRPr/>
            </a:pPr>
            <a:r>
              <a:rPr lang="en-US" smtClean="0"/>
              <a:t>Si no puedes describir lo que estas haciendo como un proceso, no sabes lo que estas haciendo.</a:t>
            </a:r>
          </a:p>
          <a:p>
            <a:pPr lvl="1" eaLnBrk="1" hangingPunct="1">
              <a:defRPr/>
            </a:pPr>
            <a:r>
              <a:rPr lang="en-US" smtClean="0"/>
              <a:t>W. Edwards Deming (1900-1993) U.S. business consultant.</a:t>
            </a:r>
          </a:p>
        </p:txBody>
      </p:sp>
      <p:sp>
        <p:nvSpPr>
          <p:cNvPr id="25603" name="Rectangle 3"/>
          <p:cNvSpPr>
            <a:spLocks noGrp="1" noChangeArrowheads="1"/>
          </p:cNvSpPr>
          <p:nvPr>
            <p:ph type="title"/>
          </p:nvPr>
        </p:nvSpPr>
        <p:spPr/>
        <p:txBody>
          <a:bodyPr/>
          <a:lstStyle/>
          <a:p>
            <a:pPr eaLnBrk="1" hangingPunct="1"/>
            <a:endParaRPr lang="es-ES_tradnl"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662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6628"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6629"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6630"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6631"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6632" name="Rectangle 8"/>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26633" name="Rectangle 9"/>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6634" name="Rectangle 10"/>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6635" name="Rectangle 11"/>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26636" name="Rectangle 12"/>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26637" name="Rectangle 13"/>
          <p:cNvSpPr>
            <a:spLocks noGrp="1" noChangeArrowheads="1"/>
          </p:cNvSpPr>
          <p:nvPr>
            <p:ph type="title"/>
          </p:nvPr>
        </p:nvSpPr>
        <p:spPr/>
        <p:txBody>
          <a:bodyPr/>
          <a:lstStyle/>
          <a:p>
            <a:pPr eaLnBrk="1" hangingPunct="1"/>
            <a:r>
              <a:rPr lang="en-US" smtClean="0"/>
              <a:t>Proceso de Administración de Proyectos</a:t>
            </a:r>
          </a:p>
        </p:txBody>
      </p:sp>
      <p:sp>
        <p:nvSpPr>
          <p:cNvPr id="858126" name="Rectangle 14"/>
          <p:cNvSpPr>
            <a:spLocks noGrp="1" noChangeArrowheads="1"/>
          </p:cNvSpPr>
          <p:nvPr>
            <p:ph type="body" idx="1"/>
          </p:nvPr>
        </p:nvSpPr>
        <p:spPr/>
        <p:txBody>
          <a:bodyPr/>
          <a:lstStyle/>
          <a:p>
            <a:pPr eaLnBrk="1" hangingPunct="1">
              <a:defRPr/>
            </a:pPr>
            <a:r>
              <a:rPr lang="en-US" smtClean="0"/>
              <a:t>El corazán del proceso de administración de Proyectos es “Planear el trabajo y Trabajar el Plan”.</a:t>
            </a:r>
          </a:p>
          <a:p>
            <a:pPr eaLnBrk="1" hangingPunct="1">
              <a:defRPr/>
            </a:pPr>
            <a:r>
              <a:rPr lang="en-US" smtClean="0"/>
              <a:t>Antes de esto, se deben de poner las bases para el proyecto.</a:t>
            </a:r>
          </a:p>
          <a:p>
            <a:pPr eaLnBrk="1" hangingPunct="1">
              <a:defRPr/>
            </a:pPr>
            <a:r>
              <a:rPr lang="en-US" smtClean="0"/>
              <a:t>Al final del proyecto se debe cerrar el mismo.</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765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765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765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765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765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7656" name="Rectangle 8"/>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27657" name="Rectangle 9"/>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7658" name="Rectangle 10"/>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7659" name="Rectangle 11"/>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27660" name="Rectangle 12"/>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27661" name="Rectangle 13"/>
          <p:cNvSpPr>
            <a:spLocks noGrp="1" noChangeArrowheads="1"/>
          </p:cNvSpPr>
          <p:nvPr>
            <p:ph type="title"/>
          </p:nvPr>
        </p:nvSpPr>
        <p:spPr>
          <a:xfrm>
            <a:off x="1143000" y="228600"/>
            <a:ext cx="7772400" cy="1143000"/>
          </a:xfrm>
        </p:spPr>
        <p:txBody>
          <a:bodyPr/>
          <a:lstStyle/>
          <a:p>
            <a:pPr eaLnBrk="1" hangingPunct="1"/>
            <a:r>
              <a:rPr lang="en-US" smtClean="0"/>
              <a:t>Planear el Tabajo</a:t>
            </a:r>
          </a:p>
        </p:txBody>
      </p:sp>
      <p:sp>
        <p:nvSpPr>
          <p:cNvPr id="860174" name="Rectangle 14"/>
          <p:cNvSpPr>
            <a:spLocks noGrp="1" noChangeArrowheads="1"/>
          </p:cNvSpPr>
          <p:nvPr>
            <p:ph type="body" idx="1"/>
          </p:nvPr>
        </p:nvSpPr>
        <p:spPr>
          <a:xfrm>
            <a:off x="685800" y="1676400"/>
            <a:ext cx="7772400" cy="4114800"/>
          </a:xfrm>
        </p:spPr>
        <p:txBody>
          <a:bodyPr/>
          <a:lstStyle/>
          <a:p>
            <a:pPr eaLnBrk="1" hangingPunct="1">
              <a:lnSpc>
                <a:spcPct val="90000"/>
              </a:lnSpc>
              <a:defRPr/>
            </a:pPr>
            <a:r>
              <a:rPr lang="en-US" sz="2800" smtClean="0"/>
              <a:t>Definir claramente el objetivo del proyecto.</a:t>
            </a:r>
          </a:p>
          <a:p>
            <a:pPr eaLnBrk="1" hangingPunct="1">
              <a:lnSpc>
                <a:spcPct val="90000"/>
              </a:lnSpc>
              <a:defRPr/>
            </a:pPr>
            <a:r>
              <a:rPr lang="en-US" sz="2800" smtClean="0"/>
              <a:t>Dividir y subdividir el proyecto.</a:t>
            </a:r>
          </a:p>
          <a:p>
            <a:pPr eaLnBrk="1" hangingPunct="1">
              <a:lnSpc>
                <a:spcPct val="90000"/>
              </a:lnSpc>
              <a:defRPr/>
            </a:pPr>
            <a:r>
              <a:rPr lang="en-US" sz="2800" smtClean="0"/>
              <a:t>Definir las actividades especificas que necesitan ejecutarse.</a:t>
            </a:r>
          </a:p>
          <a:p>
            <a:pPr eaLnBrk="1" hangingPunct="1">
              <a:lnSpc>
                <a:spcPct val="90000"/>
              </a:lnSpc>
              <a:defRPr/>
            </a:pPr>
            <a:r>
              <a:rPr lang="en-US" sz="2800" smtClean="0"/>
              <a:t>Graficamente mostrar las actividades en un diagrama de red (malla).</a:t>
            </a:r>
          </a:p>
          <a:p>
            <a:pPr eaLnBrk="1" hangingPunct="1">
              <a:lnSpc>
                <a:spcPct val="90000"/>
              </a:lnSpc>
              <a:defRPr/>
            </a:pPr>
            <a:r>
              <a:rPr lang="en-US" sz="2800" smtClean="0"/>
              <a:t>Jacer estimados de tiempo.</a:t>
            </a:r>
          </a:p>
          <a:p>
            <a:pPr eaLnBrk="1" hangingPunct="1">
              <a:lnSpc>
                <a:spcPct val="90000"/>
              </a:lnSpc>
              <a:defRPr/>
            </a:pPr>
            <a:r>
              <a:rPr lang="en-US" sz="2800" smtClean="0"/>
              <a:t>Hacer estimados de costos (recursos).</a:t>
            </a:r>
          </a:p>
          <a:p>
            <a:pPr eaLnBrk="1" hangingPunct="1">
              <a:lnSpc>
                <a:spcPct val="90000"/>
              </a:lnSpc>
              <a:defRPr/>
            </a:pPr>
            <a:r>
              <a:rPr lang="en-US" sz="2800" smtClean="0"/>
              <a:t>Calcular los presupuestos de tiempo (cronograma) y costos del proyecto.</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05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8675" name="Rectangle 205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8676" name="Rectangle 205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8677" name="Rectangle 205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8678" name="Rectangle 205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8679" name="Rectangle 205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8680" name="Rectangle 2056"/>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28681" name="Rectangle 2057"/>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8682" name="Rectangle 2058"/>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8683" name="Rectangle 2059"/>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28684" name="Rectangle 2060"/>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28685" name="Rectangle 2061"/>
          <p:cNvSpPr>
            <a:spLocks noGrp="1" noChangeArrowheads="1"/>
          </p:cNvSpPr>
          <p:nvPr>
            <p:ph type="title"/>
          </p:nvPr>
        </p:nvSpPr>
        <p:spPr/>
        <p:txBody>
          <a:bodyPr/>
          <a:lstStyle/>
          <a:p>
            <a:pPr eaLnBrk="1" hangingPunct="1"/>
            <a:r>
              <a:rPr lang="en-US" smtClean="0"/>
              <a:t>Trabajar el Plan</a:t>
            </a:r>
          </a:p>
        </p:txBody>
      </p:sp>
      <p:sp>
        <p:nvSpPr>
          <p:cNvPr id="862222" name="Rectangle 2062"/>
          <p:cNvSpPr>
            <a:spLocks noGrp="1" noChangeArrowheads="1"/>
          </p:cNvSpPr>
          <p:nvPr>
            <p:ph type="body" idx="1"/>
          </p:nvPr>
        </p:nvSpPr>
        <p:spPr/>
        <p:txBody>
          <a:bodyPr/>
          <a:lstStyle/>
          <a:p>
            <a:pPr eaLnBrk="1" hangingPunct="1">
              <a:defRPr/>
            </a:pPr>
            <a:r>
              <a:rPr lang="en-US" sz="2800" smtClean="0"/>
              <a:t>Establecer una linea base.</a:t>
            </a:r>
          </a:p>
          <a:p>
            <a:pPr eaLnBrk="1" hangingPunct="1">
              <a:defRPr/>
            </a:pPr>
            <a:r>
              <a:rPr lang="en-US" sz="2800" smtClean="0"/>
              <a:t>Monitorear progreso.</a:t>
            </a:r>
          </a:p>
          <a:p>
            <a:pPr eaLnBrk="1" hangingPunct="1">
              <a:defRPr/>
            </a:pPr>
            <a:r>
              <a:rPr lang="en-US" sz="2800" smtClean="0"/>
              <a:t>Medir progreso real y compararlo con el progreso planeado.</a:t>
            </a:r>
          </a:p>
          <a:p>
            <a:pPr eaLnBrk="1" hangingPunct="1">
              <a:defRPr/>
            </a:pPr>
            <a:r>
              <a:rPr lang="en-US" sz="2800" smtClean="0"/>
              <a:t>Tomar acciones correctivas si el proyecto esta retrasado en el cronograma, excedido de costos al presupuesto, o no cumple las especificaciones tecnicas.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969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9700"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9701"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9702"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9703"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9704" name="Rectangle 8"/>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29705" name="Rectangle 9"/>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29706" name="Rectangle 10"/>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29707" name="Rectangle 11"/>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29708" name="Rectangle 12"/>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29709" name="Rectangle 13"/>
          <p:cNvSpPr>
            <a:spLocks noGrp="1" noChangeArrowheads="1"/>
          </p:cNvSpPr>
          <p:nvPr>
            <p:ph type="title"/>
          </p:nvPr>
        </p:nvSpPr>
        <p:spPr/>
        <p:txBody>
          <a:bodyPr/>
          <a:lstStyle/>
          <a:p>
            <a:pPr eaLnBrk="1" hangingPunct="1"/>
            <a:r>
              <a:rPr lang="en-US" smtClean="0"/>
              <a:t>Esperar lo Inesperado</a:t>
            </a:r>
          </a:p>
        </p:txBody>
      </p:sp>
      <p:sp>
        <p:nvSpPr>
          <p:cNvPr id="864270" name="Rectangle 14"/>
          <p:cNvSpPr>
            <a:spLocks noGrp="1" noChangeArrowheads="1"/>
          </p:cNvSpPr>
          <p:nvPr>
            <p:ph type="body" idx="1"/>
          </p:nvPr>
        </p:nvSpPr>
        <p:spPr>
          <a:xfrm>
            <a:off x="1169988" y="1946275"/>
            <a:ext cx="7486650" cy="4114800"/>
          </a:xfrm>
        </p:spPr>
        <p:txBody>
          <a:bodyPr/>
          <a:lstStyle/>
          <a:p>
            <a:pPr eaLnBrk="1" hangingPunct="1">
              <a:defRPr/>
            </a:pPr>
            <a:r>
              <a:rPr lang="en-US" smtClean="0"/>
              <a:t>Circunstancias inesperadas casi siempre van a darse que van a poner en peligro lograr los objetivos del proyecto.</a:t>
            </a:r>
          </a:p>
          <a:p>
            <a:pPr eaLnBrk="1" hangingPunct="1">
              <a:defRPr/>
            </a:pPr>
            <a:r>
              <a:rPr lang="en-US" smtClean="0"/>
              <a:t>El reto del administrador del proyecto es prevenir, anticipar y/o sobrellevar estas curcunstancias.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685800" y="323850"/>
            <a:ext cx="7772400" cy="1143000"/>
          </a:xfrm>
        </p:spPr>
        <p:txBody>
          <a:bodyPr/>
          <a:lstStyle/>
          <a:p>
            <a:pPr eaLnBrk="1" hangingPunct="1"/>
            <a:r>
              <a:rPr lang="en-US" smtClean="0"/>
              <a:t>Exito</a:t>
            </a:r>
          </a:p>
        </p:txBody>
      </p:sp>
      <p:sp>
        <p:nvSpPr>
          <p:cNvPr id="866307" name="Rectangle 1027"/>
          <p:cNvSpPr>
            <a:spLocks noGrp="1" noChangeArrowheads="1"/>
          </p:cNvSpPr>
          <p:nvPr>
            <p:ph type="body" idx="1"/>
          </p:nvPr>
        </p:nvSpPr>
        <p:spPr>
          <a:xfrm>
            <a:off x="614363" y="1657350"/>
            <a:ext cx="7772400" cy="4114800"/>
          </a:xfrm>
        </p:spPr>
        <p:txBody>
          <a:bodyPr/>
          <a:lstStyle/>
          <a:p>
            <a:pPr eaLnBrk="1" hangingPunct="1">
              <a:lnSpc>
                <a:spcPct val="90000"/>
              </a:lnSpc>
              <a:defRPr/>
            </a:pPr>
            <a:r>
              <a:rPr lang="en-US" sz="2800" smtClean="0"/>
              <a:t>Los Proyectos serán exitosos cuando:</a:t>
            </a:r>
          </a:p>
          <a:p>
            <a:pPr lvl="1" eaLnBrk="1" hangingPunct="1">
              <a:lnSpc>
                <a:spcPct val="90000"/>
              </a:lnSpc>
              <a:defRPr/>
            </a:pPr>
            <a:r>
              <a:rPr lang="en-US" sz="2400" smtClean="0"/>
              <a:t>Estan a tiempo.</a:t>
            </a:r>
          </a:p>
          <a:p>
            <a:pPr lvl="1" eaLnBrk="1" hangingPunct="1">
              <a:lnSpc>
                <a:spcPct val="90000"/>
              </a:lnSpc>
              <a:defRPr/>
            </a:pPr>
            <a:r>
              <a:rPr lang="en-US" sz="2400" smtClean="0"/>
              <a:t>Estan dentro del presupuesto.</a:t>
            </a:r>
          </a:p>
          <a:p>
            <a:pPr lvl="1" eaLnBrk="1" hangingPunct="1">
              <a:lnSpc>
                <a:spcPct val="90000"/>
              </a:lnSpc>
              <a:defRPr/>
            </a:pPr>
            <a:r>
              <a:rPr lang="en-US" sz="2400" smtClean="0"/>
              <a:t>Tienen alta calidad.</a:t>
            </a:r>
          </a:p>
          <a:p>
            <a:pPr lvl="2" eaLnBrk="1" hangingPunct="1">
              <a:lnSpc>
                <a:spcPct val="90000"/>
              </a:lnSpc>
              <a:defRPr/>
            </a:pPr>
            <a:r>
              <a:rPr lang="en-US" sz="2000" smtClean="0"/>
              <a:t>Funcionalidad (Que se supone que el producto haga?).</a:t>
            </a:r>
          </a:p>
          <a:p>
            <a:pPr lvl="2" eaLnBrk="1" hangingPunct="1">
              <a:lnSpc>
                <a:spcPct val="90000"/>
              </a:lnSpc>
              <a:defRPr/>
            </a:pPr>
            <a:r>
              <a:rPr lang="en-US" sz="2000" smtClean="0"/>
              <a:t>Eficiencia (Que tan bien lo hace?).</a:t>
            </a:r>
          </a:p>
          <a:p>
            <a:pPr eaLnBrk="1" hangingPunct="1">
              <a:lnSpc>
                <a:spcPct val="90000"/>
              </a:lnSpc>
              <a:defRPr/>
            </a:pPr>
            <a:r>
              <a:rPr lang="en-US" sz="2800" smtClean="0"/>
              <a:t>Significa balancear:</a:t>
            </a:r>
          </a:p>
          <a:p>
            <a:pPr lvl="1" eaLnBrk="1" hangingPunct="1">
              <a:lnSpc>
                <a:spcPct val="90000"/>
              </a:lnSpc>
              <a:defRPr/>
            </a:pPr>
            <a:r>
              <a:rPr lang="en-US" sz="2400" smtClean="0"/>
              <a:t>Costos.</a:t>
            </a:r>
          </a:p>
          <a:p>
            <a:pPr lvl="1" eaLnBrk="1" hangingPunct="1">
              <a:lnSpc>
                <a:spcPct val="90000"/>
              </a:lnSpc>
              <a:defRPr/>
            </a:pPr>
            <a:r>
              <a:rPr lang="en-US" sz="2400" smtClean="0"/>
              <a:t>Cronograma.</a:t>
            </a:r>
          </a:p>
          <a:p>
            <a:pPr lvl="1" eaLnBrk="1" hangingPunct="1">
              <a:lnSpc>
                <a:spcPct val="90000"/>
              </a:lnSpc>
              <a:defRPr/>
            </a:pPr>
            <a:r>
              <a:rPr lang="en-US" sz="2400" smtClean="0"/>
              <a:t>Calidad.</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1228725" y="0"/>
            <a:ext cx="7772400" cy="1143000"/>
          </a:xfrm>
        </p:spPr>
        <p:txBody>
          <a:bodyPr/>
          <a:lstStyle/>
          <a:p>
            <a:pPr algn="r" eaLnBrk="1" hangingPunct="1"/>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eaLnBrk="1" hangingPunct="1">
              <a:defRPr/>
            </a:pPr>
            <a:r>
              <a:rPr lang="es-EC" dirty="0" smtClean="0"/>
              <a:t>Guayaquil, 1966.</a:t>
            </a:r>
          </a:p>
          <a:p>
            <a:pPr algn="r" eaLnBrk="1" hangingPunct="1">
              <a:defRPr/>
            </a:pPr>
            <a:r>
              <a:rPr lang="es-EC" dirty="0" err="1" smtClean="0"/>
              <a:t>BSc.</a:t>
            </a:r>
            <a:r>
              <a:rPr lang="es-EC" dirty="0" smtClean="0"/>
              <a:t> Acuicultura. (ESPOL 1991).</a:t>
            </a:r>
          </a:p>
          <a:p>
            <a:pPr algn="r" eaLnBrk="1" hangingPunct="1">
              <a:defRPr/>
            </a:pPr>
            <a:r>
              <a:rPr lang="es-EC" dirty="0" smtClean="0"/>
              <a:t>Magister en Administración de Empresas. (ESPOL, 1996).</a:t>
            </a:r>
          </a:p>
          <a:p>
            <a:pPr algn="r" eaLnBrk="1" hangingPunct="1">
              <a:defRPr/>
            </a:pPr>
            <a:r>
              <a:rPr lang="es-EC" dirty="0" smtClean="0"/>
              <a:t>Profesor ESPOL desde el 2001.</a:t>
            </a:r>
          </a:p>
          <a:p>
            <a:pPr algn="r" eaLnBrk="1" hangingPunct="1">
              <a:defRPr/>
            </a:pPr>
            <a:r>
              <a:rPr lang="es-EC" dirty="0" smtClean="0"/>
              <a:t>20 años experiencia profesional: </a:t>
            </a:r>
          </a:p>
          <a:p>
            <a:pPr lvl="1" algn="r" eaLnBrk="1" hangingPunct="1">
              <a:defRPr/>
            </a:pPr>
            <a:r>
              <a:rPr lang="es-EC" dirty="0" smtClean="0"/>
              <a:t>Producción.</a:t>
            </a:r>
          </a:p>
          <a:p>
            <a:pPr lvl="1" algn="r" eaLnBrk="1" hangingPunct="1">
              <a:defRPr/>
            </a:pPr>
            <a:r>
              <a:rPr lang="es-EC" dirty="0" smtClean="0"/>
              <a:t>Administración.</a:t>
            </a:r>
          </a:p>
          <a:p>
            <a:pPr lvl="1" algn="r" eaLnBrk="1" hangingPunct="1">
              <a:defRPr/>
            </a:pPr>
            <a:r>
              <a:rPr lang="es-EC" dirty="0" smtClean="0"/>
              <a:t>Finanzas.</a:t>
            </a:r>
          </a:p>
          <a:p>
            <a:pPr lvl="1" algn="r" eaLnBrk="1" hangingPunct="1">
              <a:defRPr/>
            </a:pPr>
            <a:r>
              <a:rPr lang="es-EC" dirty="0" smtClean="0"/>
              <a:t>Investigación.</a:t>
            </a:r>
          </a:p>
          <a:p>
            <a:pPr lvl="1" algn="r" eaLnBrk="1" hangingPunct="1">
              <a:defRPr/>
            </a:pPr>
            <a:r>
              <a:rPr lang="es-EC" dirty="0" smtClean="0"/>
              <a:t>Consultorías.</a:t>
            </a:r>
          </a:p>
        </p:txBody>
      </p:sp>
      <p:pic>
        <p:nvPicPr>
          <p:cNvPr id="4100"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buFont typeface="Wingdings" pitchFamily="2" charset="2"/>
              <a:buNone/>
              <a:defRPr/>
            </a:pPr>
            <a:r>
              <a:rPr lang="es-US" sz="2400" dirty="0">
                <a:latin typeface="+mn-lt"/>
                <a:hlinkClick r:id="rId4"/>
              </a:rPr>
              <a:t>Otras Publicaciones del mismo autor en Repositorio ESPOL</a:t>
            </a:r>
            <a:endParaRPr lang="es-US" sz="2400" dirty="0">
              <a:latin typeface="+mn-lt"/>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304800"/>
            <a:ext cx="8153400" cy="1143000"/>
          </a:xfrm>
        </p:spPr>
        <p:txBody>
          <a:bodyPr/>
          <a:lstStyle/>
          <a:p>
            <a:pPr eaLnBrk="1" hangingPunct="1"/>
            <a:r>
              <a:rPr lang="en-US" smtClean="0"/>
              <a:t>Factores Esenciales para Exito</a:t>
            </a:r>
          </a:p>
        </p:txBody>
      </p:sp>
      <p:sp>
        <p:nvSpPr>
          <p:cNvPr id="867331" name="Rectangle 3"/>
          <p:cNvSpPr>
            <a:spLocks noGrp="1" noChangeArrowheads="1"/>
          </p:cNvSpPr>
          <p:nvPr>
            <p:ph type="body" idx="1"/>
          </p:nvPr>
        </p:nvSpPr>
        <p:spPr/>
        <p:txBody>
          <a:bodyPr/>
          <a:lstStyle/>
          <a:p>
            <a:pPr eaLnBrk="1" hangingPunct="1">
              <a:lnSpc>
                <a:spcPct val="90000"/>
              </a:lnSpc>
              <a:defRPr/>
            </a:pPr>
            <a:r>
              <a:rPr lang="en-US" sz="2800" smtClean="0"/>
              <a:t>Estar de acuerdo entre el grupo, cliente y administrador del proyecto en los objetivos del mismo.</a:t>
            </a:r>
          </a:p>
          <a:p>
            <a:pPr eaLnBrk="1" hangingPunct="1">
              <a:lnSpc>
                <a:spcPct val="90000"/>
              </a:lnSpc>
              <a:defRPr/>
            </a:pPr>
            <a:r>
              <a:rPr lang="en-US" sz="2800" smtClean="0"/>
              <a:t>Un plan para medir el progreso que muestre la ruta total con responsabilidades claras.</a:t>
            </a:r>
          </a:p>
          <a:p>
            <a:pPr eaLnBrk="1" hangingPunct="1">
              <a:lnSpc>
                <a:spcPct val="90000"/>
              </a:lnSpc>
              <a:defRPr/>
            </a:pPr>
            <a:r>
              <a:rPr lang="en-US" sz="2800" smtClean="0"/>
              <a:t>Comunicación constante y efectiva a todo nivel.</a:t>
            </a:r>
          </a:p>
          <a:p>
            <a:pPr eaLnBrk="1" hangingPunct="1">
              <a:lnSpc>
                <a:spcPct val="90000"/>
              </a:lnSpc>
              <a:defRPr/>
            </a:pPr>
            <a:r>
              <a:rPr lang="en-US" sz="2800" smtClean="0"/>
              <a:t>Alcance controlado.</a:t>
            </a:r>
          </a:p>
          <a:p>
            <a:pPr eaLnBrk="1" hangingPunct="1">
              <a:lnSpc>
                <a:spcPct val="90000"/>
              </a:lnSpc>
              <a:defRPr/>
            </a:pPr>
            <a:r>
              <a:rPr lang="en-US" sz="2800" smtClean="0"/>
              <a:t>Soporte de la administración.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685800" y="228600"/>
            <a:ext cx="7848600" cy="5859463"/>
          </a:xfrm>
          <a:prstGeom prst="rect">
            <a:avLst/>
          </a:prstGeom>
          <a:noFill/>
          <a:ln w="12700" cap="sq">
            <a:noFill/>
            <a:miter lim="800000"/>
            <a:headEnd type="none" w="sm" len="sm"/>
            <a:tailEnd type="none" w="sm" len="sm"/>
          </a:ln>
        </p:spPr>
        <p:txBody>
          <a:bodyPr>
            <a:spAutoFit/>
          </a:bodyPr>
          <a:lstStyle/>
          <a:p>
            <a:pPr defTabSz="762000">
              <a:spcBef>
                <a:spcPct val="50000"/>
              </a:spcBef>
            </a:pPr>
            <a:r>
              <a:rPr lang="es-ES_tradnl" sz="3600"/>
              <a:t>“... - Serías tan amable de decirme, por favor, ¿qué camino debo tomar a partir de aquí? - preguntó Alicia.</a:t>
            </a:r>
          </a:p>
          <a:p>
            <a:pPr defTabSz="762000">
              <a:spcBef>
                <a:spcPct val="50000"/>
              </a:spcBef>
            </a:pPr>
            <a:r>
              <a:rPr lang="es-ES_tradnl" sz="3600"/>
              <a:t>- Eso depende en gran medida de adónde quieras llegar - dijo el Gato.</a:t>
            </a:r>
          </a:p>
          <a:p>
            <a:pPr defTabSz="762000">
              <a:spcBef>
                <a:spcPct val="50000"/>
              </a:spcBef>
            </a:pPr>
            <a:r>
              <a:rPr lang="es-ES_tradnl" sz="3600"/>
              <a:t>-Realmente no me importa adónde - Respondió Alicia.</a:t>
            </a:r>
          </a:p>
          <a:p>
            <a:pPr defTabSz="762000">
              <a:spcBef>
                <a:spcPct val="50000"/>
              </a:spcBef>
            </a:pPr>
            <a:r>
              <a:rPr lang="es-ES_tradnl" sz="3600"/>
              <a:t>-Entonces no importa que camino tomes ....”</a:t>
            </a:r>
          </a:p>
        </p:txBody>
      </p:sp>
      <p:sp>
        <p:nvSpPr>
          <p:cNvPr id="1028" name="Text Box 3"/>
          <p:cNvSpPr txBox="1">
            <a:spLocks noChangeArrowheads="1"/>
          </p:cNvSpPr>
          <p:nvPr/>
        </p:nvSpPr>
        <p:spPr bwMode="auto">
          <a:xfrm>
            <a:off x="2771775" y="5638800"/>
            <a:ext cx="6305550" cy="457200"/>
          </a:xfrm>
          <a:prstGeom prst="rect">
            <a:avLst/>
          </a:prstGeom>
          <a:noFill/>
          <a:ln w="12700" cap="sq">
            <a:noFill/>
            <a:miter lim="800000"/>
            <a:headEnd type="none" w="sm" len="sm"/>
            <a:tailEnd type="none" w="sm" len="sm"/>
          </a:ln>
        </p:spPr>
        <p:txBody>
          <a:bodyPr wrap="none">
            <a:spAutoFit/>
          </a:bodyPr>
          <a:lstStyle/>
          <a:p>
            <a:pPr defTabSz="762000">
              <a:spcBef>
                <a:spcPct val="50000"/>
              </a:spcBef>
            </a:pPr>
            <a:r>
              <a:rPr lang="es-ES_tradnl"/>
              <a:t>Tomado de Alicia en el país de las Maravillas</a:t>
            </a:r>
          </a:p>
        </p:txBody>
      </p:sp>
      <p:graphicFrame>
        <p:nvGraphicFramePr>
          <p:cNvPr id="1026" name="Object 4">
            <a:hlinkClick r:id="rId4" action="ppaction://hlinksldjump"/>
          </p:cNvPr>
          <p:cNvGraphicFramePr>
            <a:graphicFrameLocks noChangeAspect="1"/>
          </p:cNvGraphicFramePr>
          <p:nvPr/>
        </p:nvGraphicFramePr>
        <p:xfrm>
          <a:off x="8153400" y="0"/>
          <a:ext cx="381000" cy="533400"/>
        </p:xfrm>
        <a:graphic>
          <a:graphicData uri="http://schemas.openxmlformats.org/presentationml/2006/ole">
            <p:oleObj spid="_x0000_s1026" name="Imagen" r:id="rId5" imgW="1728720" imgH="3252600" progId="MS_ClipArt_Gallery.2">
              <p:embed/>
            </p:oleObj>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lIns="90488" tIns="44450" rIns="90488" bIns="44450"/>
          <a:lstStyle/>
          <a:p>
            <a:pPr eaLnBrk="1" hangingPunct="1"/>
            <a:r>
              <a:rPr lang="en-US" smtClean="0"/>
              <a:t>Reglas de Administración de Proyectos</a:t>
            </a:r>
          </a:p>
        </p:txBody>
      </p:sp>
      <p:sp>
        <p:nvSpPr>
          <p:cNvPr id="1004547" name="Rectangle 3"/>
          <p:cNvSpPr>
            <a:spLocks noGrp="1" noChangeArrowheads="1"/>
          </p:cNvSpPr>
          <p:nvPr>
            <p:ph type="body" idx="1"/>
          </p:nvPr>
        </p:nvSpPr>
        <p:spPr/>
        <p:txBody>
          <a:bodyPr lIns="90488" tIns="44450" rIns="90488" bIns="44450"/>
          <a:lstStyle/>
          <a:p>
            <a:pPr eaLnBrk="1" hangingPunct="1">
              <a:defRPr/>
            </a:pPr>
            <a:r>
              <a:rPr lang="en-US" smtClean="0"/>
              <a:t>Ningún proyecto mayor es terminado a tiempo, dentro del presupuesto y con el mismo personal que empezó. El tuyo no será el primero.</a:t>
            </a:r>
          </a:p>
          <a:p>
            <a:pPr eaLnBrk="1" hangingPunct="1">
              <a:defRPr/>
            </a:pPr>
            <a:r>
              <a:rPr lang="en-US" smtClean="0"/>
              <a:t>Los Proyectos progresan rapidamente hasta que se los completa en un 90%, de ahi en adelante permanecen completos en un 90% por siempre.</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43000" y="228600"/>
            <a:ext cx="7772400" cy="1143000"/>
          </a:xfrm>
          <a:noFill/>
        </p:spPr>
        <p:txBody>
          <a:bodyPr lIns="90487" tIns="44450" rIns="90487" bIns="44450"/>
          <a:lstStyle/>
          <a:p>
            <a:pPr eaLnBrk="1" hangingPunct="1"/>
            <a:r>
              <a:rPr lang="en-US" smtClean="0"/>
              <a:t>Reglas de Administración de Proyectos</a:t>
            </a:r>
          </a:p>
        </p:txBody>
      </p:sp>
      <p:sp>
        <p:nvSpPr>
          <p:cNvPr id="1017859" name="Rectangle 3"/>
          <p:cNvSpPr>
            <a:spLocks noGrp="1" noChangeArrowheads="1"/>
          </p:cNvSpPr>
          <p:nvPr>
            <p:ph type="body" idx="1"/>
          </p:nvPr>
        </p:nvSpPr>
        <p:spPr>
          <a:xfrm>
            <a:off x="685800" y="1447800"/>
            <a:ext cx="7726363" cy="4921250"/>
          </a:xfrm>
        </p:spPr>
        <p:txBody>
          <a:bodyPr lIns="90487" tIns="44450" rIns="90487" bIns="44450"/>
          <a:lstStyle/>
          <a:p>
            <a:pPr eaLnBrk="1" hangingPunct="1">
              <a:lnSpc>
                <a:spcPct val="90000"/>
              </a:lnSpc>
              <a:defRPr/>
            </a:pPr>
            <a:r>
              <a:rPr lang="en-US" sz="2800" smtClean="0"/>
              <a:t>Cuando las cosas van bien, algo irá mal.</a:t>
            </a:r>
          </a:p>
          <a:p>
            <a:pPr eaLnBrk="1" hangingPunct="1">
              <a:lnSpc>
                <a:spcPct val="90000"/>
              </a:lnSpc>
              <a:defRPr/>
            </a:pPr>
            <a:r>
              <a:rPr lang="en-US" sz="2800" smtClean="0"/>
              <a:t>Cuando las cosas no pueden ir peor, lo harán.</a:t>
            </a:r>
          </a:p>
          <a:p>
            <a:pPr eaLnBrk="1" hangingPunct="1">
              <a:lnSpc>
                <a:spcPct val="90000"/>
              </a:lnSpc>
              <a:defRPr/>
            </a:pPr>
            <a:r>
              <a:rPr lang="en-US" sz="2800" smtClean="0"/>
              <a:t>Cuando las cosas parecen estar mejorando es porque has pasado algo por alto.</a:t>
            </a:r>
          </a:p>
          <a:p>
            <a:pPr eaLnBrk="1" hangingPunct="1">
              <a:lnSpc>
                <a:spcPct val="90000"/>
              </a:lnSpc>
              <a:defRPr/>
            </a:pPr>
            <a:r>
              <a:rPr lang="en-US" sz="2800" smtClean="0"/>
              <a:t>Si el contenido del proyecto es permitido cambiar libremente, el grado de cambio va a exceder el grado de progreso.</a:t>
            </a:r>
          </a:p>
          <a:p>
            <a:pPr eaLnBrk="1" hangingPunct="1">
              <a:lnSpc>
                <a:spcPct val="90000"/>
              </a:lnSpc>
              <a:defRPr/>
            </a:pPr>
            <a:r>
              <a:rPr lang="en-US" sz="2800" smtClean="0"/>
              <a:t>Los grupos de proyectos detestan el reporte de progreso, por que pone en evidencia su falta de progreso.</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143000" y="228600"/>
            <a:ext cx="7772400" cy="1143000"/>
          </a:xfrm>
          <a:noFill/>
        </p:spPr>
        <p:txBody>
          <a:bodyPr lIns="90488" tIns="44450" rIns="90488" bIns="44450"/>
          <a:lstStyle/>
          <a:p>
            <a:pPr eaLnBrk="1" hangingPunct="1"/>
            <a:r>
              <a:rPr lang="en-US" smtClean="0"/>
              <a:t>Reglas de Administración de Proyectos</a:t>
            </a:r>
          </a:p>
        </p:txBody>
      </p:sp>
      <p:sp>
        <p:nvSpPr>
          <p:cNvPr id="1005571" name="Rectangle 3"/>
          <p:cNvSpPr>
            <a:spLocks noGrp="1" noChangeArrowheads="1"/>
          </p:cNvSpPr>
          <p:nvPr>
            <p:ph type="body" idx="1"/>
          </p:nvPr>
        </p:nvSpPr>
        <p:spPr/>
        <p:txBody>
          <a:bodyPr lIns="90488" tIns="44450" rIns="90488" bIns="44450"/>
          <a:lstStyle/>
          <a:p>
            <a:pPr eaLnBrk="1" hangingPunct="1">
              <a:defRPr/>
            </a:pPr>
            <a:r>
              <a:rPr lang="en-US" sz="2800" smtClean="0"/>
              <a:t>Una ventaja de proyectos con objetivos difusos, es que permite evitar la verguenza de estimar los costos correspondientes.</a:t>
            </a:r>
          </a:p>
          <a:p>
            <a:pPr eaLnBrk="1" hangingPunct="1">
              <a:defRPr/>
            </a:pPr>
            <a:r>
              <a:rPr lang="en-US" sz="2800" smtClean="0"/>
              <a:t>Murphy era un optimista.</a:t>
            </a:r>
          </a:p>
          <a:p>
            <a:pPr eaLnBrk="1" hangingPunct="1">
              <a:defRPr/>
            </a:pPr>
            <a:r>
              <a:rPr lang="en-US" sz="2800" smtClean="0"/>
              <a:t>Ningun sistema es completado sin fallas.  Intentos de librar de fallas inevitablemente inducen nuevas fallas que son mas dificiles de encontrar.</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p:spPr>
        <p:txBody>
          <a:bodyPr lIns="90488" tIns="44450" rIns="90488" bIns="44450"/>
          <a:lstStyle/>
          <a:p>
            <a:pPr eaLnBrk="1" hangingPunct="1"/>
            <a:r>
              <a:rPr lang="en-US" smtClean="0"/>
              <a:t>Reglas de Administración de Proyectos</a:t>
            </a:r>
          </a:p>
        </p:txBody>
      </p:sp>
      <p:sp>
        <p:nvSpPr>
          <p:cNvPr id="1007619" name="Rectangle 3"/>
          <p:cNvSpPr>
            <a:spLocks noGrp="1" noChangeArrowheads="1"/>
          </p:cNvSpPr>
          <p:nvPr>
            <p:ph type="body" idx="1"/>
          </p:nvPr>
        </p:nvSpPr>
        <p:spPr/>
        <p:txBody>
          <a:bodyPr lIns="90488" tIns="44450" rIns="90488" bIns="44450"/>
          <a:lstStyle/>
          <a:p>
            <a:pPr eaLnBrk="1" hangingPunct="1">
              <a:defRPr/>
            </a:pPr>
            <a:r>
              <a:rPr lang="en-US" smtClean="0"/>
              <a:t>Un proyecto planeado descuidadamente tomará 3 vecces el tiempo que se planeó para ejecutarse.</a:t>
            </a:r>
          </a:p>
          <a:p>
            <a:pPr eaLnBrk="1" hangingPunct="1">
              <a:defRPr/>
            </a:pPr>
            <a:r>
              <a:rPr lang="en-US" smtClean="0"/>
              <a:t>Un proyecto planeado cuidadosamente tomará solo el doble.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noFill/>
        </p:spPr>
        <p:txBody>
          <a:bodyPr lIns="90488" tIns="44450" rIns="90488" bIns="44450"/>
          <a:lstStyle/>
          <a:p>
            <a:pPr eaLnBrk="1" hangingPunct="1"/>
            <a:r>
              <a:rPr lang="en-US" smtClean="0"/>
              <a:t>Fases “Tradicionales” de los Proyectos</a:t>
            </a:r>
          </a:p>
        </p:txBody>
      </p:sp>
      <p:sp>
        <p:nvSpPr>
          <p:cNvPr id="1008644" name="Rectangle 4"/>
          <p:cNvSpPr>
            <a:spLocks noGrp="1" noChangeArrowheads="1"/>
          </p:cNvSpPr>
          <p:nvPr>
            <p:ph type="subTitle" idx="1"/>
          </p:nvPr>
        </p:nvSpPr>
        <p:spPr/>
        <p:txBody>
          <a:bodyPr/>
          <a:lstStyle/>
          <a:p>
            <a:pPr eaLnBrk="1" hangingPunct="1">
              <a:defRPr/>
            </a:pPr>
            <a:endParaRPr lang="es-ES_tradnl" smtClean="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noFill/>
        </p:spPr>
        <p:txBody>
          <a:bodyPr lIns="90488" tIns="44450" rIns="90488" bIns="44450"/>
          <a:lstStyle/>
          <a:p>
            <a:pPr eaLnBrk="1" hangingPunct="1"/>
            <a:r>
              <a:rPr lang="en-US" smtClean="0"/>
              <a:t>Fase 1</a:t>
            </a:r>
          </a:p>
        </p:txBody>
      </p:sp>
      <p:sp>
        <p:nvSpPr>
          <p:cNvPr id="1009667" name="Rectangle 3"/>
          <p:cNvSpPr>
            <a:spLocks noGrp="1" noChangeArrowheads="1"/>
          </p:cNvSpPr>
          <p:nvPr>
            <p:ph type="body" sz="half" idx="1"/>
          </p:nvPr>
        </p:nvSpPr>
        <p:spPr/>
        <p:txBody>
          <a:bodyPr lIns="90488" tIns="44450" rIns="90488" bIns="44450"/>
          <a:lstStyle/>
          <a:p>
            <a:pPr eaLnBrk="1" hangingPunct="1">
              <a:defRPr/>
            </a:pPr>
            <a:r>
              <a:rPr lang="en-US" sz="2800" smtClean="0"/>
              <a:t>Excitación y Euforia.</a:t>
            </a:r>
          </a:p>
          <a:p>
            <a:pPr eaLnBrk="1" hangingPunct="1">
              <a:defRPr/>
            </a:pPr>
            <a:r>
              <a:rPr lang="en-US" sz="2800" smtClean="0"/>
              <a:t>Entusiasmo desmedido.</a:t>
            </a:r>
          </a:p>
        </p:txBody>
      </p:sp>
      <p:graphicFrame>
        <p:nvGraphicFramePr>
          <p:cNvPr id="2050" name="Object 4">
            <a:hlinkClick r:id="" action="ppaction://ole?verb=0"/>
          </p:cNvPr>
          <p:cNvGraphicFramePr>
            <a:graphicFrameLocks/>
          </p:cNvGraphicFramePr>
          <p:nvPr>
            <p:ph type="clipArt" sz="half" idx="2"/>
          </p:nvPr>
        </p:nvGraphicFramePr>
        <p:xfrm>
          <a:off x="5243513" y="1951038"/>
          <a:ext cx="3589337" cy="4105275"/>
        </p:xfrm>
        <a:graphic>
          <a:graphicData uri="http://schemas.openxmlformats.org/presentationml/2006/ole">
            <p:oleObj spid="_x0000_s2050" name="Microsoft ClipArt Gallery" r:id="rId4" imgW="2863800" imgH="3274920" progId="MS_ClipArt_Gallery">
              <p:embed/>
            </p:oleObj>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lIns="90488" tIns="44450" rIns="90488" bIns="44450"/>
          <a:lstStyle/>
          <a:p>
            <a:pPr eaLnBrk="1" hangingPunct="1"/>
            <a:r>
              <a:rPr lang="en-US" smtClean="0"/>
              <a:t>Fase 2</a:t>
            </a:r>
          </a:p>
        </p:txBody>
      </p:sp>
      <p:sp>
        <p:nvSpPr>
          <p:cNvPr id="1010691" name="Rectangle 3"/>
          <p:cNvSpPr>
            <a:spLocks noGrp="1" noChangeArrowheads="1"/>
          </p:cNvSpPr>
          <p:nvPr>
            <p:ph type="body" sz="half" idx="1"/>
          </p:nvPr>
        </p:nvSpPr>
        <p:spPr/>
        <p:txBody>
          <a:bodyPr lIns="90488" tIns="44450" rIns="90488" bIns="44450"/>
          <a:lstStyle/>
          <a:p>
            <a:pPr eaLnBrk="1" hangingPunct="1">
              <a:defRPr/>
            </a:pPr>
            <a:r>
              <a:rPr lang="en-US" sz="2800" smtClean="0"/>
              <a:t>Desilusión Total</a:t>
            </a:r>
          </a:p>
        </p:txBody>
      </p:sp>
      <p:pic>
        <p:nvPicPr>
          <p:cNvPr id="37892" name="Picture 6" descr="C:\WINDOWS\Application Data\Microsoft\Media Catalog\Downloaded Clips\cl47\j0178413.jpg"/>
          <p:cNvPicPr>
            <a:picLocks noChangeAspect="1" noChangeArrowheads="1"/>
          </p:cNvPicPr>
          <p:nvPr>
            <p:ph type="clipArt" sz="half" idx="2"/>
          </p:nvPr>
        </p:nvPicPr>
        <p:blipFill>
          <a:blip r:embed="rId3"/>
          <a:srcRect/>
          <a:stretch>
            <a:fillRect/>
          </a:stretch>
        </p:blipFill>
        <p:spPr>
          <a:xfrm>
            <a:off x="5132388" y="2733675"/>
            <a:ext cx="3810000" cy="2540000"/>
          </a:xfrm>
          <a:noFill/>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p:spPr>
        <p:txBody>
          <a:bodyPr lIns="90488" tIns="44450" rIns="90488" bIns="44450"/>
          <a:lstStyle/>
          <a:p>
            <a:pPr eaLnBrk="1" hangingPunct="1"/>
            <a:r>
              <a:rPr lang="en-US" smtClean="0"/>
              <a:t>Fase 3</a:t>
            </a:r>
          </a:p>
        </p:txBody>
      </p:sp>
      <p:sp>
        <p:nvSpPr>
          <p:cNvPr id="1063939" name="Rectangle 3"/>
          <p:cNvSpPr>
            <a:spLocks noGrp="1" noChangeArrowheads="1"/>
          </p:cNvSpPr>
          <p:nvPr>
            <p:ph type="body" sz="half" idx="1"/>
          </p:nvPr>
        </p:nvSpPr>
        <p:spPr/>
        <p:txBody>
          <a:bodyPr lIns="90488" tIns="44450" rIns="90488" bIns="44450"/>
          <a:lstStyle/>
          <a:p>
            <a:pPr eaLnBrk="1" hangingPunct="1">
              <a:defRPr/>
            </a:pPr>
            <a:r>
              <a:rPr lang="en-US" sz="2800" smtClean="0"/>
              <a:t>Pánico.</a:t>
            </a:r>
          </a:p>
        </p:txBody>
      </p:sp>
      <p:pic>
        <p:nvPicPr>
          <p:cNvPr id="38916" name="Picture 6" descr="C:\Archivos de programa\Archivos comunes\Microsoft Shared\Clipart\cagcat50\pe01605_.wmf"/>
          <p:cNvPicPr>
            <a:picLocks noGrp="1" noChangeAspect="1" noChangeArrowheads="1"/>
          </p:cNvPicPr>
          <p:nvPr>
            <p:ph type="clipArt" sz="half" idx="2"/>
          </p:nvPr>
        </p:nvPicPr>
        <p:blipFill>
          <a:blip r:embed="rId3"/>
          <a:srcRect/>
          <a:stretch>
            <a:fillRect/>
          </a:stretch>
        </p:blipFill>
        <p:spPr>
          <a:xfrm>
            <a:off x="5132388" y="2773363"/>
            <a:ext cx="3810000" cy="2460625"/>
          </a:xfr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152400"/>
            <a:ext cx="7772400" cy="1143000"/>
          </a:xfrm>
        </p:spPr>
        <p:txBody>
          <a:bodyPr/>
          <a:lstStyle/>
          <a:p>
            <a:pPr eaLnBrk="1" hangingPunct="1"/>
            <a:r>
              <a:rPr lang="en-US" smtClean="0"/>
              <a:t>Planificación: Introducción</a:t>
            </a:r>
            <a:endParaRPr lang="es-ES_tradnl" smtClean="0"/>
          </a:p>
        </p:txBody>
      </p:sp>
      <p:sp>
        <p:nvSpPr>
          <p:cNvPr id="808963" name="Rectangle 3"/>
          <p:cNvSpPr>
            <a:spLocks noGrp="1" noChangeArrowheads="1"/>
          </p:cNvSpPr>
          <p:nvPr>
            <p:ph type="body" idx="1"/>
          </p:nvPr>
        </p:nvSpPr>
        <p:spPr>
          <a:xfrm>
            <a:off x="914400" y="1524000"/>
            <a:ext cx="8027988" cy="4953000"/>
          </a:xfrm>
        </p:spPr>
        <p:txBody>
          <a:bodyPr/>
          <a:lstStyle/>
          <a:p>
            <a:pPr eaLnBrk="1" hangingPunct="1">
              <a:defRPr/>
            </a:pPr>
            <a:r>
              <a:rPr lang="en-US" smtClean="0"/>
              <a:t>Planeación como herramienta de Toma de Decisiones.</a:t>
            </a:r>
          </a:p>
          <a:p>
            <a:pPr eaLnBrk="1" hangingPunct="1">
              <a:defRPr/>
            </a:pPr>
            <a:r>
              <a:rPr lang="en-US" smtClean="0"/>
              <a:t>Razones administrar proyectos.</a:t>
            </a:r>
          </a:p>
          <a:p>
            <a:pPr eaLnBrk="1" hangingPunct="1">
              <a:defRPr/>
            </a:pPr>
            <a:r>
              <a:rPr lang="en-US" smtClean="0"/>
              <a:t>Reglas de los proyectos. </a:t>
            </a:r>
          </a:p>
          <a:p>
            <a:pPr eaLnBrk="1" hangingPunct="1">
              <a:defRPr/>
            </a:pPr>
            <a:r>
              <a:rPr lang="en-US" smtClean="0"/>
              <a:t>Fases de un proyecto.</a:t>
            </a:r>
          </a:p>
          <a:p>
            <a:pPr eaLnBrk="1" hangingPunct="1">
              <a:defRPr/>
            </a:pPr>
            <a:r>
              <a:rPr lang="en-US" smtClean="0"/>
              <a:t>Proceso de administración de un proyecto.</a:t>
            </a:r>
          </a:p>
        </p:txBody>
      </p:sp>
      <p:pic>
        <p:nvPicPr>
          <p:cNvPr id="14340" name="Picture 5" descr="C:\Archivos de programa\Archivos comunes\Microsoft Shared\Clipart\cagcat50\bs02064_.wmf"/>
          <p:cNvPicPr>
            <a:picLocks noChangeAspect="1" noChangeArrowheads="1"/>
          </p:cNvPicPr>
          <p:nvPr/>
        </p:nvPicPr>
        <p:blipFill>
          <a:blip r:embed="rId3"/>
          <a:srcRect/>
          <a:stretch>
            <a:fillRect/>
          </a:stretch>
        </p:blipFill>
        <p:spPr bwMode="auto">
          <a:xfrm>
            <a:off x="3962400" y="5145088"/>
            <a:ext cx="1720850" cy="1712912"/>
          </a:xfrm>
          <a:prstGeom prst="rect">
            <a:avLst/>
          </a:prstGeom>
          <a:noFill/>
          <a:ln w="9525">
            <a:noFill/>
            <a:miter lim="800000"/>
            <a:headEnd/>
            <a:tailEnd/>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noFill/>
        </p:spPr>
        <p:txBody>
          <a:bodyPr lIns="90488" tIns="44450" rIns="90488" bIns="44450"/>
          <a:lstStyle/>
          <a:p>
            <a:pPr eaLnBrk="1" hangingPunct="1"/>
            <a:r>
              <a:rPr lang="en-US" smtClean="0"/>
              <a:t>Fase 4</a:t>
            </a:r>
          </a:p>
        </p:txBody>
      </p:sp>
      <p:sp>
        <p:nvSpPr>
          <p:cNvPr id="1011715" name="Rectangle 3"/>
          <p:cNvSpPr>
            <a:spLocks noGrp="1" noChangeArrowheads="1"/>
          </p:cNvSpPr>
          <p:nvPr>
            <p:ph type="body" sz="half" idx="1"/>
          </p:nvPr>
        </p:nvSpPr>
        <p:spPr/>
        <p:txBody>
          <a:bodyPr lIns="90488" tIns="44450" rIns="90488" bIns="44450"/>
          <a:lstStyle/>
          <a:p>
            <a:pPr eaLnBrk="1" hangingPunct="1">
              <a:defRPr/>
            </a:pPr>
            <a:r>
              <a:rPr lang="en-US" sz="2800" smtClean="0"/>
              <a:t>Frenetica busqueda del culpable.</a:t>
            </a:r>
          </a:p>
        </p:txBody>
      </p:sp>
      <p:graphicFrame>
        <p:nvGraphicFramePr>
          <p:cNvPr id="3074" name="Object 4">
            <a:hlinkClick r:id="" action="ppaction://ole?verb=0"/>
          </p:cNvPr>
          <p:cNvGraphicFramePr>
            <a:graphicFrameLocks/>
          </p:cNvGraphicFramePr>
          <p:nvPr>
            <p:ph type="clipArt" sz="half" idx="2"/>
          </p:nvPr>
        </p:nvGraphicFramePr>
        <p:xfrm>
          <a:off x="5156200" y="1951038"/>
          <a:ext cx="3763963" cy="4105275"/>
        </p:xfrm>
        <a:graphic>
          <a:graphicData uri="http://schemas.openxmlformats.org/presentationml/2006/ole">
            <p:oleObj spid="_x0000_s3074" name="Microsoft ClipArt Gallery" r:id="rId4" imgW="5155920" imgH="5622840" progId="MS_ClipArt_Gallery">
              <p:embed/>
            </p:oleObj>
          </a:graphicData>
        </a:graphic>
      </p:graphicFrame>
      <p:pic>
        <p:nvPicPr>
          <p:cNvPr id="3077" name="Picture 5" descr="C:\WINDOWS\Application Data\Microsoft\Media Catalog\Downloaded Clips\cl0\AN01514_.wmf"/>
          <p:cNvPicPr>
            <a:picLocks noChangeAspect="1" noChangeArrowheads="1"/>
          </p:cNvPicPr>
          <p:nvPr/>
        </p:nvPicPr>
        <p:blipFill>
          <a:blip r:embed="rId5"/>
          <a:srcRect/>
          <a:stretch>
            <a:fillRect/>
          </a:stretch>
        </p:blipFill>
        <p:spPr bwMode="auto">
          <a:xfrm>
            <a:off x="1371600" y="4038600"/>
            <a:ext cx="2003425" cy="2590800"/>
          </a:xfrm>
          <a:prstGeom prst="rect">
            <a:avLst/>
          </a:prstGeom>
          <a:noFill/>
          <a:ln w="9525">
            <a:noFill/>
            <a:miter lim="800000"/>
            <a:headEnd/>
            <a:tailEnd/>
          </a:ln>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noFill/>
        </p:spPr>
        <p:txBody>
          <a:bodyPr lIns="90488" tIns="44450" rIns="90488" bIns="44450"/>
          <a:lstStyle/>
          <a:p>
            <a:pPr eaLnBrk="1" hangingPunct="1"/>
            <a:r>
              <a:rPr lang="en-US" smtClean="0"/>
              <a:t>Fase 5</a:t>
            </a:r>
          </a:p>
        </p:txBody>
      </p:sp>
      <p:sp>
        <p:nvSpPr>
          <p:cNvPr id="1012739" name="Rectangle 3"/>
          <p:cNvSpPr>
            <a:spLocks noGrp="1" noChangeArrowheads="1"/>
          </p:cNvSpPr>
          <p:nvPr>
            <p:ph type="body" sz="half" idx="1"/>
          </p:nvPr>
        </p:nvSpPr>
        <p:spPr/>
        <p:txBody>
          <a:bodyPr lIns="90488" tIns="44450" rIns="90488" bIns="44450"/>
          <a:lstStyle/>
          <a:p>
            <a:pPr eaLnBrk="1" hangingPunct="1">
              <a:defRPr/>
            </a:pPr>
            <a:r>
              <a:rPr lang="en-US" sz="2800" smtClean="0"/>
              <a:t>Castigo a los inocentes.</a:t>
            </a:r>
          </a:p>
        </p:txBody>
      </p:sp>
      <p:graphicFrame>
        <p:nvGraphicFramePr>
          <p:cNvPr id="4098" name="Object 4">
            <a:hlinkClick r:id="" action="ppaction://ole?verb=0"/>
          </p:cNvPr>
          <p:cNvGraphicFramePr>
            <a:graphicFrameLocks/>
          </p:cNvGraphicFramePr>
          <p:nvPr>
            <p:ph type="clipArt" sz="half" idx="2"/>
          </p:nvPr>
        </p:nvGraphicFramePr>
        <p:xfrm>
          <a:off x="5343525" y="1600200"/>
          <a:ext cx="3800475" cy="2566988"/>
        </p:xfrm>
        <a:graphic>
          <a:graphicData uri="http://schemas.openxmlformats.org/presentationml/2006/ole">
            <p:oleObj spid="_x0000_s4098" name="Microsoft ClipArt Gallery" r:id="rId4" imgW="4662360" imgH="3152520" progId="MS_ClipArt_Gallery">
              <p:embed/>
            </p:oleObj>
          </a:graphicData>
        </a:graphic>
      </p:graphicFrame>
      <p:pic>
        <p:nvPicPr>
          <p:cNvPr id="4101" name="Picture 6" descr="C:\WINDOWS\Application Data\Microsoft\Media Catalog\Downloaded Clips\cl26\j0096187.wmf"/>
          <p:cNvPicPr>
            <a:picLocks noChangeAspect="1" noChangeArrowheads="1"/>
          </p:cNvPicPr>
          <p:nvPr/>
        </p:nvPicPr>
        <p:blipFill>
          <a:blip r:embed="rId5"/>
          <a:srcRect/>
          <a:stretch>
            <a:fillRect/>
          </a:stretch>
        </p:blipFill>
        <p:spPr bwMode="auto">
          <a:xfrm>
            <a:off x="0" y="4195763"/>
            <a:ext cx="1900238" cy="2662237"/>
          </a:xfrm>
          <a:prstGeom prst="rect">
            <a:avLst/>
          </a:prstGeom>
          <a:noFill/>
          <a:ln w="9525">
            <a:noFill/>
            <a:miter lim="800000"/>
            <a:headEnd/>
            <a:tailEnd/>
          </a:ln>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noFill/>
        </p:spPr>
        <p:txBody>
          <a:bodyPr lIns="90488" tIns="44450" rIns="90488" bIns="44450"/>
          <a:lstStyle/>
          <a:p>
            <a:pPr eaLnBrk="1" hangingPunct="1"/>
            <a:r>
              <a:rPr lang="en-US" smtClean="0"/>
              <a:t>Fase 6</a:t>
            </a:r>
          </a:p>
        </p:txBody>
      </p:sp>
      <p:sp>
        <p:nvSpPr>
          <p:cNvPr id="1013763" name="Rectangle 3"/>
          <p:cNvSpPr>
            <a:spLocks noGrp="1" noChangeArrowheads="1"/>
          </p:cNvSpPr>
          <p:nvPr>
            <p:ph type="body" sz="half" idx="1"/>
          </p:nvPr>
        </p:nvSpPr>
        <p:spPr/>
        <p:txBody>
          <a:bodyPr lIns="90488" tIns="44450" rIns="90488" bIns="44450"/>
          <a:lstStyle/>
          <a:p>
            <a:pPr eaLnBrk="1" hangingPunct="1">
              <a:defRPr/>
            </a:pPr>
            <a:r>
              <a:rPr lang="en-US" sz="2800" smtClean="0"/>
              <a:t>Premio y Promoción de los no involucrados.</a:t>
            </a:r>
          </a:p>
        </p:txBody>
      </p:sp>
      <p:graphicFrame>
        <p:nvGraphicFramePr>
          <p:cNvPr id="5122" name="Object 4">
            <a:hlinkClick r:id="" action="ppaction://ole?verb=0"/>
          </p:cNvPr>
          <p:cNvGraphicFramePr>
            <a:graphicFrameLocks/>
          </p:cNvGraphicFramePr>
          <p:nvPr>
            <p:ph type="clipArt" sz="half" idx="2"/>
          </p:nvPr>
        </p:nvGraphicFramePr>
        <p:xfrm>
          <a:off x="5597525" y="1951038"/>
          <a:ext cx="2879725" cy="4105275"/>
        </p:xfrm>
        <a:graphic>
          <a:graphicData uri="http://schemas.openxmlformats.org/presentationml/2006/ole">
            <p:oleObj spid="_x0000_s5122" name="Microsoft ClipArt Gallery" r:id="rId4" imgW="3846240" imgH="5476680" progId="MS_ClipArt_Gallery">
              <p:embed/>
            </p:oleObj>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noFill/>
        </p:spPr>
        <p:txBody>
          <a:bodyPr lIns="90488" tIns="44450" rIns="90488" bIns="44450"/>
          <a:lstStyle/>
          <a:p>
            <a:pPr eaLnBrk="1" hangingPunct="1"/>
            <a:r>
              <a:rPr lang="en-US" smtClean="0"/>
              <a:t>Proverbio</a:t>
            </a:r>
          </a:p>
        </p:txBody>
      </p:sp>
      <p:sp>
        <p:nvSpPr>
          <p:cNvPr id="1014787" name="Rectangle 3"/>
          <p:cNvSpPr>
            <a:spLocks noGrp="1" noChangeArrowheads="1"/>
          </p:cNvSpPr>
          <p:nvPr>
            <p:ph type="body" sz="half" idx="1"/>
          </p:nvPr>
        </p:nvSpPr>
        <p:spPr/>
        <p:txBody>
          <a:bodyPr lIns="90488" tIns="44450" rIns="90488" bIns="44450"/>
          <a:lstStyle/>
          <a:p>
            <a:pPr eaLnBrk="1" hangingPunct="1">
              <a:defRPr/>
            </a:pPr>
            <a:r>
              <a:rPr lang="en-US" sz="2800" smtClean="0"/>
              <a:t>Llega el momento en la historia de todo proyecto que es necesario “Fusilar a los ingenieros” y empezar la producción.</a:t>
            </a:r>
          </a:p>
        </p:txBody>
      </p:sp>
      <p:graphicFrame>
        <p:nvGraphicFramePr>
          <p:cNvPr id="6146" name="Object 4">
            <a:hlinkClick r:id="" action="ppaction://ole?verb=0"/>
          </p:cNvPr>
          <p:cNvGraphicFramePr>
            <a:graphicFrameLocks/>
          </p:cNvGraphicFramePr>
          <p:nvPr>
            <p:ph type="clipArt" sz="half" idx="2"/>
          </p:nvPr>
        </p:nvGraphicFramePr>
        <p:xfrm>
          <a:off x="5137150" y="2417763"/>
          <a:ext cx="3800475" cy="3171825"/>
        </p:xfrm>
        <a:graphic>
          <a:graphicData uri="http://schemas.openxmlformats.org/presentationml/2006/ole">
            <p:oleObj spid="_x0000_s6146" name="Microsoft ClipArt Gallery" r:id="rId4" imgW="6056280" imgH="5057640" progId="MS_ClipArt_Gallery">
              <p:embed/>
            </p:oleObj>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p:spPr>
        <p:txBody>
          <a:bodyPr lIns="90488" tIns="44450" rIns="90488" bIns="44450"/>
          <a:lstStyle/>
          <a:p>
            <a:pPr eaLnBrk="1" hangingPunct="1"/>
            <a:r>
              <a:rPr lang="en-US" smtClean="0"/>
              <a:t>Citas sobre Proyectos</a:t>
            </a:r>
          </a:p>
        </p:txBody>
      </p:sp>
      <p:sp>
        <p:nvSpPr>
          <p:cNvPr id="1015811" name="Rectangle 3"/>
          <p:cNvSpPr>
            <a:spLocks noGrp="1" noChangeArrowheads="1"/>
          </p:cNvSpPr>
          <p:nvPr>
            <p:ph type="body" idx="1"/>
          </p:nvPr>
        </p:nvSpPr>
        <p:spPr/>
        <p:txBody>
          <a:bodyPr lIns="90488" tIns="44450" rIns="90488" bIns="44450"/>
          <a:lstStyle/>
          <a:p>
            <a:pPr eaLnBrk="1" hangingPunct="1">
              <a:defRPr/>
            </a:pPr>
            <a:r>
              <a:rPr lang="en-US" smtClean="0"/>
              <a:t>No puedes producir un bebe en un mes impregnando a nueve mujeres.</a:t>
            </a:r>
          </a:p>
          <a:p>
            <a:pPr eaLnBrk="1" hangingPunct="1">
              <a:defRPr/>
            </a:pPr>
            <a:r>
              <a:rPr lang="en-US" smtClean="0"/>
              <a:t>Mientras mas desesperada la situación, lo mas optimistas los “situados”.</a:t>
            </a:r>
          </a:p>
          <a:p>
            <a:pPr eaLnBrk="1" hangingPunct="1">
              <a:defRPr/>
            </a:pPr>
            <a:r>
              <a:rPr lang="en-US" smtClean="0"/>
              <a:t>Lo que no está en papel no se ha dicho.</a:t>
            </a:r>
          </a:p>
          <a:p>
            <a:pPr eaLnBrk="1" hangingPunct="1">
              <a:defRPr/>
            </a:pPr>
            <a:r>
              <a:rPr lang="en-US" smtClean="0"/>
              <a:t>Mientras mas ridicula la fecha limite, mas costará intentar alcanzarla.</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9378" name="Rectangle 2"/>
          <p:cNvSpPr>
            <a:spLocks noGrp="1" noChangeArrowheads="1"/>
          </p:cNvSpPr>
          <p:nvPr>
            <p:ph type="body" idx="1"/>
          </p:nvPr>
        </p:nvSpPr>
        <p:spPr>
          <a:xfrm>
            <a:off x="685800" y="1524000"/>
            <a:ext cx="7772400" cy="4114800"/>
          </a:xfrm>
        </p:spPr>
        <p:txBody>
          <a:bodyPr/>
          <a:lstStyle/>
          <a:p>
            <a:pPr eaLnBrk="1" hangingPunct="1">
              <a:lnSpc>
                <a:spcPct val="90000"/>
              </a:lnSpc>
              <a:defRPr/>
            </a:pPr>
            <a:r>
              <a:rPr lang="en-US" sz="2800" smtClean="0"/>
              <a:t>Los proyectos nacen cuando se identifica una necesidad.</a:t>
            </a:r>
          </a:p>
          <a:p>
            <a:pPr eaLnBrk="1" hangingPunct="1">
              <a:lnSpc>
                <a:spcPct val="90000"/>
              </a:lnSpc>
              <a:defRPr/>
            </a:pPr>
            <a:r>
              <a:rPr lang="en-US" sz="2800" smtClean="0"/>
              <a:t>El ciclo de vida de los proyectos varian en duracion desde unas pocas semanas hasta varios años.</a:t>
            </a:r>
          </a:p>
          <a:p>
            <a:pPr eaLnBrk="1" hangingPunct="1">
              <a:lnSpc>
                <a:spcPct val="90000"/>
              </a:lnSpc>
              <a:defRPr/>
            </a:pPr>
            <a:r>
              <a:rPr lang="en-US" sz="2800" smtClean="0"/>
              <a:t>4 fases generales:</a:t>
            </a:r>
          </a:p>
          <a:p>
            <a:pPr lvl="1" eaLnBrk="1" hangingPunct="1">
              <a:lnSpc>
                <a:spcPct val="90000"/>
              </a:lnSpc>
              <a:defRPr/>
            </a:pPr>
            <a:r>
              <a:rPr lang="en-US" sz="2400" smtClean="0"/>
              <a:t>Definición.</a:t>
            </a:r>
          </a:p>
          <a:p>
            <a:pPr lvl="1" eaLnBrk="1" hangingPunct="1">
              <a:lnSpc>
                <a:spcPct val="90000"/>
              </a:lnSpc>
              <a:defRPr/>
            </a:pPr>
            <a:r>
              <a:rPr lang="en-US" sz="2400" smtClean="0"/>
              <a:t>Planeación.</a:t>
            </a:r>
          </a:p>
          <a:p>
            <a:pPr lvl="1" eaLnBrk="1" hangingPunct="1">
              <a:lnSpc>
                <a:spcPct val="90000"/>
              </a:lnSpc>
              <a:defRPr/>
            </a:pPr>
            <a:r>
              <a:rPr lang="en-US" sz="2400" smtClean="0"/>
              <a:t>Ejecución.</a:t>
            </a:r>
          </a:p>
          <a:p>
            <a:pPr lvl="1" eaLnBrk="1" hangingPunct="1">
              <a:lnSpc>
                <a:spcPct val="90000"/>
              </a:lnSpc>
              <a:defRPr/>
            </a:pPr>
            <a:r>
              <a:rPr lang="en-US" sz="2400" smtClean="0"/>
              <a:t>Cierre.</a:t>
            </a:r>
          </a:p>
        </p:txBody>
      </p:sp>
      <p:sp>
        <p:nvSpPr>
          <p:cNvPr id="40963" name="Rectangle 3"/>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0964" name="Rectangle 4"/>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0965" name="Rectangle 5"/>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0966" name="Rectangle 6"/>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0967" name="Rectangle 7"/>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40968"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0969"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0970"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0971"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0972" name="Rectangle 12"/>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40973" name="Rectangle 13"/>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40974" name="Rectangle 14"/>
          <p:cNvSpPr>
            <a:spLocks noGrp="1" noChangeArrowheads="1"/>
          </p:cNvSpPr>
          <p:nvPr>
            <p:ph type="title"/>
          </p:nvPr>
        </p:nvSpPr>
        <p:spPr>
          <a:xfrm>
            <a:off x="1143000" y="304800"/>
            <a:ext cx="7772400" cy="1143000"/>
          </a:xfrm>
        </p:spPr>
        <p:txBody>
          <a:bodyPr/>
          <a:lstStyle/>
          <a:p>
            <a:pPr eaLnBrk="1" hangingPunct="1"/>
            <a:r>
              <a:rPr lang="en-US" smtClean="0"/>
              <a:t>El Ciclo de vida </a:t>
            </a:r>
            <a:r>
              <a:rPr lang="en-US" i="1" smtClean="0"/>
              <a:t>Real</a:t>
            </a:r>
            <a:r>
              <a:rPr lang="en-US" smtClean="0"/>
              <a:t> del Proyecto</a:t>
            </a:r>
          </a:p>
        </p:txBody>
      </p:sp>
      <p:grpSp>
        <p:nvGrpSpPr>
          <p:cNvPr id="2" name="Group 15"/>
          <p:cNvGrpSpPr>
            <a:grpSpLocks/>
          </p:cNvGrpSpPr>
          <p:nvPr/>
        </p:nvGrpSpPr>
        <p:grpSpPr bwMode="auto">
          <a:xfrm>
            <a:off x="4121150" y="3282950"/>
            <a:ext cx="4864100" cy="3111500"/>
            <a:chOff x="2596" y="2068"/>
            <a:chExt cx="3064" cy="1960"/>
          </a:xfrm>
        </p:grpSpPr>
        <p:sp>
          <p:nvSpPr>
            <p:cNvPr id="40976" name="Rectangle 16"/>
            <p:cNvSpPr>
              <a:spLocks noChangeArrowheads="1"/>
            </p:cNvSpPr>
            <p:nvPr/>
          </p:nvSpPr>
          <p:spPr bwMode="auto">
            <a:xfrm>
              <a:off x="2596" y="2068"/>
              <a:ext cx="3064" cy="1960"/>
            </a:xfrm>
            <a:prstGeom prst="rect">
              <a:avLst/>
            </a:prstGeom>
            <a:solidFill>
              <a:schemeClr val="accent1"/>
            </a:solidFill>
            <a:ln w="12700">
              <a:solidFill>
                <a:schemeClr val="tx1"/>
              </a:solidFill>
              <a:miter lim="800000"/>
              <a:headEnd/>
              <a:tailEnd/>
            </a:ln>
          </p:spPr>
          <p:txBody>
            <a:bodyPr wrap="none" anchor="ctr"/>
            <a:lstStyle/>
            <a:p>
              <a:endParaRPr lang="es-US"/>
            </a:p>
          </p:txBody>
        </p:sp>
        <p:sp>
          <p:nvSpPr>
            <p:cNvPr id="40977" name="Freeform 17"/>
            <p:cNvSpPr>
              <a:spLocks/>
            </p:cNvSpPr>
            <p:nvPr/>
          </p:nvSpPr>
          <p:spPr bwMode="auto">
            <a:xfrm>
              <a:off x="5442" y="3813"/>
              <a:ext cx="81" cy="58"/>
            </a:xfrm>
            <a:custGeom>
              <a:avLst/>
              <a:gdLst>
                <a:gd name="T0" fmla="*/ 81 w 162"/>
                <a:gd name="T1" fmla="*/ 29 h 116"/>
                <a:gd name="T2" fmla="*/ 0 w 162"/>
                <a:gd name="T3" fmla="*/ 58 h 116"/>
                <a:gd name="T4" fmla="*/ 0 w 162"/>
                <a:gd name="T5" fmla="*/ 0 h 116"/>
                <a:gd name="T6" fmla="*/ 81 w 162"/>
                <a:gd name="T7" fmla="*/ 29 h 116"/>
                <a:gd name="T8" fmla="*/ 0 60000 65536"/>
                <a:gd name="T9" fmla="*/ 0 60000 65536"/>
                <a:gd name="T10" fmla="*/ 0 60000 65536"/>
                <a:gd name="T11" fmla="*/ 0 60000 65536"/>
                <a:gd name="T12" fmla="*/ 0 w 162"/>
                <a:gd name="T13" fmla="*/ 0 h 116"/>
                <a:gd name="T14" fmla="*/ 162 w 162"/>
                <a:gd name="T15" fmla="*/ 116 h 116"/>
              </a:gdLst>
              <a:ahLst/>
              <a:cxnLst>
                <a:cxn ang="T8">
                  <a:pos x="T0" y="T1"/>
                </a:cxn>
                <a:cxn ang="T9">
                  <a:pos x="T2" y="T3"/>
                </a:cxn>
                <a:cxn ang="T10">
                  <a:pos x="T4" y="T5"/>
                </a:cxn>
                <a:cxn ang="T11">
                  <a:pos x="T6" y="T7"/>
                </a:cxn>
              </a:cxnLst>
              <a:rect l="T12" t="T13" r="T14" b="T15"/>
              <a:pathLst>
                <a:path w="162" h="116">
                  <a:moveTo>
                    <a:pt x="162" y="58"/>
                  </a:moveTo>
                  <a:lnTo>
                    <a:pt x="0" y="116"/>
                  </a:lnTo>
                  <a:lnTo>
                    <a:pt x="0" y="0"/>
                  </a:lnTo>
                  <a:lnTo>
                    <a:pt x="162" y="58"/>
                  </a:lnTo>
                  <a:close/>
                </a:path>
              </a:pathLst>
            </a:custGeom>
            <a:solidFill>
              <a:srgbClr val="000000"/>
            </a:solidFill>
            <a:ln w="9525">
              <a:noFill/>
              <a:round/>
              <a:headEnd/>
              <a:tailEnd/>
            </a:ln>
          </p:spPr>
          <p:txBody>
            <a:bodyPr/>
            <a:lstStyle/>
            <a:p>
              <a:endParaRPr lang="es-ES"/>
            </a:p>
          </p:txBody>
        </p:sp>
        <p:sp>
          <p:nvSpPr>
            <p:cNvPr id="40978" name="Line 18"/>
            <p:cNvSpPr>
              <a:spLocks noChangeShapeType="1"/>
            </p:cNvSpPr>
            <p:nvPr/>
          </p:nvSpPr>
          <p:spPr bwMode="auto">
            <a:xfrm flipH="1">
              <a:off x="3079" y="3842"/>
              <a:ext cx="2422" cy="1"/>
            </a:xfrm>
            <a:prstGeom prst="line">
              <a:avLst/>
            </a:prstGeom>
            <a:noFill/>
            <a:ln w="11113">
              <a:solidFill>
                <a:srgbClr val="000000"/>
              </a:solidFill>
              <a:round/>
              <a:headEnd/>
              <a:tailEnd/>
            </a:ln>
          </p:spPr>
          <p:txBody>
            <a:bodyPr/>
            <a:lstStyle/>
            <a:p>
              <a:endParaRPr lang="es-ES"/>
            </a:p>
          </p:txBody>
        </p:sp>
        <p:sp>
          <p:nvSpPr>
            <p:cNvPr id="40979" name="Rectangle 19"/>
            <p:cNvSpPr>
              <a:spLocks noChangeArrowheads="1"/>
            </p:cNvSpPr>
            <p:nvPr/>
          </p:nvSpPr>
          <p:spPr bwMode="auto">
            <a:xfrm>
              <a:off x="5186" y="3896"/>
              <a:ext cx="54"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T</a:t>
              </a:r>
              <a:endParaRPr lang="en-US"/>
            </a:p>
          </p:txBody>
        </p:sp>
        <p:sp>
          <p:nvSpPr>
            <p:cNvPr id="40980" name="Rectangle 20"/>
            <p:cNvSpPr>
              <a:spLocks noChangeArrowheads="1"/>
            </p:cNvSpPr>
            <p:nvPr/>
          </p:nvSpPr>
          <p:spPr bwMode="auto">
            <a:xfrm>
              <a:off x="5239" y="3896"/>
              <a:ext cx="24"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i</a:t>
              </a:r>
              <a:endParaRPr lang="en-US"/>
            </a:p>
          </p:txBody>
        </p:sp>
        <p:sp>
          <p:nvSpPr>
            <p:cNvPr id="40981" name="Rectangle 21"/>
            <p:cNvSpPr>
              <a:spLocks noChangeArrowheads="1"/>
            </p:cNvSpPr>
            <p:nvPr/>
          </p:nvSpPr>
          <p:spPr bwMode="auto">
            <a:xfrm>
              <a:off x="5263" y="3896"/>
              <a:ext cx="68"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m</a:t>
              </a:r>
              <a:endParaRPr lang="en-US"/>
            </a:p>
          </p:txBody>
        </p:sp>
        <p:sp>
          <p:nvSpPr>
            <p:cNvPr id="40982" name="Rectangle 22"/>
            <p:cNvSpPr>
              <a:spLocks noChangeArrowheads="1"/>
            </p:cNvSpPr>
            <p:nvPr/>
          </p:nvSpPr>
          <p:spPr bwMode="auto">
            <a:xfrm>
              <a:off x="5331" y="3896"/>
              <a:ext cx="39"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e</a:t>
              </a:r>
              <a:endParaRPr lang="en-US"/>
            </a:p>
          </p:txBody>
        </p:sp>
        <p:sp>
          <p:nvSpPr>
            <p:cNvPr id="40983" name="Freeform 23"/>
            <p:cNvSpPr>
              <a:spLocks/>
            </p:cNvSpPr>
            <p:nvPr/>
          </p:nvSpPr>
          <p:spPr bwMode="auto">
            <a:xfrm>
              <a:off x="3049" y="2264"/>
              <a:ext cx="59" cy="81"/>
            </a:xfrm>
            <a:custGeom>
              <a:avLst/>
              <a:gdLst>
                <a:gd name="T0" fmla="*/ 30 w 118"/>
                <a:gd name="T1" fmla="*/ 0 h 162"/>
                <a:gd name="T2" fmla="*/ 59 w 118"/>
                <a:gd name="T3" fmla="*/ 81 h 162"/>
                <a:gd name="T4" fmla="*/ 0 w 118"/>
                <a:gd name="T5" fmla="*/ 81 h 162"/>
                <a:gd name="T6" fmla="*/ 30 w 118"/>
                <a:gd name="T7" fmla="*/ 0 h 162"/>
                <a:gd name="T8" fmla="*/ 0 60000 65536"/>
                <a:gd name="T9" fmla="*/ 0 60000 65536"/>
                <a:gd name="T10" fmla="*/ 0 60000 65536"/>
                <a:gd name="T11" fmla="*/ 0 60000 65536"/>
                <a:gd name="T12" fmla="*/ 0 w 118"/>
                <a:gd name="T13" fmla="*/ 0 h 162"/>
                <a:gd name="T14" fmla="*/ 118 w 118"/>
                <a:gd name="T15" fmla="*/ 162 h 162"/>
              </a:gdLst>
              <a:ahLst/>
              <a:cxnLst>
                <a:cxn ang="T8">
                  <a:pos x="T0" y="T1"/>
                </a:cxn>
                <a:cxn ang="T9">
                  <a:pos x="T2" y="T3"/>
                </a:cxn>
                <a:cxn ang="T10">
                  <a:pos x="T4" y="T5"/>
                </a:cxn>
                <a:cxn ang="T11">
                  <a:pos x="T6" y="T7"/>
                </a:cxn>
              </a:cxnLst>
              <a:rect l="T12" t="T13" r="T14" b="T15"/>
              <a:pathLst>
                <a:path w="118" h="162">
                  <a:moveTo>
                    <a:pt x="60" y="0"/>
                  </a:moveTo>
                  <a:lnTo>
                    <a:pt x="118" y="162"/>
                  </a:lnTo>
                  <a:lnTo>
                    <a:pt x="0" y="162"/>
                  </a:lnTo>
                  <a:lnTo>
                    <a:pt x="60" y="0"/>
                  </a:lnTo>
                  <a:close/>
                </a:path>
              </a:pathLst>
            </a:custGeom>
            <a:solidFill>
              <a:srgbClr val="000000"/>
            </a:solidFill>
            <a:ln w="9525">
              <a:noFill/>
              <a:round/>
              <a:headEnd/>
              <a:tailEnd/>
            </a:ln>
          </p:spPr>
          <p:txBody>
            <a:bodyPr/>
            <a:lstStyle/>
            <a:p>
              <a:endParaRPr lang="es-ES"/>
            </a:p>
          </p:txBody>
        </p:sp>
        <p:sp>
          <p:nvSpPr>
            <p:cNvPr id="40984" name="Line 24"/>
            <p:cNvSpPr>
              <a:spLocks noChangeShapeType="1"/>
            </p:cNvSpPr>
            <p:nvPr/>
          </p:nvSpPr>
          <p:spPr bwMode="auto">
            <a:xfrm>
              <a:off x="3079" y="2279"/>
              <a:ext cx="1" cy="1563"/>
            </a:xfrm>
            <a:prstGeom prst="line">
              <a:avLst/>
            </a:prstGeom>
            <a:noFill/>
            <a:ln w="11113">
              <a:solidFill>
                <a:srgbClr val="000000"/>
              </a:solidFill>
              <a:round/>
              <a:headEnd/>
              <a:tailEnd/>
            </a:ln>
          </p:spPr>
          <p:txBody>
            <a:bodyPr/>
            <a:lstStyle/>
            <a:p>
              <a:endParaRPr lang="es-ES"/>
            </a:p>
          </p:txBody>
        </p:sp>
        <p:sp>
          <p:nvSpPr>
            <p:cNvPr id="40985" name="Rectangle 25"/>
            <p:cNvSpPr>
              <a:spLocks noChangeArrowheads="1"/>
            </p:cNvSpPr>
            <p:nvPr/>
          </p:nvSpPr>
          <p:spPr bwMode="auto">
            <a:xfrm>
              <a:off x="2683" y="2319"/>
              <a:ext cx="54"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E</a:t>
              </a:r>
              <a:endParaRPr lang="en-US"/>
            </a:p>
          </p:txBody>
        </p:sp>
        <p:sp>
          <p:nvSpPr>
            <p:cNvPr id="40986" name="Rectangle 26"/>
            <p:cNvSpPr>
              <a:spLocks noChangeArrowheads="1"/>
            </p:cNvSpPr>
            <p:nvPr/>
          </p:nvSpPr>
          <p:spPr bwMode="auto">
            <a:xfrm>
              <a:off x="2736" y="2319"/>
              <a:ext cx="29"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f</a:t>
              </a:r>
              <a:endParaRPr lang="en-US"/>
            </a:p>
          </p:txBody>
        </p:sp>
        <p:sp>
          <p:nvSpPr>
            <p:cNvPr id="40987" name="Rectangle 27"/>
            <p:cNvSpPr>
              <a:spLocks noChangeArrowheads="1"/>
            </p:cNvSpPr>
            <p:nvPr/>
          </p:nvSpPr>
          <p:spPr bwMode="auto">
            <a:xfrm>
              <a:off x="2765" y="2319"/>
              <a:ext cx="29"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f</a:t>
              </a:r>
              <a:endParaRPr lang="en-US"/>
            </a:p>
          </p:txBody>
        </p:sp>
        <p:sp>
          <p:nvSpPr>
            <p:cNvPr id="40988" name="Rectangle 28"/>
            <p:cNvSpPr>
              <a:spLocks noChangeArrowheads="1"/>
            </p:cNvSpPr>
            <p:nvPr/>
          </p:nvSpPr>
          <p:spPr bwMode="auto">
            <a:xfrm>
              <a:off x="2794" y="2319"/>
              <a:ext cx="44"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o</a:t>
              </a:r>
              <a:endParaRPr lang="en-US"/>
            </a:p>
          </p:txBody>
        </p:sp>
        <p:sp>
          <p:nvSpPr>
            <p:cNvPr id="40989" name="Rectangle 29"/>
            <p:cNvSpPr>
              <a:spLocks noChangeArrowheads="1"/>
            </p:cNvSpPr>
            <p:nvPr/>
          </p:nvSpPr>
          <p:spPr bwMode="auto">
            <a:xfrm>
              <a:off x="2838" y="2319"/>
              <a:ext cx="29"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r</a:t>
              </a:r>
              <a:endParaRPr lang="en-US"/>
            </a:p>
          </p:txBody>
        </p:sp>
        <p:sp>
          <p:nvSpPr>
            <p:cNvPr id="40990" name="Rectangle 30"/>
            <p:cNvSpPr>
              <a:spLocks noChangeArrowheads="1"/>
            </p:cNvSpPr>
            <p:nvPr/>
          </p:nvSpPr>
          <p:spPr bwMode="auto">
            <a:xfrm>
              <a:off x="2867" y="2319"/>
              <a:ext cx="24"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t</a:t>
              </a:r>
              <a:endParaRPr lang="en-US"/>
            </a:p>
          </p:txBody>
        </p:sp>
        <p:sp>
          <p:nvSpPr>
            <p:cNvPr id="40991" name="Freeform 31"/>
            <p:cNvSpPr>
              <a:spLocks/>
            </p:cNvSpPr>
            <p:nvPr/>
          </p:nvSpPr>
          <p:spPr bwMode="auto">
            <a:xfrm>
              <a:off x="3079" y="2725"/>
              <a:ext cx="2305" cy="1117"/>
            </a:xfrm>
            <a:custGeom>
              <a:avLst/>
              <a:gdLst>
                <a:gd name="T0" fmla="*/ 0 w 4610"/>
                <a:gd name="T1" fmla="*/ 1117 h 2235"/>
                <a:gd name="T2" fmla="*/ 175 w 4610"/>
                <a:gd name="T3" fmla="*/ 1029 h 2235"/>
                <a:gd name="T4" fmla="*/ 335 w 4610"/>
                <a:gd name="T5" fmla="*/ 963 h 2235"/>
                <a:gd name="T6" fmla="*/ 489 w 4610"/>
                <a:gd name="T7" fmla="*/ 890 h 2235"/>
                <a:gd name="T8" fmla="*/ 658 w 4610"/>
                <a:gd name="T9" fmla="*/ 789 h 2235"/>
                <a:gd name="T10" fmla="*/ 789 w 4610"/>
                <a:gd name="T11" fmla="*/ 657 h 2235"/>
                <a:gd name="T12" fmla="*/ 899 w 4610"/>
                <a:gd name="T13" fmla="*/ 533 h 2235"/>
                <a:gd name="T14" fmla="*/ 994 w 4610"/>
                <a:gd name="T15" fmla="*/ 409 h 2235"/>
                <a:gd name="T16" fmla="*/ 1120 w 4610"/>
                <a:gd name="T17" fmla="*/ 263 h 2235"/>
                <a:gd name="T18" fmla="*/ 1199 w 4610"/>
                <a:gd name="T19" fmla="*/ 146 h 2235"/>
                <a:gd name="T20" fmla="*/ 1287 w 4610"/>
                <a:gd name="T21" fmla="*/ 58 h 2235"/>
                <a:gd name="T22" fmla="*/ 1382 w 4610"/>
                <a:gd name="T23" fmla="*/ 7 h 2235"/>
                <a:gd name="T24" fmla="*/ 1514 w 4610"/>
                <a:gd name="T25" fmla="*/ 0 h 2235"/>
                <a:gd name="T26" fmla="*/ 1580 w 4610"/>
                <a:gd name="T27" fmla="*/ 14 h 2235"/>
                <a:gd name="T28" fmla="*/ 1631 w 4610"/>
                <a:gd name="T29" fmla="*/ 51 h 2235"/>
                <a:gd name="T30" fmla="*/ 1653 w 4610"/>
                <a:gd name="T31" fmla="*/ 95 h 2235"/>
                <a:gd name="T32" fmla="*/ 1660 w 4610"/>
                <a:gd name="T33" fmla="*/ 153 h 2235"/>
                <a:gd name="T34" fmla="*/ 1668 w 4610"/>
                <a:gd name="T35" fmla="*/ 292 h 2235"/>
                <a:gd name="T36" fmla="*/ 1682 w 4610"/>
                <a:gd name="T37" fmla="*/ 372 h 2235"/>
                <a:gd name="T38" fmla="*/ 1712 w 4610"/>
                <a:gd name="T39" fmla="*/ 460 h 2235"/>
                <a:gd name="T40" fmla="*/ 1756 w 4610"/>
                <a:gd name="T41" fmla="*/ 562 h 2235"/>
                <a:gd name="T42" fmla="*/ 1799 w 4610"/>
                <a:gd name="T43" fmla="*/ 657 h 2235"/>
                <a:gd name="T44" fmla="*/ 1843 w 4610"/>
                <a:gd name="T45" fmla="*/ 752 h 2235"/>
                <a:gd name="T46" fmla="*/ 1873 w 4610"/>
                <a:gd name="T47" fmla="*/ 804 h 2235"/>
                <a:gd name="T48" fmla="*/ 1909 w 4610"/>
                <a:gd name="T49" fmla="*/ 855 h 2235"/>
                <a:gd name="T50" fmla="*/ 1997 w 4610"/>
                <a:gd name="T51" fmla="*/ 963 h 2235"/>
                <a:gd name="T52" fmla="*/ 2041 w 4610"/>
                <a:gd name="T53" fmla="*/ 1007 h 2235"/>
                <a:gd name="T54" fmla="*/ 2070 w 4610"/>
                <a:gd name="T55" fmla="*/ 1029 h 2235"/>
                <a:gd name="T56" fmla="*/ 2107 w 4610"/>
                <a:gd name="T57" fmla="*/ 1051 h 2235"/>
                <a:gd name="T58" fmla="*/ 2165 w 4610"/>
                <a:gd name="T59" fmla="*/ 1073 h 2235"/>
                <a:gd name="T60" fmla="*/ 2231 w 4610"/>
                <a:gd name="T61" fmla="*/ 1095 h 2235"/>
                <a:gd name="T62" fmla="*/ 2261 w 4610"/>
                <a:gd name="T63" fmla="*/ 1102 h 2235"/>
                <a:gd name="T64" fmla="*/ 2283 w 4610"/>
                <a:gd name="T65" fmla="*/ 1110 h 2235"/>
                <a:gd name="T66" fmla="*/ 2305 w 4610"/>
                <a:gd name="T67" fmla="*/ 1117 h 2235"/>
                <a:gd name="T68" fmla="*/ 2305 w 4610"/>
                <a:gd name="T69" fmla="*/ 1117 h 2235"/>
                <a:gd name="T70" fmla="*/ 0 w 4610"/>
                <a:gd name="T71" fmla="*/ 1117 h 22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10"/>
                <a:gd name="T109" fmla="*/ 0 h 2235"/>
                <a:gd name="T110" fmla="*/ 4610 w 4610"/>
                <a:gd name="T111" fmla="*/ 2235 h 22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10" h="2235">
                  <a:moveTo>
                    <a:pt x="0" y="2235"/>
                  </a:moveTo>
                  <a:lnTo>
                    <a:pt x="350" y="2059"/>
                  </a:lnTo>
                  <a:lnTo>
                    <a:pt x="671" y="1927"/>
                  </a:lnTo>
                  <a:lnTo>
                    <a:pt x="979" y="1781"/>
                  </a:lnTo>
                  <a:lnTo>
                    <a:pt x="1317" y="1578"/>
                  </a:lnTo>
                  <a:lnTo>
                    <a:pt x="1579" y="1314"/>
                  </a:lnTo>
                  <a:lnTo>
                    <a:pt x="1799" y="1066"/>
                  </a:lnTo>
                  <a:lnTo>
                    <a:pt x="1989" y="818"/>
                  </a:lnTo>
                  <a:lnTo>
                    <a:pt x="2239" y="526"/>
                  </a:lnTo>
                  <a:lnTo>
                    <a:pt x="2399" y="292"/>
                  </a:lnTo>
                  <a:lnTo>
                    <a:pt x="2575" y="116"/>
                  </a:lnTo>
                  <a:lnTo>
                    <a:pt x="2765" y="14"/>
                  </a:lnTo>
                  <a:lnTo>
                    <a:pt x="3029" y="0"/>
                  </a:lnTo>
                  <a:lnTo>
                    <a:pt x="3161" y="28"/>
                  </a:lnTo>
                  <a:lnTo>
                    <a:pt x="3263" y="102"/>
                  </a:lnTo>
                  <a:lnTo>
                    <a:pt x="3307" y="190"/>
                  </a:lnTo>
                  <a:lnTo>
                    <a:pt x="3321" y="306"/>
                  </a:lnTo>
                  <a:lnTo>
                    <a:pt x="3337" y="584"/>
                  </a:lnTo>
                  <a:lnTo>
                    <a:pt x="3365" y="744"/>
                  </a:lnTo>
                  <a:lnTo>
                    <a:pt x="3425" y="920"/>
                  </a:lnTo>
                  <a:lnTo>
                    <a:pt x="3513" y="1124"/>
                  </a:lnTo>
                  <a:lnTo>
                    <a:pt x="3598" y="1314"/>
                  </a:lnTo>
                  <a:lnTo>
                    <a:pt x="3686" y="1504"/>
                  </a:lnTo>
                  <a:lnTo>
                    <a:pt x="3746" y="1608"/>
                  </a:lnTo>
                  <a:lnTo>
                    <a:pt x="3818" y="1710"/>
                  </a:lnTo>
                  <a:lnTo>
                    <a:pt x="3994" y="1927"/>
                  </a:lnTo>
                  <a:lnTo>
                    <a:pt x="4082" y="2015"/>
                  </a:lnTo>
                  <a:lnTo>
                    <a:pt x="4140" y="2059"/>
                  </a:lnTo>
                  <a:lnTo>
                    <a:pt x="4214" y="2103"/>
                  </a:lnTo>
                  <a:lnTo>
                    <a:pt x="4330" y="2147"/>
                  </a:lnTo>
                  <a:lnTo>
                    <a:pt x="4462" y="2191"/>
                  </a:lnTo>
                  <a:lnTo>
                    <a:pt x="4522" y="2205"/>
                  </a:lnTo>
                  <a:lnTo>
                    <a:pt x="4566" y="2221"/>
                  </a:lnTo>
                  <a:lnTo>
                    <a:pt x="4610" y="2235"/>
                  </a:lnTo>
                  <a:lnTo>
                    <a:pt x="0" y="2235"/>
                  </a:lnTo>
                  <a:close/>
                </a:path>
              </a:pathLst>
            </a:custGeom>
            <a:solidFill>
              <a:srgbClr val="FFFFFF"/>
            </a:solidFill>
            <a:ln w="9525">
              <a:noFill/>
              <a:round/>
              <a:headEnd/>
              <a:tailEnd/>
            </a:ln>
          </p:spPr>
          <p:txBody>
            <a:bodyPr/>
            <a:lstStyle/>
            <a:p>
              <a:endParaRPr lang="es-ES"/>
            </a:p>
          </p:txBody>
        </p:sp>
        <p:sp>
          <p:nvSpPr>
            <p:cNvPr id="40992" name="Line 32"/>
            <p:cNvSpPr>
              <a:spLocks noChangeShapeType="1"/>
            </p:cNvSpPr>
            <p:nvPr/>
          </p:nvSpPr>
          <p:spPr bwMode="auto">
            <a:xfrm flipV="1">
              <a:off x="3079" y="3754"/>
              <a:ext cx="175" cy="88"/>
            </a:xfrm>
            <a:prstGeom prst="line">
              <a:avLst/>
            </a:prstGeom>
            <a:noFill/>
            <a:ln w="14288">
              <a:solidFill>
                <a:srgbClr val="000000"/>
              </a:solidFill>
              <a:round/>
              <a:headEnd/>
              <a:tailEnd/>
            </a:ln>
          </p:spPr>
          <p:txBody>
            <a:bodyPr/>
            <a:lstStyle/>
            <a:p>
              <a:endParaRPr lang="es-ES"/>
            </a:p>
          </p:txBody>
        </p:sp>
        <p:sp>
          <p:nvSpPr>
            <p:cNvPr id="40993" name="Line 33"/>
            <p:cNvSpPr>
              <a:spLocks noChangeShapeType="1"/>
            </p:cNvSpPr>
            <p:nvPr/>
          </p:nvSpPr>
          <p:spPr bwMode="auto">
            <a:xfrm flipV="1">
              <a:off x="3254" y="3688"/>
              <a:ext cx="161" cy="66"/>
            </a:xfrm>
            <a:prstGeom prst="line">
              <a:avLst/>
            </a:prstGeom>
            <a:noFill/>
            <a:ln w="14288">
              <a:solidFill>
                <a:srgbClr val="000000"/>
              </a:solidFill>
              <a:round/>
              <a:headEnd/>
              <a:tailEnd/>
            </a:ln>
          </p:spPr>
          <p:txBody>
            <a:bodyPr/>
            <a:lstStyle/>
            <a:p>
              <a:endParaRPr lang="es-ES"/>
            </a:p>
          </p:txBody>
        </p:sp>
        <p:sp>
          <p:nvSpPr>
            <p:cNvPr id="40994" name="Line 34"/>
            <p:cNvSpPr>
              <a:spLocks noChangeShapeType="1"/>
            </p:cNvSpPr>
            <p:nvPr/>
          </p:nvSpPr>
          <p:spPr bwMode="auto">
            <a:xfrm flipV="1">
              <a:off x="3415" y="3615"/>
              <a:ext cx="154" cy="73"/>
            </a:xfrm>
            <a:prstGeom prst="line">
              <a:avLst/>
            </a:prstGeom>
            <a:noFill/>
            <a:ln w="14288">
              <a:solidFill>
                <a:srgbClr val="000000"/>
              </a:solidFill>
              <a:round/>
              <a:headEnd/>
              <a:tailEnd/>
            </a:ln>
          </p:spPr>
          <p:txBody>
            <a:bodyPr/>
            <a:lstStyle/>
            <a:p>
              <a:endParaRPr lang="es-ES"/>
            </a:p>
          </p:txBody>
        </p:sp>
        <p:sp>
          <p:nvSpPr>
            <p:cNvPr id="40995" name="Line 35"/>
            <p:cNvSpPr>
              <a:spLocks noChangeShapeType="1"/>
            </p:cNvSpPr>
            <p:nvPr/>
          </p:nvSpPr>
          <p:spPr bwMode="auto">
            <a:xfrm flipV="1">
              <a:off x="3569" y="3513"/>
              <a:ext cx="169" cy="102"/>
            </a:xfrm>
            <a:prstGeom prst="line">
              <a:avLst/>
            </a:prstGeom>
            <a:noFill/>
            <a:ln w="14288">
              <a:solidFill>
                <a:srgbClr val="000000"/>
              </a:solidFill>
              <a:round/>
              <a:headEnd/>
              <a:tailEnd/>
            </a:ln>
          </p:spPr>
          <p:txBody>
            <a:bodyPr/>
            <a:lstStyle/>
            <a:p>
              <a:endParaRPr lang="es-ES"/>
            </a:p>
          </p:txBody>
        </p:sp>
        <p:sp>
          <p:nvSpPr>
            <p:cNvPr id="40996" name="Line 36"/>
            <p:cNvSpPr>
              <a:spLocks noChangeShapeType="1"/>
            </p:cNvSpPr>
            <p:nvPr/>
          </p:nvSpPr>
          <p:spPr bwMode="auto">
            <a:xfrm flipV="1">
              <a:off x="3738" y="3381"/>
              <a:ext cx="131" cy="132"/>
            </a:xfrm>
            <a:prstGeom prst="line">
              <a:avLst/>
            </a:prstGeom>
            <a:noFill/>
            <a:ln w="14288">
              <a:solidFill>
                <a:srgbClr val="000000"/>
              </a:solidFill>
              <a:round/>
              <a:headEnd/>
              <a:tailEnd/>
            </a:ln>
          </p:spPr>
          <p:txBody>
            <a:bodyPr/>
            <a:lstStyle/>
            <a:p>
              <a:endParaRPr lang="es-ES"/>
            </a:p>
          </p:txBody>
        </p:sp>
        <p:sp>
          <p:nvSpPr>
            <p:cNvPr id="40997" name="Line 37"/>
            <p:cNvSpPr>
              <a:spLocks noChangeShapeType="1"/>
            </p:cNvSpPr>
            <p:nvPr/>
          </p:nvSpPr>
          <p:spPr bwMode="auto">
            <a:xfrm flipV="1">
              <a:off x="3869" y="3257"/>
              <a:ext cx="110" cy="124"/>
            </a:xfrm>
            <a:prstGeom prst="line">
              <a:avLst/>
            </a:prstGeom>
            <a:noFill/>
            <a:ln w="14288">
              <a:solidFill>
                <a:srgbClr val="000000"/>
              </a:solidFill>
              <a:round/>
              <a:headEnd/>
              <a:tailEnd/>
            </a:ln>
          </p:spPr>
          <p:txBody>
            <a:bodyPr/>
            <a:lstStyle/>
            <a:p>
              <a:endParaRPr lang="es-ES"/>
            </a:p>
          </p:txBody>
        </p:sp>
        <p:sp>
          <p:nvSpPr>
            <p:cNvPr id="40998" name="Line 38"/>
            <p:cNvSpPr>
              <a:spLocks noChangeShapeType="1"/>
            </p:cNvSpPr>
            <p:nvPr/>
          </p:nvSpPr>
          <p:spPr bwMode="auto">
            <a:xfrm flipV="1">
              <a:off x="3979" y="3134"/>
              <a:ext cx="95" cy="123"/>
            </a:xfrm>
            <a:prstGeom prst="line">
              <a:avLst/>
            </a:prstGeom>
            <a:noFill/>
            <a:ln w="14288">
              <a:solidFill>
                <a:srgbClr val="000000"/>
              </a:solidFill>
              <a:round/>
              <a:headEnd/>
              <a:tailEnd/>
            </a:ln>
          </p:spPr>
          <p:txBody>
            <a:bodyPr/>
            <a:lstStyle/>
            <a:p>
              <a:endParaRPr lang="es-ES"/>
            </a:p>
          </p:txBody>
        </p:sp>
        <p:sp>
          <p:nvSpPr>
            <p:cNvPr id="40999" name="Line 39"/>
            <p:cNvSpPr>
              <a:spLocks noChangeShapeType="1"/>
            </p:cNvSpPr>
            <p:nvPr/>
          </p:nvSpPr>
          <p:spPr bwMode="auto">
            <a:xfrm flipV="1">
              <a:off x="4074" y="2988"/>
              <a:ext cx="124" cy="146"/>
            </a:xfrm>
            <a:prstGeom prst="line">
              <a:avLst/>
            </a:prstGeom>
            <a:noFill/>
            <a:ln w="14288">
              <a:solidFill>
                <a:srgbClr val="000000"/>
              </a:solidFill>
              <a:round/>
              <a:headEnd/>
              <a:tailEnd/>
            </a:ln>
          </p:spPr>
          <p:txBody>
            <a:bodyPr/>
            <a:lstStyle/>
            <a:p>
              <a:endParaRPr lang="es-ES"/>
            </a:p>
          </p:txBody>
        </p:sp>
        <p:sp>
          <p:nvSpPr>
            <p:cNvPr id="41000" name="Line 40"/>
            <p:cNvSpPr>
              <a:spLocks noChangeShapeType="1"/>
            </p:cNvSpPr>
            <p:nvPr/>
          </p:nvSpPr>
          <p:spPr bwMode="auto">
            <a:xfrm flipV="1">
              <a:off x="4198" y="2871"/>
              <a:ext cx="80" cy="117"/>
            </a:xfrm>
            <a:prstGeom prst="line">
              <a:avLst/>
            </a:prstGeom>
            <a:noFill/>
            <a:ln w="14288">
              <a:solidFill>
                <a:srgbClr val="000000"/>
              </a:solidFill>
              <a:round/>
              <a:headEnd/>
              <a:tailEnd/>
            </a:ln>
          </p:spPr>
          <p:txBody>
            <a:bodyPr/>
            <a:lstStyle/>
            <a:p>
              <a:endParaRPr lang="es-ES"/>
            </a:p>
          </p:txBody>
        </p:sp>
        <p:sp>
          <p:nvSpPr>
            <p:cNvPr id="41001" name="Line 41"/>
            <p:cNvSpPr>
              <a:spLocks noChangeShapeType="1"/>
            </p:cNvSpPr>
            <p:nvPr/>
          </p:nvSpPr>
          <p:spPr bwMode="auto">
            <a:xfrm flipV="1">
              <a:off x="4272" y="2783"/>
              <a:ext cx="94" cy="94"/>
            </a:xfrm>
            <a:prstGeom prst="line">
              <a:avLst/>
            </a:prstGeom>
            <a:noFill/>
            <a:ln w="14288">
              <a:solidFill>
                <a:srgbClr val="000000"/>
              </a:solidFill>
              <a:round/>
              <a:headEnd/>
              <a:tailEnd/>
            </a:ln>
          </p:spPr>
          <p:txBody>
            <a:bodyPr/>
            <a:lstStyle/>
            <a:p>
              <a:endParaRPr lang="es-ES"/>
            </a:p>
          </p:txBody>
        </p:sp>
        <p:sp>
          <p:nvSpPr>
            <p:cNvPr id="41002" name="Line 42"/>
            <p:cNvSpPr>
              <a:spLocks noChangeShapeType="1"/>
            </p:cNvSpPr>
            <p:nvPr/>
          </p:nvSpPr>
          <p:spPr bwMode="auto">
            <a:xfrm flipV="1">
              <a:off x="4366" y="2732"/>
              <a:ext cx="95" cy="51"/>
            </a:xfrm>
            <a:prstGeom prst="line">
              <a:avLst/>
            </a:prstGeom>
            <a:noFill/>
            <a:ln w="14288">
              <a:solidFill>
                <a:srgbClr val="000000"/>
              </a:solidFill>
              <a:round/>
              <a:headEnd/>
              <a:tailEnd/>
            </a:ln>
          </p:spPr>
          <p:txBody>
            <a:bodyPr/>
            <a:lstStyle/>
            <a:p>
              <a:endParaRPr lang="es-ES"/>
            </a:p>
          </p:txBody>
        </p:sp>
        <p:sp>
          <p:nvSpPr>
            <p:cNvPr id="41003" name="Line 43"/>
            <p:cNvSpPr>
              <a:spLocks noChangeShapeType="1"/>
            </p:cNvSpPr>
            <p:nvPr/>
          </p:nvSpPr>
          <p:spPr bwMode="auto">
            <a:xfrm flipV="1">
              <a:off x="4461" y="2725"/>
              <a:ext cx="132" cy="7"/>
            </a:xfrm>
            <a:prstGeom prst="line">
              <a:avLst/>
            </a:prstGeom>
            <a:noFill/>
            <a:ln w="11113">
              <a:solidFill>
                <a:srgbClr val="000000"/>
              </a:solidFill>
              <a:round/>
              <a:headEnd/>
              <a:tailEnd/>
            </a:ln>
          </p:spPr>
          <p:txBody>
            <a:bodyPr/>
            <a:lstStyle/>
            <a:p>
              <a:endParaRPr lang="es-ES"/>
            </a:p>
          </p:txBody>
        </p:sp>
        <p:sp>
          <p:nvSpPr>
            <p:cNvPr id="41004" name="Line 44"/>
            <p:cNvSpPr>
              <a:spLocks noChangeShapeType="1"/>
            </p:cNvSpPr>
            <p:nvPr/>
          </p:nvSpPr>
          <p:spPr bwMode="auto">
            <a:xfrm>
              <a:off x="4593" y="2725"/>
              <a:ext cx="66" cy="14"/>
            </a:xfrm>
            <a:prstGeom prst="line">
              <a:avLst/>
            </a:prstGeom>
            <a:noFill/>
            <a:ln w="12700">
              <a:solidFill>
                <a:srgbClr val="000000"/>
              </a:solidFill>
              <a:round/>
              <a:headEnd/>
              <a:tailEnd/>
            </a:ln>
          </p:spPr>
          <p:txBody>
            <a:bodyPr/>
            <a:lstStyle/>
            <a:p>
              <a:endParaRPr lang="es-ES"/>
            </a:p>
          </p:txBody>
        </p:sp>
        <p:sp>
          <p:nvSpPr>
            <p:cNvPr id="41005" name="Line 45"/>
            <p:cNvSpPr>
              <a:spLocks noChangeShapeType="1"/>
            </p:cNvSpPr>
            <p:nvPr/>
          </p:nvSpPr>
          <p:spPr bwMode="auto">
            <a:xfrm>
              <a:off x="4659" y="2739"/>
              <a:ext cx="51" cy="37"/>
            </a:xfrm>
            <a:prstGeom prst="line">
              <a:avLst/>
            </a:prstGeom>
            <a:noFill/>
            <a:ln w="14288">
              <a:solidFill>
                <a:srgbClr val="000000"/>
              </a:solidFill>
              <a:round/>
              <a:headEnd/>
              <a:tailEnd/>
            </a:ln>
          </p:spPr>
          <p:txBody>
            <a:bodyPr/>
            <a:lstStyle/>
            <a:p>
              <a:endParaRPr lang="es-ES"/>
            </a:p>
          </p:txBody>
        </p:sp>
        <p:sp>
          <p:nvSpPr>
            <p:cNvPr id="41006" name="Line 46"/>
            <p:cNvSpPr>
              <a:spLocks noChangeShapeType="1"/>
            </p:cNvSpPr>
            <p:nvPr/>
          </p:nvSpPr>
          <p:spPr bwMode="auto">
            <a:xfrm>
              <a:off x="4710" y="2776"/>
              <a:ext cx="22" cy="44"/>
            </a:xfrm>
            <a:prstGeom prst="line">
              <a:avLst/>
            </a:prstGeom>
            <a:noFill/>
            <a:ln w="14288">
              <a:solidFill>
                <a:srgbClr val="000000"/>
              </a:solidFill>
              <a:round/>
              <a:headEnd/>
              <a:tailEnd/>
            </a:ln>
          </p:spPr>
          <p:txBody>
            <a:bodyPr/>
            <a:lstStyle/>
            <a:p>
              <a:endParaRPr lang="es-ES"/>
            </a:p>
          </p:txBody>
        </p:sp>
        <p:sp>
          <p:nvSpPr>
            <p:cNvPr id="41007" name="Line 47"/>
            <p:cNvSpPr>
              <a:spLocks noChangeShapeType="1"/>
            </p:cNvSpPr>
            <p:nvPr/>
          </p:nvSpPr>
          <p:spPr bwMode="auto">
            <a:xfrm>
              <a:off x="4732" y="2820"/>
              <a:ext cx="7" cy="58"/>
            </a:xfrm>
            <a:prstGeom prst="line">
              <a:avLst/>
            </a:prstGeom>
            <a:noFill/>
            <a:ln w="11113">
              <a:solidFill>
                <a:srgbClr val="000000"/>
              </a:solidFill>
              <a:round/>
              <a:headEnd/>
              <a:tailEnd/>
            </a:ln>
          </p:spPr>
          <p:txBody>
            <a:bodyPr/>
            <a:lstStyle/>
            <a:p>
              <a:endParaRPr lang="es-ES"/>
            </a:p>
          </p:txBody>
        </p:sp>
        <p:sp>
          <p:nvSpPr>
            <p:cNvPr id="41008" name="Line 48"/>
            <p:cNvSpPr>
              <a:spLocks noChangeShapeType="1"/>
            </p:cNvSpPr>
            <p:nvPr/>
          </p:nvSpPr>
          <p:spPr bwMode="auto">
            <a:xfrm>
              <a:off x="4739" y="2878"/>
              <a:ext cx="8" cy="139"/>
            </a:xfrm>
            <a:prstGeom prst="line">
              <a:avLst/>
            </a:prstGeom>
            <a:noFill/>
            <a:ln w="11113">
              <a:solidFill>
                <a:srgbClr val="000000"/>
              </a:solidFill>
              <a:round/>
              <a:headEnd/>
              <a:tailEnd/>
            </a:ln>
          </p:spPr>
          <p:txBody>
            <a:bodyPr/>
            <a:lstStyle/>
            <a:p>
              <a:endParaRPr lang="es-ES"/>
            </a:p>
          </p:txBody>
        </p:sp>
        <p:sp>
          <p:nvSpPr>
            <p:cNvPr id="41009" name="Line 49"/>
            <p:cNvSpPr>
              <a:spLocks noChangeShapeType="1"/>
            </p:cNvSpPr>
            <p:nvPr/>
          </p:nvSpPr>
          <p:spPr bwMode="auto">
            <a:xfrm>
              <a:off x="4747" y="3017"/>
              <a:ext cx="14" cy="80"/>
            </a:xfrm>
            <a:prstGeom prst="line">
              <a:avLst/>
            </a:prstGeom>
            <a:noFill/>
            <a:ln w="12700">
              <a:solidFill>
                <a:srgbClr val="000000"/>
              </a:solidFill>
              <a:round/>
              <a:headEnd/>
              <a:tailEnd/>
            </a:ln>
          </p:spPr>
          <p:txBody>
            <a:bodyPr/>
            <a:lstStyle/>
            <a:p>
              <a:endParaRPr lang="es-ES"/>
            </a:p>
          </p:txBody>
        </p:sp>
        <p:sp>
          <p:nvSpPr>
            <p:cNvPr id="41010" name="Line 50"/>
            <p:cNvSpPr>
              <a:spLocks noChangeShapeType="1"/>
            </p:cNvSpPr>
            <p:nvPr/>
          </p:nvSpPr>
          <p:spPr bwMode="auto">
            <a:xfrm>
              <a:off x="4761" y="3097"/>
              <a:ext cx="30" cy="87"/>
            </a:xfrm>
            <a:prstGeom prst="line">
              <a:avLst/>
            </a:prstGeom>
            <a:noFill/>
            <a:ln w="12700">
              <a:solidFill>
                <a:srgbClr val="000000"/>
              </a:solidFill>
              <a:round/>
              <a:headEnd/>
              <a:tailEnd/>
            </a:ln>
          </p:spPr>
          <p:txBody>
            <a:bodyPr/>
            <a:lstStyle/>
            <a:p>
              <a:endParaRPr lang="es-ES"/>
            </a:p>
          </p:txBody>
        </p:sp>
        <p:sp>
          <p:nvSpPr>
            <p:cNvPr id="41011" name="Line 51"/>
            <p:cNvSpPr>
              <a:spLocks noChangeShapeType="1"/>
            </p:cNvSpPr>
            <p:nvPr/>
          </p:nvSpPr>
          <p:spPr bwMode="auto">
            <a:xfrm>
              <a:off x="4791" y="3184"/>
              <a:ext cx="44" cy="102"/>
            </a:xfrm>
            <a:prstGeom prst="line">
              <a:avLst/>
            </a:prstGeom>
            <a:noFill/>
            <a:ln w="14288">
              <a:solidFill>
                <a:srgbClr val="000000"/>
              </a:solidFill>
              <a:round/>
              <a:headEnd/>
              <a:tailEnd/>
            </a:ln>
          </p:spPr>
          <p:txBody>
            <a:bodyPr/>
            <a:lstStyle/>
            <a:p>
              <a:endParaRPr lang="es-ES"/>
            </a:p>
          </p:txBody>
        </p:sp>
        <p:sp>
          <p:nvSpPr>
            <p:cNvPr id="41012" name="Line 52"/>
            <p:cNvSpPr>
              <a:spLocks noChangeShapeType="1"/>
            </p:cNvSpPr>
            <p:nvPr/>
          </p:nvSpPr>
          <p:spPr bwMode="auto">
            <a:xfrm>
              <a:off x="4835" y="3286"/>
              <a:ext cx="43" cy="95"/>
            </a:xfrm>
            <a:prstGeom prst="line">
              <a:avLst/>
            </a:prstGeom>
            <a:noFill/>
            <a:ln w="14288">
              <a:solidFill>
                <a:srgbClr val="000000"/>
              </a:solidFill>
              <a:round/>
              <a:headEnd/>
              <a:tailEnd/>
            </a:ln>
          </p:spPr>
          <p:txBody>
            <a:bodyPr/>
            <a:lstStyle/>
            <a:p>
              <a:endParaRPr lang="es-ES"/>
            </a:p>
          </p:txBody>
        </p:sp>
        <p:sp>
          <p:nvSpPr>
            <p:cNvPr id="41013" name="Line 53"/>
            <p:cNvSpPr>
              <a:spLocks noChangeShapeType="1"/>
            </p:cNvSpPr>
            <p:nvPr/>
          </p:nvSpPr>
          <p:spPr bwMode="auto">
            <a:xfrm>
              <a:off x="4878" y="3381"/>
              <a:ext cx="44" cy="95"/>
            </a:xfrm>
            <a:prstGeom prst="line">
              <a:avLst/>
            </a:prstGeom>
            <a:noFill/>
            <a:ln w="14288">
              <a:solidFill>
                <a:srgbClr val="000000"/>
              </a:solidFill>
              <a:round/>
              <a:headEnd/>
              <a:tailEnd/>
            </a:ln>
          </p:spPr>
          <p:txBody>
            <a:bodyPr/>
            <a:lstStyle/>
            <a:p>
              <a:endParaRPr lang="es-ES"/>
            </a:p>
          </p:txBody>
        </p:sp>
        <p:sp>
          <p:nvSpPr>
            <p:cNvPr id="41014" name="Line 54"/>
            <p:cNvSpPr>
              <a:spLocks noChangeShapeType="1"/>
            </p:cNvSpPr>
            <p:nvPr/>
          </p:nvSpPr>
          <p:spPr bwMode="auto">
            <a:xfrm>
              <a:off x="4922" y="3476"/>
              <a:ext cx="30" cy="52"/>
            </a:xfrm>
            <a:prstGeom prst="line">
              <a:avLst/>
            </a:prstGeom>
            <a:noFill/>
            <a:ln w="14288">
              <a:solidFill>
                <a:srgbClr val="000000"/>
              </a:solidFill>
              <a:round/>
              <a:headEnd/>
              <a:tailEnd/>
            </a:ln>
          </p:spPr>
          <p:txBody>
            <a:bodyPr/>
            <a:lstStyle/>
            <a:p>
              <a:endParaRPr lang="es-ES"/>
            </a:p>
          </p:txBody>
        </p:sp>
        <p:sp>
          <p:nvSpPr>
            <p:cNvPr id="41015" name="Line 55"/>
            <p:cNvSpPr>
              <a:spLocks noChangeShapeType="1"/>
            </p:cNvSpPr>
            <p:nvPr/>
          </p:nvSpPr>
          <p:spPr bwMode="auto">
            <a:xfrm>
              <a:off x="4952" y="3528"/>
              <a:ext cx="36" cy="51"/>
            </a:xfrm>
            <a:prstGeom prst="line">
              <a:avLst/>
            </a:prstGeom>
            <a:noFill/>
            <a:ln w="14288">
              <a:solidFill>
                <a:srgbClr val="000000"/>
              </a:solidFill>
              <a:round/>
              <a:headEnd/>
              <a:tailEnd/>
            </a:ln>
          </p:spPr>
          <p:txBody>
            <a:bodyPr/>
            <a:lstStyle/>
            <a:p>
              <a:endParaRPr lang="es-ES"/>
            </a:p>
          </p:txBody>
        </p:sp>
        <p:sp>
          <p:nvSpPr>
            <p:cNvPr id="41016" name="Line 56"/>
            <p:cNvSpPr>
              <a:spLocks noChangeShapeType="1"/>
            </p:cNvSpPr>
            <p:nvPr/>
          </p:nvSpPr>
          <p:spPr bwMode="auto">
            <a:xfrm>
              <a:off x="4988" y="3579"/>
              <a:ext cx="88" cy="109"/>
            </a:xfrm>
            <a:prstGeom prst="line">
              <a:avLst/>
            </a:prstGeom>
            <a:noFill/>
            <a:ln w="14288">
              <a:solidFill>
                <a:srgbClr val="000000"/>
              </a:solidFill>
              <a:round/>
              <a:headEnd/>
              <a:tailEnd/>
            </a:ln>
          </p:spPr>
          <p:txBody>
            <a:bodyPr/>
            <a:lstStyle/>
            <a:p>
              <a:endParaRPr lang="es-ES"/>
            </a:p>
          </p:txBody>
        </p:sp>
        <p:sp>
          <p:nvSpPr>
            <p:cNvPr id="41017" name="Line 57"/>
            <p:cNvSpPr>
              <a:spLocks noChangeShapeType="1"/>
            </p:cNvSpPr>
            <p:nvPr/>
          </p:nvSpPr>
          <p:spPr bwMode="auto">
            <a:xfrm>
              <a:off x="5076" y="3688"/>
              <a:ext cx="44" cy="44"/>
            </a:xfrm>
            <a:prstGeom prst="line">
              <a:avLst/>
            </a:prstGeom>
            <a:noFill/>
            <a:ln w="14288">
              <a:solidFill>
                <a:srgbClr val="000000"/>
              </a:solidFill>
              <a:round/>
              <a:headEnd/>
              <a:tailEnd/>
            </a:ln>
          </p:spPr>
          <p:txBody>
            <a:bodyPr/>
            <a:lstStyle/>
            <a:p>
              <a:endParaRPr lang="es-ES"/>
            </a:p>
          </p:txBody>
        </p:sp>
        <p:sp>
          <p:nvSpPr>
            <p:cNvPr id="41018" name="Line 58"/>
            <p:cNvSpPr>
              <a:spLocks noChangeShapeType="1"/>
            </p:cNvSpPr>
            <p:nvPr/>
          </p:nvSpPr>
          <p:spPr bwMode="auto">
            <a:xfrm>
              <a:off x="5120" y="3732"/>
              <a:ext cx="29" cy="22"/>
            </a:xfrm>
            <a:prstGeom prst="line">
              <a:avLst/>
            </a:prstGeom>
            <a:noFill/>
            <a:ln w="14288">
              <a:solidFill>
                <a:srgbClr val="000000"/>
              </a:solidFill>
              <a:round/>
              <a:headEnd/>
              <a:tailEnd/>
            </a:ln>
          </p:spPr>
          <p:txBody>
            <a:bodyPr/>
            <a:lstStyle/>
            <a:p>
              <a:endParaRPr lang="es-ES"/>
            </a:p>
          </p:txBody>
        </p:sp>
        <p:sp>
          <p:nvSpPr>
            <p:cNvPr id="41019" name="Line 59"/>
            <p:cNvSpPr>
              <a:spLocks noChangeShapeType="1"/>
            </p:cNvSpPr>
            <p:nvPr/>
          </p:nvSpPr>
          <p:spPr bwMode="auto">
            <a:xfrm>
              <a:off x="5149" y="3754"/>
              <a:ext cx="37" cy="22"/>
            </a:xfrm>
            <a:prstGeom prst="line">
              <a:avLst/>
            </a:prstGeom>
            <a:noFill/>
            <a:ln w="14288">
              <a:solidFill>
                <a:srgbClr val="000000"/>
              </a:solidFill>
              <a:round/>
              <a:headEnd/>
              <a:tailEnd/>
            </a:ln>
          </p:spPr>
          <p:txBody>
            <a:bodyPr/>
            <a:lstStyle/>
            <a:p>
              <a:endParaRPr lang="es-ES"/>
            </a:p>
          </p:txBody>
        </p:sp>
        <p:sp>
          <p:nvSpPr>
            <p:cNvPr id="41020" name="Line 60"/>
            <p:cNvSpPr>
              <a:spLocks noChangeShapeType="1"/>
            </p:cNvSpPr>
            <p:nvPr/>
          </p:nvSpPr>
          <p:spPr bwMode="auto">
            <a:xfrm>
              <a:off x="5186" y="3776"/>
              <a:ext cx="58" cy="22"/>
            </a:xfrm>
            <a:prstGeom prst="line">
              <a:avLst/>
            </a:prstGeom>
            <a:noFill/>
            <a:ln w="14288">
              <a:solidFill>
                <a:srgbClr val="000000"/>
              </a:solidFill>
              <a:round/>
              <a:headEnd/>
              <a:tailEnd/>
            </a:ln>
          </p:spPr>
          <p:txBody>
            <a:bodyPr/>
            <a:lstStyle/>
            <a:p>
              <a:endParaRPr lang="es-ES"/>
            </a:p>
          </p:txBody>
        </p:sp>
        <p:sp>
          <p:nvSpPr>
            <p:cNvPr id="41021" name="Line 61"/>
            <p:cNvSpPr>
              <a:spLocks noChangeShapeType="1"/>
            </p:cNvSpPr>
            <p:nvPr/>
          </p:nvSpPr>
          <p:spPr bwMode="auto">
            <a:xfrm>
              <a:off x="5244" y="3798"/>
              <a:ext cx="66" cy="22"/>
            </a:xfrm>
            <a:prstGeom prst="line">
              <a:avLst/>
            </a:prstGeom>
            <a:noFill/>
            <a:ln w="12700">
              <a:solidFill>
                <a:srgbClr val="000000"/>
              </a:solidFill>
              <a:round/>
              <a:headEnd/>
              <a:tailEnd/>
            </a:ln>
          </p:spPr>
          <p:txBody>
            <a:bodyPr/>
            <a:lstStyle/>
            <a:p>
              <a:endParaRPr lang="es-ES"/>
            </a:p>
          </p:txBody>
        </p:sp>
        <p:sp>
          <p:nvSpPr>
            <p:cNvPr id="41022" name="Line 62"/>
            <p:cNvSpPr>
              <a:spLocks noChangeShapeType="1"/>
            </p:cNvSpPr>
            <p:nvPr/>
          </p:nvSpPr>
          <p:spPr bwMode="auto">
            <a:xfrm>
              <a:off x="5310" y="3820"/>
              <a:ext cx="30" cy="7"/>
            </a:xfrm>
            <a:prstGeom prst="line">
              <a:avLst/>
            </a:prstGeom>
            <a:noFill/>
            <a:ln w="12700">
              <a:solidFill>
                <a:srgbClr val="000000"/>
              </a:solidFill>
              <a:round/>
              <a:headEnd/>
              <a:tailEnd/>
            </a:ln>
          </p:spPr>
          <p:txBody>
            <a:bodyPr/>
            <a:lstStyle/>
            <a:p>
              <a:endParaRPr lang="es-ES"/>
            </a:p>
          </p:txBody>
        </p:sp>
        <p:sp>
          <p:nvSpPr>
            <p:cNvPr id="41023" name="Line 63"/>
            <p:cNvSpPr>
              <a:spLocks noChangeShapeType="1"/>
            </p:cNvSpPr>
            <p:nvPr/>
          </p:nvSpPr>
          <p:spPr bwMode="auto">
            <a:xfrm>
              <a:off x="5340" y="3827"/>
              <a:ext cx="22" cy="8"/>
            </a:xfrm>
            <a:prstGeom prst="line">
              <a:avLst/>
            </a:prstGeom>
            <a:noFill/>
            <a:ln w="12700">
              <a:solidFill>
                <a:srgbClr val="000000"/>
              </a:solidFill>
              <a:round/>
              <a:headEnd/>
              <a:tailEnd/>
            </a:ln>
          </p:spPr>
          <p:txBody>
            <a:bodyPr/>
            <a:lstStyle/>
            <a:p>
              <a:endParaRPr lang="es-ES"/>
            </a:p>
          </p:txBody>
        </p:sp>
        <p:sp>
          <p:nvSpPr>
            <p:cNvPr id="41024" name="Line 64"/>
            <p:cNvSpPr>
              <a:spLocks noChangeShapeType="1"/>
            </p:cNvSpPr>
            <p:nvPr/>
          </p:nvSpPr>
          <p:spPr bwMode="auto">
            <a:xfrm>
              <a:off x="5362" y="3835"/>
              <a:ext cx="22" cy="7"/>
            </a:xfrm>
            <a:prstGeom prst="line">
              <a:avLst/>
            </a:prstGeom>
            <a:noFill/>
            <a:ln w="12700">
              <a:solidFill>
                <a:srgbClr val="000000"/>
              </a:solidFill>
              <a:round/>
              <a:headEnd/>
              <a:tailEnd/>
            </a:ln>
          </p:spPr>
          <p:txBody>
            <a:bodyPr/>
            <a:lstStyle/>
            <a:p>
              <a:endParaRPr lang="es-ES"/>
            </a:p>
          </p:txBody>
        </p:sp>
        <p:sp>
          <p:nvSpPr>
            <p:cNvPr id="41025" name="Line 65"/>
            <p:cNvSpPr>
              <a:spLocks noChangeShapeType="1"/>
            </p:cNvSpPr>
            <p:nvPr/>
          </p:nvSpPr>
          <p:spPr bwMode="auto">
            <a:xfrm>
              <a:off x="5384" y="3842"/>
              <a:ext cx="1" cy="1"/>
            </a:xfrm>
            <a:prstGeom prst="line">
              <a:avLst/>
            </a:prstGeom>
            <a:noFill/>
            <a:ln w="11113">
              <a:solidFill>
                <a:srgbClr val="000000"/>
              </a:solidFill>
              <a:round/>
              <a:headEnd/>
              <a:tailEnd/>
            </a:ln>
          </p:spPr>
          <p:txBody>
            <a:bodyPr/>
            <a:lstStyle/>
            <a:p>
              <a:endParaRPr lang="es-ES"/>
            </a:p>
          </p:txBody>
        </p:sp>
        <p:sp>
          <p:nvSpPr>
            <p:cNvPr id="41026" name="Rectangle 66"/>
            <p:cNvSpPr>
              <a:spLocks noChangeArrowheads="1"/>
            </p:cNvSpPr>
            <p:nvPr/>
          </p:nvSpPr>
          <p:spPr bwMode="auto">
            <a:xfrm>
              <a:off x="3474" y="2593"/>
              <a:ext cx="7" cy="1256"/>
            </a:xfrm>
            <a:prstGeom prst="rect">
              <a:avLst/>
            </a:prstGeom>
            <a:blipFill dpi="0" rotWithShape="0">
              <a:blip r:embed="rId3"/>
              <a:srcRect/>
              <a:tile tx="0" ty="0" sx="100000" sy="100000" flip="none" algn="tl"/>
            </a:blipFill>
            <a:ln w="9525">
              <a:noFill/>
              <a:miter lim="800000"/>
              <a:headEnd/>
              <a:tailEnd/>
            </a:ln>
          </p:spPr>
          <p:txBody>
            <a:bodyPr/>
            <a:lstStyle/>
            <a:p>
              <a:endParaRPr lang="es-US"/>
            </a:p>
          </p:txBody>
        </p:sp>
        <p:sp>
          <p:nvSpPr>
            <p:cNvPr id="41027" name="Rectangle 67"/>
            <p:cNvSpPr>
              <a:spLocks noChangeArrowheads="1"/>
            </p:cNvSpPr>
            <p:nvPr/>
          </p:nvSpPr>
          <p:spPr bwMode="auto">
            <a:xfrm>
              <a:off x="3869" y="2593"/>
              <a:ext cx="8" cy="1256"/>
            </a:xfrm>
            <a:prstGeom prst="rect">
              <a:avLst/>
            </a:prstGeom>
            <a:blipFill dpi="0" rotWithShape="0">
              <a:blip r:embed="rId3"/>
              <a:srcRect/>
              <a:tile tx="0" ty="0" sx="100000" sy="100000" flip="none" algn="tl"/>
            </a:blipFill>
            <a:ln w="9525">
              <a:noFill/>
              <a:miter lim="800000"/>
              <a:headEnd/>
              <a:tailEnd/>
            </a:ln>
          </p:spPr>
          <p:txBody>
            <a:bodyPr/>
            <a:lstStyle/>
            <a:p>
              <a:endParaRPr lang="es-US"/>
            </a:p>
          </p:txBody>
        </p:sp>
        <p:sp>
          <p:nvSpPr>
            <p:cNvPr id="41028" name="Rectangle 68"/>
            <p:cNvSpPr>
              <a:spLocks noChangeArrowheads="1"/>
            </p:cNvSpPr>
            <p:nvPr/>
          </p:nvSpPr>
          <p:spPr bwMode="auto">
            <a:xfrm>
              <a:off x="4988" y="2593"/>
              <a:ext cx="8" cy="1256"/>
            </a:xfrm>
            <a:prstGeom prst="rect">
              <a:avLst/>
            </a:prstGeom>
            <a:blipFill dpi="0" rotWithShape="0">
              <a:blip r:embed="rId3"/>
              <a:srcRect/>
              <a:tile tx="0" ty="0" sx="100000" sy="100000" flip="none" algn="tl"/>
            </a:blipFill>
            <a:ln w="9525">
              <a:noFill/>
              <a:miter lim="800000"/>
              <a:headEnd/>
              <a:tailEnd/>
            </a:ln>
          </p:spPr>
          <p:txBody>
            <a:bodyPr/>
            <a:lstStyle/>
            <a:p>
              <a:endParaRPr lang="es-US"/>
            </a:p>
          </p:txBody>
        </p:sp>
        <p:sp>
          <p:nvSpPr>
            <p:cNvPr id="41029" name="Rectangle 69"/>
            <p:cNvSpPr>
              <a:spLocks noChangeArrowheads="1"/>
            </p:cNvSpPr>
            <p:nvPr/>
          </p:nvSpPr>
          <p:spPr bwMode="auto">
            <a:xfrm>
              <a:off x="3168" y="2496"/>
              <a:ext cx="2088" cy="106"/>
            </a:xfrm>
            <a:prstGeom prst="rect">
              <a:avLst/>
            </a:prstGeom>
            <a:noFill/>
            <a:ln w="9525">
              <a:noFill/>
              <a:miter lim="800000"/>
              <a:headEnd/>
              <a:tailEnd/>
            </a:ln>
          </p:spPr>
          <p:txBody>
            <a:bodyPr wrap="none" lIns="0" tIns="0" rIns="0" bIns="0">
              <a:spAutoFit/>
            </a:bodyPr>
            <a:lstStyle/>
            <a:p>
              <a:pPr eaLnBrk="0" hangingPunct="0"/>
              <a:r>
                <a:rPr lang="en-US" sz="1100">
                  <a:solidFill>
                    <a:srgbClr val="000000"/>
                  </a:solidFill>
                </a:rPr>
                <a:t>Define     Plan                       Execute                           Close</a:t>
              </a:r>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198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1988"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1989"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1990"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1991"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1992" name="Rectangle 8"/>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41993" name="Rectangle 9"/>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1994" name="Rectangle 10"/>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1995" name="Rectangle 11"/>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41996" name="Rectangle 12"/>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41997" name="Rectangle 13"/>
          <p:cNvSpPr>
            <a:spLocks noGrp="1" noChangeArrowheads="1"/>
          </p:cNvSpPr>
          <p:nvPr>
            <p:ph type="title"/>
          </p:nvPr>
        </p:nvSpPr>
        <p:spPr/>
        <p:txBody>
          <a:bodyPr/>
          <a:lstStyle/>
          <a:p>
            <a:pPr eaLnBrk="1" hangingPunct="1"/>
            <a:r>
              <a:rPr lang="en-US" smtClean="0"/>
              <a:t>Fase I:  Definicion</a:t>
            </a:r>
          </a:p>
        </p:txBody>
      </p:sp>
      <p:sp>
        <p:nvSpPr>
          <p:cNvPr id="871438" name="Rectangle 14"/>
          <p:cNvSpPr>
            <a:spLocks noGrp="1" noChangeArrowheads="1"/>
          </p:cNvSpPr>
          <p:nvPr>
            <p:ph type="body" idx="1"/>
          </p:nvPr>
        </p:nvSpPr>
        <p:spPr/>
        <p:txBody>
          <a:bodyPr/>
          <a:lstStyle/>
          <a:p>
            <a:pPr eaLnBrk="1" hangingPunct="1">
              <a:defRPr/>
            </a:pPr>
            <a:r>
              <a:rPr lang="en-US" sz="2800" smtClean="0"/>
              <a:t>Sienta las bases para el proyecto.</a:t>
            </a:r>
          </a:p>
          <a:p>
            <a:pPr eaLnBrk="1" hangingPunct="1">
              <a:defRPr/>
            </a:pPr>
            <a:r>
              <a:rPr lang="en-US" sz="2800" smtClean="0"/>
              <a:t>A diferencia de trabajo en proceso, algunas preguntas deben de responderse antes de iniciar el proyecto:</a:t>
            </a:r>
          </a:p>
          <a:p>
            <a:pPr lvl="1" eaLnBrk="1" hangingPunct="1">
              <a:defRPr/>
            </a:pPr>
            <a:r>
              <a:rPr lang="en-US" sz="2400" smtClean="0"/>
              <a:t>Quien es el responsable?</a:t>
            </a:r>
          </a:p>
          <a:p>
            <a:pPr lvl="1" eaLnBrk="1" hangingPunct="1">
              <a:defRPr/>
            </a:pPr>
            <a:r>
              <a:rPr lang="en-US" sz="2400" smtClean="0"/>
              <a:t>Quien tiene autoridad?</a:t>
            </a:r>
          </a:p>
          <a:p>
            <a:pPr lvl="1" eaLnBrk="1" hangingPunct="1">
              <a:defRPr/>
            </a:pPr>
            <a:r>
              <a:rPr lang="en-US" sz="2400" smtClean="0"/>
              <a:t>Cuales son las metas?</a:t>
            </a:r>
          </a:p>
          <a:p>
            <a:pPr lvl="1" eaLnBrk="1" hangingPunct="1">
              <a:defRPr/>
            </a:pPr>
            <a:r>
              <a:rPr lang="en-US" sz="2400" smtClean="0"/>
              <a:t>Como nos comunicamos?</a:t>
            </a:r>
          </a:p>
        </p:txBody>
      </p:sp>
      <p:pic>
        <p:nvPicPr>
          <p:cNvPr id="41999" name="Picture 15" descr="C:\WINDOWS\Application Data\Microsoft\Media Catalog\Downloaded Clips\cl1\PH02546J.jpg"/>
          <p:cNvPicPr>
            <a:picLocks noChangeAspect="1" noChangeArrowheads="1"/>
          </p:cNvPicPr>
          <p:nvPr/>
        </p:nvPicPr>
        <p:blipFill>
          <a:blip r:embed="rId3"/>
          <a:srcRect/>
          <a:stretch>
            <a:fillRect/>
          </a:stretch>
        </p:blipFill>
        <p:spPr bwMode="auto">
          <a:xfrm>
            <a:off x="5718175" y="4081463"/>
            <a:ext cx="3111500" cy="2052637"/>
          </a:xfrm>
          <a:prstGeom prst="rect">
            <a:avLst/>
          </a:prstGeom>
          <a:noFill/>
          <a:ln w="9525">
            <a:noFill/>
            <a:miter lim="800000"/>
            <a:headEnd/>
            <a:tailEnd/>
          </a:ln>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301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301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301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301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301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3016" name="Rectangle 8"/>
          <p:cNvSpPr>
            <a:spLocks noChangeArrowheads="1"/>
          </p:cNvSpPr>
          <p:nvPr/>
        </p:nvSpPr>
        <p:spPr bwMode="auto">
          <a:xfrm>
            <a:off x="6553200" y="6248400"/>
            <a:ext cx="1905000" cy="457200"/>
          </a:xfrm>
          <a:prstGeom prst="rect">
            <a:avLst/>
          </a:prstGeom>
          <a:noFill/>
          <a:ln w="12700">
            <a:noFill/>
            <a:miter lim="800000"/>
            <a:headEnd/>
            <a:tailEnd/>
          </a:ln>
        </p:spPr>
        <p:txBody>
          <a:bodyPr wrap="none" anchor="ctr"/>
          <a:lstStyle/>
          <a:p>
            <a:endParaRPr lang="es-US"/>
          </a:p>
        </p:txBody>
      </p:sp>
      <p:sp>
        <p:nvSpPr>
          <p:cNvPr id="43017" name="Rectangle 9"/>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s-US"/>
          </a:p>
        </p:txBody>
      </p:sp>
      <p:sp>
        <p:nvSpPr>
          <p:cNvPr id="43018" name="Rectangle 10"/>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s-US"/>
          </a:p>
        </p:txBody>
      </p:sp>
      <p:sp>
        <p:nvSpPr>
          <p:cNvPr id="43019" name="Rectangle 11"/>
          <p:cNvSpPr>
            <a:spLocks noChangeArrowheads="1"/>
          </p:cNvSpPr>
          <p:nvPr/>
        </p:nvSpPr>
        <p:spPr bwMode="auto">
          <a:xfrm>
            <a:off x="685800" y="6324600"/>
            <a:ext cx="1905000" cy="457200"/>
          </a:xfrm>
          <a:prstGeom prst="rect">
            <a:avLst/>
          </a:prstGeom>
          <a:noFill/>
          <a:ln w="12700">
            <a:noFill/>
            <a:miter lim="800000"/>
            <a:headEnd/>
            <a:tailEnd/>
          </a:ln>
        </p:spPr>
        <p:txBody>
          <a:bodyPr wrap="none" anchor="ctr"/>
          <a:lstStyle/>
          <a:p>
            <a:endParaRPr lang="es-US"/>
          </a:p>
        </p:txBody>
      </p:sp>
      <p:sp>
        <p:nvSpPr>
          <p:cNvPr id="43020" name="Rectangle 12"/>
          <p:cNvSpPr>
            <a:spLocks noChangeArrowheads="1"/>
          </p:cNvSpPr>
          <p:nvPr/>
        </p:nvSpPr>
        <p:spPr bwMode="auto">
          <a:xfrm>
            <a:off x="3124200" y="6324600"/>
            <a:ext cx="2895600" cy="457200"/>
          </a:xfrm>
          <a:prstGeom prst="rect">
            <a:avLst/>
          </a:prstGeom>
          <a:noFill/>
          <a:ln w="12700">
            <a:noFill/>
            <a:miter lim="800000"/>
            <a:headEnd/>
            <a:tailEnd/>
          </a:ln>
        </p:spPr>
        <p:txBody>
          <a:bodyPr wrap="none" anchor="ctr"/>
          <a:lstStyle/>
          <a:p>
            <a:endParaRPr lang="es-US"/>
          </a:p>
        </p:txBody>
      </p:sp>
      <p:sp>
        <p:nvSpPr>
          <p:cNvPr id="43021" name="Rectangle 13"/>
          <p:cNvSpPr>
            <a:spLocks noGrp="1" noChangeArrowheads="1"/>
          </p:cNvSpPr>
          <p:nvPr>
            <p:ph type="title"/>
          </p:nvPr>
        </p:nvSpPr>
        <p:spPr/>
        <p:txBody>
          <a:bodyPr/>
          <a:lstStyle/>
          <a:p>
            <a:pPr eaLnBrk="1" hangingPunct="1"/>
            <a:r>
              <a:rPr lang="en-US" smtClean="0"/>
              <a:t>Fase I:  Definicion</a:t>
            </a:r>
          </a:p>
        </p:txBody>
      </p:sp>
      <p:sp>
        <p:nvSpPr>
          <p:cNvPr id="873486" name="Rectangle 14"/>
          <p:cNvSpPr>
            <a:spLocks noGrp="1" noChangeArrowheads="1"/>
          </p:cNvSpPr>
          <p:nvPr>
            <p:ph type="body" idx="1"/>
          </p:nvPr>
        </p:nvSpPr>
        <p:spPr>
          <a:xfrm>
            <a:off x="685800" y="2366963"/>
            <a:ext cx="7772400" cy="4114800"/>
          </a:xfrm>
        </p:spPr>
        <p:txBody>
          <a:bodyPr/>
          <a:lstStyle/>
          <a:p>
            <a:pPr eaLnBrk="1" hangingPunct="1">
              <a:defRPr/>
            </a:pPr>
            <a:r>
              <a:rPr lang="en-US" sz="3600" smtClean="0"/>
              <a:t>Las necesidades son definidas por los clientes que solicitan el trabajo.</a:t>
            </a:r>
          </a:p>
          <a:p>
            <a:pPr eaLnBrk="1" hangingPunct="1">
              <a:defRPr/>
            </a:pPr>
            <a:r>
              <a:rPr lang="en-US" sz="3600" smtClean="0"/>
              <a:t>Orientación de los involucrados es esencial.</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66800" y="0"/>
            <a:ext cx="7772400" cy="1143000"/>
          </a:xfrm>
        </p:spPr>
        <p:txBody>
          <a:bodyPr/>
          <a:lstStyle/>
          <a:p>
            <a:pPr eaLnBrk="1" hangingPunct="1"/>
            <a:r>
              <a:rPr lang="en-US" smtClean="0"/>
              <a:t>Fase II: Planeación</a:t>
            </a:r>
            <a:endParaRPr lang="es-ES_tradnl" smtClean="0"/>
          </a:p>
        </p:txBody>
      </p:sp>
      <p:sp>
        <p:nvSpPr>
          <p:cNvPr id="1067011" name="Rectangle 3"/>
          <p:cNvSpPr>
            <a:spLocks noGrp="1" noChangeArrowheads="1"/>
          </p:cNvSpPr>
          <p:nvPr>
            <p:ph type="body" idx="1"/>
          </p:nvPr>
        </p:nvSpPr>
        <p:spPr>
          <a:xfrm>
            <a:off x="990600" y="1143000"/>
            <a:ext cx="7951788" cy="4918075"/>
          </a:xfrm>
        </p:spPr>
        <p:txBody>
          <a:bodyPr/>
          <a:lstStyle/>
          <a:p>
            <a:pPr eaLnBrk="1" hangingPunct="1">
              <a:lnSpc>
                <a:spcPct val="90000"/>
              </a:lnSpc>
              <a:defRPr/>
            </a:pPr>
            <a:r>
              <a:rPr lang="en-US" sz="2800" smtClean="0"/>
              <a:t>Fase que vamos a ver mas en este curso.</a:t>
            </a:r>
          </a:p>
          <a:p>
            <a:pPr eaLnBrk="1" hangingPunct="1">
              <a:lnSpc>
                <a:spcPct val="90000"/>
              </a:lnSpc>
              <a:defRPr/>
            </a:pPr>
            <a:r>
              <a:rPr lang="en-US" sz="2800" smtClean="0"/>
              <a:t>Basado en la definición del problema.</a:t>
            </a:r>
          </a:p>
          <a:p>
            <a:pPr eaLnBrk="1" hangingPunct="1">
              <a:lnSpc>
                <a:spcPct val="90000"/>
              </a:lnSpc>
              <a:defRPr/>
            </a:pPr>
            <a:r>
              <a:rPr lang="en-US" sz="2800" smtClean="0"/>
              <a:t>Desglosa proyecto en actividades.</a:t>
            </a:r>
          </a:p>
          <a:p>
            <a:pPr eaLnBrk="1" hangingPunct="1">
              <a:lnSpc>
                <a:spcPct val="90000"/>
              </a:lnSpc>
              <a:defRPr/>
            </a:pPr>
            <a:r>
              <a:rPr lang="en-US" sz="2800" smtClean="0"/>
              <a:t>Fija metas de tiempo, costo y calidad  para cada actividad y para proyecto en sí.</a:t>
            </a:r>
          </a:p>
          <a:p>
            <a:pPr eaLnBrk="1" hangingPunct="1">
              <a:lnSpc>
                <a:spcPct val="90000"/>
              </a:lnSpc>
              <a:defRPr/>
            </a:pPr>
            <a:r>
              <a:rPr lang="en-US" sz="2800" smtClean="0"/>
              <a:t>Trata de optimizar proyecto.</a:t>
            </a:r>
          </a:p>
          <a:p>
            <a:pPr eaLnBrk="1" hangingPunct="1">
              <a:lnSpc>
                <a:spcPct val="90000"/>
              </a:lnSpc>
              <a:defRPr/>
            </a:pPr>
            <a:r>
              <a:rPr lang="en-US" sz="2800" smtClean="0"/>
              <a:t>Identifica variables que podrian afectar a proyecto y analiza su efecto (riesgo) o trata de minimizarlas.</a:t>
            </a:r>
          </a:p>
          <a:p>
            <a:pPr eaLnBrk="1" hangingPunct="1">
              <a:lnSpc>
                <a:spcPct val="90000"/>
              </a:lnSpc>
              <a:defRPr/>
            </a:pPr>
            <a:r>
              <a:rPr lang="en-US" sz="2800" smtClean="0"/>
              <a:t>Simula desarrollo de proyecto.</a:t>
            </a:r>
          </a:p>
          <a:p>
            <a:pPr eaLnBrk="1" hangingPunct="1">
              <a:lnSpc>
                <a:spcPct val="90000"/>
              </a:lnSpc>
              <a:defRPr/>
            </a:pPr>
            <a:r>
              <a:rPr lang="en-US" sz="2800" smtClean="0"/>
              <a:t>Sienta linea base para su futuro control.</a:t>
            </a:r>
            <a:endParaRPr lang="es-ES_tradnl" sz="2800" smtClean="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43000" y="76200"/>
            <a:ext cx="7772400" cy="1143000"/>
          </a:xfrm>
        </p:spPr>
        <p:txBody>
          <a:bodyPr/>
          <a:lstStyle/>
          <a:p>
            <a:pPr eaLnBrk="1" hangingPunct="1"/>
            <a:r>
              <a:rPr lang="en-US" smtClean="0"/>
              <a:t>Fase III: Ejecución</a:t>
            </a:r>
            <a:endParaRPr lang="es-ES_tradnl" smtClean="0"/>
          </a:p>
        </p:txBody>
      </p:sp>
      <p:sp>
        <p:nvSpPr>
          <p:cNvPr id="1068035" name="Rectangle 3"/>
          <p:cNvSpPr>
            <a:spLocks noGrp="1" noChangeArrowheads="1"/>
          </p:cNvSpPr>
          <p:nvPr>
            <p:ph type="body" idx="1"/>
          </p:nvPr>
        </p:nvSpPr>
        <p:spPr>
          <a:xfrm>
            <a:off x="1169988" y="1371600"/>
            <a:ext cx="7772400" cy="4689475"/>
          </a:xfrm>
        </p:spPr>
        <p:txBody>
          <a:bodyPr/>
          <a:lstStyle/>
          <a:p>
            <a:pPr eaLnBrk="1" hangingPunct="1">
              <a:lnSpc>
                <a:spcPct val="90000"/>
              </a:lnSpc>
              <a:defRPr/>
            </a:pPr>
            <a:r>
              <a:rPr lang="en-US" sz="2800" smtClean="0"/>
              <a:t>Una vez terminada planeación se inicia ejecución.</a:t>
            </a:r>
          </a:p>
          <a:p>
            <a:pPr eaLnBrk="1" hangingPunct="1">
              <a:lnSpc>
                <a:spcPct val="90000"/>
              </a:lnSpc>
              <a:defRPr/>
            </a:pPr>
            <a:r>
              <a:rPr lang="en-US" sz="2800" smtClean="0"/>
              <a:t>Es puesta en marcha del plan.</a:t>
            </a:r>
          </a:p>
          <a:p>
            <a:pPr eaLnBrk="1" hangingPunct="1">
              <a:lnSpc>
                <a:spcPct val="90000"/>
              </a:lnSpc>
              <a:defRPr/>
            </a:pPr>
            <a:r>
              <a:rPr lang="en-US" sz="2800" smtClean="0"/>
              <a:t>Se trata de seguir el plan en lo posible, pero adaptandolo a los imprevistos o a cambios, teniendo en mente el objetivo final y los requerimientos de costo, tiempo y calidad.</a:t>
            </a:r>
          </a:p>
          <a:p>
            <a:pPr eaLnBrk="1" hangingPunct="1">
              <a:lnSpc>
                <a:spcPct val="90000"/>
              </a:lnSpc>
              <a:defRPr/>
            </a:pPr>
            <a:r>
              <a:rPr lang="en-US" sz="2800" smtClean="0"/>
              <a:t>Trata de mantener plan trazado.</a:t>
            </a:r>
          </a:p>
          <a:p>
            <a:pPr eaLnBrk="1" hangingPunct="1">
              <a:lnSpc>
                <a:spcPct val="90000"/>
              </a:lnSpc>
              <a:defRPr/>
            </a:pPr>
            <a:r>
              <a:rPr lang="en-US" sz="2800" smtClean="0"/>
              <a:t>Además de ejecución en sí, incluye control respecto al plan.</a:t>
            </a:r>
          </a:p>
          <a:p>
            <a:pPr eaLnBrk="1" hangingPunct="1">
              <a:lnSpc>
                <a:spcPct val="90000"/>
              </a:lnSpc>
              <a:defRPr/>
            </a:pPr>
            <a:r>
              <a:rPr lang="en-US" sz="2800" smtClean="0"/>
              <a:t>Es fase mas dificil de proyecto, pero si planeación fue correcta se hace mas facil.</a:t>
            </a:r>
            <a:endParaRPr lang="es-ES_tradnl" sz="280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8"/>
          <p:cNvSpPr>
            <a:spLocks noGrp="1" noChangeArrowheads="1"/>
          </p:cNvSpPr>
          <p:nvPr>
            <p:ph type="title"/>
          </p:nvPr>
        </p:nvSpPr>
        <p:spPr/>
        <p:txBody>
          <a:bodyPr/>
          <a:lstStyle/>
          <a:p>
            <a:pPr eaLnBrk="1" hangingPunct="1"/>
            <a:r>
              <a:rPr lang="en-GB" smtClean="0"/>
              <a:t>Modulo en Dos Frases</a:t>
            </a:r>
          </a:p>
        </p:txBody>
      </p:sp>
      <p:sp>
        <p:nvSpPr>
          <p:cNvPr id="1049605" name="Rectangle 1029"/>
          <p:cNvSpPr>
            <a:spLocks noGrp="1" noChangeArrowheads="1"/>
          </p:cNvSpPr>
          <p:nvPr>
            <p:ph type="body" idx="1"/>
          </p:nvPr>
        </p:nvSpPr>
        <p:spPr/>
        <p:txBody>
          <a:bodyPr/>
          <a:lstStyle/>
          <a:p>
            <a:pPr eaLnBrk="1" hangingPunct="1">
              <a:defRPr/>
            </a:pPr>
            <a:r>
              <a:rPr lang="en-GB" smtClean="0"/>
              <a:t> Administración de Proyectos es sentido común.</a:t>
            </a:r>
          </a:p>
          <a:p>
            <a:pPr eaLnBrk="1" hangingPunct="1">
              <a:defRPr/>
            </a:pPr>
            <a:endParaRPr lang="en-GB" smtClean="0"/>
          </a:p>
          <a:p>
            <a:pPr eaLnBrk="1" hangingPunct="1">
              <a:defRPr/>
            </a:pPr>
            <a:r>
              <a:rPr lang="en-GB" smtClean="0"/>
              <a:t>Sentido común es lo obvio despés de que ha sido explicado.</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Fase IV: Cierre.</a:t>
            </a:r>
            <a:endParaRPr lang="es-ES_tradnl" smtClean="0"/>
          </a:p>
        </p:txBody>
      </p:sp>
      <p:sp>
        <p:nvSpPr>
          <p:cNvPr id="1069059" name="Rectangle 3"/>
          <p:cNvSpPr>
            <a:spLocks noGrp="1" noChangeArrowheads="1"/>
          </p:cNvSpPr>
          <p:nvPr>
            <p:ph type="body" idx="1"/>
          </p:nvPr>
        </p:nvSpPr>
        <p:spPr/>
        <p:txBody>
          <a:bodyPr/>
          <a:lstStyle/>
          <a:p>
            <a:pPr eaLnBrk="1" hangingPunct="1">
              <a:defRPr/>
            </a:pPr>
            <a:r>
              <a:rPr lang="en-US" smtClean="0"/>
              <a:t>Finalización del proyecto. </a:t>
            </a:r>
          </a:p>
          <a:p>
            <a:pPr eaLnBrk="1" hangingPunct="1">
              <a:defRPr/>
            </a:pPr>
            <a:r>
              <a:rPr lang="en-US" smtClean="0"/>
              <a:t>Reportes de resultados reales vs. planeado.</a:t>
            </a:r>
          </a:p>
          <a:p>
            <a:pPr eaLnBrk="1" hangingPunct="1">
              <a:defRPr/>
            </a:pPr>
            <a:r>
              <a:rPr lang="en-US" smtClean="0"/>
              <a:t>Retroalimentación para futuros proyectos.</a:t>
            </a:r>
            <a:endParaRPr lang="es-ES_tradnl" smtClean="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338138"/>
            <a:ext cx="7772400" cy="1143000"/>
          </a:xfrm>
        </p:spPr>
        <p:txBody>
          <a:bodyPr/>
          <a:lstStyle/>
          <a:p>
            <a:pPr eaLnBrk="1" hangingPunct="1"/>
            <a:r>
              <a:rPr lang="en-US" smtClean="0"/>
              <a:t>Involucrados</a:t>
            </a:r>
          </a:p>
        </p:txBody>
      </p:sp>
      <p:sp>
        <p:nvSpPr>
          <p:cNvPr id="875523" name="Rectangle 3"/>
          <p:cNvSpPr>
            <a:spLocks noGrp="1" noChangeArrowheads="1"/>
          </p:cNvSpPr>
          <p:nvPr>
            <p:ph type="body" idx="1"/>
          </p:nvPr>
        </p:nvSpPr>
        <p:spPr>
          <a:xfrm>
            <a:off x="685800" y="1524000"/>
            <a:ext cx="7772400" cy="4114800"/>
          </a:xfrm>
        </p:spPr>
        <p:txBody>
          <a:bodyPr/>
          <a:lstStyle/>
          <a:p>
            <a:pPr eaLnBrk="1" hangingPunct="1">
              <a:lnSpc>
                <a:spcPct val="90000"/>
              </a:lnSpc>
              <a:defRPr/>
            </a:pPr>
            <a:r>
              <a:rPr lang="en-US" sz="2800" smtClean="0"/>
              <a:t>Cualquiera participando o impactado por el proyecto está involucrado:</a:t>
            </a:r>
          </a:p>
          <a:p>
            <a:pPr lvl="1" eaLnBrk="1" hangingPunct="1">
              <a:lnSpc>
                <a:spcPct val="90000"/>
              </a:lnSpc>
              <a:defRPr/>
            </a:pPr>
            <a:r>
              <a:rPr lang="en-US" sz="2400" smtClean="0"/>
              <a:t>Clientes.</a:t>
            </a:r>
          </a:p>
          <a:p>
            <a:pPr lvl="1" eaLnBrk="1" hangingPunct="1">
              <a:lnSpc>
                <a:spcPct val="90000"/>
              </a:lnSpc>
              <a:defRPr/>
            </a:pPr>
            <a:r>
              <a:rPr lang="en-US" sz="2400" smtClean="0"/>
              <a:t>Tomadores de decisiones.</a:t>
            </a:r>
          </a:p>
          <a:p>
            <a:pPr lvl="1" eaLnBrk="1" hangingPunct="1">
              <a:lnSpc>
                <a:spcPct val="90000"/>
              </a:lnSpc>
              <a:defRPr/>
            </a:pPr>
            <a:r>
              <a:rPr lang="en-US" sz="2400" smtClean="0"/>
              <a:t>Vendedores del proyecto.</a:t>
            </a:r>
          </a:p>
          <a:p>
            <a:pPr lvl="1" eaLnBrk="1" hangingPunct="1">
              <a:lnSpc>
                <a:spcPct val="90000"/>
              </a:lnSpc>
              <a:defRPr/>
            </a:pPr>
            <a:r>
              <a:rPr lang="en-US" sz="2400" smtClean="0"/>
              <a:t>Empleados.</a:t>
            </a:r>
          </a:p>
          <a:p>
            <a:pPr lvl="1" eaLnBrk="1" hangingPunct="1">
              <a:lnSpc>
                <a:spcPct val="90000"/>
              </a:lnSpc>
              <a:defRPr/>
            </a:pPr>
            <a:r>
              <a:rPr lang="en-US" sz="2400" smtClean="0"/>
              <a:t>Otros.</a:t>
            </a:r>
          </a:p>
          <a:p>
            <a:pPr eaLnBrk="1" hangingPunct="1">
              <a:lnSpc>
                <a:spcPct val="90000"/>
              </a:lnSpc>
              <a:defRPr/>
            </a:pPr>
            <a:r>
              <a:rPr lang="en-US" sz="2800" smtClean="0"/>
              <a:t>Todas las decisiones importantes en la fase de definición son tomadas por estas personas.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338138"/>
            <a:ext cx="7772400" cy="1143000"/>
          </a:xfrm>
        </p:spPr>
        <p:txBody>
          <a:bodyPr/>
          <a:lstStyle/>
          <a:p>
            <a:pPr eaLnBrk="1" hangingPunct="1"/>
            <a:r>
              <a:rPr lang="en-US" smtClean="0"/>
              <a:t>Involucrados Principales</a:t>
            </a:r>
          </a:p>
        </p:txBody>
      </p:sp>
      <p:sp>
        <p:nvSpPr>
          <p:cNvPr id="876547" name="Rectangle 3"/>
          <p:cNvSpPr>
            <a:spLocks noGrp="1" noChangeArrowheads="1"/>
          </p:cNvSpPr>
          <p:nvPr>
            <p:ph type="body" idx="1"/>
          </p:nvPr>
        </p:nvSpPr>
        <p:spPr>
          <a:xfrm>
            <a:off x="685800" y="1600200"/>
            <a:ext cx="7772400" cy="4114800"/>
          </a:xfrm>
        </p:spPr>
        <p:txBody>
          <a:bodyPr/>
          <a:lstStyle/>
          <a:p>
            <a:pPr eaLnBrk="1" hangingPunct="1">
              <a:lnSpc>
                <a:spcPct val="90000"/>
              </a:lnSpc>
              <a:defRPr/>
            </a:pPr>
            <a:r>
              <a:rPr lang="en-US" sz="2800" smtClean="0"/>
              <a:t>Administrador de Proyecto:</a:t>
            </a:r>
          </a:p>
          <a:p>
            <a:pPr lvl="1" eaLnBrk="1" hangingPunct="1">
              <a:lnSpc>
                <a:spcPct val="90000"/>
              </a:lnSpc>
              <a:defRPr/>
            </a:pPr>
            <a:r>
              <a:rPr lang="en-US" sz="2400" smtClean="0"/>
              <a:t>Define, planea, controla, lidera proyecto.</a:t>
            </a:r>
          </a:p>
          <a:p>
            <a:pPr eaLnBrk="1" hangingPunct="1">
              <a:lnSpc>
                <a:spcPct val="90000"/>
              </a:lnSpc>
              <a:defRPr/>
            </a:pPr>
            <a:r>
              <a:rPr lang="en-US" sz="2800" smtClean="0"/>
              <a:t>Equipo del Proyecto:</a:t>
            </a:r>
          </a:p>
          <a:p>
            <a:pPr lvl="1" eaLnBrk="1" hangingPunct="1">
              <a:lnSpc>
                <a:spcPct val="90000"/>
              </a:lnSpc>
              <a:defRPr/>
            </a:pPr>
            <a:r>
              <a:rPr lang="en-US" sz="2400" smtClean="0"/>
              <a:t>Habilidades y esfuerzo para realizar tareas.</a:t>
            </a:r>
          </a:p>
          <a:p>
            <a:pPr eaLnBrk="1" hangingPunct="1">
              <a:lnSpc>
                <a:spcPct val="90000"/>
              </a:lnSpc>
              <a:defRPr/>
            </a:pPr>
            <a:r>
              <a:rPr lang="en-US" sz="2800" smtClean="0"/>
              <a:t>Administración Funcional:</a:t>
            </a:r>
          </a:p>
          <a:p>
            <a:pPr lvl="1" eaLnBrk="1" hangingPunct="1">
              <a:lnSpc>
                <a:spcPct val="90000"/>
              </a:lnSpc>
              <a:defRPr/>
            </a:pPr>
            <a:r>
              <a:rPr lang="en-US" sz="2400" smtClean="0"/>
              <a:t>Politicas de compañía, recursos.</a:t>
            </a:r>
          </a:p>
          <a:p>
            <a:pPr eaLnBrk="1" hangingPunct="1">
              <a:lnSpc>
                <a:spcPct val="90000"/>
              </a:lnSpc>
              <a:defRPr/>
            </a:pPr>
            <a:r>
              <a:rPr lang="en-US" sz="2800" smtClean="0"/>
              <a:t>Auspiciador:</a:t>
            </a:r>
          </a:p>
          <a:p>
            <a:pPr lvl="1" eaLnBrk="1" hangingPunct="1">
              <a:lnSpc>
                <a:spcPct val="90000"/>
              </a:lnSpc>
              <a:defRPr/>
            </a:pPr>
            <a:r>
              <a:rPr lang="en-US" sz="2400" smtClean="0"/>
              <a:t>Autoridad, guia, mantiene prioridad de proyecto.</a:t>
            </a:r>
          </a:p>
          <a:p>
            <a:pPr eaLnBrk="1" hangingPunct="1">
              <a:lnSpc>
                <a:spcPct val="90000"/>
              </a:lnSpc>
              <a:defRPr/>
            </a:pPr>
            <a:r>
              <a:rPr lang="en-US" sz="2800" smtClean="0"/>
              <a:t>Cliente:</a:t>
            </a:r>
          </a:p>
          <a:p>
            <a:pPr lvl="1" eaLnBrk="1" hangingPunct="1">
              <a:lnSpc>
                <a:spcPct val="90000"/>
              </a:lnSpc>
              <a:defRPr/>
            </a:pPr>
            <a:r>
              <a:rPr lang="en-US" sz="2400" smtClean="0"/>
              <a:t>Requerimientos de producto, fondos.</a:t>
            </a:r>
          </a:p>
          <a:p>
            <a:pPr eaLnBrk="1" hangingPunct="1">
              <a:lnSpc>
                <a:spcPct val="90000"/>
              </a:lnSpc>
              <a:defRPr/>
            </a:pPr>
            <a:r>
              <a:rPr lang="en-US" sz="2800" smtClean="0"/>
              <a:t>Pueden ser o no personas separadas.</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GB" sz="4000" smtClean="0"/>
              <a:t>Ejemplos de Proyecto Pequeño: Tu y este curso</a:t>
            </a:r>
          </a:p>
        </p:txBody>
      </p:sp>
      <p:sp>
        <p:nvSpPr>
          <p:cNvPr id="1064963" name="Rectangle 3"/>
          <p:cNvSpPr>
            <a:spLocks noGrp="1" noChangeArrowheads="1"/>
          </p:cNvSpPr>
          <p:nvPr>
            <p:ph type="body" idx="1"/>
          </p:nvPr>
        </p:nvSpPr>
        <p:spPr>
          <a:xfrm>
            <a:off x="722313" y="1828800"/>
            <a:ext cx="5068887" cy="3944938"/>
          </a:xfrm>
        </p:spPr>
        <p:txBody>
          <a:bodyPr/>
          <a:lstStyle/>
          <a:p>
            <a:pPr marL="482600" indent="-482600" eaLnBrk="1" hangingPunct="1">
              <a:lnSpc>
                <a:spcPct val="120000"/>
              </a:lnSpc>
              <a:buClr>
                <a:schemeClr val="bg2"/>
              </a:buClr>
              <a:buFont typeface="Wingdings" pitchFamily="2" charset="2"/>
              <a:buChar char="§"/>
              <a:defRPr/>
            </a:pPr>
            <a:r>
              <a:rPr lang="en-GB" sz="2800" smtClean="0"/>
              <a:t>Objetivo: Aprender de Planeación y Comercialización.</a:t>
            </a:r>
          </a:p>
          <a:p>
            <a:pPr marL="482600" indent="-482600" eaLnBrk="1" hangingPunct="1">
              <a:lnSpc>
                <a:spcPct val="120000"/>
              </a:lnSpc>
              <a:buClr>
                <a:schemeClr val="bg2"/>
              </a:buClr>
              <a:buFont typeface="Wingdings" pitchFamily="2" charset="2"/>
              <a:buChar char="§"/>
              <a:defRPr/>
            </a:pPr>
            <a:r>
              <a:rPr lang="en-GB" sz="2800" smtClean="0"/>
              <a:t>Medida de resultados: Buenas Notas y pasar.</a:t>
            </a:r>
          </a:p>
          <a:p>
            <a:pPr marL="482600" indent="-482600" eaLnBrk="1" hangingPunct="1">
              <a:lnSpc>
                <a:spcPct val="120000"/>
              </a:lnSpc>
              <a:buClr>
                <a:schemeClr val="bg2"/>
              </a:buClr>
              <a:buFont typeface="Wingdings" pitchFamily="2" charset="2"/>
              <a:buChar char="§"/>
              <a:defRPr/>
            </a:pPr>
            <a:r>
              <a:rPr lang="en-GB" sz="2800" smtClean="0"/>
              <a:t>Tiempo limite: fin semestre.</a:t>
            </a:r>
          </a:p>
          <a:p>
            <a:pPr marL="482600" indent="-482600" eaLnBrk="1" hangingPunct="1">
              <a:lnSpc>
                <a:spcPct val="120000"/>
              </a:lnSpc>
              <a:buClr>
                <a:schemeClr val="bg2"/>
              </a:buClr>
              <a:buFont typeface="Wingdings" pitchFamily="2" charset="2"/>
              <a:buChar char="§"/>
              <a:defRPr/>
            </a:pPr>
            <a:r>
              <a:rPr lang="en-GB" sz="2800" smtClean="0"/>
              <a:t>Tope de Costo: su tiempo y unos cuantos US$.</a:t>
            </a:r>
          </a:p>
        </p:txBody>
      </p:sp>
      <p:sp>
        <p:nvSpPr>
          <p:cNvPr id="1064964" name="Text Box 4"/>
          <p:cNvSpPr txBox="1">
            <a:spLocks noChangeArrowheads="1"/>
          </p:cNvSpPr>
          <p:nvPr/>
        </p:nvSpPr>
        <p:spPr bwMode="auto">
          <a:xfrm>
            <a:off x="5867400" y="2609850"/>
            <a:ext cx="2971800" cy="2647950"/>
          </a:xfrm>
          <a:prstGeom prst="rect">
            <a:avLst/>
          </a:prstGeom>
          <a:noFill/>
          <a:ln w="9525">
            <a:noFill/>
            <a:miter lim="800000"/>
            <a:headEnd/>
            <a:tailEnd/>
          </a:ln>
        </p:spPr>
        <p:txBody>
          <a:bodyPr>
            <a:spAutoFit/>
          </a:bodyPr>
          <a:lstStyle/>
          <a:p>
            <a:pPr eaLnBrk="0" hangingPunct="0">
              <a:spcBef>
                <a:spcPct val="50000"/>
              </a:spcBef>
              <a:buClr>
                <a:schemeClr val="bg2"/>
              </a:buClr>
              <a:buFont typeface="Wingdings" pitchFamily="2" charset="2"/>
              <a:buChar char="§"/>
            </a:pPr>
            <a:r>
              <a:rPr lang="en-GB"/>
              <a:t> Proposito.</a:t>
            </a:r>
          </a:p>
          <a:p>
            <a:pPr eaLnBrk="0" hangingPunct="0">
              <a:spcBef>
                <a:spcPct val="50000"/>
              </a:spcBef>
              <a:buClr>
                <a:schemeClr val="bg2"/>
              </a:buClr>
              <a:buFont typeface="Wingdings" pitchFamily="2" charset="2"/>
              <a:buChar char="§"/>
            </a:pPr>
            <a:r>
              <a:rPr lang="en-GB"/>
              <a:t>Ciclo de vida.</a:t>
            </a:r>
          </a:p>
          <a:p>
            <a:pPr eaLnBrk="0" hangingPunct="0">
              <a:spcBef>
                <a:spcPct val="50000"/>
              </a:spcBef>
              <a:buClr>
                <a:schemeClr val="bg2"/>
              </a:buClr>
              <a:buFont typeface="Wingdings" pitchFamily="2" charset="2"/>
              <a:buChar char="§"/>
            </a:pPr>
            <a:r>
              <a:rPr lang="en-GB"/>
              <a:t> Unico.</a:t>
            </a:r>
          </a:p>
          <a:p>
            <a:pPr eaLnBrk="0" hangingPunct="0">
              <a:spcBef>
                <a:spcPct val="50000"/>
              </a:spcBef>
              <a:buClr>
                <a:schemeClr val="bg2"/>
              </a:buClr>
              <a:buFont typeface="Wingdings" pitchFamily="2" charset="2"/>
              <a:buChar char="§"/>
            </a:pPr>
            <a:r>
              <a:rPr lang="en-GB"/>
              <a:t> Interdependiente.</a:t>
            </a:r>
          </a:p>
          <a:p>
            <a:pPr eaLnBrk="0" hangingPunct="0">
              <a:spcBef>
                <a:spcPct val="50000"/>
              </a:spcBef>
              <a:buClr>
                <a:schemeClr val="bg2"/>
              </a:buClr>
              <a:buFont typeface="Wingdings" pitchFamily="2" charset="2"/>
              <a:buChar char="§"/>
            </a:pPr>
            <a:r>
              <a:rPr lang="en-GB"/>
              <a:t> Complejo.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64964"/>
                                        </p:tgtEl>
                                        <p:attrNameLst>
                                          <p:attrName>style.visibility</p:attrName>
                                        </p:attrNameLst>
                                      </p:cBhvr>
                                      <p:to>
                                        <p:strVal val="visible"/>
                                      </p:to>
                                    </p:set>
                                    <p:anim calcmode="lin" valueType="num">
                                      <p:cBhvr additive="base">
                                        <p:cTn id="7" dur="500" fill="hold"/>
                                        <p:tgtEl>
                                          <p:spTgt spid="1064964"/>
                                        </p:tgtEl>
                                        <p:attrNameLst>
                                          <p:attrName>ppt_x</p:attrName>
                                        </p:attrNameLst>
                                      </p:cBhvr>
                                      <p:tavLst>
                                        <p:tav tm="0">
                                          <p:val>
                                            <p:strVal val="1+#ppt_w/2"/>
                                          </p:val>
                                        </p:tav>
                                        <p:tav tm="100000">
                                          <p:val>
                                            <p:strVal val="#ppt_x"/>
                                          </p:val>
                                        </p:tav>
                                      </p:tavLst>
                                    </p:anim>
                                    <p:anim calcmode="lin" valueType="num">
                                      <p:cBhvr additive="base">
                                        <p:cTn id="8" dur="500" fill="hold"/>
                                        <p:tgtEl>
                                          <p:spTgt spid="10649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64"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GB" smtClean="0"/>
              <a:t>Ejemplo de Proyecto Medio: Scanning Electro Microscope</a:t>
            </a:r>
          </a:p>
        </p:txBody>
      </p:sp>
      <p:sp>
        <p:nvSpPr>
          <p:cNvPr id="1065987" name="Rectangle 3"/>
          <p:cNvSpPr>
            <a:spLocks noGrp="1" noChangeArrowheads="1"/>
          </p:cNvSpPr>
          <p:nvPr>
            <p:ph type="body" idx="1"/>
          </p:nvPr>
        </p:nvSpPr>
        <p:spPr>
          <a:xfrm>
            <a:off x="1169988" y="1946275"/>
            <a:ext cx="4706937" cy="4114800"/>
          </a:xfrm>
        </p:spPr>
        <p:txBody>
          <a:bodyPr/>
          <a:lstStyle/>
          <a:p>
            <a:pPr marL="482600" indent="-482600" eaLnBrk="1" hangingPunct="1">
              <a:buClr>
                <a:schemeClr val="bg2"/>
              </a:buClr>
              <a:buFont typeface="Wingdings" pitchFamily="2" charset="2"/>
              <a:buChar char="§"/>
              <a:defRPr/>
            </a:pPr>
            <a:r>
              <a:rPr lang="en-GB" sz="2800" smtClean="0"/>
              <a:t>Objetivo: Desarrollar mejor microscopio analitico del mundo.</a:t>
            </a:r>
          </a:p>
          <a:p>
            <a:pPr marL="482600" indent="-482600" eaLnBrk="1" hangingPunct="1">
              <a:buClr>
                <a:schemeClr val="bg2"/>
              </a:buClr>
              <a:buFont typeface="Wingdings" pitchFamily="2" charset="2"/>
              <a:buChar char="§"/>
              <a:defRPr/>
            </a:pPr>
            <a:r>
              <a:rPr lang="en-GB" sz="2800" smtClean="0"/>
              <a:t>Medidad de eficiencia: resolucion de 0.1nm.</a:t>
            </a:r>
          </a:p>
          <a:p>
            <a:pPr marL="482600" indent="-482600" eaLnBrk="1" hangingPunct="1">
              <a:buClr>
                <a:schemeClr val="bg2"/>
              </a:buClr>
              <a:buFont typeface="Wingdings" pitchFamily="2" charset="2"/>
              <a:buChar char="§"/>
              <a:defRPr/>
            </a:pPr>
            <a:r>
              <a:rPr lang="en-GB" sz="2800" smtClean="0"/>
              <a:t>Limite de tiempo: 5 años.</a:t>
            </a:r>
          </a:p>
          <a:p>
            <a:pPr marL="482600" indent="-482600" eaLnBrk="1" hangingPunct="1">
              <a:buClr>
                <a:schemeClr val="bg2"/>
              </a:buClr>
              <a:buFont typeface="Wingdings" pitchFamily="2" charset="2"/>
              <a:buChar char="§"/>
              <a:defRPr/>
            </a:pPr>
            <a:r>
              <a:rPr lang="en-GB" sz="2800" smtClean="0"/>
              <a:t>Tope de costo: $5.27M.</a:t>
            </a:r>
          </a:p>
        </p:txBody>
      </p:sp>
      <p:sp>
        <p:nvSpPr>
          <p:cNvPr id="1065989" name="Text Box 5"/>
          <p:cNvSpPr txBox="1">
            <a:spLocks noChangeArrowheads="1"/>
          </p:cNvSpPr>
          <p:nvPr/>
        </p:nvSpPr>
        <p:spPr bwMode="auto">
          <a:xfrm>
            <a:off x="5867400" y="2609850"/>
            <a:ext cx="2971800" cy="2647950"/>
          </a:xfrm>
          <a:prstGeom prst="rect">
            <a:avLst/>
          </a:prstGeom>
          <a:noFill/>
          <a:ln w="9525">
            <a:noFill/>
            <a:miter lim="800000"/>
            <a:headEnd/>
            <a:tailEnd/>
          </a:ln>
        </p:spPr>
        <p:txBody>
          <a:bodyPr>
            <a:spAutoFit/>
          </a:bodyPr>
          <a:lstStyle/>
          <a:p>
            <a:pPr eaLnBrk="0" hangingPunct="0">
              <a:spcBef>
                <a:spcPct val="50000"/>
              </a:spcBef>
              <a:buClr>
                <a:schemeClr val="bg2"/>
              </a:buClr>
              <a:buFont typeface="Wingdings" pitchFamily="2" charset="2"/>
              <a:buChar char="§"/>
            </a:pPr>
            <a:r>
              <a:rPr lang="en-GB"/>
              <a:t> Proposito.</a:t>
            </a:r>
          </a:p>
          <a:p>
            <a:pPr eaLnBrk="0" hangingPunct="0">
              <a:spcBef>
                <a:spcPct val="50000"/>
              </a:spcBef>
              <a:buClr>
                <a:schemeClr val="bg2"/>
              </a:buClr>
              <a:buFont typeface="Wingdings" pitchFamily="2" charset="2"/>
              <a:buChar char="§"/>
            </a:pPr>
            <a:r>
              <a:rPr lang="en-GB"/>
              <a:t>Ciclo de vida.</a:t>
            </a:r>
          </a:p>
          <a:p>
            <a:pPr eaLnBrk="0" hangingPunct="0">
              <a:spcBef>
                <a:spcPct val="50000"/>
              </a:spcBef>
              <a:buClr>
                <a:schemeClr val="bg2"/>
              </a:buClr>
              <a:buFont typeface="Wingdings" pitchFamily="2" charset="2"/>
              <a:buChar char="§"/>
            </a:pPr>
            <a:r>
              <a:rPr lang="en-GB"/>
              <a:t> Unico.</a:t>
            </a:r>
          </a:p>
          <a:p>
            <a:pPr eaLnBrk="0" hangingPunct="0">
              <a:spcBef>
                <a:spcPct val="50000"/>
              </a:spcBef>
              <a:buClr>
                <a:schemeClr val="bg2"/>
              </a:buClr>
              <a:buFont typeface="Wingdings" pitchFamily="2" charset="2"/>
              <a:buChar char="§"/>
            </a:pPr>
            <a:r>
              <a:rPr lang="en-GB"/>
              <a:t> Interdependiente.</a:t>
            </a:r>
          </a:p>
          <a:p>
            <a:pPr eaLnBrk="0" hangingPunct="0">
              <a:spcBef>
                <a:spcPct val="50000"/>
              </a:spcBef>
              <a:buClr>
                <a:schemeClr val="bg2"/>
              </a:buClr>
              <a:buFont typeface="Wingdings" pitchFamily="2" charset="2"/>
              <a:buChar char="§"/>
            </a:pPr>
            <a:r>
              <a:rPr lang="en-GB"/>
              <a:t> Complejo.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65989"/>
                                        </p:tgtEl>
                                        <p:attrNameLst>
                                          <p:attrName>style.visibility</p:attrName>
                                        </p:attrNameLst>
                                      </p:cBhvr>
                                      <p:to>
                                        <p:strVal val="visible"/>
                                      </p:to>
                                    </p:set>
                                    <p:anim calcmode="lin" valueType="num">
                                      <p:cBhvr additive="base">
                                        <p:cTn id="7" dur="500" fill="hold"/>
                                        <p:tgtEl>
                                          <p:spTgt spid="1065989"/>
                                        </p:tgtEl>
                                        <p:attrNameLst>
                                          <p:attrName>ppt_x</p:attrName>
                                        </p:attrNameLst>
                                      </p:cBhvr>
                                      <p:tavLst>
                                        <p:tav tm="0">
                                          <p:val>
                                            <p:strVal val="1+#ppt_w/2"/>
                                          </p:val>
                                        </p:tav>
                                        <p:tav tm="100000">
                                          <p:val>
                                            <p:strVal val="#ppt_x"/>
                                          </p:val>
                                        </p:tav>
                                      </p:tavLst>
                                    </p:anim>
                                    <p:anim calcmode="lin" valueType="num">
                                      <p:cBhvr additive="base">
                                        <p:cTn id="8" dur="500" fill="hold"/>
                                        <p:tgtEl>
                                          <p:spTgt spid="10659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989"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1066800" y="152400"/>
            <a:ext cx="7772400" cy="1143000"/>
          </a:xfrm>
        </p:spPr>
        <p:txBody>
          <a:bodyPr/>
          <a:lstStyle/>
          <a:p>
            <a:pPr eaLnBrk="1" hangingPunct="1"/>
            <a:r>
              <a:rPr lang="en-US" smtClean="0"/>
              <a:t>Administración de Proyectos con método PERT / CPM</a:t>
            </a:r>
            <a:endParaRPr lang="es-ES_tradnl" smtClean="0"/>
          </a:p>
        </p:txBody>
      </p:sp>
      <p:sp>
        <p:nvSpPr>
          <p:cNvPr id="809987" name="Rectangle 3"/>
          <p:cNvSpPr>
            <a:spLocks noGrp="1" noChangeArrowheads="1"/>
          </p:cNvSpPr>
          <p:nvPr>
            <p:ph type="body" idx="1"/>
          </p:nvPr>
        </p:nvSpPr>
        <p:spPr>
          <a:xfrm>
            <a:off x="914400" y="1524000"/>
            <a:ext cx="8027988" cy="4953000"/>
          </a:xfrm>
        </p:spPr>
        <p:txBody>
          <a:bodyPr/>
          <a:lstStyle/>
          <a:p>
            <a:pPr eaLnBrk="1" hangingPunct="1">
              <a:defRPr/>
            </a:pPr>
            <a:r>
              <a:rPr lang="en-US" smtClean="0"/>
              <a:t>PERT / CPM:</a:t>
            </a:r>
          </a:p>
          <a:p>
            <a:pPr lvl="1" eaLnBrk="1" hangingPunct="1">
              <a:defRPr/>
            </a:pPr>
            <a:r>
              <a:rPr lang="en-US" smtClean="0"/>
              <a:t>Introducción.</a:t>
            </a:r>
          </a:p>
          <a:p>
            <a:pPr lvl="1" eaLnBrk="1" hangingPunct="1">
              <a:defRPr/>
            </a:pPr>
            <a:r>
              <a:rPr lang="en-US" smtClean="0"/>
              <a:t>Diagramas de Gantt y PERT (redes).</a:t>
            </a:r>
          </a:p>
          <a:p>
            <a:pPr lvl="1" eaLnBrk="1" hangingPunct="1">
              <a:defRPr/>
            </a:pPr>
            <a:r>
              <a:rPr lang="en-US" smtClean="0"/>
              <a:t>Definición del problema.</a:t>
            </a:r>
          </a:p>
          <a:p>
            <a:pPr eaLnBrk="1" hangingPunct="1">
              <a:defRPr/>
            </a:pPr>
            <a:r>
              <a:rPr lang="en-US" smtClean="0"/>
              <a:t>Calculo ruta crítica:</a:t>
            </a:r>
          </a:p>
          <a:p>
            <a:pPr eaLnBrk="1" hangingPunct="1">
              <a:defRPr/>
            </a:pPr>
            <a:r>
              <a:rPr lang="en-US" smtClean="0"/>
              <a:t>Probabilidad y riesgo:</a:t>
            </a:r>
          </a:p>
          <a:p>
            <a:pPr eaLnBrk="1" hangingPunct="1">
              <a:defRPr/>
            </a:pPr>
            <a:r>
              <a:rPr lang="en-US" smtClean="0"/>
              <a:t>Recursos y Costos.</a:t>
            </a:r>
          </a:p>
        </p:txBody>
      </p:sp>
      <p:graphicFrame>
        <p:nvGraphicFramePr>
          <p:cNvPr id="7170" name="Object 5"/>
          <p:cNvGraphicFramePr>
            <a:graphicFrameLocks noChangeAspect="1"/>
          </p:cNvGraphicFramePr>
          <p:nvPr/>
        </p:nvGraphicFramePr>
        <p:xfrm>
          <a:off x="6019800" y="4038600"/>
          <a:ext cx="2790825" cy="2492375"/>
        </p:xfrm>
        <a:graphic>
          <a:graphicData uri="http://schemas.openxmlformats.org/presentationml/2006/ole">
            <p:oleObj spid="_x0000_s7170" name="Clip" r:id="rId4" imgW="2943000" imgH="2628720" progId="MS_ClipArt_Gallery.5">
              <p:embed/>
            </p:oleObj>
          </a:graphicData>
        </a:graphic>
      </p:graphicFrame>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1143000" y="0"/>
            <a:ext cx="7772400" cy="1143000"/>
          </a:xfrm>
          <a:noFill/>
        </p:spPr>
        <p:txBody>
          <a:bodyPr anchor="b"/>
          <a:lstStyle/>
          <a:p>
            <a:pPr eaLnBrk="1" hangingPunct="1"/>
            <a:r>
              <a:rPr lang="en-US" smtClean="0"/>
              <a:t>Diagrama Gantt</a:t>
            </a:r>
          </a:p>
        </p:txBody>
      </p:sp>
      <p:sp>
        <p:nvSpPr>
          <p:cNvPr id="984067" name="Rectangle 3"/>
          <p:cNvSpPr>
            <a:spLocks noGrp="1" noChangeArrowheads="1"/>
          </p:cNvSpPr>
          <p:nvPr>
            <p:ph type="body" sz="half" idx="1"/>
          </p:nvPr>
        </p:nvSpPr>
        <p:spPr>
          <a:xfrm>
            <a:off x="0" y="2209800"/>
            <a:ext cx="9144000" cy="5029200"/>
          </a:xfrm>
        </p:spPr>
        <p:txBody>
          <a:bodyPr lIns="92075" tIns="46038" rIns="92075" bIns="46038"/>
          <a:lstStyle/>
          <a:p>
            <a:pPr eaLnBrk="1" hangingPunct="1">
              <a:defRPr/>
            </a:pPr>
            <a:endParaRPr lang="en-US" sz="1600" smtClean="0"/>
          </a:p>
          <a:p>
            <a:pPr eaLnBrk="1" hangingPunct="1">
              <a:defRPr/>
            </a:pPr>
            <a:r>
              <a:rPr lang="en-US" sz="2400" smtClean="0"/>
              <a:t>Es un diagrama de barras horizontales desarrollado como una herramienta de control de produccion en 1917 por Henry L. Gantt, un ingeniero y cientifico social gringo.</a:t>
            </a:r>
          </a:p>
          <a:p>
            <a:pPr eaLnBrk="1" hangingPunct="1">
              <a:defRPr/>
            </a:pPr>
            <a:r>
              <a:rPr lang="en-US" sz="2400" smtClean="0"/>
              <a:t>Frecuentemente usada en administracion de proyectos.</a:t>
            </a:r>
          </a:p>
          <a:p>
            <a:pPr eaLnBrk="1" hangingPunct="1">
              <a:defRPr/>
            </a:pPr>
            <a:r>
              <a:rPr lang="en-US" sz="2400" smtClean="0"/>
              <a:t>Provee ilustracion grafica del cronograma que ayuda a planear, coordinar, y seguir pista de actividades especificas en un proyecto.</a:t>
            </a:r>
          </a:p>
          <a:p>
            <a:pPr eaLnBrk="1" hangingPunct="1">
              <a:defRPr/>
            </a:pPr>
            <a:r>
              <a:rPr lang="en-US" sz="2400" smtClean="0"/>
              <a:t>Pueden ser versiones simples creadas en papeles o versiones mas complejas y automatizadas usando aplicaciones de administracion de proyectos como Microsoft Project o Excel.</a:t>
            </a:r>
          </a:p>
        </p:txBody>
      </p:sp>
      <p:graphicFrame>
        <p:nvGraphicFramePr>
          <p:cNvPr id="8194" name="Object 4"/>
          <p:cNvGraphicFramePr>
            <a:graphicFrameLocks noChangeAspect="1"/>
          </p:cNvGraphicFramePr>
          <p:nvPr/>
        </p:nvGraphicFramePr>
        <p:xfrm>
          <a:off x="0" y="0"/>
          <a:ext cx="2667000" cy="2381250"/>
        </p:xfrm>
        <a:graphic>
          <a:graphicData uri="http://schemas.openxmlformats.org/presentationml/2006/ole">
            <p:oleObj spid="_x0000_s8194" name="Clip" r:id="rId4" imgW="2943000" imgH="2628720" progId="MS_ClipArt_Gallery.5">
              <p:embed/>
            </p:oleObj>
          </a:graphicData>
        </a:graphic>
      </p:graphicFrame>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143000" y="-152400"/>
            <a:ext cx="7772400" cy="1143000"/>
          </a:xfrm>
          <a:noFill/>
        </p:spPr>
        <p:txBody>
          <a:bodyPr anchor="b"/>
          <a:lstStyle/>
          <a:p>
            <a:pPr eaLnBrk="1" hangingPunct="1"/>
            <a:r>
              <a:rPr lang="en-US" smtClean="0"/>
              <a:t>Diagrama Gantt</a:t>
            </a:r>
          </a:p>
        </p:txBody>
      </p:sp>
      <p:sp>
        <p:nvSpPr>
          <p:cNvPr id="986115" name="Rectangle 3"/>
          <p:cNvSpPr>
            <a:spLocks noGrp="1" noChangeArrowheads="1"/>
          </p:cNvSpPr>
          <p:nvPr>
            <p:ph type="body" sz="half" idx="1"/>
          </p:nvPr>
        </p:nvSpPr>
        <p:spPr>
          <a:xfrm>
            <a:off x="0" y="1143000"/>
            <a:ext cx="9144000" cy="5562600"/>
          </a:xfrm>
        </p:spPr>
        <p:txBody>
          <a:bodyPr lIns="92075" tIns="46038" rIns="92075" bIns="46038"/>
          <a:lstStyle/>
          <a:p>
            <a:pPr eaLnBrk="1" hangingPunct="1">
              <a:lnSpc>
                <a:spcPct val="80000"/>
              </a:lnSpc>
              <a:defRPr/>
            </a:pPr>
            <a:r>
              <a:rPr lang="en-US" sz="2400" smtClean="0"/>
              <a:t>Son construidas con un eje horizontal representando el tiempo de vida del proyecto, dividido en incrementos (dias, semanas, meses) y un eje vertical representando las actividades que hacen el proyecto:</a:t>
            </a:r>
          </a:p>
          <a:p>
            <a:pPr lvl="1" eaLnBrk="1" hangingPunct="1">
              <a:lnSpc>
                <a:spcPct val="80000"/>
              </a:lnSpc>
              <a:defRPr/>
            </a:pPr>
            <a:r>
              <a:rPr lang="en-US" sz="2000" smtClean="0"/>
              <a:t>Ccomprar terreno, hacer planos, contratar maquinas, desbrozar, hacer muros, hacer compuertas, cerrar muros, finalizar.</a:t>
            </a:r>
          </a:p>
          <a:p>
            <a:pPr eaLnBrk="1" hangingPunct="1">
              <a:lnSpc>
                <a:spcPct val="80000"/>
              </a:lnSpc>
              <a:defRPr/>
            </a:pPr>
            <a:r>
              <a:rPr lang="en-US" sz="2400" smtClean="0"/>
              <a:t>Barras horizontales de longitud variable representan la duracion, secuencia y precedencia de las actividades.</a:t>
            </a:r>
          </a:p>
          <a:p>
            <a:pPr lvl="1" eaLnBrk="1" hangingPunct="1">
              <a:lnSpc>
                <a:spcPct val="80000"/>
              </a:lnSpc>
              <a:defRPr/>
            </a:pPr>
            <a:r>
              <a:rPr lang="en-US" sz="2000" smtClean="0"/>
              <a:t>Pondrias comprar terreno arriba, abajo a continuacion hacer planos, contratar maquinas y hacer muros, antes de terminar muros pondrias hacer compuertas  y despues cerrar muros y por ultimo finalizar.</a:t>
            </a:r>
          </a:p>
          <a:p>
            <a:pPr eaLnBrk="1" hangingPunct="1">
              <a:lnSpc>
                <a:spcPct val="80000"/>
              </a:lnSpc>
              <a:defRPr/>
            </a:pPr>
            <a:r>
              <a:rPr lang="en-US" sz="2400" smtClean="0"/>
              <a:t>Las barras pueden o no interlaparse, dependiendo de los requerimientos de terminar o no una tarea antes de empezar otra.</a:t>
            </a:r>
          </a:p>
          <a:p>
            <a:pPr eaLnBrk="1" hangingPunct="1">
              <a:lnSpc>
                <a:spcPct val="80000"/>
              </a:lnSpc>
              <a:defRPr/>
            </a:pPr>
            <a:r>
              <a:rPr lang="en-US" sz="2400" smtClean="0"/>
              <a:t>Al progresar el proyecto, barras secundarias pueden ser añadidas para indicar progreso de las actividades.</a:t>
            </a:r>
          </a:p>
          <a:p>
            <a:pPr eaLnBrk="1" hangingPunct="1">
              <a:lnSpc>
                <a:spcPct val="80000"/>
              </a:lnSpc>
              <a:defRPr/>
            </a:pPr>
            <a:r>
              <a:rPr lang="en-US" sz="2400" smtClean="0"/>
              <a:t>Una linea vertical indica la fecha del reporte.</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a:xfrm>
            <a:off x="914400" y="-76200"/>
            <a:ext cx="7772400" cy="1143000"/>
          </a:xfrm>
          <a:noFill/>
        </p:spPr>
        <p:txBody>
          <a:bodyPr anchor="b"/>
          <a:lstStyle/>
          <a:p>
            <a:pPr eaLnBrk="1" hangingPunct="1"/>
            <a:r>
              <a:rPr lang="en-US" smtClean="0"/>
              <a:t>Diagrama Gantt</a:t>
            </a:r>
          </a:p>
        </p:txBody>
      </p:sp>
      <p:sp>
        <p:nvSpPr>
          <p:cNvPr id="988163" name="Rectangle 1027"/>
          <p:cNvSpPr>
            <a:spLocks noGrp="1" noChangeArrowheads="1"/>
          </p:cNvSpPr>
          <p:nvPr>
            <p:ph type="body" sz="half" idx="1"/>
          </p:nvPr>
        </p:nvSpPr>
        <p:spPr>
          <a:xfrm>
            <a:off x="0" y="1676400"/>
            <a:ext cx="9144000" cy="5029200"/>
          </a:xfrm>
        </p:spPr>
        <p:txBody>
          <a:bodyPr lIns="92075" tIns="46038" rIns="92075" bIns="46038"/>
          <a:lstStyle/>
          <a:p>
            <a:pPr eaLnBrk="1" hangingPunct="1">
              <a:lnSpc>
                <a:spcPct val="90000"/>
              </a:lnSpc>
              <a:defRPr/>
            </a:pPr>
            <a:r>
              <a:rPr lang="en-US" sz="2400" smtClean="0"/>
              <a:t>Dan una ilustracion clara del status del proyecto, pero un problema con ellas es que no indican claramente dependencias de tareas (no puedes saber como el retraso de una tarea afectara a otras).</a:t>
            </a:r>
          </a:p>
          <a:p>
            <a:pPr eaLnBrk="1" hangingPunct="1">
              <a:lnSpc>
                <a:spcPct val="90000"/>
              </a:lnSpc>
              <a:defRPr/>
            </a:pPr>
            <a:r>
              <a:rPr lang="en-US" sz="2400" smtClean="0"/>
              <a:t>El Diagrama PERT, otro Diagrama popular en administracion de proyectos esta didenado para hacer esto.</a:t>
            </a:r>
          </a:p>
          <a:p>
            <a:pPr eaLnBrk="1" hangingPunct="1">
              <a:lnSpc>
                <a:spcPct val="90000"/>
              </a:lnSpc>
              <a:defRPr/>
            </a:pPr>
            <a:r>
              <a:rPr lang="en-US" sz="2400" smtClean="0"/>
              <a:t>Diagramas Gantt automatizados guardan mas informacion sobre las actividades, como recursos asignados, precedencias y notas. Tambien son mas faciles de cambiar.</a:t>
            </a:r>
          </a:p>
          <a:p>
            <a:pPr eaLnBrk="1" hangingPunct="1">
              <a:lnSpc>
                <a:spcPct val="90000"/>
              </a:lnSpc>
              <a:defRPr/>
            </a:pPr>
            <a:r>
              <a:rPr lang="en-US" sz="2400" smtClean="0"/>
              <a:t>Los diagramas pueden ser ajustados frecuentemente para reflejar el estado actual de las actividades del proyecto, ya que generalmente estas van a progresar de forma distinta al plan original. </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43000" y="-152400"/>
            <a:ext cx="7772400" cy="1143000"/>
          </a:xfrm>
          <a:noFill/>
        </p:spPr>
        <p:txBody>
          <a:bodyPr anchor="b"/>
          <a:lstStyle/>
          <a:p>
            <a:pPr eaLnBrk="1" hangingPunct="1"/>
            <a:r>
              <a:rPr lang="en-US" smtClean="0"/>
              <a:t>Diagrama Gantt</a:t>
            </a:r>
          </a:p>
        </p:txBody>
      </p:sp>
      <p:sp>
        <p:nvSpPr>
          <p:cNvPr id="990211" name="Rectangle 3"/>
          <p:cNvSpPr>
            <a:spLocks noGrp="1" noChangeArrowheads="1"/>
          </p:cNvSpPr>
          <p:nvPr>
            <p:ph type="body" sz="half" idx="1"/>
          </p:nvPr>
        </p:nvSpPr>
        <p:spPr>
          <a:xfrm>
            <a:off x="0" y="1219200"/>
            <a:ext cx="3429000" cy="5029200"/>
          </a:xfrm>
        </p:spPr>
        <p:txBody>
          <a:bodyPr lIns="92075" tIns="46038" rIns="92075" bIns="46038"/>
          <a:lstStyle/>
          <a:p>
            <a:pPr eaLnBrk="1" hangingPunct="1">
              <a:defRPr/>
            </a:pPr>
            <a:r>
              <a:rPr lang="en-US" sz="2400" smtClean="0"/>
              <a:t>Utiles para mostrar proyectos simples o partes de proyectos grandes.</a:t>
            </a:r>
          </a:p>
          <a:p>
            <a:pPr eaLnBrk="1" hangingPunct="1">
              <a:defRPr/>
            </a:pPr>
            <a:r>
              <a:rPr lang="en-US" sz="2400" smtClean="0"/>
              <a:t>Muestran inicio y fin de las tareas individuales.</a:t>
            </a:r>
          </a:p>
          <a:p>
            <a:pPr eaLnBrk="1" hangingPunct="1">
              <a:defRPr/>
            </a:pPr>
            <a:r>
              <a:rPr lang="en-US" sz="2400" smtClean="0"/>
              <a:t>Pueden o no mostrar predecesores.</a:t>
            </a:r>
          </a:p>
          <a:p>
            <a:pPr eaLnBrk="1" hangingPunct="1">
              <a:defRPr/>
            </a:pPr>
            <a:r>
              <a:rPr lang="en-US" sz="2400" smtClean="0"/>
              <a:t>Pueden mostrar % de avance.</a:t>
            </a:r>
          </a:p>
          <a:p>
            <a:pPr eaLnBrk="1" hangingPunct="1">
              <a:buClr>
                <a:schemeClr val="tx1"/>
              </a:buClr>
              <a:buSzPct val="60000"/>
              <a:defRPr/>
            </a:pPr>
            <a:endParaRPr lang="en-US" sz="2400" smtClean="0"/>
          </a:p>
        </p:txBody>
      </p:sp>
      <p:pic>
        <p:nvPicPr>
          <p:cNvPr id="53252" name="Picture 4" descr="fg02_15"/>
          <p:cNvPicPr>
            <a:picLocks noChangeAspect="1" noChangeArrowheads="1"/>
          </p:cNvPicPr>
          <p:nvPr>
            <p:ph sz="half" idx="2"/>
          </p:nvPr>
        </p:nvPicPr>
        <p:blipFill>
          <a:blip r:embed="rId3"/>
          <a:srcRect/>
          <a:stretch>
            <a:fillRect/>
          </a:stretch>
        </p:blipFill>
        <p:spPr>
          <a:xfrm>
            <a:off x="3352800" y="1752600"/>
            <a:ext cx="5638800" cy="4097338"/>
          </a:xfr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3000" y="76200"/>
            <a:ext cx="7772400" cy="1143000"/>
          </a:xfrm>
        </p:spPr>
        <p:txBody>
          <a:bodyPr/>
          <a:lstStyle/>
          <a:p>
            <a:pPr eaLnBrk="1" hangingPunct="1"/>
            <a:r>
              <a:rPr lang="es-ES_tradnl" sz="3600" smtClean="0"/>
              <a:t>Planeación Como Herramienta de </a:t>
            </a:r>
            <a:br>
              <a:rPr lang="es-ES_tradnl" sz="3600" smtClean="0"/>
            </a:br>
            <a:r>
              <a:rPr lang="es-ES_tradnl" sz="3600" smtClean="0"/>
              <a:t>Toma de Decisiones</a:t>
            </a:r>
            <a:endParaRPr lang="es-ES_tradnl" smtClean="0"/>
          </a:p>
        </p:txBody>
      </p:sp>
      <p:sp>
        <p:nvSpPr>
          <p:cNvPr id="843779" name="Rectangle 3"/>
          <p:cNvSpPr>
            <a:spLocks noGrp="1" noChangeArrowheads="1"/>
          </p:cNvSpPr>
          <p:nvPr>
            <p:ph type="body" idx="1"/>
          </p:nvPr>
        </p:nvSpPr>
        <p:spPr>
          <a:xfrm>
            <a:off x="1169988" y="1143000"/>
            <a:ext cx="7772400" cy="4918075"/>
          </a:xfrm>
        </p:spPr>
        <p:txBody>
          <a:bodyPr/>
          <a:lstStyle/>
          <a:p>
            <a:pPr eaLnBrk="1" hangingPunct="1">
              <a:lnSpc>
                <a:spcPct val="90000"/>
              </a:lnSpc>
              <a:defRPr/>
            </a:pPr>
            <a:r>
              <a:rPr lang="en-US" sz="2000" smtClean="0"/>
              <a:t>I</a:t>
            </a:r>
            <a:r>
              <a:rPr lang="es-ES_tradnl" sz="2000" smtClean="0"/>
              <a:t>mposible  conocer con certeza futuro. </a:t>
            </a:r>
            <a:r>
              <a:rPr lang="en-US" sz="2000" smtClean="0"/>
              <a:t>T</a:t>
            </a:r>
            <a:r>
              <a:rPr lang="es-ES_tradnl" sz="2000" smtClean="0"/>
              <a:t>oda decisión </a:t>
            </a:r>
            <a:r>
              <a:rPr lang="en-US" sz="2000" smtClean="0"/>
              <a:t>tiene</a:t>
            </a:r>
            <a:r>
              <a:rPr lang="es-ES_tradnl" sz="2000" smtClean="0"/>
              <a:t> riesgo. </a:t>
            </a:r>
          </a:p>
          <a:p>
            <a:pPr eaLnBrk="1" hangingPunct="1">
              <a:lnSpc>
                <a:spcPct val="90000"/>
              </a:lnSpc>
              <a:defRPr/>
            </a:pPr>
            <a:r>
              <a:rPr lang="en-US" sz="2000" smtClean="0"/>
              <a:t>T</a:t>
            </a:r>
            <a:r>
              <a:rPr lang="es-ES_tradnl" sz="2000" smtClean="0"/>
              <a:t>oma decisiones debe </a:t>
            </a:r>
            <a:r>
              <a:rPr lang="en-US" sz="2000" smtClean="0"/>
              <a:t>basarse</a:t>
            </a:r>
            <a:r>
              <a:rPr lang="es-ES_tradnl" sz="2000" smtClean="0"/>
              <a:t> en antecedentes básicos, con conocimiento de las variables en juego.</a:t>
            </a:r>
          </a:p>
          <a:p>
            <a:pPr eaLnBrk="1" hangingPunct="1">
              <a:lnSpc>
                <a:spcPct val="90000"/>
              </a:lnSpc>
              <a:defRPr/>
            </a:pPr>
            <a:r>
              <a:rPr lang="es-ES_tradnl" sz="2000" smtClean="0"/>
              <a:t>Existen herramientas que  nos permiten tomar decisiones mas o menos sólidas: </a:t>
            </a:r>
            <a:r>
              <a:rPr lang="es-ES_tradnl" sz="2000" b="1" smtClean="0"/>
              <a:t>“</a:t>
            </a:r>
            <a:r>
              <a:rPr lang="en-US" sz="2000" b="1" smtClean="0"/>
              <a:t>Formulación, </a:t>
            </a:r>
            <a:r>
              <a:rPr lang="es-ES_tradnl" sz="2000" b="1" smtClean="0"/>
              <a:t>Evaluación </a:t>
            </a:r>
            <a:r>
              <a:rPr lang="en-US" sz="2000" b="1" smtClean="0"/>
              <a:t>y Administración de </a:t>
            </a:r>
            <a:r>
              <a:rPr lang="es-ES_tradnl" sz="2000" b="1" smtClean="0"/>
              <a:t>Proyectos”</a:t>
            </a:r>
            <a:r>
              <a:rPr lang="en-US" sz="2000" b="1" smtClean="0"/>
              <a:t>:</a:t>
            </a:r>
          </a:p>
          <a:p>
            <a:pPr lvl="1" eaLnBrk="1" hangingPunct="1">
              <a:lnSpc>
                <a:spcPct val="90000"/>
              </a:lnSpc>
              <a:defRPr/>
            </a:pPr>
            <a:r>
              <a:rPr lang="en-US" sz="2000" smtClean="0"/>
              <a:t>A</a:t>
            </a:r>
            <a:r>
              <a:rPr lang="es-ES_tradnl" sz="2000" smtClean="0"/>
              <a:t>ntecedentes justificantes para la toma de decisión, tratando de reducir el riesgo</a:t>
            </a:r>
            <a:r>
              <a:rPr lang="en-US" sz="2000" smtClean="0"/>
              <a:t> o mejorar posible resultado</a:t>
            </a:r>
            <a:r>
              <a:rPr lang="es-ES_tradnl" sz="2000" smtClean="0"/>
              <a:t>.</a:t>
            </a:r>
          </a:p>
          <a:p>
            <a:pPr eaLnBrk="1" hangingPunct="1">
              <a:lnSpc>
                <a:spcPct val="90000"/>
              </a:lnSpc>
              <a:defRPr/>
            </a:pPr>
            <a:r>
              <a:rPr lang="en-US" sz="2000" smtClean="0"/>
              <a:t>Administración de Proyectos pretende optimizar proyectos en función de tiempo, costo o riesgo.</a:t>
            </a:r>
            <a:endParaRPr lang="es-ES_tradnl" sz="2000" smtClean="0"/>
          </a:p>
          <a:p>
            <a:pPr eaLnBrk="1" hangingPunct="1">
              <a:lnSpc>
                <a:spcPct val="90000"/>
              </a:lnSpc>
              <a:defRPr/>
            </a:pPr>
            <a:r>
              <a:rPr lang="es-ES_tradnl" sz="2000" smtClean="0"/>
              <a:t>Esto es posible solo si se tienen todos los elementos de juicio posibles. </a:t>
            </a:r>
          </a:p>
          <a:p>
            <a:pPr eaLnBrk="1" hangingPunct="1">
              <a:lnSpc>
                <a:spcPct val="90000"/>
              </a:lnSpc>
              <a:defRPr/>
            </a:pPr>
            <a:r>
              <a:rPr lang="es-ES_tradnl" sz="2000" smtClean="0"/>
              <a:t>Se debe simular con la mayor precisión lo que se piensa que sucedería una vez implementado el proyecto. </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143000" y="-228600"/>
            <a:ext cx="7772400" cy="1143000"/>
          </a:xfrm>
          <a:noFill/>
        </p:spPr>
        <p:txBody>
          <a:bodyPr anchor="b"/>
          <a:lstStyle/>
          <a:p>
            <a:pPr eaLnBrk="1" hangingPunct="1"/>
            <a:r>
              <a:rPr lang="en-US" smtClean="0"/>
              <a:t>Diagrama PERT</a:t>
            </a:r>
          </a:p>
        </p:txBody>
      </p:sp>
      <p:sp>
        <p:nvSpPr>
          <p:cNvPr id="992259" name="Rectangle 3"/>
          <p:cNvSpPr>
            <a:spLocks noGrp="1" noChangeArrowheads="1"/>
          </p:cNvSpPr>
          <p:nvPr>
            <p:ph type="body" idx="1"/>
          </p:nvPr>
        </p:nvSpPr>
        <p:spPr>
          <a:xfrm>
            <a:off x="228600" y="1295400"/>
            <a:ext cx="8686800" cy="4876800"/>
          </a:xfrm>
        </p:spPr>
        <p:txBody>
          <a:bodyPr lIns="92075" tIns="46038" rIns="92075" bIns="46038"/>
          <a:lstStyle/>
          <a:p>
            <a:pPr eaLnBrk="1" hangingPunct="1">
              <a:lnSpc>
                <a:spcPct val="90000"/>
              </a:lnSpc>
              <a:defRPr/>
            </a:pPr>
            <a:r>
              <a:rPr lang="en-US" sz="2800" smtClean="0"/>
              <a:t>Es una herramient de administración de proyectos usada para ponder horario, organizar y coordinar actividades en un proyecto.</a:t>
            </a:r>
          </a:p>
          <a:p>
            <a:pPr eaLnBrk="1" hangingPunct="1">
              <a:lnSpc>
                <a:spcPct val="90000"/>
              </a:lnSpc>
              <a:defRPr/>
            </a:pPr>
            <a:r>
              <a:rPr lang="en-US" sz="2800" smtClean="0"/>
              <a:t>PERT significa </a:t>
            </a:r>
            <a:r>
              <a:rPr lang="en-US" sz="2800" i="1" smtClean="0"/>
              <a:t>Program Evaluation &amp; Review Technique</a:t>
            </a:r>
            <a:r>
              <a:rPr lang="en-US" sz="2800" smtClean="0"/>
              <a:t>, una metodologia desarrollada por la marina de USA en los 1950s para manejar el programa de submarinos nucleares Polaris.</a:t>
            </a:r>
          </a:p>
          <a:p>
            <a:pPr eaLnBrk="1" hangingPunct="1">
              <a:lnSpc>
                <a:spcPct val="90000"/>
              </a:lnSpc>
              <a:defRPr/>
            </a:pPr>
            <a:r>
              <a:rPr lang="en-US" sz="2800" smtClean="0"/>
              <a:t>Una metodologia similar </a:t>
            </a:r>
            <a:r>
              <a:rPr lang="en-US" sz="2800" i="1" smtClean="0"/>
              <a:t>Critical Path Method</a:t>
            </a:r>
            <a:r>
              <a:rPr lang="en-US" sz="2800" smtClean="0"/>
              <a:t> (CPM), que fue desarrollada por el sector privado en los mismos años se ha vuelto sinonimo de PERT, asi que ahora la tecnica se conoce como: PERT, CPM, or PERT/CPM. </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143000" y="0"/>
            <a:ext cx="7772400" cy="1143000"/>
          </a:xfrm>
          <a:noFill/>
        </p:spPr>
        <p:txBody>
          <a:bodyPr anchor="b"/>
          <a:lstStyle/>
          <a:p>
            <a:pPr eaLnBrk="1" hangingPunct="1"/>
            <a:r>
              <a:rPr lang="en-US" smtClean="0"/>
              <a:t>Diagrama PERT</a:t>
            </a:r>
          </a:p>
        </p:txBody>
      </p:sp>
      <p:sp>
        <p:nvSpPr>
          <p:cNvPr id="994307" name="Rectangle 3"/>
          <p:cNvSpPr>
            <a:spLocks noGrp="1" noChangeArrowheads="1"/>
          </p:cNvSpPr>
          <p:nvPr>
            <p:ph type="body" idx="1"/>
          </p:nvPr>
        </p:nvSpPr>
        <p:spPr>
          <a:xfrm>
            <a:off x="228600" y="1295400"/>
            <a:ext cx="8686800" cy="4876800"/>
          </a:xfrm>
        </p:spPr>
        <p:txBody>
          <a:bodyPr lIns="92075" tIns="46038" rIns="92075" bIns="46038"/>
          <a:lstStyle/>
          <a:p>
            <a:pPr eaLnBrk="1" hangingPunct="1">
              <a:lnSpc>
                <a:spcPct val="80000"/>
              </a:lnSpc>
              <a:defRPr/>
            </a:pPr>
            <a:r>
              <a:rPr lang="en-US" sz="2400" smtClean="0"/>
              <a:t>Presenta una ilustracion grafica de un proyecto como una red o malla, consistente de </a:t>
            </a:r>
            <a:r>
              <a:rPr lang="en-US" sz="2400" i="1" u="sng" smtClean="0"/>
              <a:t>nodos</a:t>
            </a:r>
            <a:r>
              <a:rPr lang="en-US" sz="2400" smtClean="0"/>
              <a:t> (circulos o rectangulos) numerados, representando </a:t>
            </a:r>
            <a:r>
              <a:rPr lang="en-US" sz="2400" i="1" u="sng" smtClean="0"/>
              <a:t>eventos</a:t>
            </a:r>
            <a:r>
              <a:rPr lang="en-US" sz="2400" smtClean="0"/>
              <a:t> en el proyecto, unidos por </a:t>
            </a:r>
            <a:r>
              <a:rPr lang="en-US" sz="2400" i="1" u="sng" smtClean="0"/>
              <a:t>vectores</a:t>
            </a:r>
            <a:r>
              <a:rPr lang="en-US" sz="2400" smtClean="0"/>
              <a:t> representando </a:t>
            </a:r>
            <a:r>
              <a:rPr lang="en-US" sz="2400" i="1" u="sng" smtClean="0"/>
              <a:t>actividades</a:t>
            </a:r>
            <a:r>
              <a:rPr lang="en-US" sz="2400" smtClean="0"/>
              <a:t> en el proyecto. La direccion de las flechas en las lineas representan la secuencia de las actividades.</a:t>
            </a:r>
          </a:p>
          <a:p>
            <a:pPr eaLnBrk="1" hangingPunct="1">
              <a:lnSpc>
                <a:spcPct val="80000"/>
              </a:lnSpc>
              <a:defRPr/>
            </a:pPr>
            <a:r>
              <a:rPr lang="en-US" sz="2400" smtClean="0"/>
              <a:t>El Diagrama PERT, aunque menos conocida, es preferida respecto al diagrama Gantt, porque representaq claramente las dependencias de las actividades. </a:t>
            </a:r>
          </a:p>
          <a:p>
            <a:pPr eaLnBrk="1" hangingPunct="1">
              <a:lnSpc>
                <a:spcPct val="80000"/>
              </a:lnSpc>
              <a:defRPr/>
            </a:pPr>
            <a:r>
              <a:rPr lang="en-US" sz="2400" smtClean="0"/>
              <a:t>Por otro lado el diagrama PERT puede ser mucho mas dificil de entender, especialmente en proyectos complejos.</a:t>
            </a:r>
          </a:p>
          <a:p>
            <a:pPr eaLnBrk="1" hangingPunct="1">
              <a:lnSpc>
                <a:spcPct val="80000"/>
              </a:lnSpc>
              <a:defRPr/>
            </a:pPr>
            <a:r>
              <a:rPr lang="en-US" sz="2400" smtClean="0"/>
              <a:t>Frecuentemente, los administradores de proyectos usan ambas tecnicas.</a:t>
            </a:r>
          </a:p>
        </p:txBody>
      </p:sp>
      <p:grpSp>
        <p:nvGrpSpPr>
          <p:cNvPr id="55300" name="Group 4"/>
          <p:cNvGrpSpPr>
            <a:grpSpLocks/>
          </p:cNvGrpSpPr>
          <p:nvPr/>
        </p:nvGrpSpPr>
        <p:grpSpPr bwMode="auto">
          <a:xfrm>
            <a:off x="3581400" y="5638800"/>
            <a:ext cx="4724400" cy="1066800"/>
            <a:chOff x="1030" y="3112"/>
            <a:chExt cx="3687" cy="680"/>
          </a:xfrm>
        </p:grpSpPr>
        <p:sp>
          <p:nvSpPr>
            <p:cNvPr id="994309" name="Oval 5"/>
            <p:cNvSpPr>
              <a:spLocks noChangeArrowheads="1"/>
            </p:cNvSpPr>
            <p:nvPr/>
          </p:nvSpPr>
          <p:spPr bwMode="auto">
            <a:xfrm rot="114307">
              <a:off x="1030" y="3329"/>
              <a:ext cx="269" cy="251"/>
            </a:xfrm>
            <a:prstGeom prst="ellipse">
              <a:avLst/>
            </a:prstGeom>
            <a:gradFill rotWithShape="0">
              <a:gsLst>
                <a:gs pos="0">
                  <a:srgbClr val="5F5F5F"/>
                </a:gs>
                <a:gs pos="100000">
                  <a:srgbClr val="5F5F5F">
                    <a:gamma/>
                    <a:shade val="46275"/>
                    <a:invGamma/>
                  </a:srgbClr>
                </a:gs>
              </a:gsLst>
              <a:path path="shape">
                <a:fillToRect l="50000" t="50000" r="50000" b="50000"/>
              </a:path>
            </a:gradFill>
            <a:ln w="15875">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0" name="Oval 6"/>
            <p:cNvSpPr>
              <a:spLocks noChangeArrowheads="1"/>
            </p:cNvSpPr>
            <p:nvPr/>
          </p:nvSpPr>
          <p:spPr bwMode="auto">
            <a:xfrm rot="114307">
              <a:off x="1723" y="3318"/>
              <a:ext cx="269"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1" name="Oval 7"/>
            <p:cNvSpPr>
              <a:spLocks noChangeArrowheads="1"/>
            </p:cNvSpPr>
            <p:nvPr/>
          </p:nvSpPr>
          <p:spPr bwMode="auto">
            <a:xfrm rot="114307">
              <a:off x="2423" y="3112"/>
              <a:ext cx="270"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2" name="Oval 8"/>
            <p:cNvSpPr>
              <a:spLocks noChangeArrowheads="1"/>
            </p:cNvSpPr>
            <p:nvPr/>
          </p:nvSpPr>
          <p:spPr bwMode="auto">
            <a:xfrm rot="114307">
              <a:off x="3109" y="3305"/>
              <a:ext cx="270" cy="251"/>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3" name="Oval 9"/>
            <p:cNvSpPr>
              <a:spLocks noChangeArrowheads="1"/>
            </p:cNvSpPr>
            <p:nvPr/>
          </p:nvSpPr>
          <p:spPr bwMode="auto">
            <a:xfrm rot="114307">
              <a:off x="3809" y="3114"/>
              <a:ext cx="269"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4" name="Oval 10"/>
            <p:cNvSpPr>
              <a:spLocks noChangeArrowheads="1"/>
            </p:cNvSpPr>
            <p:nvPr/>
          </p:nvSpPr>
          <p:spPr bwMode="auto">
            <a:xfrm rot="114307">
              <a:off x="2410" y="3498"/>
              <a:ext cx="269" cy="252"/>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5" name="Oval 11"/>
            <p:cNvSpPr>
              <a:spLocks noChangeArrowheads="1"/>
            </p:cNvSpPr>
            <p:nvPr/>
          </p:nvSpPr>
          <p:spPr bwMode="auto">
            <a:xfrm rot="114307">
              <a:off x="3794" y="3542"/>
              <a:ext cx="270"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6" name="Oval 12"/>
            <p:cNvSpPr>
              <a:spLocks noChangeArrowheads="1"/>
            </p:cNvSpPr>
            <p:nvPr/>
          </p:nvSpPr>
          <p:spPr bwMode="auto">
            <a:xfrm rot="114307">
              <a:off x="4448" y="3349"/>
              <a:ext cx="269" cy="251"/>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94317" name="Line 13"/>
            <p:cNvSpPr>
              <a:spLocks noChangeShapeType="1"/>
            </p:cNvSpPr>
            <p:nvPr/>
          </p:nvSpPr>
          <p:spPr bwMode="auto">
            <a:xfrm rot="114307" flipV="1">
              <a:off x="1294" y="3446"/>
              <a:ext cx="427" cy="19"/>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18" name="Line 14"/>
            <p:cNvSpPr>
              <a:spLocks noChangeShapeType="1"/>
            </p:cNvSpPr>
            <p:nvPr/>
          </p:nvSpPr>
          <p:spPr bwMode="auto">
            <a:xfrm rot="114307" flipV="1">
              <a:off x="2004" y="3266"/>
              <a:ext cx="408" cy="138"/>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19" name="Line 15"/>
            <p:cNvSpPr>
              <a:spLocks noChangeShapeType="1"/>
            </p:cNvSpPr>
            <p:nvPr/>
          </p:nvSpPr>
          <p:spPr bwMode="auto">
            <a:xfrm rot="114307">
              <a:off x="1996" y="3487"/>
              <a:ext cx="408" cy="119"/>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20" name="Line 16"/>
            <p:cNvSpPr>
              <a:spLocks noChangeShapeType="1"/>
            </p:cNvSpPr>
            <p:nvPr/>
          </p:nvSpPr>
          <p:spPr bwMode="auto">
            <a:xfrm rot="114307" flipV="1">
              <a:off x="2689" y="3459"/>
              <a:ext cx="408" cy="179"/>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21" name="Line 17"/>
            <p:cNvSpPr>
              <a:spLocks noChangeShapeType="1"/>
            </p:cNvSpPr>
            <p:nvPr/>
          </p:nvSpPr>
          <p:spPr bwMode="auto">
            <a:xfrm rot="114307">
              <a:off x="2698" y="3252"/>
              <a:ext cx="409" cy="122"/>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22" name="Line 18"/>
            <p:cNvSpPr>
              <a:spLocks noChangeShapeType="1"/>
            </p:cNvSpPr>
            <p:nvPr/>
          </p:nvSpPr>
          <p:spPr bwMode="auto">
            <a:xfrm rot="114307" flipV="1">
              <a:off x="3389" y="3267"/>
              <a:ext cx="408" cy="138"/>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23" name="Line 19"/>
            <p:cNvSpPr>
              <a:spLocks noChangeShapeType="1"/>
            </p:cNvSpPr>
            <p:nvPr/>
          </p:nvSpPr>
          <p:spPr bwMode="auto">
            <a:xfrm rot="114307">
              <a:off x="3381" y="3515"/>
              <a:ext cx="408" cy="122"/>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24" name="Line 20"/>
            <p:cNvSpPr>
              <a:spLocks noChangeShapeType="1"/>
            </p:cNvSpPr>
            <p:nvPr/>
          </p:nvSpPr>
          <p:spPr bwMode="auto">
            <a:xfrm rot="114307">
              <a:off x="4081" y="3252"/>
              <a:ext cx="369" cy="149"/>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94325" name="Line 21"/>
            <p:cNvSpPr>
              <a:spLocks noChangeShapeType="1"/>
            </p:cNvSpPr>
            <p:nvPr/>
          </p:nvSpPr>
          <p:spPr bwMode="auto">
            <a:xfrm rot="114307" flipV="1">
              <a:off x="4073" y="3528"/>
              <a:ext cx="374" cy="154"/>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gr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09600" y="-381000"/>
            <a:ext cx="7772400" cy="1143000"/>
          </a:xfrm>
          <a:noFill/>
        </p:spPr>
        <p:txBody>
          <a:bodyPr anchor="b"/>
          <a:lstStyle/>
          <a:p>
            <a:pPr eaLnBrk="1" hangingPunct="1"/>
            <a:r>
              <a:rPr lang="en-US" smtClean="0"/>
              <a:t>Diagrama PERT</a:t>
            </a:r>
          </a:p>
        </p:txBody>
      </p:sp>
      <p:sp>
        <p:nvSpPr>
          <p:cNvPr id="996355" name="Rectangle 3"/>
          <p:cNvSpPr>
            <a:spLocks noGrp="1" noChangeArrowheads="1"/>
          </p:cNvSpPr>
          <p:nvPr>
            <p:ph type="body" sz="half" idx="1"/>
          </p:nvPr>
        </p:nvSpPr>
        <p:spPr>
          <a:xfrm>
            <a:off x="152400" y="762000"/>
            <a:ext cx="8839200" cy="2209800"/>
          </a:xfrm>
        </p:spPr>
        <p:txBody>
          <a:bodyPr lIns="92075" tIns="46038" rIns="92075" bIns="46038"/>
          <a:lstStyle/>
          <a:p>
            <a:pPr eaLnBrk="1" hangingPunct="1">
              <a:lnSpc>
                <a:spcPct val="80000"/>
              </a:lnSpc>
              <a:defRPr/>
            </a:pPr>
            <a:r>
              <a:rPr lang="en-US" sz="1800" smtClean="0"/>
              <a:t>Muestran orden de actividades</a:t>
            </a:r>
          </a:p>
          <a:p>
            <a:pPr eaLnBrk="1" hangingPunct="1">
              <a:lnSpc>
                <a:spcPct val="80000"/>
              </a:lnSpc>
              <a:defRPr/>
            </a:pPr>
            <a:r>
              <a:rPr lang="en-US" sz="1800" smtClean="0"/>
              <a:t>TE = Time Earliest (Tiempo temprano) / TL = Time Latest (Tiempo Tardio) / ET = Estimated Time to do task (tiempo estimado)</a:t>
            </a:r>
          </a:p>
          <a:p>
            <a:pPr eaLnBrk="1" hangingPunct="1">
              <a:lnSpc>
                <a:spcPct val="80000"/>
              </a:lnSpc>
              <a:defRPr/>
            </a:pPr>
            <a:r>
              <a:rPr lang="en-US" sz="1800" smtClean="0"/>
              <a:t>Ruta Critica = Minimo tiempo en que el proyecto puede ser terminado. Esta ruta no tiene hoguras, cualquier demora en sus actividades demoran todo el proyecto.</a:t>
            </a:r>
          </a:p>
          <a:p>
            <a:pPr eaLnBrk="1" hangingPunct="1">
              <a:lnSpc>
                <a:spcPct val="80000"/>
              </a:lnSpc>
              <a:buClr>
                <a:schemeClr val="tx1"/>
              </a:buClr>
              <a:buSzPct val="60000"/>
              <a:defRPr/>
            </a:pPr>
            <a:endParaRPr lang="en-US" sz="1600" smtClean="0"/>
          </a:p>
        </p:txBody>
      </p:sp>
      <p:pic>
        <p:nvPicPr>
          <p:cNvPr id="56324" name="Picture 4" descr="fg02_24"/>
          <p:cNvPicPr>
            <a:picLocks noChangeAspect="1" noChangeArrowheads="1"/>
          </p:cNvPicPr>
          <p:nvPr>
            <p:ph sz="half" idx="2"/>
          </p:nvPr>
        </p:nvPicPr>
        <p:blipFill>
          <a:blip r:embed="rId3"/>
          <a:srcRect/>
          <a:stretch>
            <a:fillRect/>
          </a:stretch>
        </p:blipFill>
        <p:spPr>
          <a:xfrm>
            <a:off x="228600" y="2968625"/>
            <a:ext cx="8763000" cy="3811588"/>
          </a:xfrm>
          <a:noFill/>
        </p:spPr>
      </p:pic>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76200"/>
            <a:ext cx="8305800" cy="1143000"/>
          </a:xfrm>
          <a:noFill/>
        </p:spPr>
        <p:txBody>
          <a:bodyPr anchor="b"/>
          <a:lstStyle/>
          <a:p>
            <a:pPr eaLnBrk="1" hangingPunct="1"/>
            <a:r>
              <a:rPr lang="en-US" smtClean="0"/>
              <a:t>Comparacion de Gantt y PERT</a:t>
            </a:r>
          </a:p>
        </p:txBody>
      </p:sp>
      <p:sp>
        <p:nvSpPr>
          <p:cNvPr id="998403" name="Rectangle 3"/>
          <p:cNvSpPr>
            <a:spLocks noGrp="1" noChangeArrowheads="1"/>
          </p:cNvSpPr>
          <p:nvPr>
            <p:ph type="body" sz="half" idx="1"/>
          </p:nvPr>
        </p:nvSpPr>
        <p:spPr>
          <a:xfrm>
            <a:off x="838200" y="1905000"/>
            <a:ext cx="7772400" cy="4648200"/>
          </a:xfrm>
        </p:spPr>
        <p:txBody>
          <a:bodyPr lIns="92075" tIns="46038" rIns="92075" bIns="46038"/>
          <a:lstStyle/>
          <a:p>
            <a:pPr eaLnBrk="1" hangingPunct="1">
              <a:lnSpc>
                <a:spcPct val="90000"/>
              </a:lnSpc>
              <a:defRPr/>
            </a:pPr>
            <a:r>
              <a:rPr lang="en-US" smtClean="0"/>
              <a:t>Gantt vs. PERT.</a:t>
            </a:r>
          </a:p>
          <a:p>
            <a:pPr lvl="1" eaLnBrk="1" hangingPunct="1">
              <a:lnSpc>
                <a:spcPct val="90000"/>
              </a:lnSpc>
              <a:defRPr/>
            </a:pPr>
            <a:r>
              <a:rPr lang="en-US" smtClean="0"/>
              <a:t>Gantt muestra visualmente duracion de actividades / PERT visualmente muestra interdependencias entre actividades (algunas Gantt como MS Project hacen esto tambien).</a:t>
            </a:r>
          </a:p>
          <a:p>
            <a:pPr lvl="1" eaLnBrk="1" hangingPunct="1">
              <a:lnSpc>
                <a:spcPct val="90000"/>
              </a:lnSpc>
              <a:defRPr/>
            </a:pPr>
            <a:r>
              <a:rPr lang="en-US" smtClean="0"/>
              <a:t>Gantt visualmente muestra sobreposicion de actividades / PERT no muestra sobreposicion pero muestra cuales actividades pueden ser hechas en paralelo (algunas Gantt tambien).</a:t>
            </a:r>
          </a:p>
          <a:p>
            <a:pPr lvl="1" eaLnBrk="1" hangingPunct="1">
              <a:lnSpc>
                <a:spcPct val="90000"/>
              </a:lnSpc>
              <a:defRPr/>
            </a:pPr>
            <a:r>
              <a:rPr lang="en-US" smtClean="0"/>
              <a:t>Algunas Gantt muestran visualmente holguras disponibles / PERT lo muestra como texto en rectangulos de actividades.</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143000" y="304800"/>
            <a:ext cx="7772400" cy="1143000"/>
          </a:xfrm>
          <a:noFill/>
        </p:spPr>
        <p:txBody>
          <a:bodyPr anchor="b"/>
          <a:lstStyle/>
          <a:p>
            <a:pPr eaLnBrk="1" hangingPunct="1"/>
            <a:r>
              <a:rPr lang="en-US" smtClean="0"/>
              <a:t>Creando Fechas y Duraciones para Diagramas Gantt y PERT</a:t>
            </a:r>
          </a:p>
        </p:txBody>
      </p:sp>
      <p:sp>
        <p:nvSpPr>
          <p:cNvPr id="1000451" name="Rectangle 3"/>
          <p:cNvSpPr>
            <a:spLocks noGrp="1" noChangeArrowheads="1"/>
          </p:cNvSpPr>
          <p:nvPr>
            <p:ph type="body" sz="half" idx="1"/>
          </p:nvPr>
        </p:nvSpPr>
        <p:spPr>
          <a:xfrm>
            <a:off x="152400" y="1447800"/>
            <a:ext cx="8839200" cy="5257800"/>
          </a:xfrm>
        </p:spPr>
        <p:txBody>
          <a:bodyPr lIns="92075" tIns="46038" rIns="92075" bIns="46038"/>
          <a:lstStyle/>
          <a:p>
            <a:pPr eaLnBrk="1" hangingPunct="1">
              <a:defRPr/>
            </a:pPr>
            <a:r>
              <a:rPr lang="en-US" smtClean="0"/>
              <a:t>3 pasos:</a:t>
            </a:r>
          </a:p>
          <a:p>
            <a:pPr lvl="1" eaLnBrk="1" hangingPunct="1">
              <a:defRPr/>
            </a:pPr>
            <a:r>
              <a:rPr lang="en-US" smtClean="0"/>
              <a:t>Identificar cada actividad a ser completada en el proyecto. Determinar tiempos estimados y calcular la finalizacion esperada para cada actividad.</a:t>
            </a:r>
          </a:p>
          <a:p>
            <a:pPr lvl="2" eaLnBrk="1" hangingPunct="1">
              <a:defRPr/>
            </a:pPr>
            <a:r>
              <a:rPr lang="en-US" smtClean="0"/>
              <a:t>Tiempo estimado= (optimisa + 4x realista + pesimista)/6.</a:t>
            </a:r>
          </a:p>
          <a:p>
            <a:pPr lvl="2" eaLnBrk="1" hangingPunct="1">
              <a:defRPr/>
            </a:pPr>
            <a:r>
              <a:rPr lang="en-US" smtClean="0"/>
              <a:t>No cientifica, da mas peso a realista, pero para bola a pesimista y optimista.</a:t>
            </a:r>
          </a:p>
          <a:p>
            <a:pPr lvl="1" eaLnBrk="1" hangingPunct="1">
              <a:defRPr/>
            </a:pPr>
            <a:r>
              <a:rPr lang="en-US" smtClean="0"/>
              <a:t>Determine relaciones de secuencia  y precedencia entre todas las actividades.</a:t>
            </a:r>
          </a:p>
          <a:p>
            <a:pPr lvl="2" eaLnBrk="1" hangingPunct="1">
              <a:defRPr/>
            </a:pPr>
            <a:r>
              <a:rPr lang="en-US" smtClean="0"/>
              <a:t>Algunas cosas no se pueden hacer hasta que otras se han hecho aun que se tenga holgura de recursos.</a:t>
            </a:r>
          </a:p>
          <a:p>
            <a:pPr lvl="2" eaLnBrk="1" hangingPunct="1">
              <a:defRPr/>
            </a:pPr>
            <a:r>
              <a:rPr lang="en-US" smtClean="0"/>
              <a:t>Algunas cosas se pueden hacer al mismo tiempo si hay recursos vagos o cuando se esta esperando para que otra cosa termine.</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143000" y="228600"/>
            <a:ext cx="7772400" cy="1143000"/>
          </a:xfrm>
          <a:noFill/>
        </p:spPr>
        <p:txBody>
          <a:bodyPr anchor="b"/>
          <a:lstStyle/>
          <a:p>
            <a:pPr eaLnBrk="1" hangingPunct="1"/>
            <a:r>
              <a:rPr lang="en-US" smtClean="0"/>
              <a:t>Creando Fechas y Duraciones para Diagramas Gantt y PERT</a:t>
            </a:r>
          </a:p>
        </p:txBody>
      </p:sp>
      <p:sp>
        <p:nvSpPr>
          <p:cNvPr id="1002499" name="Rectangle 3"/>
          <p:cNvSpPr>
            <a:spLocks noGrp="1" noChangeArrowheads="1"/>
          </p:cNvSpPr>
          <p:nvPr>
            <p:ph type="body" sz="half" idx="1"/>
          </p:nvPr>
        </p:nvSpPr>
        <p:spPr>
          <a:xfrm>
            <a:off x="304800" y="1371600"/>
            <a:ext cx="8686800" cy="5334000"/>
          </a:xfrm>
        </p:spPr>
        <p:txBody>
          <a:bodyPr lIns="92075" tIns="46038" rIns="92075" bIns="46038"/>
          <a:lstStyle/>
          <a:p>
            <a:pPr eaLnBrk="1" hangingPunct="1">
              <a:defRPr/>
            </a:pPr>
            <a:r>
              <a:rPr lang="en-US" sz="2400" smtClean="0"/>
              <a:t>Cosas practicas en hacer y mantener diagrams.</a:t>
            </a:r>
          </a:p>
          <a:p>
            <a:pPr lvl="1" eaLnBrk="1" hangingPunct="1">
              <a:defRPr/>
            </a:pPr>
            <a:r>
              <a:rPr lang="en-US" sz="2100" smtClean="0"/>
              <a:t>Escoja duracion basada en su experiencia (su punto de vista) y negociacion (punto de vista de ellos).</a:t>
            </a:r>
          </a:p>
          <a:p>
            <a:pPr lvl="1" eaLnBrk="1" hangingPunct="1">
              <a:defRPr/>
            </a:pPr>
            <a:r>
              <a:rPr lang="en-US" sz="2100" smtClean="0"/>
              <a:t>Trate de no que quedarse con estimados de tiempo, costo o calidad que no pueda cumplir.</a:t>
            </a:r>
          </a:p>
          <a:p>
            <a:pPr lvl="1" eaLnBrk="1" hangingPunct="1">
              <a:defRPr/>
            </a:pPr>
            <a:r>
              <a:rPr lang="en-US" sz="2100" smtClean="0"/>
              <a:t>En el mejor de los casos, tendra estimados que podra cumplir.</a:t>
            </a:r>
          </a:p>
          <a:p>
            <a:pPr lvl="1" eaLnBrk="1" hangingPunct="1">
              <a:defRPr/>
            </a:pPr>
            <a:r>
              <a:rPr lang="en-US" sz="2100" smtClean="0"/>
              <a:t>Si el tiempo asignado esmuy poco necesitar cambiar:</a:t>
            </a:r>
          </a:p>
          <a:p>
            <a:pPr lvl="2" eaLnBrk="1" hangingPunct="1">
              <a:defRPr/>
            </a:pPr>
            <a:r>
              <a:rPr lang="en-US" sz="2100" smtClean="0"/>
              <a:t>Recursos: Entregue mas recursos. Requiere $.</a:t>
            </a:r>
          </a:p>
          <a:p>
            <a:pPr lvl="2" eaLnBrk="1" hangingPunct="1">
              <a:defRPr/>
            </a:pPr>
            <a:r>
              <a:rPr lang="en-US" sz="2100" smtClean="0"/>
              <a:t>Tiempo: Extienda el limite de tiempo. Require flexibilidad que posiblemente no tenga. Puede mover algunas partes a costa de otros que vendran despues. Pero a la larga le alcanzaran.</a:t>
            </a:r>
          </a:p>
          <a:p>
            <a:pPr lvl="2" eaLnBrk="1" hangingPunct="1">
              <a:defRPr/>
            </a:pPr>
            <a:r>
              <a:rPr lang="en-US" sz="2100" smtClean="0"/>
              <a:t>Especificaciones: Puede disminuir calidad para terminar a tiempo, ojo calidad minima. Consecuencias pueden permanecer ocultas pero pueden ser severas.</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0"/>
            <a:ext cx="8686800" cy="1143000"/>
          </a:xfrm>
        </p:spPr>
        <p:txBody>
          <a:bodyPr/>
          <a:lstStyle/>
          <a:p>
            <a:pPr eaLnBrk="1" hangingPunct="1"/>
            <a:r>
              <a:rPr lang="en-US" smtClean="0"/>
              <a:t>Diagrama Gant: Construir Casa</a:t>
            </a:r>
            <a:endParaRPr lang="es-ES_tradnl" smtClean="0"/>
          </a:p>
        </p:txBody>
      </p:sp>
      <p:graphicFrame>
        <p:nvGraphicFramePr>
          <p:cNvPr id="1071158" name="Group 54"/>
          <p:cNvGraphicFramePr>
            <a:graphicFrameLocks noGrp="1"/>
          </p:cNvGraphicFramePr>
          <p:nvPr>
            <p:ph type="tbl" idx="1"/>
          </p:nvPr>
        </p:nvGraphicFramePr>
        <p:xfrm>
          <a:off x="1066800" y="1371600"/>
          <a:ext cx="7772400" cy="5181600"/>
        </p:xfrm>
        <a:graphic>
          <a:graphicData uri="http://schemas.openxmlformats.org/drawingml/2006/table">
            <a:tbl>
              <a:tblPr/>
              <a:tblGrid>
                <a:gridCol w="3276600"/>
                <a:gridCol w="1905000"/>
                <a:gridCol w="2590800"/>
              </a:tblGrid>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Actividad</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Duracion</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Precedente</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Bases</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4</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Estructura</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10</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Bases</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Griferia</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9</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Estructura</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Electricidad</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6</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Estructura</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Paredes Interiores</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8</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Grif / Elect</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Paredes Exteriores</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16</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Estructura</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Pintura interior</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5</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Pared Interior</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Pintura Exterior</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9</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Pared Exterior</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Acabados</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6</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rPr>
                        <a:t>Pint. Int &amp; Ext.</a:t>
                      </a: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grpSp>
        <p:nvGrpSpPr>
          <p:cNvPr id="9220" name="Group 2"/>
          <p:cNvGrpSpPr>
            <a:grpSpLocks/>
          </p:cNvGrpSpPr>
          <p:nvPr/>
        </p:nvGrpSpPr>
        <p:grpSpPr bwMode="auto">
          <a:xfrm>
            <a:off x="1200150" y="971550"/>
            <a:ext cx="6781800" cy="4862513"/>
            <a:chOff x="756" y="612"/>
            <a:chExt cx="4272" cy="3063"/>
          </a:xfrm>
        </p:grpSpPr>
        <p:graphicFrame>
          <p:nvGraphicFramePr>
            <p:cNvPr id="9218" name="Object 3"/>
            <p:cNvGraphicFramePr>
              <a:graphicFrameLocks noChangeAspect="1"/>
            </p:cNvGraphicFramePr>
            <p:nvPr/>
          </p:nvGraphicFramePr>
          <p:xfrm>
            <a:off x="756" y="612"/>
            <a:ext cx="4272" cy="3063"/>
          </p:xfrm>
          <a:graphic>
            <a:graphicData uri="http://schemas.openxmlformats.org/presentationml/2006/ole">
              <p:oleObj spid="_x0000_s9218" name="Document" r:id="rId4" imgW="5679360" imgH="4091040" progId="Word.Document.8">
                <p:embed/>
              </p:oleObj>
            </a:graphicData>
          </a:graphic>
        </p:graphicFrame>
        <p:sp>
          <p:nvSpPr>
            <p:cNvPr id="9222" name="Rectangle 4"/>
            <p:cNvSpPr>
              <a:spLocks noChangeArrowheads="1"/>
            </p:cNvSpPr>
            <p:nvPr/>
          </p:nvSpPr>
          <p:spPr bwMode="auto">
            <a:xfrm>
              <a:off x="1536" y="972"/>
              <a:ext cx="264" cy="252"/>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3" name="Rectangle 5"/>
            <p:cNvSpPr>
              <a:spLocks noChangeArrowheads="1"/>
            </p:cNvSpPr>
            <p:nvPr/>
          </p:nvSpPr>
          <p:spPr bwMode="auto">
            <a:xfrm>
              <a:off x="1800" y="1248"/>
              <a:ext cx="684" cy="264"/>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4" name="Rectangle 6"/>
            <p:cNvSpPr>
              <a:spLocks noChangeArrowheads="1"/>
            </p:cNvSpPr>
            <p:nvPr/>
          </p:nvSpPr>
          <p:spPr bwMode="auto">
            <a:xfrm>
              <a:off x="2496" y="1500"/>
              <a:ext cx="648" cy="264"/>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5" name="Rectangle 7"/>
            <p:cNvSpPr>
              <a:spLocks noChangeArrowheads="1"/>
            </p:cNvSpPr>
            <p:nvPr/>
          </p:nvSpPr>
          <p:spPr bwMode="auto">
            <a:xfrm>
              <a:off x="2496" y="1752"/>
              <a:ext cx="432" cy="252"/>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6" name="Rectangle 8"/>
            <p:cNvSpPr>
              <a:spLocks noChangeArrowheads="1"/>
            </p:cNvSpPr>
            <p:nvPr/>
          </p:nvSpPr>
          <p:spPr bwMode="auto">
            <a:xfrm>
              <a:off x="3192" y="2004"/>
              <a:ext cx="552" cy="252"/>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7" name="Rectangle 9"/>
            <p:cNvSpPr>
              <a:spLocks noChangeArrowheads="1"/>
            </p:cNvSpPr>
            <p:nvPr/>
          </p:nvSpPr>
          <p:spPr bwMode="auto">
            <a:xfrm>
              <a:off x="2508" y="2256"/>
              <a:ext cx="1080" cy="264"/>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8" name="Rectangle 10"/>
            <p:cNvSpPr>
              <a:spLocks noChangeArrowheads="1"/>
            </p:cNvSpPr>
            <p:nvPr/>
          </p:nvSpPr>
          <p:spPr bwMode="auto">
            <a:xfrm>
              <a:off x="3768" y="2520"/>
              <a:ext cx="312" cy="264"/>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29" name="Rectangle 11"/>
            <p:cNvSpPr>
              <a:spLocks noChangeArrowheads="1"/>
            </p:cNvSpPr>
            <p:nvPr/>
          </p:nvSpPr>
          <p:spPr bwMode="auto">
            <a:xfrm>
              <a:off x="3600" y="2772"/>
              <a:ext cx="624" cy="264"/>
            </a:xfrm>
            <a:prstGeom prst="rect">
              <a:avLst/>
            </a:prstGeom>
            <a:solidFill>
              <a:schemeClr val="accent1"/>
            </a:solidFill>
            <a:ln w="9525">
              <a:solidFill>
                <a:schemeClr val="tx1"/>
              </a:solidFill>
              <a:miter lim="800000"/>
              <a:headEnd/>
              <a:tailEnd/>
            </a:ln>
          </p:spPr>
          <p:txBody>
            <a:bodyPr wrap="none" anchor="ctr"/>
            <a:lstStyle/>
            <a:p>
              <a:endParaRPr lang="es-US"/>
            </a:p>
          </p:txBody>
        </p:sp>
        <p:sp>
          <p:nvSpPr>
            <p:cNvPr id="9230" name="Rectangle 12"/>
            <p:cNvSpPr>
              <a:spLocks noChangeArrowheads="1"/>
            </p:cNvSpPr>
            <p:nvPr/>
          </p:nvSpPr>
          <p:spPr bwMode="auto">
            <a:xfrm>
              <a:off x="4224" y="3036"/>
              <a:ext cx="408" cy="252"/>
            </a:xfrm>
            <a:prstGeom prst="rect">
              <a:avLst/>
            </a:prstGeom>
            <a:solidFill>
              <a:schemeClr val="accent1"/>
            </a:solidFill>
            <a:ln w="9525">
              <a:solidFill>
                <a:schemeClr val="tx1"/>
              </a:solidFill>
              <a:miter lim="800000"/>
              <a:headEnd/>
              <a:tailEnd/>
            </a:ln>
          </p:spPr>
          <p:txBody>
            <a:bodyPr wrap="none" anchor="ctr"/>
            <a:lstStyle/>
            <a:p>
              <a:endParaRPr lang="es-US"/>
            </a:p>
          </p:txBody>
        </p:sp>
      </p:grpSp>
      <p:sp>
        <p:nvSpPr>
          <p:cNvPr id="9221" name="Text Box 13"/>
          <p:cNvSpPr txBox="1">
            <a:spLocks noChangeArrowheads="1"/>
          </p:cNvSpPr>
          <p:nvPr/>
        </p:nvSpPr>
        <p:spPr bwMode="auto">
          <a:xfrm>
            <a:off x="2038350" y="285750"/>
            <a:ext cx="5410200" cy="457200"/>
          </a:xfrm>
          <a:prstGeom prst="rect">
            <a:avLst/>
          </a:prstGeom>
          <a:noFill/>
          <a:ln w="9525">
            <a:noFill/>
            <a:miter lim="800000"/>
            <a:headEnd/>
            <a:tailEnd/>
          </a:ln>
        </p:spPr>
        <p:txBody>
          <a:bodyPr>
            <a:spAutoFit/>
          </a:bodyPr>
          <a:lstStyle/>
          <a:p>
            <a:pPr algn="ctr" eaLnBrk="0" hangingPunct="0">
              <a:spcBef>
                <a:spcPct val="50000"/>
              </a:spcBef>
            </a:pPr>
            <a:r>
              <a:rPr lang="en-US" b="1">
                <a:solidFill>
                  <a:srgbClr val="FF0000"/>
                </a:solidFill>
              </a:rPr>
              <a:t>Diagrama Gantt</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mtClean="0"/>
              <a:t>Metodo Ruta Critica (CPM)</a:t>
            </a:r>
          </a:p>
        </p:txBody>
      </p:sp>
      <p:sp>
        <p:nvSpPr>
          <p:cNvPr id="910339" name="Rectangle 3"/>
          <p:cNvSpPr>
            <a:spLocks noGrp="1" noChangeArrowheads="1"/>
          </p:cNvSpPr>
          <p:nvPr>
            <p:ph type="body" idx="1"/>
          </p:nvPr>
        </p:nvSpPr>
        <p:spPr/>
        <p:txBody>
          <a:bodyPr/>
          <a:lstStyle/>
          <a:p>
            <a:pPr eaLnBrk="1" hangingPunct="1">
              <a:defRPr/>
            </a:pPr>
            <a:r>
              <a:rPr lang="en-US" smtClean="0"/>
              <a:t>Diseñado para proveer micro-control intenso.</a:t>
            </a:r>
          </a:p>
          <a:p>
            <a:pPr eaLnBrk="1" hangingPunct="1">
              <a:defRPr/>
            </a:pPr>
            <a:r>
              <a:rPr lang="en-US" smtClean="0"/>
              <a:t>El sistema es dinamico; continua proveyendo reportes periodicos mientras  proyecto progresa.</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a:xfrm>
            <a:off x="1143000" y="0"/>
            <a:ext cx="7772400" cy="1143000"/>
          </a:xfrm>
        </p:spPr>
        <p:txBody>
          <a:bodyPr/>
          <a:lstStyle/>
          <a:p>
            <a:pPr eaLnBrk="1" hangingPunct="1"/>
            <a:r>
              <a:rPr lang="en-US" smtClean="0"/>
              <a:t>Mallas: PERT / CPM</a:t>
            </a:r>
          </a:p>
        </p:txBody>
      </p:sp>
      <p:sp>
        <p:nvSpPr>
          <p:cNvPr id="1050629" name="Rectangle 5"/>
          <p:cNvSpPr>
            <a:spLocks noGrp="1" noChangeArrowheads="1"/>
          </p:cNvSpPr>
          <p:nvPr>
            <p:ph type="body" idx="1"/>
          </p:nvPr>
        </p:nvSpPr>
        <p:spPr>
          <a:xfrm>
            <a:off x="990600" y="914400"/>
            <a:ext cx="7951788" cy="5715000"/>
          </a:xfrm>
        </p:spPr>
        <p:txBody>
          <a:bodyPr/>
          <a:lstStyle/>
          <a:p>
            <a:pPr eaLnBrk="1" hangingPunct="1">
              <a:lnSpc>
                <a:spcPct val="90000"/>
              </a:lnSpc>
              <a:defRPr/>
            </a:pPr>
            <a:r>
              <a:rPr lang="en-US" sz="2800" smtClean="0"/>
              <a:t>Con la excepcion de  Diagramas Gantt, la forma mas comun para programar cronogramas es el uso de tecnicas de red o malla como PERT y CPM.</a:t>
            </a:r>
          </a:p>
          <a:p>
            <a:pPr eaLnBrk="1" hangingPunct="1">
              <a:lnSpc>
                <a:spcPct val="90000"/>
              </a:lnSpc>
              <a:defRPr/>
            </a:pPr>
            <a:r>
              <a:rPr lang="en-US" sz="2800" smtClean="0"/>
              <a:t>Program Evaluation and Review Technique (PERT) desarrollado por U.S. Navy en 1958.</a:t>
            </a:r>
          </a:p>
          <a:p>
            <a:pPr eaLnBrk="1" hangingPunct="1">
              <a:lnSpc>
                <a:spcPct val="90000"/>
              </a:lnSpc>
              <a:defRPr/>
            </a:pPr>
            <a:r>
              <a:rPr lang="en-US" sz="2800" smtClean="0"/>
              <a:t>Critical Path Method (CPM) desarrollado por DuPont, Inc en momentos similares.</a:t>
            </a:r>
            <a:endParaRPr lang="en-GB" sz="2800" smtClean="0"/>
          </a:p>
          <a:p>
            <a:pPr eaLnBrk="1" hangingPunct="1">
              <a:lnSpc>
                <a:spcPct val="90000"/>
              </a:lnSpc>
              <a:defRPr/>
            </a:pPr>
            <a:r>
              <a:rPr lang="en-US" sz="2800" smtClean="0"/>
              <a:t>PERT desarrollado principalmente para ser usado para proyectos de desarrollo e investigacion.</a:t>
            </a:r>
          </a:p>
          <a:p>
            <a:pPr eaLnBrk="1" hangingPunct="1">
              <a:lnSpc>
                <a:spcPct val="90000"/>
              </a:lnSpc>
              <a:defRPr/>
            </a:pPr>
            <a:r>
              <a:rPr lang="en-US" sz="2800" smtClean="0"/>
              <a:t>CPM diseñado par proyectos de construccion.</a:t>
            </a:r>
          </a:p>
          <a:p>
            <a:pPr eaLnBrk="1" hangingPunct="1">
              <a:lnSpc>
                <a:spcPct val="90000"/>
              </a:lnSpc>
              <a:defRPr/>
            </a:pPr>
            <a:r>
              <a:rPr lang="en-US" sz="2800" smtClean="0"/>
              <a:t>2 metodos son muy similares y los consideraremos como PERT / CPM.</a:t>
            </a:r>
            <a:endParaRPr lang="en-GB" sz="2800" smtClean="0"/>
          </a:p>
          <a:p>
            <a:pPr eaLnBrk="1" hangingPunct="1">
              <a:lnSpc>
                <a:spcPct val="90000"/>
              </a:lnSpc>
              <a:defRPr/>
            </a:pPr>
            <a:endParaRPr lang="en-US" sz="2800" smtClean="0"/>
          </a:p>
          <a:p>
            <a:pPr eaLnBrk="1" hangingPunct="1">
              <a:lnSpc>
                <a:spcPct val="90000"/>
              </a:lnSpc>
              <a:defRPr/>
            </a:pPr>
            <a:endParaRPr lang="en-US" sz="2800"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3000" y="228600"/>
            <a:ext cx="7772400" cy="1143000"/>
          </a:xfrm>
        </p:spPr>
        <p:txBody>
          <a:bodyPr/>
          <a:lstStyle/>
          <a:p>
            <a:pPr eaLnBrk="1" hangingPunct="1"/>
            <a:r>
              <a:rPr lang="es-ES_tradnl" sz="3600" smtClean="0"/>
              <a:t>Planeación Como Herramienta de </a:t>
            </a:r>
            <a:br>
              <a:rPr lang="es-ES_tradnl" sz="3600" smtClean="0"/>
            </a:br>
            <a:r>
              <a:rPr lang="es-ES_tradnl" sz="3600" smtClean="0"/>
              <a:t>Toma de Decisiones</a:t>
            </a:r>
            <a:endParaRPr lang="es-ES_tradnl" smtClean="0"/>
          </a:p>
        </p:txBody>
      </p:sp>
      <p:sp>
        <p:nvSpPr>
          <p:cNvPr id="844803" name="Rectangle 3"/>
          <p:cNvSpPr>
            <a:spLocks noGrp="1" noChangeArrowheads="1"/>
          </p:cNvSpPr>
          <p:nvPr>
            <p:ph type="body" idx="1"/>
          </p:nvPr>
        </p:nvSpPr>
        <p:spPr/>
        <p:txBody>
          <a:bodyPr/>
          <a:lstStyle/>
          <a:p>
            <a:pPr eaLnBrk="1" hangingPunct="1">
              <a:lnSpc>
                <a:spcPct val="90000"/>
              </a:lnSpc>
              <a:defRPr/>
            </a:pPr>
            <a:r>
              <a:rPr lang="es-EC" sz="2000" smtClean="0"/>
              <a:t>Las técnicas de análisis empleadas en cada una de las partes de la metodología sirven para hacer algunas determinaciones, esto es son </a:t>
            </a:r>
            <a:r>
              <a:rPr lang="es-EC" sz="2000" u="sng" smtClean="0"/>
              <a:t>herramientas</a:t>
            </a:r>
            <a:r>
              <a:rPr lang="es-EC" sz="2000" smtClean="0"/>
              <a:t>.</a:t>
            </a:r>
          </a:p>
          <a:p>
            <a:pPr eaLnBrk="1" hangingPunct="1">
              <a:lnSpc>
                <a:spcPct val="90000"/>
              </a:lnSpc>
              <a:defRPr/>
            </a:pPr>
            <a:r>
              <a:rPr lang="es-EC" sz="2000" smtClean="0"/>
              <a:t>El estudio no decide por sí mismo, sino que provee las bases para decidir.</a:t>
            </a:r>
          </a:p>
          <a:p>
            <a:pPr eaLnBrk="1" hangingPunct="1">
              <a:lnSpc>
                <a:spcPct val="90000"/>
              </a:lnSpc>
              <a:defRPr/>
            </a:pPr>
            <a:r>
              <a:rPr lang="es-EC" sz="2000" smtClean="0"/>
              <a:t>Hay situaciones de tipo intangible, para las cuales no hay técnicas numéricas de evaluación.</a:t>
            </a:r>
          </a:p>
          <a:p>
            <a:pPr eaLnBrk="1" hangingPunct="1">
              <a:lnSpc>
                <a:spcPct val="90000"/>
              </a:lnSpc>
              <a:defRPr/>
            </a:pPr>
            <a:r>
              <a:rPr lang="es-EC" sz="2000" smtClean="0"/>
              <a:t>En la mayoría de los problemas, la decisión </a:t>
            </a:r>
            <a:r>
              <a:rPr lang="es-EC" sz="2000" b="1" smtClean="0"/>
              <a:t>final</a:t>
            </a:r>
            <a:r>
              <a:rPr lang="es-EC" sz="2000" smtClean="0"/>
              <a:t> la toma una persona y no una metodología. </a:t>
            </a:r>
          </a:p>
          <a:p>
            <a:pPr eaLnBrk="1" hangingPunct="1">
              <a:lnSpc>
                <a:spcPct val="90000"/>
              </a:lnSpc>
              <a:defRPr/>
            </a:pPr>
            <a:r>
              <a:rPr lang="es-EC" sz="2000" smtClean="0"/>
              <a:t>Ser mas realistas posibles. Cambios a hacer se limitan a aquellos sobre los cuales tenemos incidencia, no a cambio en nivel  de </a:t>
            </a:r>
            <a:r>
              <a:rPr lang="es-EC" sz="2000" b="1" smtClean="0"/>
              <a:t>“</a:t>
            </a:r>
            <a:r>
              <a:rPr lang="es-EC" sz="2000" smtClean="0"/>
              <a:t>optimismo</a:t>
            </a:r>
            <a:r>
              <a:rPr lang="es-EC" sz="2000" b="1" smtClean="0"/>
              <a:t>”</a:t>
            </a:r>
            <a:r>
              <a:rPr lang="es-EC" sz="2000" smtClean="0"/>
              <a:t> del proyecto.</a:t>
            </a:r>
          </a:p>
          <a:p>
            <a:pPr eaLnBrk="1" hangingPunct="1">
              <a:lnSpc>
                <a:spcPct val="90000"/>
              </a:lnSpc>
              <a:defRPr/>
            </a:pPr>
            <a:r>
              <a:rPr lang="es-EC" sz="2000" b="1" smtClean="0">
                <a:solidFill>
                  <a:srgbClr val="FF0000"/>
                </a:solidFill>
              </a:rPr>
              <a:t>Cuidado:</a:t>
            </a:r>
            <a:r>
              <a:rPr lang="es-EC" sz="2000" smtClean="0"/>
              <a:t> </a:t>
            </a:r>
            <a:r>
              <a:rPr lang="es-EC" sz="2000" b="1" smtClean="0"/>
              <a:t>“El papel aguanta todo.”</a:t>
            </a:r>
            <a:endParaRPr lang="es-EC" sz="2000" smtClean="0"/>
          </a:p>
          <a:p>
            <a:pPr eaLnBrk="1" hangingPunct="1">
              <a:lnSpc>
                <a:spcPct val="90000"/>
              </a:lnSpc>
              <a:buFont typeface="Wingdings" pitchFamily="2" charset="2"/>
              <a:buNone/>
              <a:defRPr/>
            </a:pPr>
            <a:endParaRPr lang="es-EC" sz="2000" smtClean="0"/>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mtClean="0"/>
              <a:t>Deber</a:t>
            </a:r>
            <a:endParaRPr lang="es-ES_tradnl" smtClean="0"/>
          </a:p>
        </p:txBody>
      </p:sp>
      <p:sp>
        <p:nvSpPr>
          <p:cNvPr id="1072131" name="Rectangle 3"/>
          <p:cNvSpPr>
            <a:spLocks noGrp="1" noChangeArrowheads="1"/>
          </p:cNvSpPr>
          <p:nvPr>
            <p:ph type="body" idx="1"/>
          </p:nvPr>
        </p:nvSpPr>
        <p:spPr/>
        <p:txBody>
          <a:bodyPr/>
          <a:lstStyle/>
          <a:p>
            <a:pPr eaLnBrk="1" hangingPunct="1">
              <a:defRPr/>
            </a:pPr>
            <a:r>
              <a:rPr lang="en-US" smtClean="0"/>
              <a:t>Por Grupo:</a:t>
            </a:r>
          </a:p>
          <a:p>
            <a:pPr lvl="1" eaLnBrk="1" hangingPunct="1">
              <a:defRPr/>
            </a:pPr>
            <a:r>
              <a:rPr lang="en-US" smtClean="0"/>
              <a:t>Traer un poroyecto dividido en actividades con sus predecesoras y duraciones para desarrollar PERT en clase.</a:t>
            </a:r>
          </a:p>
          <a:p>
            <a:pPr lvl="1" eaLnBrk="1" hangingPunct="1">
              <a:defRPr/>
            </a:pPr>
            <a:r>
              <a:rPr lang="en-US" smtClean="0"/>
              <a:t>Trae Gantt ya hecho.</a:t>
            </a:r>
          </a:p>
          <a:p>
            <a:pPr lvl="1" eaLnBrk="1" hangingPunct="1">
              <a:defRPr/>
            </a:pPr>
            <a:r>
              <a:rPr lang="en-US" smtClean="0"/>
              <a:t>Preferible no muy complicada (max 10 activdades).</a:t>
            </a:r>
            <a:endParaRPr lang="es-ES_tradnl" smtClean="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1000" y="76200"/>
            <a:ext cx="8534400" cy="1143000"/>
          </a:xfrm>
        </p:spPr>
        <p:txBody>
          <a:bodyPr/>
          <a:lstStyle/>
          <a:p>
            <a:pPr eaLnBrk="1" hangingPunct="1"/>
            <a:r>
              <a:rPr lang="en-US" smtClean="0"/>
              <a:t>CPM: Punto Vista Administrador</a:t>
            </a:r>
          </a:p>
        </p:txBody>
      </p:sp>
      <p:sp>
        <p:nvSpPr>
          <p:cNvPr id="912387" name="Rectangle 3"/>
          <p:cNvSpPr>
            <a:spLocks noChangeArrowheads="1"/>
          </p:cNvSpPr>
          <p:nvPr/>
        </p:nvSpPr>
        <p:spPr bwMode="auto">
          <a:xfrm>
            <a:off x="1447800" y="1371600"/>
            <a:ext cx="7239000" cy="1828800"/>
          </a:xfrm>
          <a:prstGeom prst="rect">
            <a:avLst/>
          </a:prstGeom>
          <a:gradFill rotWithShape="0">
            <a:gsLst>
              <a:gs pos="0">
                <a:srgbClr val="003366">
                  <a:gamma/>
                  <a:shade val="46275"/>
                  <a:invGamma/>
                </a:srgbClr>
              </a:gs>
              <a:gs pos="50000">
                <a:srgbClr val="003366"/>
              </a:gs>
              <a:gs pos="100000">
                <a:srgbClr val="003366">
                  <a:gamma/>
                  <a:shade val="46275"/>
                  <a:invGamma/>
                </a:srgbClr>
              </a:gs>
            </a:gsLst>
            <a:lin ang="5400000" scaled="1"/>
          </a:gradFill>
          <a:ln w="12700">
            <a:solidFill>
              <a:srgbClr val="FFFFFF"/>
            </a:solidFill>
            <a:miter lim="800000"/>
            <a:headEnd/>
            <a:tailEnd/>
          </a:ln>
          <a:effectLst/>
        </p:spPr>
        <p:txBody>
          <a:bodyPr wrap="none" anchor="ctr"/>
          <a:lstStyle/>
          <a:p>
            <a:pPr eaLnBrk="0" hangingPunct="0">
              <a:defRPr/>
            </a:pPr>
            <a:r>
              <a:rPr lang="en-US" sz="2800">
                <a:solidFill>
                  <a:srgbClr val="FFFFFF"/>
                </a:solidFill>
                <a:effectLst>
                  <a:outerShdw blurRad="38100" dist="38100" dir="2700000" algn="tl">
                    <a:srgbClr val="000000"/>
                  </a:outerShdw>
                </a:effectLst>
              </a:rPr>
              <a:t>Entradas: </a:t>
            </a:r>
          </a:p>
          <a:p>
            <a:pPr eaLnBrk="0" hangingPunct="0">
              <a:lnSpc>
                <a:spcPct val="90000"/>
              </a:lnSpc>
              <a:buFontTx/>
              <a:buChar char="•"/>
              <a:defRPr/>
            </a:pPr>
            <a:r>
              <a:rPr lang="en-US" sz="2800">
                <a:solidFill>
                  <a:srgbClr val="FFFFFF"/>
                </a:solidFill>
                <a:effectLst>
                  <a:outerShdw blurRad="38100" dist="38100" dir="2700000" algn="tl">
                    <a:srgbClr val="000000"/>
                  </a:outerShdw>
                </a:effectLst>
              </a:rPr>
              <a:t> Lista de Actividades de proyecto.</a:t>
            </a:r>
          </a:p>
          <a:p>
            <a:pPr eaLnBrk="0" hangingPunct="0">
              <a:lnSpc>
                <a:spcPct val="90000"/>
              </a:lnSpc>
              <a:buFontTx/>
              <a:buChar char="•"/>
              <a:defRPr/>
            </a:pPr>
            <a:r>
              <a:rPr lang="en-US" sz="2800">
                <a:solidFill>
                  <a:srgbClr val="FFFFFF"/>
                </a:solidFill>
                <a:effectLst>
                  <a:outerShdw blurRad="38100" dist="38100" dir="2700000" algn="tl">
                    <a:srgbClr val="000000"/>
                  </a:outerShdw>
                </a:effectLst>
              </a:rPr>
              <a:t> Precedencia y relaciones entre actividades.</a:t>
            </a:r>
          </a:p>
          <a:p>
            <a:pPr eaLnBrk="0" hangingPunct="0">
              <a:lnSpc>
                <a:spcPct val="90000"/>
              </a:lnSpc>
              <a:buFontTx/>
              <a:buChar char="•"/>
              <a:defRPr/>
            </a:pPr>
            <a:r>
              <a:rPr lang="en-US" sz="2800">
                <a:solidFill>
                  <a:srgbClr val="FFFFFF"/>
                </a:solidFill>
                <a:effectLst>
                  <a:outerShdw blurRad="38100" dist="38100" dir="2700000" algn="tl">
                    <a:srgbClr val="000000"/>
                  </a:outerShdw>
                </a:effectLst>
              </a:rPr>
              <a:t> Estimación de duración de actividades.</a:t>
            </a:r>
            <a:endParaRPr lang="en-US" sz="2800">
              <a:solidFill>
                <a:srgbClr val="FFFFFF"/>
              </a:solidFill>
            </a:endParaRPr>
          </a:p>
        </p:txBody>
      </p:sp>
      <p:sp>
        <p:nvSpPr>
          <p:cNvPr id="912388" name="Rectangle 4"/>
          <p:cNvSpPr>
            <a:spLocks noChangeArrowheads="1"/>
          </p:cNvSpPr>
          <p:nvPr/>
        </p:nvSpPr>
        <p:spPr bwMode="auto">
          <a:xfrm>
            <a:off x="1447800" y="4495800"/>
            <a:ext cx="7239000" cy="1752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a:tailEnd/>
          </a:ln>
          <a:effectLst/>
        </p:spPr>
        <p:txBody>
          <a:bodyPr wrap="none" anchor="ctr"/>
          <a:lstStyle/>
          <a:p>
            <a:pPr eaLnBrk="0" hangingPunct="0">
              <a:defRPr/>
            </a:pPr>
            <a:r>
              <a:rPr lang="en-US" sz="2800">
                <a:solidFill>
                  <a:srgbClr val="FFFFFF"/>
                </a:solidFill>
                <a:effectLst>
                  <a:outerShdw blurRad="38100" dist="38100" dir="2700000" algn="tl">
                    <a:srgbClr val="000000"/>
                  </a:outerShdw>
                </a:effectLst>
              </a:rPr>
              <a:t>Salidas: </a:t>
            </a:r>
          </a:p>
          <a:p>
            <a:pPr eaLnBrk="0" hangingPunct="0">
              <a:lnSpc>
                <a:spcPct val="90000"/>
              </a:lnSpc>
              <a:buFontTx/>
              <a:buChar char="•"/>
              <a:defRPr/>
            </a:pPr>
            <a:r>
              <a:rPr lang="en-US" sz="2800">
                <a:solidFill>
                  <a:srgbClr val="FFFFFF"/>
                </a:solidFill>
                <a:effectLst>
                  <a:outerShdw blurRad="38100" dist="38100" dir="2700000" algn="tl">
                    <a:srgbClr val="000000"/>
                  </a:outerShdw>
                </a:effectLst>
              </a:rPr>
              <a:t> Estimado de duracion del proyecto.</a:t>
            </a:r>
          </a:p>
          <a:p>
            <a:pPr eaLnBrk="0" hangingPunct="0">
              <a:lnSpc>
                <a:spcPct val="90000"/>
              </a:lnSpc>
              <a:buFontTx/>
              <a:buChar char="•"/>
              <a:defRPr/>
            </a:pPr>
            <a:r>
              <a:rPr lang="en-US" sz="2800">
                <a:solidFill>
                  <a:srgbClr val="FFFFFF"/>
                </a:solidFill>
                <a:effectLst>
                  <a:outerShdw blurRad="38100" dist="38100" dir="2700000" algn="tl">
                    <a:srgbClr val="000000"/>
                  </a:outerShdw>
                </a:effectLst>
              </a:rPr>
              <a:t> Identificacion de actividades criticas.</a:t>
            </a:r>
          </a:p>
          <a:p>
            <a:pPr eaLnBrk="0" hangingPunct="0">
              <a:lnSpc>
                <a:spcPct val="90000"/>
              </a:lnSpc>
              <a:buFontTx/>
              <a:buChar char="•"/>
              <a:defRPr/>
            </a:pPr>
            <a:r>
              <a:rPr lang="en-US" sz="2800">
                <a:solidFill>
                  <a:srgbClr val="FFFFFF"/>
                </a:solidFill>
                <a:effectLst>
                  <a:outerShdw blurRad="38100" dist="38100" dir="2700000" algn="tl">
                    <a:srgbClr val="000000"/>
                  </a:outerShdw>
                </a:effectLst>
              </a:rPr>
              <a:t> Cantidad de holgura para cada actividad.</a:t>
            </a:r>
            <a:endParaRPr lang="en-US" sz="2800">
              <a:solidFill>
                <a:srgbClr val="FFFFFF"/>
              </a:solidFill>
            </a:endParaRPr>
          </a:p>
        </p:txBody>
      </p:sp>
      <p:sp>
        <p:nvSpPr>
          <p:cNvPr id="912389" name="Rectangle 5"/>
          <p:cNvSpPr>
            <a:spLocks noChangeArrowheads="1"/>
          </p:cNvSpPr>
          <p:nvPr/>
        </p:nvSpPr>
        <p:spPr bwMode="auto">
          <a:xfrm>
            <a:off x="2324100" y="3543300"/>
            <a:ext cx="4838700" cy="571500"/>
          </a:xfrm>
          <a:prstGeom prst="rect">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Metodos de proceso de CPM</a:t>
            </a:r>
            <a:endParaRPr lang="en-US" sz="2800">
              <a:solidFill>
                <a:srgbClr val="FFFFFF"/>
              </a:solidFill>
            </a:endParaRPr>
          </a:p>
        </p:txBody>
      </p:sp>
      <p:cxnSp>
        <p:nvCxnSpPr>
          <p:cNvPr id="912390" name="AutoShape 6"/>
          <p:cNvCxnSpPr>
            <a:cxnSpLocks noChangeShapeType="1"/>
            <a:stCxn id="912387" idx="2"/>
            <a:endCxn id="912389" idx="0"/>
          </p:cNvCxnSpPr>
          <p:nvPr/>
        </p:nvCxnSpPr>
        <p:spPr bwMode="auto">
          <a:xfrm rot="5400000">
            <a:off x="4733925" y="3209925"/>
            <a:ext cx="342900" cy="323850"/>
          </a:xfrm>
          <a:prstGeom prst="bentConnector3">
            <a:avLst>
              <a:gd name="adj1" fmla="val 50000"/>
            </a:avLst>
          </a:prstGeom>
          <a:noFill/>
          <a:ln w="19050">
            <a:solidFill>
              <a:schemeClr val="tx1"/>
            </a:solidFill>
            <a:miter lim="800000"/>
            <a:headEnd/>
            <a:tailEnd type="triangle" w="med" len="med"/>
          </a:ln>
          <a:effectLst>
            <a:outerShdw dist="17961" dir="2700000" algn="ctr" rotWithShape="0">
              <a:schemeClr val="bg2"/>
            </a:outerShdw>
          </a:effectLst>
        </p:spPr>
      </p:cxnSp>
      <p:cxnSp>
        <p:nvCxnSpPr>
          <p:cNvPr id="912391" name="AutoShape 7"/>
          <p:cNvCxnSpPr>
            <a:cxnSpLocks noChangeShapeType="1"/>
            <a:stCxn id="912389" idx="2"/>
            <a:endCxn id="912388" idx="0"/>
          </p:cNvCxnSpPr>
          <p:nvPr/>
        </p:nvCxnSpPr>
        <p:spPr bwMode="auto">
          <a:xfrm rot="16200000" flipH="1">
            <a:off x="4714875" y="4143375"/>
            <a:ext cx="381000" cy="323850"/>
          </a:xfrm>
          <a:prstGeom prst="bentConnector3">
            <a:avLst>
              <a:gd name="adj1" fmla="val 50000"/>
            </a:avLst>
          </a:prstGeom>
          <a:noFill/>
          <a:ln w="19050">
            <a:solidFill>
              <a:schemeClr val="tx1"/>
            </a:solidFill>
            <a:miter lim="800000"/>
            <a:headEnd/>
            <a:tailEnd type="triangle" w="med" len="med"/>
          </a:ln>
          <a:effectLst>
            <a:outerShdw dist="17961" dir="2700000" algn="ctr" rotWithShape="0">
              <a:schemeClr val="bg2"/>
            </a:outerShdw>
          </a:effectLst>
        </p:spPr>
      </p:cxn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smtClean="0"/>
              <a:t>Terminologia CPM</a:t>
            </a:r>
          </a:p>
        </p:txBody>
      </p:sp>
      <p:sp>
        <p:nvSpPr>
          <p:cNvPr id="914435" name="Rectangle 3"/>
          <p:cNvSpPr>
            <a:spLocks noGrp="1" noChangeArrowheads="1"/>
          </p:cNvSpPr>
          <p:nvPr>
            <p:ph type="body" idx="1"/>
          </p:nvPr>
        </p:nvSpPr>
        <p:spPr/>
        <p:txBody>
          <a:bodyPr/>
          <a:lstStyle/>
          <a:p>
            <a:pPr eaLnBrk="1" hangingPunct="1">
              <a:lnSpc>
                <a:spcPct val="90000"/>
              </a:lnSpc>
              <a:defRPr/>
            </a:pPr>
            <a:r>
              <a:rPr lang="en-US" sz="2800" u="sng" smtClean="0"/>
              <a:t>Actividad</a:t>
            </a:r>
            <a:endParaRPr lang="en-US" sz="2800" smtClean="0"/>
          </a:p>
          <a:p>
            <a:pPr lvl="1" eaLnBrk="1" hangingPunct="1">
              <a:lnSpc>
                <a:spcPct val="90000"/>
              </a:lnSpc>
              <a:defRPr/>
            </a:pPr>
            <a:r>
              <a:rPr lang="en-US" sz="2400" smtClean="0"/>
              <a:t>Una tarea o cierta cantidad de trabajo requerida en el proyecto.</a:t>
            </a:r>
          </a:p>
          <a:p>
            <a:pPr lvl="1" eaLnBrk="1" hangingPunct="1">
              <a:lnSpc>
                <a:spcPct val="90000"/>
              </a:lnSpc>
              <a:defRPr/>
            </a:pPr>
            <a:r>
              <a:rPr lang="en-US" sz="2400" smtClean="0"/>
              <a:t>Requiere tiempo para completarse.</a:t>
            </a:r>
          </a:p>
          <a:p>
            <a:pPr lvl="1" eaLnBrk="1" hangingPunct="1">
              <a:lnSpc>
                <a:spcPct val="90000"/>
              </a:lnSpc>
              <a:defRPr/>
            </a:pPr>
            <a:r>
              <a:rPr lang="en-US" sz="2400" smtClean="0"/>
              <a:t>Requiere recursos para completarse.</a:t>
            </a:r>
          </a:p>
          <a:p>
            <a:pPr lvl="1" eaLnBrk="1" hangingPunct="1">
              <a:lnSpc>
                <a:spcPct val="90000"/>
              </a:lnSpc>
              <a:defRPr/>
            </a:pPr>
            <a:r>
              <a:rPr lang="en-US" sz="2400" smtClean="0"/>
              <a:t>Representada por una flecha.</a:t>
            </a:r>
          </a:p>
          <a:p>
            <a:pPr eaLnBrk="1" hangingPunct="1">
              <a:lnSpc>
                <a:spcPct val="90000"/>
              </a:lnSpc>
              <a:defRPr/>
            </a:pPr>
            <a:r>
              <a:rPr lang="en-US" sz="2800" u="sng" smtClean="0"/>
              <a:t>Actividad ficticia.</a:t>
            </a:r>
            <a:endParaRPr lang="en-US" sz="2800" smtClean="0"/>
          </a:p>
          <a:p>
            <a:pPr lvl="1" eaLnBrk="1" hangingPunct="1">
              <a:lnSpc>
                <a:spcPct val="90000"/>
              </a:lnSpc>
              <a:defRPr/>
            </a:pPr>
            <a:r>
              <a:rPr lang="en-US" sz="2400" smtClean="0"/>
              <a:t>Indica unicamente relaciones de precedencia.</a:t>
            </a:r>
          </a:p>
          <a:p>
            <a:pPr lvl="1" eaLnBrk="1" hangingPunct="1">
              <a:lnSpc>
                <a:spcPct val="90000"/>
              </a:lnSpc>
              <a:defRPr/>
            </a:pPr>
            <a:r>
              <a:rPr lang="en-US" sz="2400" smtClean="0"/>
              <a:t>No requiere tiempo o esfuerzo.</a:t>
            </a:r>
          </a:p>
          <a:p>
            <a:pPr lvl="1" eaLnBrk="1" hangingPunct="1">
              <a:lnSpc>
                <a:spcPct val="90000"/>
              </a:lnSpc>
              <a:defRPr/>
            </a:pPr>
            <a:r>
              <a:rPr lang="en-US" sz="2400" smtClean="0"/>
              <a:t>Usada como artilugio.</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143000" y="152400"/>
            <a:ext cx="7772400" cy="1143000"/>
          </a:xfrm>
        </p:spPr>
        <p:txBody>
          <a:bodyPr/>
          <a:lstStyle/>
          <a:p>
            <a:pPr eaLnBrk="1" hangingPunct="1"/>
            <a:r>
              <a:rPr lang="en-US" smtClean="0"/>
              <a:t>Terminologia CPM</a:t>
            </a:r>
          </a:p>
        </p:txBody>
      </p:sp>
      <p:sp>
        <p:nvSpPr>
          <p:cNvPr id="916483" name="Rectangle 3"/>
          <p:cNvSpPr>
            <a:spLocks noGrp="1" noChangeArrowheads="1"/>
          </p:cNvSpPr>
          <p:nvPr>
            <p:ph type="body" idx="1"/>
          </p:nvPr>
        </p:nvSpPr>
        <p:spPr>
          <a:xfrm>
            <a:off x="1169988" y="1219200"/>
            <a:ext cx="7772400" cy="4114800"/>
          </a:xfrm>
        </p:spPr>
        <p:txBody>
          <a:bodyPr/>
          <a:lstStyle/>
          <a:p>
            <a:pPr eaLnBrk="1" hangingPunct="1">
              <a:defRPr/>
            </a:pPr>
            <a:r>
              <a:rPr lang="en-US" u="sng" smtClean="0"/>
              <a:t>Evento</a:t>
            </a:r>
            <a:endParaRPr lang="en-US" smtClean="0"/>
          </a:p>
          <a:p>
            <a:pPr lvl="1" eaLnBrk="1" hangingPunct="1">
              <a:lnSpc>
                <a:spcPct val="90000"/>
              </a:lnSpc>
              <a:defRPr/>
            </a:pPr>
            <a:r>
              <a:rPr lang="en-US" smtClean="0"/>
              <a:t>Indica el comienzo o fin de una actividad.</a:t>
            </a:r>
          </a:p>
          <a:p>
            <a:pPr lvl="1" eaLnBrk="1" hangingPunct="1">
              <a:lnSpc>
                <a:spcPct val="90000"/>
              </a:lnSpc>
              <a:defRPr/>
            </a:pPr>
            <a:r>
              <a:rPr lang="en-US" smtClean="0"/>
              <a:t>Designa un punto en el tiempo.</a:t>
            </a:r>
          </a:p>
          <a:p>
            <a:pPr lvl="1" eaLnBrk="1" hangingPunct="1">
              <a:lnSpc>
                <a:spcPct val="90000"/>
              </a:lnSpc>
              <a:defRPr/>
            </a:pPr>
            <a:r>
              <a:rPr lang="en-US" smtClean="0"/>
              <a:t>Representado por un nodo.</a:t>
            </a:r>
          </a:p>
          <a:p>
            <a:pPr eaLnBrk="1" hangingPunct="1">
              <a:defRPr/>
            </a:pPr>
            <a:r>
              <a:rPr lang="en-US" u="sng" smtClean="0"/>
              <a:t>Network, Malla o Red:</a:t>
            </a:r>
            <a:endParaRPr lang="en-US" smtClean="0"/>
          </a:p>
          <a:p>
            <a:pPr lvl="1" eaLnBrk="1" hangingPunct="1">
              <a:defRPr/>
            </a:pPr>
            <a:r>
              <a:rPr lang="en-US" smtClean="0"/>
              <a:t>Muestra las relaciones secuenciales entre actividades usando nodos y flechas.</a:t>
            </a:r>
          </a:p>
        </p:txBody>
      </p:sp>
      <p:grpSp>
        <p:nvGrpSpPr>
          <p:cNvPr id="66564" name="Group 4"/>
          <p:cNvGrpSpPr>
            <a:grpSpLocks/>
          </p:cNvGrpSpPr>
          <p:nvPr/>
        </p:nvGrpSpPr>
        <p:grpSpPr bwMode="auto">
          <a:xfrm>
            <a:off x="1635125" y="5473700"/>
            <a:ext cx="5853113" cy="1079500"/>
            <a:chOff x="1030" y="3112"/>
            <a:chExt cx="3687" cy="680"/>
          </a:xfrm>
        </p:grpSpPr>
        <p:sp>
          <p:nvSpPr>
            <p:cNvPr id="916485" name="Oval 5"/>
            <p:cNvSpPr>
              <a:spLocks noChangeArrowheads="1"/>
            </p:cNvSpPr>
            <p:nvPr/>
          </p:nvSpPr>
          <p:spPr bwMode="auto">
            <a:xfrm rot="114307">
              <a:off x="1030" y="3329"/>
              <a:ext cx="269" cy="250"/>
            </a:xfrm>
            <a:prstGeom prst="ellipse">
              <a:avLst/>
            </a:prstGeom>
            <a:gradFill rotWithShape="0">
              <a:gsLst>
                <a:gs pos="0">
                  <a:srgbClr val="5F5F5F"/>
                </a:gs>
                <a:gs pos="100000">
                  <a:srgbClr val="5F5F5F">
                    <a:gamma/>
                    <a:shade val="46275"/>
                    <a:invGamma/>
                  </a:srgbClr>
                </a:gs>
              </a:gsLst>
              <a:path path="shape">
                <a:fillToRect l="50000" t="50000" r="50000" b="50000"/>
              </a:path>
            </a:gradFill>
            <a:ln w="15875">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86" name="Oval 6"/>
            <p:cNvSpPr>
              <a:spLocks noChangeArrowheads="1"/>
            </p:cNvSpPr>
            <p:nvPr/>
          </p:nvSpPr>
          <p:spPr bwMode="auto">
            <a:xfrm rot="114307">
              <a:off x="1723" y="3318"/>
              <a:ext cx="269"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87" name="Oval 7"/>
            <p:cNvSpPr>
              <a:spLocks noChangeArrowheads="1"/>
            </p:cNvSpPr>
            <p:nvPr/>
          </p:nvSpPr>
          <p:spPr bwMode="auto">
            <a:xfrm rot="114307">
              <a:off x="2422" y="3112"/>
              <a:ext cx="270"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88" name="Oval 8"/>
            <p:cNvSpPr>
              <a:spLocks noChangeArrowheads="1"/>
            </p:cNvSpPr>
            <p:nvPr/>
          </p:nvSpPr>
          <p:spPr bwMode="auto">
            <a:xfrm rot="114307">
              <a:off x="3109" y="3305"/>
              <a:ext cx="270" cy="251"/>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89" name="Oval 9"/>
            <p:cNvSpPr>
              <a:spLocks noChangeArrowheads="1"/>
            </p:cNvSpPr>
            <p:nvPr/>
          </p:nvSpPr>
          <p:spPr bwMode="auto">
            <a:xfrm rot="114307">
              <a:off x="3809" y="3114"/>
              <a:ext cx="269"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90" name="Oval 10"/>
            <p:cNvSpPr>
              <a:spLocks noChangeArrowheads="1"/>
            </p:cNvSpPr>
            <p:nvPr/>
          </p:nvSpPr>
          <p:spPr bwMode="auto">
            <a:xfrm rot="114307">
              <a:off x="2410" y="3498"/>
              <a:ext cx="269"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91" name="Oval 11"/>
            <p:cNvSpPr>
              <a:spLocks noChangeArrowheads="1"/>
            </p:cNvSpPr>
            <p:nvPr/>
          </p:nvSpPr>
          <p:spPr bwMode="auto">
            <a:xfrm rot="114307">
              <a:off x="3794" y="3542"/>
              <a:ext cx="270" cy="250"/>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92" name="Oval 12"/>
            <p:cNvSpPr>
              <a:spLocks noChangeArrowheads="1"/>
            </p:cNvSpPr>
            <p:nvPr/>
          </p:nvSpPr>
          <p:spPr bwMode="auto">
            <a:xfrm rot="114307">
              <a:off x="4448" y="3349"/>
              <a:ext cx="269" cy="251"/>
            </a:xfrm>
            <a:prstGeom prst="ellipse">
              <a:avLst/>
            </a:prstGeom>
            <a:gradFill rotWithShape="0">
              <a:gsLst>
                <a:gs pos="0">
                  <a:srgbClr val="5F5F5F"/>
                </a:gs>
                <a:gs pos="100000">
                  <a:srgbClr val="5F5F5F">
                    <a:gamma/>
                    <a:shade val="46275"/>
                    <a:invGamma/>
                  </a:srgbClr>
                </a:gs>
              </a:gsLst>
              <a:path path="shape">
                <a:fillToRect l="50000" t="50000" r="50000" b="50000"/>
              </a:path>
            </a:gradFill>
            <a:ln w="12700">
              <a:solidFill>
                <a:srgbClr val="FFFFFF"/>
              </a:solidFill>
              <a:round/>
              <a:headEnd/>
              <a:tailEnd/>
            </a:ln>
            <a:effectLst>
              <a:outerShdw dist="35921" dir="2700000" algn="ctr" rotWithShape="0">
                <a:schemeClr val="bg2"/>
              </a:outerShdw>
            </a:effectLst>
          </p:spPr>
          <p:txBody>
            <a:bodyPr wrap="none" anchor="ctr"/>
            <a:lstStyle/>
            <a:p>
              <a:pPr>
                <a:defRPr/>
              </a:pPr>
              <a:endParaRPr lang="es-US"/>
            </a:p>
          </p:txBody>
        </p:sp>
        <p:sp>
          <p:nvSpPr>
            <p:cNvPr id="916493" name="Line 13"/>
            <p:cNvSpPr>
              <a:spLocks noChangeShapeType="1"/>
            </p:cNvSpPr>
            <p:nvPr/>
          </p:nvSpPr>
          <p:spPr bwMode="auto">
            <a:xfrm rot="114307" flipV="1">
              <a:off x="1294" y="3446"/>
              <a:ext cx="427" cy="19"/>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494" name="Line 14"/>
            <p:cNvSpPr>
              <a:spLocks noChangeShapeType="1"/>
            </p:cNvSpPr>
            <p:nvPr/>
          </p:nvSpPr>
          <p:spPr bwMode="auto">
            <a:xfrm rot="114307" flipV="1">
              <a:off x="2004" y="3266"/>
              <a:ext cx="408" cy="136"/>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495" name="Line 15"/>
            <p:cNvSpPr>
              <a:spLocks noChangeShapeType="1"/>
            </p:cNvSpPr>
            <p:nvPr/>
          </p:nvSpPr>
          <p:spPr bwMode="auto">
            <a:xfrm rot="114307">
              <a:off x="1996" y="3487"/>
              <a:ext cx="408" cy="121"/>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496" name="Line 16"/>
            <p:cNvSpPr>
              <a:spLocks noChangeShapeType="1"/>
            </p:cNvSpPr>
            <p:nvPr/>
          </p:nvSpPr>
          <p:spPr bwMode="auto">
            <a:xfrm rot="114307" flipV="1">
              <a:off x="2689" y="3459"/>
              <a:ext cx="408" cy="179"/>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497" name="Line 17"/>
            <p:cNvSpPr>
              <a:spLocks noChangeShapeType="1"/>
            </p:cNvSpPr>
            <p:nvPr/>
          </p:nvSpPr>
          <p:spPr bwMode="auto">
            <a:xfrm rot="114307">
              <a:off x="2698" y="3252"/>
              <a:ext cx="407" cy="122"/>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498" name="Line 18"/>
            <p:cNvSpPr>
              <a:spLocks noChangeShapeType="1"/>
            </p:cNvSpPr>
            <p:nvPr/>
          </p:nvSpPr>
          <p:spPr bwMode="auto">
            <a:xfrm rot="114307" flipV="1">
              <a:off x="3389" y="3267"/>
              <a:ext cx="408" cy="136"/>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499" name="Line 19"/>
            <p:cNvSpPr>
              <a:spLocks noChangeShapeType="1"/>
            </p:cNvSpPr>
            <p:nvPr/>
          </p:nvSpPr>
          <p:spPr bwMode="auto">
            <a:xfrm rot="114307">
              <a:off x="3381" y="3515"/>
              <a:ext cx="408" cy="122"/>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500" name="Line 20"/>
            <p:cNvSpPr>
              <a:spLocks noChangeShapeType="1"/>
            </p:cNvSpPr>
            <p:nvPr/>
          </p:nvSpPr>
          <p:spPr bwMode="auto">
            <a:xfrm rot="114307">
              <a:off x="4082" y="3252"/>
              <a:ext cx="370" cy="147"/>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16501" name="Line 21"/>
            <p:cNvSpPr>
              <a:spLocks noChangeShapeType="1"/>
            </p:cNvSpPr>
            <p:nvPr/>
          </p:nvSpPr>
          <p:spPr bwMode="auto">
            <a:xfrm rot="114307" flipV="1">
              <a:off x="4073" y="3528"/>
              <a:ext cx="374" cy="154"/>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gr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Terminologia CPM</a:t>
            </a:r>
          </a:p>
        </p:txBody>
      </p:sp>
      <p:sp>
        <p:nvSpPr>
          <p:cNvPr id="918531" name="Rectangle 3"/>
          <p:cNvSpPr>
            <a:spLocks noGrp="1" noChangeArrowheads="1"/>
          </p:cNvSpPr>
          <p:nvPr>
            <p:ph type="body" idx="1"/>
          </p:nvPr>
        </p:nvSpPr>
        <p:spPr/>
        <p:txBody>
          <a:bodyPr/>
          <a:lstStyle/>
          <a:p>
            <a:pPr eaLnBrk="1" hangingPunct="1">
              <a:lnSpc>
                <a:spcPct val="90000"/>
              </a:lnSpc>
              <a:defRPr/>
            </a:pPr>
            <a:r>
              <a:rPr lang="en-US" sz="2400" u="sng" smtClean="0"/>
              <a:t>Ruta:</a:t>
            </a:r>
            <a:endParaRPr lang="en-US" sz="2400" smtClean="0"/>
          </a:p>
          <a:p>
            <a:pPr lvl="1" eaLnBrk="1" hangingPunct="1">
              <a:lnSpc>
                <a:spcPct val="90000"/>
              </a:lnSpc>
              <a:defRPr/>
            </a:pPr>
            <a:r>
              <a:rPr lang="en-US" sz="2000" smtClean="0"/>
              <a:t>Una secuencia conectada de actividades, guiando de un evento inicial a un evento final.</a:t>
            </a:r>
          </a:p>
          <a:p>
            <a:pPr eaLnBrk="1" hangingPunct="1">
              <a:lnSpc>
                <a:spcPct val="90000"/>
              </a:lnSpc>
              <a:defRPr/>
            </a:pPr>
            <a:r>
              <a:rPr lang="en-US" sz="2400" u="sng" smtClean="0"/>
              <a:t>Ruta Critica:</a:t>
            </a:r>
            <a:endParaRPr lang="en-US" sz="2400" smtClean="0"/>
          </a:p>
          <a:p>
            <a:pPr lvl="1" eaLnBrk="1" hangingPunct="1">
              <a:lnSpc>
                <a:spcPct val="90000"/>
              </a:lnSpc>
              <a:defRPr/>
            </a:pPr>
            <a:r>
              <a:rPr lang="en-US" sz="2000" smtClean="0"/>
              <a:t>La ruta mas larga (tiempo); determina la duracion del proyecto.</a:t>
            </a:r>
          </a:p>
          <a:p>
            <a:pPr eaLnBrk="1" hangingPunct="1">
              <a:lnSpc>
                <a:spcPct val="90000"/>
              </a:lnSpc>
              <a:defRPr/>
            </a:pPr>
            <a:r>
              <a:rPr lang="en-US" sz="2400" u="sng" smtClean="0"/>
              <a:t>Actividades Criticas:</a:t>
            </a:r>
            <a:endParaRPr lang="en-US" sz="2400" smtClean="0"/>
          </a:p>
          <a:p>
            <a:pPr lvl="1" eaLnBrk="1" hangingPunct="1">
              <a:lnSpc>
                <a:spcPct val="90000"/>
              </a:lnSpc>
              <a:defRPr/>
            </a:pPr>
            <a:r>
              <a:rPr lang="en-US" sz="2000" smtClean="0"/>
              <a:t>Todas las actividades que forman parte de la ruta critica. Cuando una demora en su comienzo causara una demora en terminacion de proyecto.</a:t>
            </a:r>
          </a:p>
          <a:p>
            <a:pPr eaLnBrk="1" hangingPunct="1">
              <a:lnSpc>
                <a:spcPct val="90000"/>
              </a:lnSpc>
              <a:defRPr/>
            </a:pPr>
            <a:r>
              <a:rPr lang="en-US" sz="2400" smtClean="0"/>
              <a:t>Actividad No critica:</a:t>
            </a:r>
          </a:p>
          <a:p>
            <a:pPr lvl="1" eaLnBrk="1" hangingPunct="1">
              <a:lnSpc>
                <a:spcPct val="90000"/>
              </a:lnSpc>
              <a:defRPr/>
            </a:pPr>
            <a:r>
              <a:rPr lang="en-US" sz="2000" smtClean="0"/>
              <a:t>Cuando el tiempo entre su comienzo mas temprano y su terminacion tardia es mas grande que su duracion actual.</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143000" y="76200"/>
            <a:ext cx="7772400" cy="1143000"/>
          </a:xfrm>
        </p:spPr>
        <p:txBody>
          <a:bodyPr/>
          <a:lstStyle/>
          <a:p>
            <a:pPr eaLnBrk="1" hangingPunct="1"/>
            <a:r>
              <a:rPr lang="en-US" smtClean="0"/>
              <a:t>Terminologia CPM</a:t>
            </a:r>
          </a:p>
        </p:txBody>
      </p:sp>
      <p:sp>
        <p:nvSpPr>
          <p:cNvPr id="920579" name="Rectangle 3"/>
          <p:cNvSpPr>
            <a:spLocks noGrp="1" noChangeArrowheads="1"/>
          </p:cNvSpPr>
          <p:nvPr>
            <p:ph type="body" idx="1"/>
          </p:nvPr>
        </p:nvSpPr>
        <p:spPr>
          <a:xfrm>
            <a:off x="1169988" y="914400"/>
            <a:ext cx="7772400" cy="5638800"/>
          </a:xfrm>
        </p:spPr>
        <p:txBody>
          <a:bodyPr/>
          <a:lstStyle/>
          <a:p>
            <a:pPr eaLnBrk="1" hangingPunct="1">
              <a:lnSpc>
                <a:spcPct val="90000"/>
              </a:lnSpc>
              <a:defRPr/>
            </a:pPr>
            <a:r>
              <a:rPr lang="en-US" sz="2800" u="sng" smtClean="0"/>
              <a:t>Comienzo Temprano: Earliest Start (ES).</a:t>
            </a:r>
            <a:endParaRPr lang="en-US" sz="2800" smtClean="0"/>
          </a:p>
          <a:p>
            <a:pPr lvl="1" eaLnBrk="1" hangingPunct="1">
              <a:lnSpc>
                <a:spcPct val="90000"/>
              </a:lnSpc>
              <a:defRPr/>
            </a:pPr>
            <a:r>
              <a:rPr lang="en-US" sz="2400" smtClean="0"/>
              <a:t>Lo mas temprano que una actividad puede comenzar; asume que todas las actividades predecesoras han sido completadas.</a:t>
            </a:r>
          </a:p>
          <a:p>
            <a:pPr eaLnBrk="1" hangingPunct="1">
              <a:lnSpc>
                <a:spcPct val="90000"/>
              </a:lnSpc>
              <a:defRPr/>
            </a:pPr>
            <a:r>
              <a:rPr lang="en-US" sz="2800" u="sng" smtClean="0"/>
              <a:t>Terminación Temprana: Earliest Finish (EF).</a:t>
            </a:r>
            <a:endParaRPr lang="en-US" sz="2800" smtClean="0"/>
          </a:p>
          <a:p>
            <a:pPr lvl="1" eaLnBrk="1" hangingPunct="1">
              <a:lnSpc>
                <a:spcPct val="90000"/>
              </a:lnSpc>
              <a:defRPr/>
            </a:pPr>
            <a:r>
              <a:rPr lang="en-US" sz="2400" smtClean="0"/>
              <a:t>ES + Duracion de actividad.</a:t>
            </a:r>
          </a:p>
          <a:p>
            <a:pPr eaLnBrk="1" hangingPunct="1">
              <a:lnSpc>
                <a:spcPct val="90000"/>
              </a:lnSpc>
              <a:defRPr/>
            </a:pPr>
            <a:r>
              <a:rPr lang="en-US" sz="2800" u="sng" smtClean="0"/>
              <a:t>Terminación Tardia: Latest Finish (LF).</a:t>
            </a:r>
            <a:endParaRPr lang="en-US" sz="2800" smtClean="0"/>
          </a:p>
          <a:p>
            <a:pPr lvl="1" eaLnBrk="1" hangingPunct="1">
              <a:lnSpc>
                <a:spcPct val="90000"/>
              </a:lnSpc>
              <a:defRPr/>
            </a:pPr>
            <a:r>
              <a:rPr lang="en-US" sz="2400" smtClean="0"/>
              <a:t>Lo mas tarde que una actividad puede terminar sin afectar la duración del proyecto.</a:t>
            </a:r>
          </a:p>
          <a:p>
            <a:pPr eaLnBrk="1" hangingPunct="1">
              <a:lnSpc>
                <a:spcPct val="90000"/>
              </a:lnSpc>
              <a:defRPr/>
            </a:pPr>
            <a:r>
              <a:rPr lang="en-US" sz="2800" u="sng" smtClean="0"/>
              <a:t>Comienzo Tardio: Latest Start (LS).</a:t>
            </a:r>
            <a:endParaRPr lang="en-US" sz="2800" smtClean="0"/>
          </a:p>
          <a:p>
            <a:pPr lvl="1" eaLnBrk="1" hangingPunct="1">
              <a:lnSpc>
                <a:spcPct val="90000"/>
              </a:lnSpc>
              <a:defRPr/>
            </a:pPr>
            <a:r>
              <a:rPr lang="en-US" sz="2400" smtClean="0"/>
              <a:t>LF – Duracion de actividad.</a:t>
            </a:r>
          </a:p>
          <a:p>
            <a:pPr eaLnBrk="1" hangingPunct="1">
              <a:lnSpc>
                <a:spcPct val="90000"/>
              </a:lnSpc>
              <a:defRPr/>
            </a:pPr>
            <a:r>
              <a:rPr lang="en-US" sz="2800" u="sng" smtClean="0"/>
              <a:t>Holgura (Slack)</a:t>
            </a:r>
            <a:r>
              <a:rPr lang="en-US" sz="2800" smtClean="0"/>
              <a:t>:</a:t>
            </a:r>
          </a:p>
          <a:p>
            <a:pPr lvl="1" eaLnBrk="1" hangingPunct="1">
              <a:lnSpc>
                <a:spcPct val="90000"/>
              </a:lnSpc>
              <a:defRPr/>
            </a:pPr>
            <a:r>
              <a:rPr lang="en-US" sz="2400" smtClean="0"/>
              <a:t>Tiempo de yapa que tiene actividad para empezar o terminar tarde sin afectar a proyecto:                        	LF –ES-Duracion.</a:t>
            </a:r>
          </a:p>
        </p:txBody>
      </p:sp>
      <p:grpSp>
        <p:nvGrpSpPr>
          <p:cNvPr id="68612" name="Group 4"/>
          <p:cNvGrpSpPr>
            <a:grpSpLocks/>
          </p:cNvGrpSpPr>
          <p:nvPr/>
        </p:nvGrpSpPr>
        <p:grpSpPr bwMode="auto">
          <a:xfrm>
            <a:off x="228600" y="4953000"/>
            <a:ext cx="914400" cy="762000"/>
            <a:chOff x="384" y="3360"/>
            <a:chExt cx="576" cy="480"/>
          </a:xfrm>
        </p:grpSpPr>
        <p:sp>
          <p:nvSpPr>
            <p:cNvPr id="68613" name="Rectangle 5"/>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68614" name="Rectangle 6"/>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68615" name="Rectangle 7"/>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68616" name="Rectangle 8"/>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143000" y="152400"/>
            <a:ext cx="7772400" cy="1143000"/>
          </a:xfrm>
        </p:spPr>
        <p:txBody>
          <a:bodyPr/>
          <a:lstStyle/>
          <a:p>
            <a:pPr eaLnBrk="1" hangingPunct="1"/>
            <a:r>
              <a:rPr lang="en-US" smtClean="0"/>
              <a:t>Reglas Modelo PERT</a:t>
            </a:r>
            <a:endParaRPr lang="es-ES_tradnl" smtClean="0"/>
          </a:p>
        </p:txBody>
      </p:sp>
      <p:sp>
        <p:nvSpPr>
          <p:cNvPr id="1078275" name="Rectangle 3"/>
          <p:cNvSpPr>
            <a:spLocks noGrp="1" noChangeArrowheads="1"/>
          </p:cNvSpPr>
          <p:nvPr>
            <p:ph type="body" idx="1"/>
          </p:nvPr>
        </p:nvSpPr>
        <p:spPr>
          <a:xfrm>
            <a:off x="1169988" y="1447800"/>
            <a:ext cx="7772400" cy="4613275"/>
          </a:xfrm>
        </p:spPr>
        <p:txBody>
          <a:bodyPr/>
          <a:lstStyle/>
          <a:p>
            <a:pPr eaLnBrk="1" hangingPunct="1">
              <a:lnSpc>
                <a:spcPct val="90000"/>
              </a:lnSpc>
              <a:defRPr/>
            </a:pPr>
            <a:r>
              <a:rPr lang="en-US" sz="2400" smtClean="0"/>
              <a:t>Todo proyecto comienza en un evento (nodo) y termina en otro. No pueden haber actividades sueltas.</a:t>
            </a:r>
          </a:p>
          <a:p>
            <a:pPr eaLnBrk="1" hangingPunct="1">
              <a:lnSpc>
                <a:spcPct val="90000"/>
              </a:lnSpc>
              <a:defRPr/>
            </a:pPr>
            <a:r>
              <a:rPr lang="en-US" sz="2400" smtClean="0"/>
              <a:t>Cada Actividad esta representada por una y solo una flecha en la red.</a:t>
            </a:r>
          </a:p>
          <a:p>
            <a:pPr eaLnBrk="1" hangingPunct="1">
              <a:lnSpc>
                <a:spcPct val="90000"/>
              </a:lnSpc>
              <a:defRPr/>
            </a:pPr>
            <a:r>
              <a:rPr lang="en-US" sz="2400" smtClean="0"/>
              <a:t>Dos actividades diferentes no pueden identificarse por los mismos eventos terminal y de comienzo.</a:t>
            </a:r>
          </a:p>
          <a:p>
            <a:pPr eaLnBrk="1" hangingPunct="1">
              <a:lnSpc>
                <a:spcPct val="90000"/>
              </a:lnSpc>
              <a:defRPr/>
            </a:pPr>
            <a:r>
              <a:rPr lang="en-US" sz="2400" smtClean="0"/>
              <a:t>A fin de asegurar la relacion de precedencia correcta, al agregar flecha en la malla responder:</a:t>
            </a:r>
          </a:p>
          <a:p>
            <a:pPr lvl="1" eaLnBrk="1" hangingPunct="1">
              <a:lnSpc>
                <a:spcPct val="90000"/>
              </a:lnSpc>
              <a:defRPr/>
            </a:pPr>
            <a:r>
              <a:rPr lang="en-US" sz="2000" smtClean="0"/>
              <a:t>Que actividades deben terminarse inmediatamente antes de que esta actividad pueda comenzar?</a:t>
            </a:r>
          </a:p>
          <a:p>
            <a:pPr lvl="1" eaLnBrk="1" hangingPunct="1">
              <a:lnSpc>
                <a:spcPct val="90000"/>
              </a:lnSpc>
              <a:defRPr/>
            </a:pPr>
            <a:r>
              <a:rPr lang="en-US" sz="2000" smtClean="0"/>
              <a:t>Que actividades deben seguir a esta actividad?</a:t>
            </a:r>
          </a:p>
          <a:p>
            <a:pPr lvl="1" eaLnBrk="1" hangingPunct="1">
              <a:lnSpc>
                <a:spcPct val="90000"/>
              </a:lnSpc>
              <a:defRPr/>
            </a:pPr>
            <a:r>
              <a:rPr lang="en-US" sz="2000" smtClean="0"/>
              <a:t>Que actividades deben de relziarse concurrentemente con esta actividad?</a:t>
            </a:r>
          </a:p>
          <a:p>
            <a:pPr lvl="1" eaLnBrk="1" hangingPunct="1">
              <a:lnSpc>
                <a:spcPct val="90000"/>
              </a:lnSpc>
              <a:defRPr/>
            </a:pPr>
            <a:endParaRPr lang="es-ES_tradnl" sz="2000" smtClean="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143000" y="152400"/>
            <a:ext cx="7772400" cy="1143000"/>
          </a:xfrm>
        </p:spPr>
        <p:txBody>
          <a:bodyPr/>
          <a:lstStyle/>
          <a:p>
            <a:pPr eaLnBrk="1" hangingPunct="1"/>
            <a:r>
              <a:rPr lang="en-US" smtClean="0"/>
              <a:t>Modelo Permite</a:t>
            </a:r>
            <a:endParaRPr lang="es-ES_tradnl" smtClean="0"/>
          </a:p>
        </p:txBody>
      </p:sp>
      <p:sp>
        <p:nvSpPr>
          <p:cNvPr id="70659" name="Oval 4"/>
          <p:cNvSpPr>
            <a:spLocks noChangeArrowheads="1"/>
          </p:cNvSpPr>
          <p:nvPr/>
        </p:nvSpPr>
        <p:spPr bwMode="auto">
          <a:xfrm>
            <a:off x="1371600" y="19812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0" name="Oval 5"/>
          <p:cNvSpPr>
            <a:spLocks noChangeArrowheads="1"/>
          </p:cNvSpPr>
          <p:nvPr/>
        </p:nvSpPr>
        <p:spPr bwMode="auto">
          <a:xfrm>
            <a:off x="3810000" y="19812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1" name="Line 6"/>
          <p:cNvSpPr>
            <a:spLocks noChangeShapeType="1"/>
          </p:cNvSpPr>
          <p:nvPr/>
        </p:nvSpPr>
        <p:spPr bwMode="auto">
          <a:xfrm>
            <a:off x="2057400" y="2209800"/>
            <a:ext cx="1676400" cy="0"/>
          </a:xfrm>
          <a:prstGeom prst="line">
            <a:avLst/>
          </a:prstGeom>
          <a:noFill/>
          <a:ln w="9525">
            <a:solidFill>
              <a:schemeClr val="tx1"/>
            </a:solidFill>
            <a:round/>
            <a:headEnd/>
            <a:tailEnd type="triangle" w="med" len="med"/>
          </a:ln>
        </p:spPr>
        <p:txBody>
          <a:bodyPr wrap="none"/>
          <a:lstStyle/>
          <a:p>
            <a:endParaRPr lang="es-ES"/>
          </a:p>
        </p:txBody>
      </p:sp>
      <p:sp>
        <p:nvSpPr>
          <p:cNvPr id="70662" name="Oval 7"/>
          <p:cNvSpPr>
            <a:spLocks noChangeArrowheads="1"/>
          </p:cNvSpPr>
          <p:nvPr/>
        </p:nvSpPr>
        <p:spPr bwMode="auto">
          <a:xfrm>
            <a:off x="1371600" y="3581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3" name="Oval 8"/>
          <p:cNvSpPr>
            <a:spLocks noChangeArrowheads="1"/>
          </p:cNvSpPr>
          <p:nvPr/>
        </p:nvSpPr>
        <p:spPr bwMode="auto">
          <a:xfrm>
            <a:off x="3810000" y="3048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4" name="Oval 9"/>
          <p:cNvSpPr>
            <a:spLocks noChangeArrowheads="1"/>
          </p:cNvSpPr>
          <p:nvPr/>
        </p:nvSpPr>
        <p:spPr bwMode="auto">
          <a:xfrm>
            <a:off x="3810000" y="4191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5" name="Line 10"/>
          <p:cNvSpPr>
            <a:spLocks noChangeShapeType="1"/>
          </p:cNvSpPr>
          <p:nvPr/>
        </p:nvSpPr>
        <p:spPr bwMode="auto">
          <a:xfrm flipV="1">
            <a:off x="1981200" y="3352800"/>
            <a:ext cx="1676400" cy="381000"/>
          </a:xfrm>
          <a:prstGeom prst="line">
            <a:avLst/>
          </a:prstGeom>
          <a:noFill/>
          <a:ln w="9525">
            <a:solidFill>
              <a:schemeClr val="tx1"/>
            </a:solidFill>
            <a:round/>
            <a:headEnd/>
            <a:tailEnd type="triangle" w="med" len="med"/>
          </a:ln>
        </p:spPr>
        <p:txBody>
          <a:bodyPr wrap="none"/>
          <a:lstStyle/>
          <a:p>
            <a:endParaRPr lang="es-ES"/>
          </a:p>
        </p:txBody>
      </p:sp>
      <p:sp>
        <p:nvSpPr>
          <p:cNvPr id="70666" name="Line 11"/>
          <p:cNvSpPr>
            <a:spLocks noChangeShapeType="1"/>
          </p:cNvSpPr>
          <p:nvPr/>
        </p:nvSpPr>
        <p:spPr bwMode="auto">
          <a:xfrm>
            <a:off x="1905000" y="4038600"/>
            <a:ext cx="1752600" cy="381000"/>
          </a:xfrm>
          <a:prstGeom prst="line">
            <a:avLst/>
          </a:prstGeom>
          <a:noFill/>
          <a:ln w="9525">
            <a:solidFill>
              <a:schemeClr val="tx1"/>
            </a:solidFill>
            <a:round/>
            <a:headEnd/>
            <a:tailEnd type="triangle" w="med" len="med"/>
          </a:ln>
        </p:spPr>
        <p:txBody>
          <a:bodyPr wrap="none"/>
          <a:lstStyle/>
          <a:p>
            <a:endParaRPr lang="es-ES"/>
          </a:p>
        </p:txBody>
      </p:sp>
      <p:sp>
        <p:nvSpPr>
          <p:cNvPr id="70667" name="Oval 12"/>
          <p:cNvSpPr>
            <a:spLocks noChangeArrowheads="1"/>
          </p:cNvSpPr>
          <p:nvPr/>
        </p:nvSpPr>
        <p:spPr bwMode="auto">
          <a:xfrm>
            <a:off x="5410200" y="2667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8" name="Oval 13"/>
          <p:cNvSpPr>
            <a:spLocks noChangeArrowheads="1"/>
          </p:cNvSpPr>
          <p:nvPr/>
        </p:nvSpPr>
        <p:spPr bwMode="auto">
          <a:xfrm>
            <a:off x="5410200" y="3810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69" name="Oval 14"/>
          <p:cNvSpPr>
            <a:spLocks noChangeArrowheads="1"/>
          </p:cNvSpPr>
          <p:nvPr/>
        </p:nvSpPr>
        <p:spPr bwMode="auto">
          <a:xfrm>
            <a:off x="6934200" y="3200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70" name="Oval 15"/>
          <p:cNvSpPr>
            <a:spLocks noChangeArrowheads="1"/>
          </p:cNvSpPr>
          <p:nvPr/>
        </p:nvSpPr>
        <p:spPr bwMode="auto">
          <a:xfrm>
            <a:off x="8305800" y="2667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71" name="Oval 16"/>
          <p:cNvSpPr>
            <a:spLocks noChangeArrowheads="1"/>
          </p:cNvSpPr>
          <p:nvPr/>
        </p:nvSpPr>
        <p:spPr bwMode="auto">
          <a:xfrm>
            <a:off x="8305800" y="3810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72" name="Line 17"/>
          <p:cNvSpPr>
            <a:spLocks noChangeShapeType="1"/>
          </p:cNvSpPr>
          <p:nvPr/>
        </p:nvSpPr>
        <p:spPr bwMode="auto">
          <a:xfrm>
            <a:off x="6019800" y="2971800"/>
            <a:ext cx="914400" cy="381000"/>
          </a:xfrm>
          <a:prstGeom prst="line">
            <a:avLst/>
          </a:prstGeom>
          <a:noFill/>
          <a:ln w="9525">
            <a:solidFill>
              <a:schemeClr val="tx1"/>
            </a:solidFill>
            <a:round/>
            <a:headEnd/>
            <a:tailEnd type="triangle" w="med" len="med"/>
          </a:ln>
        </p:spPr>
        <p:txBody>
          <a:bodyPr wrap="none"/>
          <a:lstStyle/>
          <a:p>
            <a:endParaRPr lang="es-ES"/>
          </a:p>
        </p:txBody>
      </p:sp>
      <p:sp>
        <p:nvSpPr>
          <p:cNvPr id="70673" name="Line 18"/>
          <p:cNvSpPr>
            <a:spLocks noChangeShapeType="1"/>
          </p:cNvSpPr>
          <p:nvPr/>
        </p:nvSpPr>
        <p:spPr bwMode="auto">
          <a:xfrm flipV="1">
            <a:off x="6019800" y="3657600"/>
            <a:ext cx="838200" cy="381000"/>
          </a:xfrm>
          <a:prstGeom prst="line">
            <a:avLst/>
          </a:prstGeom>
          <a:noFill/>
          <a:ln w="9525">
            <a:solidFill>
              <a:schemeClr val="tx1"/>
            </a:solidFill>
            <a:round/>
            <a:headEnd/>
            <a:tailEnd type="triangle" w="med" len="med"/>
          </a:ln>
        </p:spPr>
        <p:txBody>
          <a:bodyPr wrap="none"/>
          <a:lstStyle/>
          <a:p>
            <a:endParaRPr lang="es-ES"/>
          </a:p>
        </p:txBody>
      </p:sp>
      <p:sp>
        <p:nvSpPr>
          <p:cNvPr id="70674" name="Line 19"/>
          <p:cNvSpPr>
            <a:spLocks noChangeShapeType="1"/>
          </p:cNvSpPr>
          <p:nvPr/>
        </p:nvSpPr>
        <p:spPr bwMode="auto">
          <a:xfrm flipV="1">
            <a:off x="7543800" y="3048000"/>
            <a:ext cx="685800" cy="304800"/>
          </a:xfrm>
          <a:prstGeom prst="line">
            <a:avLst/>
          </a:prstGeom>
          <a:noFill/>
          <a:ln w="9525">
            <a:solidFill>
              <a:schemeClr val="tx1"/>
            </a:solidFill>
            <a:round/>
            <a:headEnd/>
            <a:tailEnd type="triangle" w="med" len="med"/>
          </a:ln>
        </p:spPr>
        <p:txBody>
          <a:bodyPr wrap="none"/>
          <a:lstStyle/>
          <a:p>
            <a:endParaRPr lang="es-ES"/>
          </a:p>
        </p:txBody>
      </p:sp>
      <p:sp>
        <p:nvSpPr>
          <p:cNvPr id="70675" name="Line 20"/>
          <p:cNvSpPr>
            <a:spLocks noChangeShapeType="1"/>
          </p:cNvSpPr>
          <p:nvPr/>
        </p:nvSpPr>
        <p:spPr bwMode="auto">
          <a:xfrm>
            <a:off x="7543800" y="3733800"/>
            <a:ext cx="609600" cy="304800"/>
          </a:xfrm>
          <a:prstGeom prst="line">
            <a:avLst/>
          </a:prstGeom>
          <a:noFill/>
          <a:ln w="9525">
            <a:solidFill>
              <a:schemeClr val="tx1"/>
            </a:solidFill>
            <a:round/>
            <a:headEnd/>
            <a:tailEnd type="triangle" w="med" len="med"/>
          </a:ln>
        </p:spPr>
        <p:txBody>
          <a:bodyPr wrap="none"/>
          <a:lstStyle/>
          <a:p>
            <a:endParaRPr lang="es-ES"/>
          </a:p>
        </p:txBody>
      </p:sp>
      <p:sp>
        <p:nvSpPr>
          <p:cNvPr id="70676" name="Oval 21"/>
          <p:cNvSpPr>
            <a:spLocks noChangeArrowheads="1"/>
          </p:cNvSpPr>
          <p:nvPr/>
        </p:nvSpPr>
        <p:spPr bwMode="auto">
          <a:xfrm>
            <a:off x="1600200" y="4953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77" name="Oval 22"/>
          <p:cNvSpPr>
            <a:spLocks noChangeArrowheads="1"/>
          </p:cNvSpPr>
          <p:nvPr/>
        </p:nvSpPr>
        <p:spPr bwMode="auto">
          <a:xfrm>
            <a:off x="1600200" y="6096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78" name="Oval 23"/>
          <p:cNvSpPr>
            <a:spLocks noChangeArrowheads="1"/>
          </p:cNvSpPr>
          <p:nvPr/>
        </p:nvSpPr>
        <p:spPr bwMode="auto">
          <a:xfrm>
            <a:off x="3124200" y="5486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0679" name="Line 24"/>
          <p:cNvSpPr>
            <a:spLocks noChangeShapeType="1"/>
          </p:cNvSpPr>
          <p:nvPr/>
        </p:nvSpPr>
        <p:spPr bwMode="auto">
          <a:xfrm>
            <a:off x="2209800" y="5257800"/>
            <a:ext cx="914400" cy="381000"/>
          </a:xfrm>
          <a:prstGeom prst="line">
            <a:avLst/>
          </a:prstGeom>
          <a:noFill/>
          <a:ln w="9525">
            <a:solidFill>
              <a:schemeClr val="tx1"/>
            </a:solidFill>
            <a:round/>
            <a:headEnd/>
            <a:tailEnd type="triangle" w="med" len="med"/>
          </a:ln>
        </p:spPr>
        <p:txBody>
          <a:bodyPr wrap="none"/>
          <a:lstStyle/>
          <a:p>
            <a:endParaRPr lang="es-ES"/>
          </a:p>
        </p:txBody>
      </p:sp>
      <p:sp>
        <p:nvSpPr>
          <p:cNvPr id="70680" name="Line 25"/>
          <p:cNvSpPr>
            <a:spLocks noChangeShapeType="1"/>
          </p:cNvSpPr>
          <p:nvPr/>
        </p:nvSpPr>
        <p:spPr bwMode="auto">
          <a:xfrm flipV="1">
            <a:off x="2209800" y="5943600"/>
            <a:ext cx="838200" cy="381000"/>
          </a:xfrm>
          <a:prstGeom prst="line">
            <a:avLst/>
          </a:prstGeom>
          <a:noFill/>
          <a:ln w="9525">
            <a:solidFill>
              <a:schemeClr val="tx1"/>
            </a:solidFill>
            <a:round/>
            <a:headEnd/>
            <a:tailEnd type="triangle" w="med" len="med"/>
          </a:ln>
        </p:spPr>
        <p:txBody>
          <a:bodyPr wrap="none"/>
          <a:lstStyle/>
          <a:p>
            <a:endParaRPr lang="es-ES"/>
          </a:p>
        </p:txBody>
      </p:sp>
      <p:sp>
        <p:nvSpPr>
          <p:cNvPr id="70681" name="Text Box 26"/>
          <p:cNvSpPr txBox="1">
            <a:spLocks noChangeArrowheads="1"/>
          </p:cNvSpPr>
          <p:nvPr/>
        </p:nvSpPr>
        <p:spPr bwMode="auto">
          <a:xfrm>
            <a:off x="1066800" y="1411288"/>
            <a:ext cx="1133475" cy="457200"/>
          </a:xfrm>
          <a:prstGeom prst="rect">
            <a:avLst/>
          </a:prstGeom>
          <a:noFill/>
          <a:ln w="9525">
            <a:noFill/>
            <a:miter lim="800000"/>
            <a:headEnd/>
            <a:tailEnd/>
          </a:ln>
        </p:spPr>
        <p:txBody>
          <a:bodyPr wrap="none">
            <a:spAutoFit/>
          </a:bodyPr>
          <a:lstStyle/>
          <a:p>
            <a:r>
              <a:rPr lang="en-US"/>
              <a:t>Evento</a:t>
            </a:r>
            <a:endParaRPr lang="es-ES_tradnl"/>
          </a:p>
        </p:txBody>
      </p:sp>
      <p:sp>
        <p:nvSpPr>
          <p:cNvPr id="70682" name="Text Box 27"/>
          <p:cNvSpPr txBox="1">
            <a:spLocks noChangeArrowheads="1"/>
          </p:cNvSpPr>
          <p:nvPr/>
        </p:nvSpPr>
        <p:spPr bwMode="auto">
          <a:xfrm>
            <a:off x="2133600" y="2133600"/>
            <a:ext cx="1422400" cy="457200"/>
          </a:xfrm>
          <a:prstGeom prst="rect">
            <a:avLst/>
          </a:prstGeom>
          <a:noFill/>
          <a:ln w="9525">
            <a:noFill/>
            <a:miter lim="800000"/>
            <a:headEnd/>
            <a:tailEnd/>
          </a:ln>
        </p:spPr>
        <p:txBody>
          <a:bodyPr wrap="none">
            <a:spAutoFit/>
          </a:bodyPr>
          <a:lstStyle/>
          <a:p>
            <a:r>
              <a:rPr lang="en-US"/>
              <a:t>Actividad</a:t>
            </a:r>
            <a:endParaRPr lang="es-ES_tradnl"/>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mtClean="0"/>
              <a:t>Modelo No Permite:</a:t>
            </a:r>
            <a:endParaRPr lang="es-ES_tradnl" smtClean="0"/>
          </a:p>
        </p:txBody>
      </p:sp>
      <p:sp>
        <p:nvSpPr>
          <p:cNvPr id="71683" name="Oval 4"/>
          <p:cNvSpPr>
            <a:spLocks noChangeArrowheads="1"/>
          </p:cNvSpPr>
          <p:nvPr/>
        </p:nvSpPr>
        <p:spPr bwMode="auto">
          <a:xfrm>
            <a:off x="1752600" y="2438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1684" name="Oval 5"/>
          <p:cNvSpPr>
            <a:spLocks noChangeArrowheads="1"/>
          </p:cNvSpPr>
          <p:nvPr/>
        </p:nvSpPr>
        <p:spPr bwMode="auto">
          <a:xfrm>
            <a:off x="3429000" y="2438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1685" name="AutoShape 8"/>
          <p:cNvSpPr>
            <a:spLocks noChangeArrowheads="1"/>
          </p:cNvSpPr>
          <p:nvPr/>
        </p:nvSpPr>
        <p:spPr bwMode="auto">
          <a:xfrm>
            <a:off x="2209800" y="3048000"/>
            <a:ext cx="1371600" cy="457200"/>
          </a:xfrm>
          <a:prstGeom prst="curvedUpArrow">
            <a:avLst>
              <a:gd name="adj1" fmla="val 60000"/>
              <a:gd name="adj2" fmla="val 120000"/>
              <a:gd name="adj3" fmla="val 33333"/>
            </a:avLst>
          </a:prstGeom>
          <a:solidFill>
            <a:schemeClr val="tx1"/>
          </a:solidFill>
          <a:ln w="9525">
            <a:solidFill>
              <a:schemeClr val="tx1"/>
            </a:solidFill>
            <a:miter lim="800000"/>
            <a:headEnd/>
            <a:tailEnd/>
          </a:ln>
        </p:spPr>
        <p:txBody>
          <a:bodyPr wrap="none" anchor="ctr"/>
          <a:lstStyle/>
          <a:p>
            <a:pPr algn="ctr"/>
            <a:endParaRPr lang="es-ES_tradnl"/>
          </a:p>
        </p:txBody>
      </p:sp>
      <p:sp>
        <p:nvSpPr>
          <p:cNvPr id="71686" name="AutoShape 9"/>
          <p:cNvSpPr>
            <a:spLocks noChangeArrowheads="1"/>
          </p:cNvSpPr>
          <p:nvPr/>
        </p:nvSpPr>
        <p:spPr bwMode="auto">
          <a:xfrm>
            <a:off x="2133600" y="1905000"/>
            <a:ext cx="1600200" cy="457200"/>
          </a:xfrm>
          <a:prstGeom prst="curvedDownArrow">
            <a:avLst>
              <a:gd name="adj1" fmla="val 70000"/>
              <a:gd name="adj2" fmla="val 140000"/>
              <a:gd name="adj3" fmla="val 33333"/>
            </a:avLst>
          </a:prstGeom>
          <a:solidFill>
            <a:schemeClr val="tx1"/>
          </a:solidFill>
          <a:ln w="9525">
            <a:solidFill>
              <a:schemeClr val="tx1"/>
            </a:solidFill>
            <a:miter lim="800000"/>
            <a:headEnd/>
            <a:tailEnd/>
          </a:ln>
        </p:spPr>
        <p:txBody>
          <a:bodyPr wrap="none" anchor="ctr"/>
          <a:lstStyle/>
          <a:p>
            <a:endParaRPr lang="es-US"/>
          </a:p>
        </p:txBody>
      </p:sp>
      <p:sp>
        <p:nvSpPr>
          <p:cNvPr id="71687" name="Rectangle 10"/>
          <p:cNvSpPr>
            <a:spLocks noChangeArrowheads="1"/>
          </p:cNvSpPr>
          <p:nvPr/>
        </p:nvSpPr>
        <p:spPr bwMode="auto">
          <a:xfrm>
            <a:off x="1143000" y="3352800"/>
            <a:ext cx="7772400" cy="1143000"/>
          </a:xfrm>
          <a:prstGeom prst="rect">
            <a:avLst/>
          </a:prstGeom>
          <a:noFill/>
          <a:ln w="9525">
            <a:noFill/>
            <a:miter lim="800000"/>
            <a:headEnd/>
            <a:tailEnd/>
          </a:ln>
        </p:spPr>
        <p:txBody>
          <a:bodyPr lIns="92075" tIns="46038" rIns="92075" bIns="46038" anchor="ctr"/>
          <a:lstStyle/>
          <a:p>
            <a:pPr algn="ctr"/>
            <a:r>
              <a:rPr lang="en-US" sz="4400">
                <a:solidFill>
                  <a:srgbClr val="FFFF00"/>
                </a:solidFill>
              </a:rPr>
              <a:t>Se lo hace asi:</a:t>
            </a:r>
            <a:endParaRPr lang="es-ES_tradnl" sz="4400">
              <a:solidFill>
                <a:srgbClr val="FFFF00"/>
              </a:solidFill>
            </a:endParaRPr>
          </a:p>
        </p:txBody>
      </p:sp>
      <p:sp>
        <p:nvSpPr>
          <p:cNvPr id="71688" name="Oval 11"/>
          <p:cNvSpPr>
            <a:spLocks noChangeArrowheads="1"/>
          </p:cNvSpPr>
          <p:nvPr/>
        </p:nvSpPr>
        <p:spPr bwMode="auto">
          <a:xfrm>
            <a:off x="1905000" y="5105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1689" name="Oval 12"/>
          <p:cNvSpPr>
            <a:spLocks noChangeArrowheads="1"/>
          </p:cNvSpPr>
          <p:nvPr/>
        </p:nvSpPr>
        <p:spPr bwMode="auto">
          <a:xfrm>
            <a:off x="4343400" y="4572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1690" name="Oval 13"/>
          <p:cNvSpPr>
            <a:spLocks noChangeArrowheads="1"/>
          </p:cNvSpPr>
          <p:nvPr/>
        </p:nvSpPr>
        <p:spPr bwMode="auto">
          <a:xfrm>
            <a:off x="4343400" y="57150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1691" name="Line 14"/>
          <p:cNvSpPr>
            <a:spLocks noChangeShapeType="1"/>
          </p:cNvSpPr>
          <p:nvPr/>
        </p:nvSpPr>
        <p:spPr bwMode="auto">
          <a:xfrm flipV="1">
            <a:off x="2514600" y="4876800"/>
            <a:ext cx="1676400" cy="381000"/>
          </a:xfrm>
          <a:prstGeom prst="line">
            <a:avLst/>
          </a:prstGeom>
          <a:noFill/>
          <a:ln w="9525">
            <a:solidFill>
              <a:schemeClr val="tx1"/>
            </a:solidFill>
            <a:round/>
            <a:headEnd/>
            <a:tailEnd type="triangle" w="med" len="med"/>
          </a:ln>
        </p:spPr>
        <p:txBody>
          <a:bodyPr wrap="none"/>
          <a:lstStyle/>
          <a:p>
            <a:endParaRPr lang="es-ES"/>
          </a:p>
        </p:txBody>
      </p:sp>
      <p:sp>
        <p:nvSpPr>
          <p:cNvPr id="71692" name="Line 15"/>
          <p:cNvSpPr>
            <a:spLocks noChangeShapeType="1"/>
          </p:cNvSpPr>
          <p:nvPr/>
        </p:nvSpPr>
        <p:spPr bwMode="auto">
          <a:xfrm>
            <a:off x="2438400" y="5562600"/>
            <a:ext cx="1752600" cy="381000"/>
          </a:xfrm>
          <a:prstGeom prst="line">
            <a:avLst/>
          </a:prstGeom>
          <a:noFill/>
          <a:ln w="9525">
            <a:solidFill>
              <a:schemeClr val="tx1"/>
            </a:solidFill>
            <a:round/>
            <a:headEnd/>
            <a:tailEnd type="triangle" w="med" len="med"/>
          </a:ln>
        </p:spPr>
        <p:txBody>
          <a:bodyPr wrap="none"/>
          <a:lstStyle/>
          <a:p>
            <a:endParaRPr lang="es-ES"/>
          </a:p>
        </p:txBody>
      </p:sp>
      <p:sp>
        <p:nvSpPr>
          <p:cNvPr id="71693" name="Line 16"/>
          <p:cNvSpPr>
            <a:spLocks noChangeShapeType="1"/>
          </p:cNvSpPr>
          <p:nvPr/>
        </p:nvSpPr>
        <p:spPr bwMode="auto">
          <a:xfrm flipV="1">
            <a:off x="4572000" y="5181600"/>
            <a:ext cx="0" cy="533400"/>
          </a:xfrm>
          <a:prstGeom prst="line">
            <a:avLst/>
          </a:prstGeom>
          <a:noFill/>
          <a:ln w="9525" cap="rnd">
            <a:solidFill>
              <a:schemeClr val="tx1"/>
            </a:solidFill>
            <a:prstDash val="sysDot"/>
            <a:round/>
            <a:headEnd/>
            <a:tailEnd type="triangle" w="med" len="med"/>
          </a:ln>
        </p:spPr>
        <p:txBody>
          <a:bodyPr wrap="none"/>
          <a:lstStyle/>
          <a:p>
            <a:endParaRPr lang="es-ES"/>
          </a:p>
        </p:txBody>
      </p:sp>
      <p:sp>
        <p:nvSpPr>
          <p:cNvPr id="71694" name="Text Box 17"/>
          <p:cNvSpPr txBox="1">
            <a:spLocks noChangeArrowheads="1"/>
          </p:cNvSpPr>
          <p:nvPr/>
        </p:nvSpPr>
        <p:spPr bwMode="auto">
          <a:xfrm>
            <a:off x="4708525" y="5145088"/>
            <a:ext cx="2455863" cy="457200"/>
          </a:xfrm>
          <a:prstGeom prst="rect">
            <a:avLst/>
          </a:prstGeom>
          <a:noFill/>
          <a:ln w="9525">
            <a:noFill/>
            <a:miter lim="800000"/>
            <a:headEnd/>
            <a:tailEnd/>
          </a:ln>
        </p:spPr>
        <p:txBody>
          <a:bodyPr wrap="none">
            <a:spAutoFit/>
          </a:bodyPr>
          <a:lstStyle/>
          <a:p>
            <a:r>
              <a:rPr lang="en-US"/>
              <a:t>Actividad Ficticia</a:t>
            </a:r>
            <a:endParaRPr lang="es-ES_tradnl"/>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3400" y="152400"/>
            <a:ext cx="8382000" cy="1143000"/>
          </a:xfrm>
        </p:spPr>
        <p:txBody>
          <a:bodyPr/>
          <a:lstStyle/>
          <a:p>
            <a:pPr eaLnBrk="1" hangingPunct="1"/>
            <a:r>
              <a:rPr lang="en-US" smtClean="0"/>
              <a:t>Otros Usos Actividades Ficticias</a:t>
            </a:r>
            <a:endParaRPr lang="es-ES_tradnl" smtClean="0"/>
          </a:p>
        </p:txBody>
      </p:sp>
      <p:sp>
        <p:nvSpPr>
          <p:cNvPr id="1076227" name="Rectangle 3"/>
          <p:cNvSpPr>
            <a:spLocks noGrp="1" noChangeArrowheads="1"/>
          </p:cNvSpPr>
          <p:nvPr>
            <p:ph type="body" idx="1"/>
          </p:nvPr>
        </p:nvSpPr>
        <p:spPr>
          <a:xfrm>
            <a:off x="1169988" y="1143000"/>
            <a:ext cx="7772400" cy="1101725"/>
          </a:xfrm>
        </p:spPr>
        <p:txBody>
          <a:bodyPr/>
          <a:lstStyle/>
          <a:p>
            <a:pPr eaLnBrk="1" hangingPunct="1">
              <a:defRPr/>
            </a:pPr>
            <a:r>
              <a:rPr lang="en-US" smtClean="0"/>
              <a:t>Actividades A y B son prerequisitos de C y solo B es prerequisitos  de E</a:t>
            </a:r>
            <a:endParaRPr lang="es-ES_tradnl" smtClean="0"/>
          </a:p>
        </p:txBody>
      </p:sp>
      <p:sp>
        <p:nvSpPr>
          <p:cNvPr id="72708" name="Oval 4"/>
          <p:cNvSpPr>
            <a:spLocks noChangeArrowheads="1"/>
          </p:cNvSpPr>
          <p:nvPr/>
        </p:nvSpPr>
        <p:spPr bwMode="auto">
          <a:xfrm>
            <a:off x="2286000" y="3581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2709" name="Oval 5"/>
          <p:cNvSpPr>
            <a:spLocks noChangeArrowheads="1"/>
          </p:cNvSpPr>
          <p:nvPr/>
        </p:nvSpPr>
        <p:spPr bwMode="auto">
          <a:xfrm>
            <a:off x="2286000" y="4724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2710" name="Oval 7"/>
          <p:cNvSpPr>
            <a:spLocks noChangeArrowheads="1"/>
          </p:cNvSpPr>
          <p:nvPr/>
        </p:nvSpPr>
        <p:spPr bwMode="auto">
          <a:xfrm>
            <a:off x="5791200" y="3581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2711" name="Oval 8"/>
          <p:cNvSpPr>
            <a:spLocks noChangeArrowheads="1"/>
          </p:cNvSpPr>
          <p:nvPr/>
        </p:nvSpPr>
        <p:spPr bwMode="auto">
          <a:xfrm>
            <a:off x="5791200" y="4724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2712" name="Oval 13"/>
          <p:cNvSpPr>
            <a:spLocks noChangeArrowheads="1"/>
          </p:cNvSpPr>
          <p:nvPr/>
        </p:nvSpPr>
        <p:spPr bwMode="auto">
          <a:xfrm>
            <a:off x="4114800" y="3581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2713" name="Oval 14"/>
          <p:cNvSpPr>
            <a:spLocks noChangeArrowheads="1"/>
          </p:cNvSpPr>
          <p:nvPr/>
        </p:nvSpPr>
        <p:spPr bwMode="auto">
          <a:xfrm>
            <a:off x="4114800" y="4724400"/>
            <a:ext cx="533400" cy="533400"/>
          </a:xfrm>
          <a:prstGeom prst="ellipse">
            <a:avLst/>
          </a:prstGeom>
          <a:solidFill>
            <a:srgbClr val="FF0000"/>
          </a:solidFill>
          <a:ln w="9525">
            <a:solidFill>
              <a:schemeClr val="tx1"/>
            </a:solidFill>
            <a:round/>
            <a:headEnd/>
            <a:tailEnd/>
          </a:ln>
        </p:spPr>
        <p:txBody>
          <a:bodyPr wrap="none" anchor="ctr"/>
          <a:lstStyle/>
          <a:p>
            <a:endParaRPr lang="es-US"/>
          </a:p>
        </p:txBody>
      </p:sp>
      <p:sp>
        <p:nvSpPr>
          <p:cNvPr id="72714" name="Line 15"/>
          <p:cNvSpPr>
            <a:spLocks noChangeShapeType="1"/>
          </p:cNvSpPr>
          <p:nvPr/>
        </p:nvSpPr>
        <p:spPr bwMode="auto">
          <a:xfrm>
            <a:off x="2819400" y="3810000"/>
            <a:ext cx="1143000" cy="0"/>
          </a:xfrm>
          <a:prstGeom prst="line">
            <a:avLst/>
          </a:prstGeom>
          <a:noFill/>
          <a:ln w="9525">
            <a:solidFill>
              <a:schemeClr val="tx1"/>
            </a:solidFill>
            <a:round/>
            <a:headEnd/>
            <a:tailEnd type="triangle" w="med" len="med"/>
          </a:ln>
        </p:spPr>
        <p:txBody>
          <a:bodyPr wrap="none"/>
          <a:lstStyle/>
          <a:p>
            <a:endParaRPr lang="es-ES"/>
          </a:p>
        </p:txBody>
      </p:sp>
      <p:sp>
        <p:nvSpPr>
          <p:cNvPr id="72715" name="Line 16"/>
          <p:cNvSpPr>
            <a:spLocks noChangeShapeType="1"/>
          </p:cNvSpPr>
          <p:nvPr/>
        </p:nvSpPr>
        <p:spPr bwMode="auto">
          <a:xfrm>
            <a:off x="2895600" y="5029200"/>
            <a:ext cx="1143000" cy="0"/>
          </a:xfrm>
          <a:prstGeom prst="line">
            <a:avLst/>
          </a:prstGeom>
          <a:noFill/>
          <a:ln w="9525">
            <a:solidFill>
              <a:schemeClr val="tx1"/>
            </a:solidFill>
            <a:round/>
            <a:headEnd/>
            <a:tailEnd type="triangle" w="med" len="med"/>
          </a:ln>
        </p:spPr>
        <p:txBody>
          <a:bodyPr wrap="none"/>
          <a:lstStyle/>
          <a:p>
            <a:endParaRPr lang="es-ES"/>
          </a:p>
        </p:txBody>
      </p:sp>
      <p:sp>
        <p:nvSpPr>
          <p:cNvPr id="72716" name="Line 17"/>
          <p:cNvSpPr>
            <a:spLocks noChangeShapeType="1"/>
          </p:cNvSpPr>
          <p:nvPr/>
        </p:nvSpPr>
        <p:spPr bwMode="auto">
          <a:xfrm>
            <a:off x="4724400" y="3810000"/>
            <a:ext cx="990600" cy="0"/>
          </a:xfrm>
          <a:prstGeom prst="line">
            <a:avLst/>
          </a:prstGeom>
          <a:noFill/>
          <a:ln w="9525">
            <a:solidFill>
              <a:schemeClr val="tx1"/>
            </a:solidFill>
            <a:round/>
            <a:headEnd/>
            <a:tailEnd type="triangle" w="med" len="med"/>
          </a:ln>
        </p:spPr>
        <p:txBody>
          <a:bodyPr wrap="none"/>
          <a:lstStyle/>
          <a:p>
            <a:endParaRPr lang="es-ES"/>
          </a:p>
        </p:txBody>
      </p:sp>
      <p:sp>
        <p:nvSpPr>
          <p:cNvPr id="72717" name="Line 18"/>
          <p:cNvSpPr>
            <a:spLocks noChangeShapeType="1"/>
          </p:cNvSpPr>
          <p:nvPr/>
        </p:nvSpPr>
        <p:spPr bwMode="auto">
          <a:xfrm>
            <a:off x="4724400" y="5029200"/>
            <a:ext cx="990600" cy="0"/>
          </a:xfrm>
          <a:prstGeom prst="line">
            <a:avLst/>
          </a:prstGeom>
          <a:noFill/>
          <a:ln w="9525">
            <a:solidFill>
              <a:schemeClr val="tx1"/>
            </a:solidFill>
            <a:round/>
            <a:headEnd/>
            <a:tailEnd type="triangle" w="med" len="med"/>
          </a:ln>
        </p:spPr>
        <p:txBody>
          <a:bodyPr wrap="none"/>
          <a:lstStyle/>
          <a:p>
            <a:endParaRPr lang="es-ES"/>
          </a:p>
        </p:txBody>
      </p:sp>
      <p:sp>
        <p:nvSpPr>
          <p:cNvPr id="72718" name="Line 19"/>
          <p:cNvSpPr>
            <a:spLocks noChangeShapeType="1"/>
          </p:cNvSpPr>
          <p:nvPr/>
        </p:nvSpPr>
        <p:spPr bwMode="auto">
          <a:xfrm flipV="1">
            <a:off x="4419600" y="4191000"/>
            <a:ext cx="0" cy="533400"/>
          </a:xfrm>
          <a:prstGeom prst="line">
            <a:avLst/>
          </a:prstGeom>
          <a:noFill/>
          <a:ln w="9525" cap="rnd">
            <a:solidFill>
              <a:schemeClr val="tx1"/>
            </a:solidFill>
            <a:prstDash val="sysDot"/>
            <a:round/>
            <a:headEnd/>
            <a:tailEnd type="triangle" w="med" len="med"/>
          </a:ln>
        </p:spPr>
        <p:txBody>
          <a:bodyPr wrap="none"/>
          <a:lstStyle/>
          <a:p>
            <a:endParaRPr lang="es-ES"/>
          </a:p>
        </p:txBody>
      </p:sp>
      <p:sp>
        <p:nvSpPr>
          <p:cNvPr id="72719" name="Text Box 20"/>
          <p:cNvSpPr txBox="1">
            <a:spLocks noChangeArrowheads="1"/>
          </p:cNvSpPr>
          <p:nvPr/>
        </p:nvSpPr>
        <p:spPr bwMode="auto">
          <a:xfrm>
            <a:off x="3108325" y="3316288"/>
            <a:ext cx="387350" cy="457200"/>
          </a:xfrm>
          <a:prstGeom prst="rect">
            <a:avLst/>
          </a:prstGeom>
          <a:noFill/>
          <a:ln w="9525">
            <a:noFill/>
            <a:miter lim="800000"/>
            <a:headEnd/>
            <a:tailEnd/>
          </a:ln>
        </p:spPr>
        <p:txBody>
          <a:bodyPr wrap="none">
            <a:spAutoFit/>
          </a:bodyPr>
          <a:lstStyle/>
          <a:p>
            <a:r>
              <a:rPr lang="en-US"/>
              <a:t>A</a:t>
            </a:r>
            <a:endParaRPr lang="es-ES_tradnl"/>
          </a:p>
        </p:txBody>
      </p:sp>
      <p:sp>
        <p:nvSpPr>
          <p:cNvPr id="72720" name="Text Box 21"/>
          <p:cNvSpPr txBox="1">
            <a:spLocks noChangeArrowheads="1"/>
          </p:cNvSpPr>
          <p:nvPr/>
        </p:nvSpPr>
        <p:spPr bwMode="auto">
          <a:xfrm>
            <a:off x="3184525" y="4535488"/>
            <a:ext cx="387350" cy="457200"/>
          </a:xfrm>
          <a:prstGeom prst="rect">
            <a:avLst/>
          </a:prstGeom>
          <a:noFill/>
          <a:ln w="9525">
            <a:noFill/>
            <a:miter lim="800000"/>
            <a:headEnd/>
            <a:tailEnd/>
          </a:ln>
        </p:spPr>
        <p:txBody>
          <a:bodyPr wrap="none">
            <a:spAutoFit/>
          </a:bodyPr>
          <a:lstStyle/>
          <a:p>
            <a:r>
              <a:rPr lang="en-US"/>
              <a:t>B</a:t>
            </a:r>
            <a:endParaRPr lang="es-ES_tradnl"/>
          </a:p>
        </p:txBody>
      </p:sp>
      <p:sp>
        <p:nvSpPr>
          <p:cNvPr id="72721" name="Text Box 22"/>
          <p:cNvSpPr txBox="1">
            <a:spLocks noChangeArrowheads="1"/>
          </p:cNvSpPr>
          <p:nvPr/>
        </p:nvSpPr>
        <p:spPr bwMode="auto">
          <a:xfrm>
            <a:off x="4479925" y="4230688"/>
            <a:ext cx="455613" cy="457200"/>
          </a:xfrm>
          <a:prstGeom prst="rect">
            <a:avLst/>
          </a:prstGeom>
          <a:noFill/>
          <a:ln w="9525">
            <a:noFill/>
            <a:miter lim="800000"/>
            <a:headEnd/>
            <a:tailEnd/>
          </a:ln>
        </p:spPr>
        <p:txBody>
          <a:bodyPr wrap="none">
            <a:spAutoFit/>
          </a:bodyPr>
          <a:lstStyle/>
          <a:p>
            <a:r>
              <a:rPr lang="en-US"/>
              <a:t>B’</a:t>
            </a:r>
            <a:endParaRPr lang="es-ES_tradnl"/>
          </a:p>
        </p:txBody>
      </p:sp>
      <p:sp>
        <p:nvSpPr>
          <p:cNvPr id="72722" name="Text Box 23"/>
          <p:cNvSpPr txBox="1">
            <a:spLocks noChangeArrowheads="1"/>
          </p:cNvSpPr>
          <p:nvPr/>
        </p:nvSpPr>
        <p:spPr bwMode="auto">
          <a:xfrm>
            <a:off x="5089525" y="3240088"/>
            <a:ext cx="404813" cy="457200"/>
          </a:xfrm>
          <a:prstGeom prst="rect">
            <a:avLst/>
          </a:prstGeom>
          <a:noFill/>
          <a:ln w="9525">
            <a:noFill/>
            <a:miter lim="800000"/>
            <a:headEnd/>
            <a:tailEnd/>
          </a:ln>
        </p:spPr>
        <p:txBody>
          <a:bodyPr wrap="none">
            <a:spAutoFit/>
          </a:bodyPr>
          <a:lstStyle/>
          <a:p>
            <a:r>
              <a:rPr lang="en-US"/>
              <a:t>C</a:t>
            </a:r>
            <a:endParaRPr lang="es-ES_tradnl"/>
          </a:p>
        </p:txBody>
      </p:sp>
      <p:sp>
        <p:nvSpPr>
          <p:cNvPr id="72723" name="Text Box 24"/>
          <p:cNvSpPr txBox="1">
            <a:spLocks noChangeArrowheads="1"/>
          </p:cNvSpPr>
          <p:nvPr/>
        </p:nvSpPr>
        <p:spPr bwMode="auto">
          <a:xfrm>
            <a:off x="5013325" y="4611688"/>
            <a:ext cx="387350" cy="457200"/>
          </a:xfrm>
          <a:prstGeom prst="rect">
            <a:avLst/>
          </a:prstGeom>
          <a:noFill/>
          <a:ln w="9525">
            <a:noFill/>
            <a:miter lim="800000"/>
            <a:headEnd/>
            <a:tailEnd/>
          </a:ln>
        </p:spPr>
        <p:txBody>
          <a:bodyPr wrap="none">
            <a:spAutoFit/>
          </a:bodyPr>
          <a:lstStyle/>
          <a:p>
            <a:r>
              <a:rPr lang="en-US"/>
              <a:t>E</a:t>
            </a:r>
            <a:endParaRPr lang="es-ES_tradnl"/>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304800" y="228600"/>
            <a:ext cx="8839200" cy="1143000"/>
          </a:xfrm>
          <a:noFill/>
        </p:spPr>
        <p:txBody>
          <a:bodyPr lIns="90488" tIns="44450" rIns="90488" bIns="44450"/>
          <a:lstStyle/>
          <a:p>
            <a:pPr eaLnBrk="1" hangingPunct="1"/>
            <a:r>
              <a:rPr lang="en-US" sz="3600" b="1" smtClean="0"/>
              <a:t>Todos somos Administradores de Proyectos, pero </a:t>
            </a:r>
            <a:r>
              <a:rPr lang="en-US" sz="3600" b="1" u="sng" smtClean="0"/>
              <a:t>no</a:t>
            </a:r>
            <a:r>
              <a:rPr lang="en-US" sz="3600" b="1" smtClean="0"/>
              <a:t> todos saben como planear y administrar un proyecto</a:t>
            </a:r>
          </a:p>
        </p:txBody>
      </p:sp>
      <p:sp>
        <p:nvSpPr>
          <p:cNvPr id="1016835" name="Rectangle 1027"/>
          <p:cNvSpPr>
            <a:spLocks noGrp="1" noChangeArrowheads="1"/>
          </p:cNvSpPr>
          <p:nvPr>
            <p:ph type="body" idx="1"/>
          </p:nvPr>
        </p:nvSpPr>
        <p:spPr>
          <a:xfrm>
            <a:off x="1066800" y="2133600"/>
            <a:ext cx="7569200" cy="3924300"/>
          </a:xfrm>
        </p:spPr>
        <p:txBody>
          <a:bodyPr lIns="90488" tIns="44450" rIns="90488" bIns="44450"/>
          <a:lstStyle/>
          <a:p>
            <a:pPr eaLnBrk="1" hangingPunct="1">
              <a:lnSpc>
                <a:spcPct val="90000"/>
              </a:lnSpc>
              <a:buFont typeface="Wingdings" pitchFamily="2" charset="2"/>
              <a:buNone/>
              <a:defRPr/>
            </a:pPr>
            <a:r>
              <a:rPr lang="en-US" smtClean="0"/>
              <a:t>Proyectos varian en tamaño y alcance:</a:t>
            </a:r>
          </a:p>
          <a:p>
            <a:pPr eaLnBrk="1" hangingPunct="1">
              <a:lnSpc>
                <a:spcPct val="90000"/>
              </a:lnSpc>
              <a:defRPr/>
            </a:pPr>
            <a:r>
              <a:rPr lang="en-US" sz="2800" smtClean="0"/>
              <a:t>Lanzamiento transbordador NASA</a:t>
            </a:r>
          </a:p>
          <a:p>
            <a:pPr eaLnBrk="1" hangingPunct="1">
              <a:lnSpc>
                <a:spcPct val="90000"/>
              </a:lnSpc>
              <a:defRPr/>
            </a:pPr>
            <a:r>
              <a:rPr lang="en-US" sz="2800" smtClean="0"/>
              <a:t>Construir un bote</a:t>
            </a:r>
          </a:p>
          <a:p>
            <a:pPr eaLnBrk="1" hangingPunct="1">
              <a:lnSpc>
                <a:spcPct val="90000"/>
              </a:lnSpc>
              <a:defRPr/>
            </a:pPr>
            <a:r>
              <a:rPr lang="en-US" sz="2800" smtClean="0"/>
              <a:t>Construir un hospital</a:t>
            </a:r>
          </a:p>
          <a:p>
            <a:pPr eaLnBrk="1" hangingPunct="1">
              <a:lnSpc>
                <a:spcPct val="90000"/>
              </a:lnSpc>
              <a:defRPr/>
            </a:pPr>
            <a:r>
              <a:rPr lang="en-US" sz="2800" smtClean="0"/>
              <a:t>Remodelación de un edificio</a:t>
            </a:r>
          </a:p>
          <a:p>
            <a:pPr eaLnBrk="1" hangingPunct="1">
              <a:lnSpc>
                <a:spcPct val="90000"/>
              </a:lnSpc>
              <a:defRPr/>
            </a:pPr>
            <a:r>
              <a:rPr lang="en-US" sz="2800" smtClean="0"/>
              <a:t>Planear una fiesta o boda</a:t>
            </a:r>
          </a:p>
          <a:p>
            <a:pPr eaLnBrk="1" hangingPunct="1">
              <a:lnSpc>
                <a:spcPct val="90000"/>
              </a:lnSpc>
              <a:defRPr/>
            </a:pPr>
            <a:r>
              <a:rPr lang="en-US" sz="2800" smtClean="0"/>
              <a:t>Organizar olimpiadas</a:t>
            </a:r>
          </a:p>
          <a:p>
            <a:pPr eaLnBrk="1" hangingPunct="1">
              <a:lnSpc>
                <a:spcPct val="90000"/>
              </a:lnSpc>
              <a:defRPr/>
            </a:pPr>
            <a:r>
              <a:rPr lang="en-US" sz="2800" smtClean="0"/>
              <a:t>Desarrollar un nuevo software</a:t>
            </a:r>
          </a:p>
          <a:p>
            <a:pPr eaLnBrk="1" hangingPunct="1">
              <a:lnSpc>
                <a:spcPct val="90000"/>
              </a:lnSpc>
              <a:defRPr/>
            </a:pPr>
            <a:r>
              <a:rPr lang="en-US" sz="2800" smtClean="0"/>
              <a:t>Obtener un titulo en Acuicultura</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mtClean="0"/>
              <a:t>Duracion de Actividades</a:t>
            </a:r>
          </a:p>
        </p:txBody>
      </p:sp>
      <p:sp>
        <p:nvSpPr>
          <p:cNvPr id="1053699" name="Rectangle 3"/>
          <p:cNvSpPr>
            <a:spLocks noGrp="1" noChangeArrowheads="1"/>
          </p:cNvSpPr>
          <p:nvPr>
            <p:ph type="body" idx="1"/>
          </p:nvPr>
        </p:nvSpPr>
        <p:spPr/>
        <p:txBody>
          <a:bodyPr/>
          <a:lstStyle/>
          <a:p>
            <a:pPr eaLnBrk="1" hangingPunct="1">
              <a:defRPr/>
            </a:pPr>
            <a:r>
              <a:rPr lang="en-US" smtClean="0"/>
              <a:t>Promedio ponderado que toma en cuenta 3 tiempos separados:</a:t>
            </a:r>
          </a:p>
          <a:p>
            <a:pPr lvl="1" eaLnBrk="1" hangingPunct="1">
              <a:defRPr/>
            </a:pPr>
            <a:r>
              <a:rPr lang="en-US" smtClean="0"/>
              <a:t>Optimista.</a:t>
            </a:r>
          </a:p>
          <a:p>
            <a:pPr lvl="1" eaLnBrk="1" hangingPunct="1">
              <a:defRPr/>
            </a:pPr>
            <a:r>
              <a:rPr lang="en-US" smtClean="0"/>
              <a:t>Pesismista.</a:t>
            </a:r>
          </a:p>
          <a:p>
            <a:pPr lvl="1" eaLnBrk="1" hangingPunct="1">
              <a:defRPr/>
            </a:pPr>
            <a:r>
              <a:rPr lang="en-US" smtClean="0"/>
              <a:t>Realista o mas probable.</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26"/>
          <p:cNvSpPr>
            <a:spLocks noGrp="1" noChangeArrowheads="1"/>
          </p:cNvSpPr>
          <p:nvPr>
            <p:ph type="title"/>
          </p:nvPr>
        </p:nvSpPr>
        <p:spPr/>
        <p:txBody>
          <a:bodyPr/>
          <a:lstStyle/>
          <a:p>
            <a:pPr eaLnBrk="1" hangingPunct="1"/>
            <a:r>
              <a:rPr lang="en-US" smtClean="0"/>
              <a:t>Trabajar la Red</a:t>
            </a:r>
          </a:p>
        </p:txBody>
      </p:sp>
      <p:sp>
        <p:nvSpPr>
          <p:cNvPr id="1054723" name="Rectangle 1027"/>
          <p:cNvSpPr>
            <a:spLocks noGrp="1" noChangeArrowheads="1"/>
          </p:cNvSpPr>
          <p:nvPr>
            <p:ph type="body" idx="1"/>
          </p:nvPr>
        </p:nvSpPr>
        <p:spPr/>
        <p:txBody>
          <a:bodyPr/>
          <a:lstStyle/>
          <a:p>
            <a:pPr eaLnBrk="1" hangingPunct="1">
              <a:defRPr/>
            </a:pPr>
            <a:r>
              <a:rPr lang="en-US" smtClean="0"/>
              <a:t>Tiempo de Terminacion Temprana EF:</a:t>
            </a:r>
          </a:p>
          <a:p>
            <a:pPr lvl="1" eaLnBrk="1" hangingPunct="1">
              <a:defRPr/>
            </a:pPr>
            <a:r>
              <a:rPr lang="en-US" smtClean="0"/>
              <a:t>El tiempo de terminacion mas temprana para una actividad se llama EF.</a:t>
            </a:r>
          </a:p>
          <a:p>
            <a:pPr lvl="1" eaLnBrk="1" hangingPunct="1">
              <a:defRPr/>
            </a:pPr>
            <a:r>
              <a:rPr lang="en-US" smtClean="0"/>
              <a:t>El EF es el </a:t>
            </a:r>
            <a:r>
              <a:rPr lang="en-US" i="1" smtClean="0">
                <a:solidFill>
                  <a:srgbClr val="FFFF00"/>
                </a:solidFill>
              </a:rPr>
              <a:t>minimo</a:t>
            </a:r>
            <a:r>
              <a:rPr lang="en-US" smtClean="0"/>
              <a:t> tiempo necesario para terminar todas las actividades que preceden al evento.</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26"/>
          <p:cNvSpPr>
            <a:spLocks noGrp="1" noChangeArrowheads="1"/>
          </p:cNvSpPr>
          <p:nvPr>
            <p:ph type="title"/>
          </p:nvPr>
        </p:nvSpPr>
        <p:spPr/>
        <p:txBody>
          <a:bodyPr/>
          <a:lstStyle/>
          <a:p>
            <a:pPr eaLnBrk="1" hangingPunct="1"/>
            <a:r>
              <a:rPr lang="en-US" smtClean="0"/>
              <a:t>Trabajando la Red</a:t>
            </a:r>
          </a:p>
        </p:txBody>
      </p:sp>
      <p:sp>
        <p:nvSpPr>
          <p:cNvPr id="1055747" name="Rectangle 1027"/>
          <p:cNvSpPr>
            <a:spLocks noGrp="1" noChangeArrowheads="1"/>
          </p:cNvSpPr>
          <p:nvPr>
            <p:ph type="body" idx="1"/>
          </p:nvPr>
        </p:nvSpPr>
        <p:spPr/>
        <p:txBody>
          <a:bodyPr/>
          <a:lstStyle/>
          <a:p>
            <a:pPr eaLnBrk="1" hangingPunct="1">
              <a:defRPr/>
            </a:pPr>
            <a:r>
              <a:rPr lang="en-US" sz="2800" smtClean="0"/>
              <a:t>Calculo de EF:</a:t>
            </a:r>
          </a:p>
          <a:p>
            <a:pPr lvl="1" eaLnBrk="1" hangingPunct="1">
              <a:defRPr/>
            </a:pPr>
            <a:r>
              <a:rPr lang="en-US" sz="2400" smtClean="0"/>
              <a:t>Trabajando de Izquierda a derecha, el EF se calcula tomando el EF del evento anterior y sumando la duracion de la actividad anterior.</a:t>
            </a:r>
          </a:p>
          <a:p>
            <a:pPr lvl="1" eaLnBrk="1" hangingPunct="1">
              <a:defRPr/>
            </a:pPr>
            <a:r>
              <a:rPr lang="en-US" sz="2400" smtClean="0"/>
              <a:t>Si el evento tiene mas de una actividad predecesora, use el mayor EF de todas las actividades anteriores, incluidas las actividades ficticias.</a:t>
            </a:r>
          </a:p>
          <a:p>
            <a:pPr lvl="1" eaLnBrk="1" hangingPunct="1">
              <a:defRPr/>
            </a:pPr>
            <a:r>
              <a:rPr lang="en-US" sz="2400" smtClean="0"/>
              <a:t>El EF se muestra como un numero en la casilla derecha arriba del nodo del evento.</a:t>
            </a:r>
          </a:p>
        </p:txBody>
      </p:sp>
      <p:grpSp>
        <p:nvGrpSpPr>
          <p:cNvPr id="75780" name="Group 1037"/>
          <p:cNvGrpSpPr>
            <a:grpSpLocks/>
          </p:cNvGrpSpPr>
          <p:nvPr/>
        </p:nvGrpSpPr>
        <p:grpSpPr bwMode="auto">
          <a:xfrm>
            <a:off x="228600" y="4953000"/>
            <a:ext cx="914400" cy="762000"/>
            <a:chOff x="384" y="3360"/>
            <a:chExt cx="576" cy="480"/>
          </a:xfrm>
        </p:grpSpPr>
        <p:sp>
          <p:nvSpPr>
            <p:cNvPr id="75781" name="Rectangle 1038"/>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75782" name="Rectangle 1039"/>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75783" name="Rectangle 1040"/>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75784" name="Rectangle 1041"/>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26"/>
          <p:cNvSpPr>
            <a:spLocks noGrp="1" noChangeArrowheads="1"/>
          </p:cNvSpPr>
          <p:nvPr>
            <p:ph type="title"/>
          </p:nvPr>
        </p:nvSpPr>
        <p:spPr/>
        <p:txBody>
          <a:bodyPr/>
          <a:lstStyle/>
          <a:p>
            <a:pPr eaLnBrk="1" hangingPunct="1"/>
            <a:r>
              <a:rPr lang="en-US" smtClean="0"/>
              <a:t>Trabajando la Red</a:t>
            </a:r>
          </a:p>
        </p:txBody>
      </p:sp>
      <p:sp>
        <p:nvSpPr>
          <p:cNvPr id="1056771" name="Rectangle 1027"/>
          <p:cNvSpPr>
            <a:spLocks noGrp="1" noChangeArrowheads="1"/>
          </p:cNvSpPr>
          <p:nvPr>
            <p:ph type="body" idx="1"/>
          </p:nvPr>
        </p:nvSpPr>
        <p:spPr/>
        <p:txBody>
          <a:bodyPr/>
          <a:lstStyle/>
          <a:p>
            <a:pPr eaLnBrk="1" hangingPunct="1">
              <a:defRPr/>
            </a:pPr>
            <a:r>
              <a:rPr lang="en-US" smtClean="0"/>
              <a:t>Terminacion Tardia LF:</a:t>
            </a:r>
          </a:p>
          <a:p>
            <a:pPr lvl="1" eaLnBrk="1" hangingPunct="1">
              <a:defRPr/>
            </a:pPr>
            <a:r>
              <a:rPr lang="en-US" smtClean="0"/>
              <a:t>La terminacion tardia de una actividad es llamada LF.</a:t>
            </a:r>
          </a:p>
          <a:p>
            <a:pPr lvl="1" eaLnBrk="1" hangingPunct="1">
              <a:defRPr/>
            </a:pPr>
            <a:r>
              <a:rPr lang="en-US" smtClean="0"/>
              <a:t>El LF es lo mas tarde que un evento puede ocurrir sin retrasar todo el proyecto.</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26"/>
          <p:cNvSpPr>
            <a:spLocks noGrp="1" noChangeArrowheads="1"/>
          </p:cNvSpPr>
          <p:nvPr>
            <p:ph type="title"/>
          </p:nvPr>
        </p:nvSpPr>
        <p:spPr/>
        <p:txBody>
          <a:bodyPr/>
          <a:lstStyle/>
          <a:p>
            <a:pPr eaLnBrk="1" hangingPunct="1"/>
            <a:r>
              <a:rPr lang="en-US" smtClean="0"/>
              <a:t>Trabajando la Red</a:t>
            </a:r>
          </a:p>
        </p:txBody>
      </p:sp>
      <p:sp>
        <p:nvSpPr>
          <p:cNvPr id="1057795" name="Rectangle 1027"/>
          <p:cNvSpPr>
            <a:spLocks noGrp="1" noChangeArrowheads="1"/>
          </p:cNvSpPr>
          <p:nvPr>
            <p:ph type="body" idx="1"/>
          </p:nvPr>
        </p:nvSpPr>
        <p:spPr/>
        <p:txBody>
          <a:bodyPr/>
          <a:lstStyle/>
          <a:p>
            <a:pPr eaLnBrk="1" hangingPunct="1">
              <a:defRPr/>
            </a:pPr>
            <a:r>
              <a:rPr lang="en-US" sz="2800" smtClean="0"/>
              <a:t>Calculo de LF:</a:t>
            </a:r>
          </a:p>
          <a:p>
            <a:pPr lvl="1" eaLnBrk="1" hangingPunct="1">
              <a:defRPr/>
            </a:pPr>
            <a:r>
              <a:rPr lang="en-US" sz="2400" smtClean="0"/>
              <a:t>Para determinar el LF, se hace el procedimiento anterior alrevez.</a:t>
            </a:r>
          </a:p>
          <a:p>
            <a:pPr lvl="1" eaLnBrk="1" hangingPunct="1">
              <a:defRPr/>
            </a:pPr>
            <a:r>
              <a:rPr lang="en-US" sz="2400" smtClean="0"/>
              <a:t>Trabaja de </a:t>
            </a:r>
            <a:r>
              <a:rPr lang="en-US" sz="2400" i="1" smtClean="0">
                <a:solidFill>
                  <a:srgbClr val="FFFF00"/>
                </a:solidFill>
              </a:rPr>
              <a:t>derecha a izquierda</a:t>
            </a:r>
            <a:r>
              <a:rPr lang="en-US" sz="2400" smtClean="0"/>
              <a:t>, y </a:t>
            </a:r>
            <a:r>
              <a:rPr lang="en-US" sz="2400" i="1" smtClean="0">
                <a:solidFill>
                  <a:srgbClr val="FFFF00"/>
                </a:solidFill>
              </a:rPr>
              <a:t>resta</a:t>
            </a:r>
            <a:r>
              <a:rPr lang="en-US" sz="2400" smtClean="0"/>
              <a:t> el LF de la </a:t>
            </a:r>
            <a:r>
              <a:rPr lang="en-US" sz="2400" i="1" smtClean="0">
                <a:solidFill>
                  <a:srgbClr val="FFFF00"/>
                </a:solidFill>
              </a:rPr>
              <a:t>siguiente</a:t>
            </a:r>
            <a:r>
              <a:rPr lang="en-US" sz="2400" smtClean="0"/>
              <a:t> actividad.</a:t>
            </a:r>
          </a:p>
          <a:p>
            <a:pPr lvl="1" eaLnBrk="1" hangingPunct="1">
              <a:defRPr/>
            </a:pPr>
            <a:r>
              <a:rPr lang="en-US" sz="2400" smtClean="0"/>
              <a:t>Si el evento tiene mas de una actividad sucesora, use el </a:t>
            </a:r>
            <a:r>
              <a:rPr lang="en-US" sz="2400" i="1" smtClean="0">
                <a:solidFill>
                  <a:srgbClr val="FFFF00"/>
                </a:solidFill>
              </a:rPr>
              <a:t>menor</a:t>
            </a:r>
            <a:r>
              <a:rPr lang="en-US" sz="2400" smtClean="0"/>
              <a:t> LF de las siguientes actividades, incluyendo actividades ficticias.</a:t>
            </a:r>
          </a:p>
          <a:p>
            <a:pPr lvl="1" eaLnBrk="1" hangingPunct="1">
              <a:defRPr/>
            </a:pPr>
            <a:r>
              <a:rPr lang="en-US" sz="2400" smtClean="0"/>
              <a:t>El LF es mostrado como un numero en el cuadro de abajo a la derecha del nodo del evento.</a:t>
            </a:r>
          </a:p>
        </p:txBody>
      </p:sp>
      <p:grpSp>
        <p:nvGrpSpPr>
          <p:cNvPr id="77828" name="Group 1038"/>
          <p:cNvGrpSpPr>
            <a:grpSpLocks/>
          </p:cNvGrpSpPr>
          <p:nvPr/>
        </p:nvGrpSpPr>
        <p:grpSpPr bwMode="auto">
          <a:xfrm>
            <a:off x="228600" y="4953000"/>
            <a:ext cx="914400" cy="762000"/>
            <a:chOff x="384" y="3360"/>
            <a:chExt cx="576" cy="480"/>
          </a:xfrm>
        </p:grpSpPr>
        <p:sp>
          <p:nvSpPr>
            <p:cNvPr id="77829" name="Rectangle 1039"/>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77830" name="Rectangle 1040"/>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77831" name="Rectangle 1041"/>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77832" name="Rectangle 1042"/>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ChangeArrowheads="1"/>
          </p:cNvSpPr>
          <p:nvPr>
            <p:ph type="title"/>
          </p:nvPr>
        </p:nvSpPr>
        <p:spPr/>
        <p:txBody>
          <a:bodyPr/>
          <a:lstStyle/>
          <a:p>
            <a:pPr eaLnBrk="1" hangingPunct="1"/>
            <a:r>
              <a:rPr lang="en-US" smtClean="0"/>
              <a:t>Trabajando la Red</a:t>
            </a:r>
          </a:p>
        </p:txBody>
      </p:sp>
      <p:sp>
        <p:nvSpPr>
          <p:cNvPr id="1058819" name="Rectangle 1027"/>
          <p:cNvSpPr>
            <a:spLocks noGrp="1" noChangeArrowheads="1"/>
          </p:cNvSpPr>
          <p:nvPr>
            <p:ph type="body" idx="1"/>
          </p:nvPr>
        </p:nvSpPr>
        <p:spPr/>
        <p:txBody>
          <a:bodyPr/>
          <a:lstStyle/>
          <a:p>
            <a:pPr eaLnBrk="1" hangingPunct="1">
              <a:defRPr/>
            </a:pPr>
            <a:r>
              <a:rPr lang="en-US" smtClean="0"/>
              <a:t>Holgura</a:t>
            </a:r>
          </a:p>
          <a:p>
            <a:pPr lvl="1" eaLnBrk="1" hangingPunct="1">
              <a:defRPr/>
            </a:pPr>
            <a:r>
              <a:rPr lang="en-US" smtClean="0"/>
              <a:t>La holgura de un evento es la cantidad de tiempo que un evento puede retrasarse sin retrasar el proyecto.</a:t>
            </a:r>
          </a:p>
          <a:p>
            <a:pPr lvl="1" eaLnBrk="1" hangingPunct="1">
              <a:defRPr/>
            </a:pPr>
            <a:r>
              <a:rPr lang="en-US" smtClean="0"/>
              <a:t>La holgura es la diferencia entre el LF y el EF.</a:t>
            </a: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ChangeArrowheads="1"/>
          </p:cNvSpPr>
          <p:nvPr>
            <p:ph type="title"/>
          </p:nvPr>
        </p:nvSpPr>
        <p:spPr/>
        <p:txBody>
          <a:bodyPr/>
          <a:lstStyle/>
          <a:p>
            <a:pPr eaLnBrk="1" hangingPunct="1"/>
            <a:r>
              <a:rPr lang="en-US" smtClean="0"/>
              <a:t>Trabajando la Red</a:t>
            </a:r>
          </a:p>
        </p:txBody>
      </p:sp>
      <p:sp>
        <p:nvSpPr>
          <p:cNvPr id="1059843" name="Rectangle 1027"/>
          <p:cNvSpPr>
            <a:spLocks noGrp="1" noChangeArrowheads="1"/>
          </p:cNvSpPr>
          <p:nvPr>
            <p:ph type="body" idx="1"/>
          </p:nvPr>
        </p:nvSpPr>
        <p:spPr>
          <a:xfrm>
            <a:off x="1169988" y="1524000"/>
            <a:ext cx="7772400" cy="4114800"/>
          </a:xfrm>
        </p:spPr>
        <p:txBody>
          <a:bodyPr/>
          <a:lstStyle/>
          <a:p>
            <a:pPr eaLnBrk="1" hangingPunct="1">
              <a:lnSpc>
                <a:spcPct val="90000"/>
              </a:lnSpc>
              <a:defRPr/>
            </a:pPr>
            <a:r>
              <a:rPr lang="en-US" sz="2800" smtClean="0"/>
              <a:t>Ruta Critica:</a:t>
            </a:r>
          </a:p>
          <a:p>
            <a:pPr lvl="1" eaLnBrk="1" hangingPunct="1">
              <a:lnSpc>
                <a:spcPct val="90000"/>
              </a:lnSpc>
              <a:defRPr/>
            </a:pPr>
            <a:r>
              <a:rPr lang="en-US" sz="2400" smtClean="0"/>
              <a:t>Una ruta critica es una serie de actividades y eventos donde no hay holgura.</a:t>
            </a:r>
          </a:p>
          <a:p>
            <a:pPr lvl="1" eaLnBrk="1" hangingPunct="1">
              <a:lnSpc>
                <a:spcPct val="90000"/>
              </a:lnSpc>
              <a:defRPr/>
            </a:pPr>
            <a:r>
              <a:rPr lang="en-US" sz="2400" smtClean="0"/>
              <a:t>Al menos una ruta existira donde todos los nodos tendran </a:t>
            </a:r>
            <a:r>
              <a:rPr lang="en-US" sz="2400" i="1" smtClean="0">
                <a:solidFill>
                  <a:srgbClr val="FFFF00"/>
                </a:solidFill>
              </a:rPr>
              <a:t>iguales</a:t>
            </a:r>
            <a:r>
              <a:rPr lang="en-US" sz="2400" smtClean="0"/>
              <a:t> EF y LFs.</a:t>
            </a:r>
          </a:p>
          <a:p>
            <a:pPr lvl="1" eaLnBrk="1" hangingPunct="1">
              <a:lnSpc>
                <a:spcPct val="90000"/>
              </a:lnSpc>
              <a:defRPr/>
            </a:pPr>
            <a:r>
              <a:rPr lang="en-US" sz="2400" smtClean="0"/>
              <a:t>Si cualquier actividad en la ruta critica es retrasada mas alla de su LF, el proyecto entero es retrasado .</a:t>
            </a:r>
          </a:p>
          <a:p>
            <a:pPr lvl="1" eaLnBrk="1" hangingPunct="1">
              <a:lnSpc>
                <a:spcPct val="90000"/>
              </a:lnSpc>
              <a:defRPr/>
            </a:pPr>
            <a:r>
              <a:rPr lang="en-US" sz="2400" smtClean="0"/>
              <a:t>Los Administradores de Proyectos se enfocan en la ruta critica para mantener el proyecto dentro de su cronograma.</a:t>
            </a:r>
          </a:p>
          <a:p>
            <a:pPr lvl="1" eaLnBrk="1" hangingPunct="1">
              <a:lnSpc>
                <a:spcPct val="90000"/>
              </a:lnSpc>
              <a:defRPr/>
            </a:pPr>
            <a:r>
              <a:rPr lang="en-US" sz="2400" smtClean="0"/>
              <a:t>Las actividades no criticas pueden retrasarse hasta su holgura sin retrasar el proyecto.</a:t>
            </a: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26"/>
          <p:cNvSpPr>
            <a:spLocks noGrp="1" noChangeArrowheads="1"/>
          </p:cNvSpPr>
          <p:nvPr>
            <p:ph type="title"/>
          </p:nvPr>
        </p:nvSpPr>
        <p:spPr/>
        <p:txBody>
          <a:bodyPr/>
          <a:lstStyle/>
          <a:p>
            <a:pPr eaLnBrk="1" hangingPunct="1"/>
            <a:r>
              <a:rPr lang="en-US" smtClean="0"/>
              <a:t>Trabajando la Red</a:t>
            </a:r>
          </a:p>
        </p:txBody>
      </p:sp>
      <p:sp>
        <p:nvSpPr>
          <p:cNvPr id="1060867" name="Rectangle 1027"/>
          <p:cNvSpPr>
            <a:spLocks noGrp="1" noChangeArrowheads="1"/>
          </p:cNvSpPr>
          <p:nvPr>
            <p:ph type="body" idx="1"/>
          </p:nvPr>
        </p:nvSpPr>
        <p:spPr/>
        <p:txBody>
          <a:bodyPr/>
          <a:lstStyle/>
          <a:p>
            <a:pPr eaLnBrk="1" hangingPunct="1">
              <a:defRPr/>
            </a:pPr>
            <a:r>
              <a:rPr lang="en-US" sz="2800" smtClean="0"/>
              <a:t>Comparando Diagramas Gantt y PERT:</a:t>
            </a:r>
          </a:p>
          <a:p>
            <a:pPr lvl="1" eaLnBrk="1" hangingPunct="1">
              <a:defRPr/>
            </a:pPr>
            <a:r>
              <a:rPr lang="en-US" sz="2400" smtClean="0"/>
              <a:t>Los Diagramas PERT muestran todas las dependencias de tareas y son mejores para poner horarios, monitorear y controlar proyectos.</a:t>
            </a:r>
          </a:p>
          <a:p>
            <a:pPr lvl="1" eaLnBrk="1" hangingPunct="1">
              <a:defRPr/>
            </a:pPr>
            <a:r>
              <a:rPr lang="en-US" sz="2400" smtClean="0"/>
              <a:t>Los diagramas Gantt muestran la duracion y sincronizacion de actividades y pueden mostrar graficamente el avance del proyecto.</a:t>
            </a:r>
          </a:p>
          <a:p>
            <a:pPr lvl="1" eaLnBrk="1" hangingPunct="1">
              <a:defRPr/>
            </a:pPr>
            <a:r>
              <a:rPr lang="en-US" sz="2400" smtClean="0"/>
              <a:t>Los diagrams PERT son mas complicados, especialmente para proyectos grandes.</a:t>
            </a: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143000" y="228600"/>
            <a:ext cx="7772400" cy="1143000"/>
          </a:xfrm>
        </p:spPr>
        <p:txBody>
          <a:bodyPr/>
          <a:lstStyle/>
          <a:p>
            <a:pPr eaLnBrk="1" hangingPunct="1"/>
            <a:r>
              <a:rPr lang="en-US" smtClean="0"/>
              <a:t>Convenciones de PERT</a:t>
            </a:r>
          </a:p>
        </p:txBody>
      </p:sp>
      <p:sp>
        <p:nvSpPr>
          <p:cNvPr id="922627" name="Oval 3"/>
          <p:cNvSpPr>
            <a:spLocks noChangeArrowheads="1"/>
          </p:cNvSpPr>
          <p:nvPr/>
        </p:nvSpPr>
        <p:spPr bwMode="auto">
          <a:xfrm>
            <a:off x="2324100" y="1657350"/>
            <a:ext cx="457200" cy="43815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1</a:t>
            </a:r>
          </a:p>
        </p:txBody>
      </p:sp>
      <p:sp>
        <p:nvSpPr>
          <p:cNvPr id="922628" name="Line 4"/>
          <p:cNvSpPr>
            <a:spLocks noChangeShapeType="1"/>
          </p:cNvSpPr>
          <p:nvPr/>
        </p:nvSpPr>
        <p:spPr bwMode="auto">
          <a:xfrm>
            <a:off x="1619250" y="1866900"/>
            <a:ext cx="68580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29" name="Line 5"/>
          <p:cNvSpPr>
            <a:spLocks noChangeShapeType="1"/>
          </p:cNvSpPr>
          <p:nvPr/>
        </p:nvSpPr>
        <p:spPr bwMode="auto">
          <a:xfrm>
            <a:off x="2781300" y="1866900"/>
            <a:ext cx="62865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30" name="Text Box 6"/>
          <p:cNvSpPr txBox="1">
            <a:spLocks noChangeArrowheads="1"/>
          </p:cNvSpPr>
          <p:nvPr/>
        </p:nvSpPr>
        <p:spPr bwMode="auto">
          <a:xfrm>
            <a:off x="1793875" y="1343025"/>
            <a:ext cx="341313"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a</a:t>
            </a:r>
          </a:p>
        </p:txBody>
      </p:sp>
      <p:sp>
        <p:nvSpPr>
          <p:cNvPr id="922631" name="Text Box 7"/>
          <p:cNvSpPr txBox="1">
            <a:spLocks noChangeArrowheads="1"/>
          </p:cNvSpPr>
          <p:nvPr/>
        </p:nvSpPr>
        <p:spPr bwMode="auto">
          <a:xfrm>
            <a:off x="2879725" y="1343025"/>
            <a:ext cx="361950"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32" name="Rectangle 8"/>
          <p:cNvSpPr>
            <a:spLocks noChangeArrowheads="1"/>
          </p:cNvSpPr>
          <p:nvPr/>
        </p:nvSpPr>
        <p:spPr bwMode="auto">
          <a:xfrm>
            <a:off x="1104900" y="1257300"/>
            <a:ext cx="438150" cy="361950"/>
          </a:xfrm>
          <a:prstGeom prst="rect">
            <a:avLst/>
          </a:prstGeom>
          <a:gradFill rotWithShape="0">
            <a:gsLst>
              <a:gs pos="0">
                <a:srgbClr val="006699"/>
              </a:gs>
              <a:gs pos="100000">
                <a:srgbClr val="006699">
                  <a:gamma/>
                  <a:shade val="46275"/>
                  <a:invGamma/>
                </a:srgbClr>
              </a:gs>
            </a:gsLst>
            <a:path path="shape">
              <a:fillToRect l="50000" t="50000" r="50000" b="50000"/>
            </a:path>
          </a:gradFill>
          <a:ln w="12700">
            <a:solidFill>
              <a:schemeClr val="tx1"/>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I</a:t>
            </a:r>
          </a:p>
        </p:txBody>
      </p:sp>
      <p:grpSp>
        <p:nvGrpSpPr>
          <p:cNvPr id="81929" name="Group 9"/>
          <p:cNvGrpSpPr>
            <a:grpSpLocks/>
          </p:cNvGrpSpPr>
          <p:nvPr/>
        </p:nvGrpSpPr>
        <p:grpSpPr bwMode="auto">
          <a:xfrm>
            <a:off x="1085850" y="2466975"/>
            <a:ext cx="2324100" cy="1414463"/>
            <a:chOff x="684" y="1554"/>
            <a:chExt cx="1464" cy="891"/>
          </a:xfrm>
        </p:grpSpPr>
        <p:sp>
          <p:nvSpPr>
            <p:cNvPr id="922634" name="Oval 10"/>
            <p:cNvSpPr>
              <a:spLocks noChangeArrowheads="1"/>
            </p:cNvSpPr>
            <p:nvPr/>
          </p:nvSpPr>
          <p:spPr bwMode="auto">
            <a:xfrm>
              <a:off x="1464" y="1872"/>
              <a:ext cx="288" cy="276"/>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1</a:t>
              </a:r>
            </a:p>
          </p:txBody>
        </p:sp>
        <p:sp>
          <p:nvSpPr>
            <p:cNvPr id="922635" name="Line 11"/>
            <p:cNvSpPr>
              <a:spLocks noChangeShapeType="1"/>
            </p:cNvSpPr>
            <p:nvPr/>
          </p:nvSpPr>
          <p:spPr bwMode="auto">
            <a:xfrm>
              <a:off x="1032" y="2004"/>
              <a:ext cx="42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36" name="Line 12"/>
            <p:cNvSpPr>
              <a:spLocks noChangeShapeType="1"/>
            </p:cNvSpPr>
            <p:nvPr/>
          </p:nvSpPr>
          <p:spPr bwMode="auto">
            <a:xfrm flipV="1">
              <a:off x="1740" y="1800"/>
              <a:ext cx="408" cy="156"/>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37" name="Line 13"/>
            <p:cNvSpPr>
              <a:spLocks noChangeShapeType="1"/>
            </p:cNvSpPr>
            <p:nvPr/>
          </p:nvSpPr>
          <p:spPr bwMode="auto">
            <a:xfrm>
              <a:off x="1752" y="2076"/>
              <a:ext cx="384" cy="96"/>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38" name="Text Box 14"/>
            <p:cNvSpPr txBox="1">
              <a:spLocks noChangeArrowheads="1"/>
            </p:cNvSpPr>
            <p:nvPr/>
          </p:nvSpPr>
          <p:spPr bwMode="auto">
            <a:xfrm>
              <a:off x="1130" y="1674"/>
              <a:ext cx="215"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a</a:t>
              </a:r>
            </a:p>
          </p:txBody>
        </p:sp>
        <p:sp>
          <p:nvSpPr>
            <p:cNvPr id="922639" name="Text Box 15"/>
            <p:cNvSpPr txBox="1">
              <a:spLocks noChangeArrowheads="1"/>
            </p:cNvSpPr>
            <p:nvPr/>
          </p:nvSpPr>
          <p:spPr bwMode="auto">
            <a:xfrm>
              <a:off x="1814" y="1554"/>
              <a:ext cx="228"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40" name="Text Box 16"/>
            <p:cNvSpPr txBox="1">
              <a:spLocks noChangeArrowheads="1"/>
            </p:cNvSpPr>
            <p:nvPr/>
          </p:nvSpPr>
          <p:spPr bwMode="auto">
            <a:xfrm>
              <a:off x="1814" y="2118"/>
              <a:ext cx="215"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c</a:t>
              </a:r>
            </a:p>
          </p:txBody>
        </p:sp>
        <p:sp>
          <p:nvSpPr>
            <p:cNvPr id="922641" name="Rectangle 17"/>
            <p:cNvSpPr>
              <a:spLocks noChangeArrowheads="1"/>
            </p:cNvSpPr>
            <p:nvPr/>
          </p:nvSpPr>
          <p:spPr bwMode="auto">
            <a:xfrm>
              <a:off x="684" y="1656"/>
              <a:ext cx="276" cy="228"/>
            </a:xfrm>
            <a:prstGeom prst="rect">
              <a:avLst/>
            </a:prstGeom>
            <a:gradFill rotWithShape="0">
              <a:gsLst>
                <a:gs pos="0">
                  <a:srgbClr val="006699"/>
                </a:gs>
                <a:gs pos="100000">
                  <a:srgbClr val="006699">
                    <a:gamma/>
                    <a:shade val="46275"/>
                    <a:invGamma/>
                  </a:srgbClr>
                </a:gs>
              </a:gsLst>
              <a:path path="shape">
                <a:fillToRect l="50000" t="50000" r="50000" b="50000"/>
              </a:path>
            </a:gradFill>
            <a:ln w="12700">
              <a:solidFill>
                <a:schemeClr val="tx1"/>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II</a:t>
              </a:r>
            </a:p>
          </p:txBody>
        </p:sp>
      </p:grpSp>
      <p:grpSp>
        <p:nvGrpSpPr>
          <p:cNvPr id="81930" name="Group 18"/>
          <p:cNvGrpSpPr>
            <a:grpSpLocks/>
          </p:cNvGrpSpPr>
          <p:nvPr/>
        </p:nvGrpSpPr>
        <p:grpSpPr bwMode="auto">
          <a:xfrm>
            <a:off x="1085850" y="3943350"/>
            <a:ext cx="2362200" cy="1595438"/>
            <a:chOff x="684" y="2484"/>
            <a:chExt cx="1488" cy="1005"/>
          </a:xfrm>
        </p:grpSpPr>
        <p:sp>
          <p:nvSpPr>
            <p:cNvPr id="922643" name="Oval 19"/>
            <p:cNvSpPr>
              <a:spLocks noChangeArrowheads="1"/>
            </p:cNvSpPr>
            <p:nvPr/>
          </p:nvSpPr>
          <p:spPr bwMode="auto">
            <a:xfrm>
              <a:off x="1464" y="2904"/>
              <a:ext cx="288" cy="276"/>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1</a:t>
              </a:r>
            </a:p>
          </p:txBody>
        </p:sp>
        <p:sp>
          <p:nvSpPr>
            <p:cNvPr id="922644" name="Line 20"/>
            <p:cNvSpPr>
              <a:spLocks noChangeShapeType="1"/>
            </p:cNvSpPr>
            <p:nvPr/>
          </p:nvSpPr>
          <p:spPr bwMode="auto">
            <a:xfrm>
              <a:off x="1752" y="3036"/>
              <a:ext cx="42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45" name="Line 21"/>
            <p:cNvSpPr>
              <a:spLocks noChangeShapeType="1"/>
            </p:cNvSpPr>
            <p:nvPr/>
          </p:nvSpPr>
          <p:spPr bwMode="auto">
            <a:xfrm>
              <a:off x="1044" y="2844"/>
              <a:ext cx="408" cy="156"/>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46" name="Line 22"/>
            <p:cNvSpPr>
              <a:spLocks noChangeShapeType="1"/>
            </p:cNvSpPr>
            <p:nvPr/>
          </p:nvSpPr>
          <p:spPr bwMode="auto">
            <a:xfrm flipV="1">
              <a:off x="1044" y="3096"/>
              <a:ext cx="408" cy="108"/>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47" name="Text Box 23"/>
            <p:cNvSpPr txBox="1">
              <a:spLocks noChangeArrowheads="1"/>
            </p:cNvSpPr>
            <p:nvPr/>
          </p:nvSpPr>
          <p:spPr bwMode="auto">
            <a:xfrm>
              <a:off x="1130" y="2586"/>
              <a:ext cx="215"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a</a:t>
              </a:r>
            </a:p>
          </p:txBody>
        </p:sp>
        <p:sp>
          <p:nvSpPr>
            <p:cNvPr id="922648" name="Text Box 24"/>
            <p:cNvSpPr txBox="1">
              <a:spLocks noChangeArrowheads="1"/>
            </p:cNvSpPr>
            <p:nvPr/>
          </p:nvSpPr>
          <p:spPr bwMode="auto">
            <a:xfrm>
              <a:off x="1130" y="3162"/>
              <a:ext cx="228"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49" name="Text Box 25"/>
            <p:cNvSpPr txBox="1">
              <a:spLocks noChangeArrowheads="1"/>
            </p:cNvSpPr>
            <p:nvPr/>
          </p:nvSpPr>
          <p:spPr bwMode="auto">
            <a:xfrm>
              <a:off x="1814" y="2706"/>
              <a:ext cx="215"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c</a:t>
              </a:r>
            </a:p>
          </p:txBody>
        </p:sp>
        <p:sp>
          <p:nvSpPr>
            <p:cNvPr id="922650" name="Rectangle 26"/>
            <p:cNvSpPr>
              <a:spLocks noChangeArrowheads="1"/>
            </p:cNvSpPr>
            <p:nvPr/>
          </p:nvSpPr>
          <p:spPr bwMode="auto">
            <a:xfrm>
              <a:off x="684" y="2484"/>
              <a:ext cx="276" cy="228"/>
            </a:xfrm>
            <a:prstGeom prst="rect">
              <a:avLst/>
            </a:prstGeom>
            <a:gradFill rotWithShape="0">
              <a:gsLst>
                <a:gs pos="0">
                  <a:srgbClr val="006699"/>
                </a:gs>
                <a:gs pos="100000">
                  <a:srgbClr val="006699">
                    <a:gamma/>
                    <a:shade val="46275"/>
                    <a:invGamma/>
                  </a:srgbClr>
                </a:gs>
              </a:gsLst>
              <a:path path="shape">
                <a:fillToRect l="50000" t="50000" r="50000" b="50000"/>
              </a:path>
            </a:gradFill>
            <a:ln w="12700">
              <a:solidFill>
                <a:schemeClr val="tx1"/>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III</a:t>
              </a:r>
            </a:p>
          </p:txBody>
        </p:sp>
      </p:grpSp>
      <p:sp>
        <p:nvSpPr>
          <p:cNvPr id="922651" name="Text Box 27"/>
          <p:cNvSpPr txBox="1">
            <a:spLocks noChangeArrowheads="1"/>
          </p:cNvSpPr>
          <p:nvPr/>
        </p:nvSpPr>
        <p:spPr bwMode="auto">
          <a:xfrm>
            <a:off x="6499225" y="1209675"/>
            <a:ext cx="341313"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c</a:t>
            </a:r>
          </a:p>
        </p:txBody>
      </p:sp>
      <p:sp>
        <p:nvSpPr>
          <p:cNvPr id="922652" name="Text Box 28"/>
          <p:cNvSpPr txBox="1">
            <a:spLocks noChangeArrowheads="1"/>
          </p:cNvSpPr>
          <p:nvPr/>
        </p:nvSpPr>
        <p:spPr bwMode="auto">
          <a:xfrm>
            <a:off x="5470525" y="1209675"/>
            <a:ext cx="341313"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a</a:t>
            </a:r>
          </a:p>
        </p:txBody>
      </p:sp>
      <p:grpSp>
        <p:nvGrpSpPr>
          <p:cNvPr id="81933" name="Group 29"/>
          <p:cNvGrpSpPr>
            <a:grpSpLocks/>
          </p:cNvGrpSpPr>
          <p:nvPr/>
        </p:nvGrpSpPr>
        <p:grpSpPr bwMode="auto">
          <a:xfrm>
            <a:off x="4629150" y="1600200"/>
            <a:ext cx="2438400" cy="1042988"/>
            <a:chOff x="2916" y="1008"/>
            <a:chExt cx="1536" cy="657"/>
          </a:xfrm>
        </p:grpSpPr>
        <p:sp>
          <p:nvSpPr>
            <p:cNvPr id="922654" name="Oval 30"/>
            <p:cNvSpPr>
              <a:spLocks noChangeArrowheads="1"/>
            </p:cNvSpPr>
            <p:nvPr/>
          </p:nvSpPr>
          <p:spPr bwMode="auto">
            <a:xfrm>
              <a:off x="3768" y="1092"/>
              <a:ext cx="288" cy="276"/>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1</a:t>
              </a:r>
            </a:p>
          </p:txBody>
        </p:sp>
        <p:sp>
          <p:nvSpPr>
            <p:cNvPr id="922655" name="Line 31"/>
            <p:cNvSpPr>
              <a:spLocks noChangeShapeType="1"/>
            </p:cNvSpPr>
            <p:nvPr/>
          </p:nvSpPr>
          <p:spPr bwMode="auto">
            <a:xfrm flipV="1">
              <a:off x="4044" y="1020"/>
              <a:ext cx="408" cy="156"/>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56" name="Line 32"/>
            <p:cNvSpPr>
              <a:spLocks noChangeShapeType="1"/>
            </p:cNvSpPr>
            <p:nvPr/>
          </p:nvSpPr>
          <p:spPr bwMode="auto">
            <a:xfrm>
              <a:off x="4056" y="1296"/>
              <a:ext cx="384" cy="96"/>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57" name="Line 33"/>
            <p:cNvSpPr>
              <a:spLocks noChangeShapeType="1"/>
            </p:cNvSpPr>
            <p:nvPr/>
          </p:nvSpPr>
          <p:spPr bwMode="auto">
            <a:xfrm>
              <a:off x="3336" y="1008"/>
              <a:ext cx="420" cy="168"/>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58" name="Line 34"/>
            <p:cNvSpPr>
              <a:spLocks noChangeShapeType="1"/>
            </p:cNvSpPr>
            <p:nvPr/>
          </p:nvSpPr>
          <p:spPr bwMode="auto">
            <a:xfrm rot="21414369" flipV="1">
              <a:off x="3323" y="1272"/>
              <a:ext cx="433" cy="118"/>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59" name="Text Box 35"/>
            <p:cNvSpPr txBox="1">
              <a:spLocks noChangeArrowheads="1"/>
            </p:cNvSpPr>
            <p:nvPr/>
          </p:nvSpPr>
          <p:spPr bwMode="auto">
            <a:xfrm>
              <a:off x="4094" y="1338"/>
              <a:ext cx="228"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d</a:t>
              </a:r>
            </a:p>
          </p:txBody>
        </p:sp>
        <p:sp>
          <p:nvSpPr>
            <p:cNvPr id="922660" name="Text Box 36"/>
            <p:cNvSpPr txBox="1">
              <a:spLocks noChangeArrowheads="1"/>
            </p:cNvSpPr>
            <p:nvPr/>
          </p:nvSpPr>
          <p:spPr bwMode="auto">
            <a:xfrm>
              <a:off x="3458" y="1338"/>
              <a:ext cx="228"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61" name="Rectangle 37"/>
            <p:cNvSpPr>
              <a:spLocks noChangeArrowheads="1"/>
            </p:cNvSpPr>
            <p:nvPr/>
          </p:nvSpPr>
          <p:spPr bwMode="auto">
            <a:xfrm>
              <a:off x="2916" y="1056"/>
              <a:ext cx="276" cy="228"/>
            </a:xfrm>
            <a:prstGeom prst="rect">
              <a:avLst/>
            </a:prstGeom>
            <a:gradFill rotWithShape="0">
              <a:gsLst>
                <a:gs pos="0">
                  <a:srgbClr val="006699"/>
                </a:gs>
                <a:gs pos="100000">
                  <a:srgbClr val="006699">
                    <a:gamma/>
                    <a:shade val="46275"/>
                    <a:invGamma/>
                  </a:srgbClr>
                </a:gs>
              </a:gsLst>
              <a:path path="shape">
                <a:fillToRect l="50000" t="50000" r="50000" b="50000"/>
              </a:path>
            </a:gradFill>
            <a:ln w="12700">
              <a:solidFill>
                <a:schemeClr val="tx1"/>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IV</a:t>
              </a:r>
            </a:p>
          </p:txBody>
        </p:sp>
      </p:grpSp>
      <p:grpSp>
        <p:nvGrpSpPr>
          <p:cNvPr id="81934" name="Group 38"/>
          <p:cNvGrpSpPr>
            <a:grpSpLocks/>
          </p:cNvGrpSpPr>
          <p:nvPr/>
        </p:nvGrpSpPr>
        <p:grpSpPr bwMode="auto">
          <a:xfrm>
            <a:off x="4591050" y="2971800"/>
            <a:ext cx="3162300" cy="1500188"/>
            <a:chOff x="2892" y="1872"/>
            <a:chExt cx="1992" cy="945"/>
          </a:xfrm>
        </p:grpSpPr>
        <p:sp>
          <p:nvSpPr>
            <p:cNvPr id="922663" name="Text Box 39"/>
            <p:cNvSpPr txBox="1">
              <a:spLocks noChangeArrowheads="1"/>
            </p:cNvSpPr>
            <p:nvPr/>
          </p:nvSpPr>
          <p:spPr bwMode="auto">
            <a:xfrm>
              <a:off x="3446" y="2010"/>
              <a:ext cx="215"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c</a:t>
              </a:r>
            </a:p>
          </p:txBody>
        </p:sp>
        <p:sp>
          <p:nvSpPr>
            <p:cNvPr id="922664" name="Text Box 40"/>
            <p:cNvSpPr txBox="1">
              <a:spLocks noChangeArrowheads="1"/>
            </p:cNvSpPr>
            <p:nvPr/>
          </p:nvSpPr>
          <p:spPr bwMode="auto">
            <a:xfrm>
              <a:off x="4490" y="2490"/>
              <a:ext cx="228"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d</a:t>
              </a:r>
            </a:p>
          </p:txBody>
        </p:sp>
        <p:sp>
          <p:nvSpPr>
            <p:cNvPr id="922665" name="Text Box 41"/>
            <p:cNvSpPr txBox="1">
              <a:spLocks noChangeArrowheads="1"/>
            </p:cNvSpPr>
            <p:nvPr/>
          </p:nvSpPr>
          <p:spPr bwMode="auto">
            <a:xfrm>
              <a:off x="2966" y="2178"/>
              <a:ext cx="215"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a</a:t>
              </a:r>
            </a:p>
          </p:txBody>
        </p:sp>
        <p:sp>
          <p:nvSpPr>
            <p:cNvPr id="922666" name="Text Box 42"/>
            <p:cNvSpPr txBox="1">
              <a:spLocks noChangeArrowheads="1"/>
            </p:cNvSpPr>
            <p:nvPr/>
          </p:nvSpPr>
          <p:spPr bwMode="auto">
            <a:xfrm>
              <a:off x="3734" y="2490"/>
              <a:ext cx="228" cy="327"/>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67" name="Oval 43"/>
            <p:cNvSpPr>
              <a:spLocks noChangeArrowheads="1"/>
            </p:cNvSpPr>
            <p:nvPr/>
          </p:nvSpPr>
          <p:spPr bwMode="auto">
            <a:xfrm>
              <a:off x="4152" y="2364"/>
              <a:ext cx="288" cy="276"/>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3</a:t>
              </a:r>
            </a:p>
          </p:txBody>
        </p:sp>
        <p:sp>
          <p:nvSpPr>
            <p:cNvPr id="922668" name="Oval 44"/>
            <p:cNvSpPr>
              <a:spLocks noChangeArrowheads="1"/>
            </p:cNvSpPr>
            <p:nvPr/>
          </p:nvSpPr>
          <p:spPr bwMode="auto">
            <a:xfrm>
              <a:off x="3756" y="1872"/>
              <a:ext cx="288" cy="276"/>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2</a:t>
              </a:r>
            </a:p>
          </p:txBody>
        </p:sp>
        <p:sp>
          <p:nvSpPr>
            <p:cNvPr id="922669" name="Oval 45"/>
            <p:cNvSpPr>
              <a:spLocks noChangeArrowheads="1"/>
            </p:cNvSpPr>
            <p:nvPr/>
          </p:nvSpPr>
          <p:spPr bwMode="auto">
            <a:xfrm>
              <a:off x="3324" y="2364"/>
              <a:ext cx="288" cy="276"/>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1</a:t>
              </a:r>
            </a:p>
          </p:txBody>
        </p:sp>
        <p:sp>
          <p:nvSpPr>
            <p:cNvPr id="922670" name="Line 46"/>
            <p:cNvSpPr>
              <a:spLocks noChangeShapeType="1"/>
            </p:cNvSpPr>
            <p:nvPr/>
          </p:nvSpPr>
          <p:spPr bwMode="auto">
            <a:xfrm>
              <a:off x="3612" y="2496"/>
              <a:ext cx="54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71" name="Line 47"/>
            <p:cNvSpPr>
              <a:spLocks noChangeShapeType="1"/>
            </p:cNvSpPr>
            <p:nvPr/>
          </p:nvSpPr>
          <p:spPr bwMode="auto">
            <a:xfrm flipV="1">
              <a:off x="3576" y="2124"/>
              <a:ext cx="228" cy="252"/>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72" name="Line 48"/>
            <p:cNvSpPr>
              <a:spLocks noChangeShapeType="1"/>
            </p:cNvSpPr>
            <p:nvPr/>
          </p:nvSpPr>
          <p:spPr bwMode="auto">
            <a:xfrm>
              <a:off x="4032" y="2100"/>
              <a:ext cx="216" cy="264"/>
            </a:xfrm>
            <a:prstGeom prst="line">
              <a:avLst/>
            </a:prstGeom>
            <a:noFill/>
            <a:ln w="19050">
              <a:solidFill>
                <a:schemeClr val="tx1"/>
              </a:solidFill>
              <a:prstDash val="dash"/>
              <a:round/>
              <a:headEnd/>
              <a:tailEnd type="triangle" w="med" len="med"/>
            </a:ln>
            <a:effectLst>
              <a:outerShdw dist="17961" dir="2700000" algn="ctr" rotWithShape="0">
                <a:schemeClr val="bg2"/>
              </a:outerShdw>
            </a:effectLst>
          </p:spPr>
          <p:txBody>
            <a:bodyPr/>
            <a:lstStyle/>
            <a:p>
              <a:pPr>
                <a:defRPr/>
              </a:pPr>
              <a:endParaRPr lang="es-US"/>
            </a:p>
          </p:txBody>
        </p:sp>
        <p:sp>
          <p:nvSpPr>
            <p:cNvPr id="922673" name="Line 49"/>
            <p:cNvSpPr>
              <a:spLocks noChangeShapeType="1"/>
            </p:cNvSpPr>
            <p:nvPr/>
          </p:nvSpPr>
          <p:spPr bwMode="auto">
            <a:xfrm>
              <a:off x="2892" y="2496"/>
              <a:ext cx="42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74" name="Line 50"/>
            <p:cNvSpPr>
              <a:spLocks noChangeShapeType="1"/>
            </p:cNvSpPr>
            <p:nvPr/>
          </p:nvSpPr>
          <p:spPr bwMode="auto">
            <a:xfrm>
              <a:off x="4464" y="2496"/>
              <a:ext cx="42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75" name="Rectangle 51"/>
            <p:cNvSpPr>
              <a:spLocks noChangeArrowheads="1"/>
            </p:cNvSpPr>
            <p:nvPr/>
          </p:nvSpPr>
          <p:spPr bwMode="auto">
            <a:xfrm>
              <a:off x="2916" y="1896"/>
              <a:ext cx="276" cy="228"/>
            </a:xfrm>
            <a:prstGeom prst="rect">
              <a:avLst/>
            </a:prstGeom>
            <a:gradFill rotWithShape="0">
              <a:gsLst>
                <a:gs pos="0">
                  <a:srgbClr val="006699"/>
                </a:gs>
                <a:gs pos="100000">
                  <a:srgbClr val="006699">
                    <a:gamma/>
                    <a:shade val="46275"/>
                    <a:invGamma/>
                  </a:srgbClr>
                </a:gs>
              </a:gsLst>
              <a:path path="shape">
                <a:fillToRect l="50000" t="50000" r="50000" b="50000"/>
              </a:path>
            </a:gradFill>
            <a:ln w="12700">
              <a:solidFill>
                <a:schemeClr val="tx1"/>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V</a:t>
              </a:r>
            </a:p>
          </p:txBody>
        </p:sp>
      </p:grpSp>
      <p:sp>
        <p:nvSpPr>
          <p:cNvPr id="922677" name="Oval 53"/>
          <p:cNvSpPr>
            <a:spLocks noChangeArrowheads="1"/>
          </p:cNvSpPr>
          <p:nvPr/>
        </p:nvSpPr>
        <p:spPr bwMode="auto">
          <a:xfrm>
            <a:off x="5257800" y="4953000"/>
            <a:ext cx="457200" cy="43815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2</a:t>
            </a:r>
          </a:p>
        </p:txBody>
      </p:sp>
      <p:sp>
        <p:nvSpPr>
          <p:cNvPr id="922678" name="Line 54"/>
          <p:cNvSpPr>
            <a:spLocks noChangeShapeType="1"/>
          </p:cNvSpPr>
          <p:nvPr/>
        </p:nvSpPr>
        <p:spPr bwMode="auto">
          <a:xfrm>
            <a:off x="4552950" y="5162550"/>
            <a:ext cx="68580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79" name="Line 55"/>
          <p:cNvSpPr>
            <a:spLocks noChangeShapeType="1"/>
          </p:cNvSpPr>
          <p:nvPr/>
        </p:nvSpPr>
        <p:spPr bwMode="auto">
          <a:xfrm>
            <a:off x="5715000" y="5162550"/>
            <a:ext cx="62865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80" name="Text Box 56"/>
          <p:cNvSpPr txBox="1">
            <a:spLocks noChangeArrowheads="1"/>
          </p:cNvSpPr>
          <p:nvPr/>
        </p:nvSpPr>
        <p:spPr bwMode="auto">
          <a:xfrm>
            <a:off x="4727575" y="4638675"/>
            <a:ext cx="382588"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a</a:t>
            </a:r>
          </a:p>
        </p:txBody>
      </p:sp>
      <p:sp>
        <p:nvSpPr>
          <p:cNvPr id="922681" name="Text Box 57"/>
          <p:cNvSpPr txBox="1">
            <a:spLocks noChangeArrowheads="1"/>
          </p:cNvSpPr>
          <p:nvPr/>
        </p:nvSpPr>
        <p:spPr bwMode="auto">
          <a:xfrm>
            <a:off x="5813425" y="4638675"/>
            <a:ext cx="361950"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c</a:t>
            </a:r>
          </a:p>
        </p:txBody>
      </p:sp>
      <p:sp>
        <p:nvSpPr>
          <p:cNvPr id="922682" name="Oval 58"/>
          <p:cNvSpPr>
            <a:spLocks noChangeArrowheads="1"/>
          </p:cNvSpPr>
          <p:nvPr/>
        </p:nvSpPr>
        <p:spPr bwMode="auto">
          <a:xfrm>
            <a:off x="5257800" y="5848350"/>
            <a:ext cx="457200" cy="43815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chemeClr val="tx1"/>
            </a:solidFill>
            <a:round/>
            <a:headEnd/>
            <a:tailEnd/>
          </a:ln>
          <a:effectLst>
            <a:outerShdw dist="17961" dir="2700000" algn="ctr" rotWithShape="0">
              <a:schemeClr val="bg2"/>
            </a:outerShdw>
          </a:effectLst>
        </p:spPr>
        <p:txBody>
          <a:bodyPr wrap="none" anchor="ctr"/>
          <a:lstStyle/>
          <a:p>
            <a:pPr algn="ctr" eaLnBrk="0" hangingPunct="0">
              <a:defRPr/>
            </a:pPr>
            <a:r>
              <a:rPr lang="en-US" b="1">
                <a:effectLst>
                  <a:outerShdw blurRad="38100" dist="38100" dir="2700000" algn="tl">
                    <a:srgbClr val="000000"/>
                  </a:outerShdw>
                </a:effectLst>
              </a:rPr>
              <a:t>1</a:t>
            </a:r>
          </a:p>
        </p:txBody>
      </p:sp>
      <p:sp>
        <p:nvSpPr>
          <p:cNvPr id="922683" name="Line 59"/>
          <p:cNvSpPr>
            <a:spLocks noChangeShapeType="1"/>
          </p:cNvSpPr>
          <p:nvPr/>
        </p:nvSpPr>
        <p:spPr bwMode="auto">
          <a:xfrm>
            <a:off x="4552950" y="6057900"/>
            <a:ext cx="68580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84" name="Line 60"/>
          <p:cNvSpPr>
            <a:spLocks noChangeShapeType="1"/>
          </p:cNvSpPr>
          <p:nvPr/>
        </p:nvSpPr>
        <p:spPr bwMode="auto">
          <a:xfrm>
            <a:off x="5715000" y="6057900"/>
            <a:ext cx="628650" cy="0"/>
          </a:xfrm>
          <a:prstGeom prst="line">
            <a:avLst/>
          </a:prstGeom>
          <a:noFill/>
          <a:ln w="19050">
            <a:solidFill>
              <a:schemeClr val="tx1"/>
            </a:solidFill>
            <a:round/>
            <a:headEnd/>
            <a:tailEnd type="triangle" w="med" len="med"/>
          </a:ln>
          <a:effectLst>
            <a:outerShdw dist="17961" dir="2700000" algn="ctr" rotWithShape="0">
              <a:schemeClr val="bg2"/>
            </a:outerShdw>
          </a:effectLst>
        </p:spPr>
        <p:txBody>
          <a:bodyPr/>
          <a:lstStyle/>
          <a:p>
            <a:pPr>
              <a:defRPr/>
            </a:pPr>
            <a:endParaRPr lang="es-US"/>
          </a:p>
        </p:txBody>
      </p:sp>
      <p:sp>
        <p:nvSpPr>
          <p:cNvPr id="922685" name="Text Box 61"/>
          <p:cNvSpPr txBox="1">
            <a:spLocks noChangeArrowheads="1"/>
          </p:cNvSpPr>
          <p:nvPr/>
        </p:nvSpPr>
        <p:spPr bwMode="auto">
          <a:xfrm>
            <a:off x="4727575" y="6110288"/>
            <a:ext cx="382588" cy="519112"/>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86" name="Text Box 62"/>
          <p:cNvSpPr txBox="1">
            <a:spLocks noChangeArrowheads="1"/>
          </p:cNvSpPr>
          <p:nvPr/>
        </p:nvSpPr>
        <p:spPr bwMode="auto">
          <a:xfrm>
            <a:off x="5813425" y="6096000"/>
            <a:ext cx="382588"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d</a:t>
            </a:r>
          </a:p>
        </p:txBody>
      </p:sp>
      <p:sp>
        <p:nvSpPr>
          <p:cNvPr id="922687" name="Rectangle 63"/>
          <p:cNvSpPr>
            <a:spLocks noChangeArrowheads="1"/>
          </p:cNvSpPr>
          <p:nvPr/>
        </p:nvSpPr>
        <p:spPr bwMode="auto">
          <a:xfrm>
            <a:off x="3848100" y="5372100"/>
            <a:ext cx="438150" cy="361950"/>
          </a:xfrm>
          <a:prstGeom prst="rect">
            <a:avLst/>
          </a:prstGeom>
          <a:gradFill rotWithShape="0">
            <a:gsLst>
              <a:gs pos="0">
                <a:srgbClr val="006699"/>
              </a:gs>
              <a:gs pos="100000">
                <a:srgbClr val="006699">
                  <a:gamma/>
                  <a:shade val="46275"/>
                  <a:invGamma/>
                </a:srgbClr>
              </a:gs>
            </a:gsLst>
            <a:path path="shape">
              <a:fillToRect l="50000" t="50000" r="50000" b="50000"/>
            </a:path>
          </a:gradFill>
          <a:ln w="12700">
            <a:solidFill>
              <a:schemeClr val="tx1"/>
            </a:solidFill>
            <a:miter lim="800000"/>
            <a:headEnd/>
            <a:tailEnd/>
          </a:ln>
          <a:effectLst/>
        </p:spPr>
        <p:txBody>
          <a:bodyPr wrap="none" anchor="ctr"/>
          <a:lstStyle/>
          <a:p>
            <a:pPr algn="ctr" eaLnBrk="0" hangingPunct="0">
              <a:defRPr/>
            </a:pPr>
            <a:r>
              <a:rPr lang="en-US" sz="2800">
                <a:solidFill>
                  <a:srgbClr val="FFFFFF"/>
                </a:solidFill>
                <a:effectLst>
                  <a:outerShdw blurRad="38100" dist="38100" dir="2700000" algn="tl">
                    <a:srgbClr val="000000"/>
                  </a:outerShdw>
                </a:effectLst>
              </a:rPr>
              <a:t>VI</a:t>
            </a:r>
          </a:p>
        </p:txBody>
      </p:sp>
      <p:sp>
        <p:nvSpPr>
          <p:cNvPr id="922688" name="Line 64"/>
          <p:cNvSpPr>
            <a:spLocks noChangeShapeType="1"/>
          </p:cNvSpPr>
          <p:nvPr/>
        </p:nvSpPr>
        <p:spPr bwMode="auto">
          <a:xfrm flipV="1">
            <a:off x="5486400" y="5410200"/>
            <a:ext cx="0" cy="438150"/>
          </a:xfrm>
          <a:prstGeom prst="line">
            <a:avLst/>
          </a:prstGeom>
          <a:noFill/>
          <a:ln w="19050">
            <a:solidFill>
              <a:schemeClr val="tx1"/>
            </a:solidFill>
            <a:prstDash val="dash"/>
            <a:round/>
            <a:headEnd/>
            <a:tailEnd type="triangle" w="med" len="med"/>
          </a:ln>
          <a:effectLst>
            <a:outerShdw dist="17961" dir="2700000" algn="ctr" rotWithShape="0">
              <a:schemeClr val="bg2"/>
            </a:outerShdw>
          </a:effectLst>
        </p:spPr>
        <p:txBody>
          <a:bodyPr/>
          <a:lstStyle/>
          <a:p>
            <a:pPr>
              <a:defRPr/>
            </a:pPr>
            <a:endParaRPr lang="es-US"/>
          </a:p>
        </p:txBody>
      </p:sp>
      <p:sp>
        <p:nvSpPr>
          <p:cNvPr id="922689" name="Text Box 65"/>
          <p:cNvSpPr txBox="1">
            <a:spLocks noChangeArrowheads="1"/>
          </p:cNvSpPr>
          <p:nvPr/>
        </p:nvSpPr>
        <p:spPr bwMode="auto">
          <a:xfrm>
            <a:off x="5637213" y="5410200"/>
            <a:ext cx="461962"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b’</a:t>
            </a:r>
          </a:p>
        </p:txBody>
      </p:sp>
      <p:sp>
        <p:nvSpPr>
          <p:cNvPr id="922690" name="Text Box 66"/>
          <p:cNvSpPr txBox="1">
            <a:spLocks noChangeArrowheads="1"/>
          </p:cNvSpPr>
          <p:nvPr/>
        </p:nvSpPr>
        <p:spPr bwMode="auto">
          <a:xfrm>
            <a:off x="6705600" y="3124200"/>
            <a:ext cx="441325" cy="519113"/>
          </a:xfrm>
          <a:prstGeom prst="rect">
            <a:avLst/>
          </a:prstGeom>
          <a:noFill/>
          <a:ln w="12700">
            <a:noFill/>
            <a:miter lim="800000"/>
            <a:headEnd/>
            <a:tailEnd/>
          </a:ln>
          <a:effectLst/>
        </p:spPr>
        <p:txBody>
          <a:bodyPr wrap="none">
            <a:spAutoFit/>
          </a:bodyPr>
          <a:lstStyle/>
          <a:p>
            <a:pPr eaLnBrk="0" hangingPunct="0">
              <a:defRPr/>
            </a:pPr>
            <a:r>
              <a:rPr lang="en-US" sz="2800">
                <a:solidFill>
                  <a:srgbClr val="FFFFFF"/>
                </a:solidFill>
                <a:effectLst>
                  <a:outerShdw blurRad="38100" dist="38100" dir="2700000" algn="tl">
                    <a:srgbClr val="000000"/>
                  </a:outerShdw>
                </a:effectLst>
              </a:rPr>
              <a:t>c’</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mtClean="0"/>
              <a:t>Pasos para analisisCPM</a:t>
            </a:r>
          </a:p>
        </p:txBody>
      </p:sp>
      <p:sp>
        <p:nvSpPr>
          <p:cNvPr id="924675" name="Rectangle 3"/>
          <p:cNvSpPr>
            <a:spLocks noGrp="1" noChangeArrowheads="1"/>
          </p:cNvSpPr>
          <p:nvPr>
            <p:ph type="body" idx="1"/>
          </p:nvPr>
        </p:nvSpPr>
        <p:spPr/>
        <p:txBody>
          <a:bodyPr/>
          <a:lstStyle/>
          <a:p>
            <a:pPr eaLnBrk="1" hangingPunct="1">
              <a:lnSpc>
                <a:spcPct val="90000"/>
              </a:lnSpc>
              <a:defRPr/>
            </a:pPr>
            <a:r>
              <a:rPr lang="en-US" sz="2800" smtClean="0"/>
              <a:t>Dibuje la red o malla PERT:</a:t>
            </a:r>
          </a:p>
          <a:p>
            <a:pPr lvl="1" eaLnBrk="1" hangingPunct="1">
              <a:lnSpc>
                <a:spcPct val="90000"/>
              </a:lnSpc>
              <a:defRPr/>
            </a:pPr>
            <a:r>
              <a:rPr lang="en-US" sz="2400" smtClean="0"/>
              <a:t>La vista grafica de las relaciones entre las actividades.</a:t>
            </a:r>
          </a:p>
          <a:p>
            <a:pPr eaLnBrk="1" hangingPunct="1">
              <a:lnSpc>
                <a:spcPct val="90000"/>
              </a:lnSpc>
              <a:defRPr/>
            </a:pPr>
            <a:r>
              <a:rPr lang="en-US" sz="2800" smtClean="0"/>
              <a:t>Analize las rutas a travez de la malla:</a:t>
            </a:r>
          </a:p>
          <a:p>
            <a:pPr lvl="1" eaLnBrk="1" hangingPunct="1">
              <a:lnSpc>
                <a:spcPct val="90000"/>
              </a:lnSpc>
              <a:defRPr/>
            </a:pPr>
            <a:r>
              <a:rPr lang="en-US" sz="2400" smtClean="0"/>
              <a:t>Determine la longitud de cada ruta (tiempe requerido para completar cada ruta). </a:t>
            </a:r>
          </a:p>
          <a:p>
            <a:pPr lvl="1" eaLnBrk="1" hangingPunct="1">
              <a:lnSpc>
                <a:spcPct val="90000"/>
              </a:lnSpc>
              <a:defRPr/>
            </a:pPr>
            <a:r>
              <a:rPr lang="en-US" sz="2400" smtClean="0"/>
              <a:t>Empezando en el comienzo de la malla, y trabajando hacia la derecha, determine el EF y ES para cada actividad.</a:t>
            </a:r>
          </a:p>
          <a:p>
            <a:pPr lvl="1" eaLnBrk="1" hangingPunct="1">
              <a:lnSpc>
                <a:spcPct val="90000"/>
              </a:lnSpc>
              <a:defRPr/>
            </a:pPr>
            <a:r>
              <a:rPr lang="en-US" sz="2400" smtClean="0"/>
              <a:t>Empezando desde el final y hacia la izquierda, calcule el LF y LS de cada actividad.</a:t>
            </a:r>
          </a:p>
          <a:p>
            <a:pPr lvl="1" eaLnBrk="1" hangingPunct="1">
              <a:lnSpc>
                <a:spcPct val="90000"/>
              </a:lnSpc>
              <a:defRPr/>
            </a:pPr>
            <a:endParaRPr lang="en-US" sz="2400" smtClean="0">
              <a:solidFill>
                <a:srgbClr val="66FFFF"/>
              </a:solidFill>
            </a:endParaRPr>
          </a:p>
        </p:txBody>
      </p:sp>
      <p:grpSp>
        <p:nvGrpSpPr>
          <p:cNvPr id="82948" name="Group 4"/>
          <p:cNvGrpSpPr>
            <a:grpSpLocks/>
          </p:cNvGrpSpPr>
          <p:nvPr/>
        </p:nvGrpSpPr>
        <p:grpSpPr bwMode="auto">
          <a:xfrm>
            <a:off x="228600" y="4953000"/>
            <a:ext cx="914400" cy="762000"/>
            <a:chOff x="384" y="3360"/>
            <a:chExt cx="576" cy="480"/>
          </a:xfrm>
        </p:grpSpPr>
        <p:sp>
          <p:nvSpPr>
            <p:cNvPr id="82949" name="Rectangle 5"/>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82950" name="Rectangle 6"/>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82951" name="Rectangle 7"/>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82952" name="Rectangle 8"/>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52400"/>
            <a:ext cx="7772400" cy="1143000"/>
          </a:xfrm>
        </p:spPr>
        <p:txBody>
          <a:bodyPr/>
          <a:lstStyle/>
          <a:p>
            <a:pPr eaLnBrk="1" hangingPunct="1"/>
            <a:r>
              <a:rPr lang="en-US" sz="4000" smtClean="0"/>
              <a:t>Porque Necesitamos Administrar Proyectos?</a:t>
            </a:r>
          </a:p>
        </p:txBody>
      </p:sp>
      <p:sp>
        <p:nvSpPr>
          <p:cNvPr id="848899" name="Rectangle 3"/>
          <p:cNvSpPr>
            <a:spLocks noGrp="1" noChangeArrowheads="1"/>
          </p:cNvSpPr>
          <p:nvPr>
            <p:ph type="body" idx="1"/>
          </p:nvPr>
        </p:nvSpPr>
        <p:spPr>
          <a:xfrm>
            <a:off x="609600" y="1371600"/>
            <a:ext cx="7848600" cy="4324350"/>
          </a:xfrm>
        </p:spPr>
        <p:txBody>
          <a:bodyPr/>
          <a:lstStyle/>
          <a:p>
            <a:pPr eaLnBrk="1" hangingPunct="1">
              <a:lnSpc>
                <a:spcPct val="90000"/>
              </a:lnSpc>
              <a:defRPr/>
            </a:pPr>
            <a:r>
              <a:rPr lang="en-US" sz="2400" smtClean="0"/>
              <a:t>“En promedio compañías USA gastan $250 billones al año en desarrollo nuevas aplicaciones. En 1995, costos por falla en planificación sumaron $140 billones.” (Computerworld, August 5, 1996, p.60).</a:t>
            </a:r>
          </a:p>
          <a:p>
            <a:pPr eaLnBrk="1" hangingPunct="1">
              <a:lnSpc>
                <a:spcPct val="90000"/>
              </a:lnSpc>
              <a:defRPr/>
            </a:pPr>
            <a:r>
              <a:rPr lang="en-US" sz="2400" smtClean="0"/>
              <a:t>“En promedio, las operaciones evaluadas en 1994 tomaron 37% mas de tiempo que el planeado, bajando de 48% en 1993, y 54% en 1974-94.” (</a:t>
            </a:r>
            <a:r>
              <a:rPr lang="en-US" sz="2400" i="1" smtClean="0"/>
              <a:t>Evaluation Results for 1994</a:t>
            </a:r>
            <a:r>
              <a:rPr lang="en-US" sz="2400" smtClean="0"/>
              <a:t>, World Bank, 1995).</a:t>
            </a:r>
          </a:p>
          <a:p>
            <a:pPr eaLnBrk="1" hangingPunct="1">
              <a:lnSpc>
                <a:spcPct val="90000"/>
              </a:lnSpc>
              <a:defRPr/>
            </a:pPr>
            <a:r>
              <a:rPr lang="en-US" sz="2400" smtClean="0"/>
              <a:t>“La falla en pronostico promedio en costos para 33 programas terminados entre 1990 y 1996 fué 40% en costo y 62% en tiempo.”  (</a:t>
            </a:r>
            <a:r>
              <a:rPr lang="en-US" sz="2400" i="1" smtClean="0"/>
              <a:t>DoD Acquisition Management Metrics</a:t>
            </a:r>
            <a:r>
              <a:rPr lang="en-US" sz="2400" smtClean="0"/>
              <a:t>, Defense Systems Management College, 1999).</a:t>
            </a:r>
          </a:p>
          <a:p>
            <a:pPr eaLnBrk="1" hangingPunct="1">
              <a:lnSpc>
                <a:spcPct val="90000"/>
              </a:lnSpc>
              <a:defRPr/>
            </a:pPr>
            <a:r>
              <a:rPr lang="en-US" sz="2400" smtClean="0"/>
              <a:t>…y muchos, MUCHOS mas...</a:t>
            </a: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mtClean="0"/>
              <a:t>Steps in CPM Analysis</a:t>
            </a:r>
          </a:p>
        </p:txBody>
      </p:sp>
      <p:sp>
        <p:nvSpPr>
          <p:cNvPr id="926723" name="Rectangle 3"/>
          <p:cNvSpPr>
            <a:spLocks noGrp="1" noChangeArrowheads="1"/>
          </p:cNvSpPr>
          <p:nvPr>
            <p:ph type="body" idx="1"/>
          </p:nvPr>
        </p:nvSpPr>
        <p:spPr/>
        <p:txBody>
          <a:bodyPr/>
          <a:lstStyle/>
          <a:p>
            <a:pPr eaLnBrk="1" hangingPunct="1">
              <a:defRPr/>
            </a:pPr>
            <a:r>
              <a:rPr lang="en-US" sz="2800" smtClean="0"/>
              <a:t>Analize ruta:</a:t>
            </a:r>
          </a:p>
          <a:p>
            <a:pPr lvl="1" eaLnBrk="1" hangingPunct="1">
              <a:defRPr/>
            </a:pPr>
            <a:r>
              <a:rPr lang="en-US" sz="2400" smtClean="0"/>
              <a:t>Identifique la(s) ruta(s) criticas (la(s) ruta(s) mas larga(s) a travez de la malla), donde EF = LF.</a:t>
            </a:r>
          </a:p>
          <a:p>
            <a:pPr lvl="1" eaLnBrk="1" hangingPunct="1">
              <a:defRPr/>
            </a:pPr>
            <a:r>
              <a:rPr lang="en-US" sz="2400" smtClean="0"/>
              <a:t>La ruta critica determinara que tanto demorara el plroyecto.</a:t>
            </a:r>
          </a:p>
          <a:p>
            <a:pPr lvl="1" eaLnBrk="1" hangingPunct="1">
              <a:defRPr/>
            </a:pPr>
            <a:r>
              <a:rPr lang="en-US" sz="2400" smtClean="0"/>
              <a:t>Determine las holguras para cada actividad: LS - ES = LF – EF. Esto es el maximo tiempo que dicha actividad puede retrasarse sin retrasar el proyecto.</a:t>
            </a:r>
          </a:p>
          <a:p>
            <a:pPr lvl="1" eaLnBrk="1" hangingPunct="1">
              <a:defRPr/>
            </a:pPr>
            <a:endParaRPr lang="en-US" sz="2400" smtClean="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mtClean="0"/>
              <a:t>Ejemplo CPM</a:t>
            </a:r>
          </a:p>
        </p:txBody>
      </p:sp>
      <p:sp>
        <p:nvSpPr>
          <p:cNvPr id="930820" name="Oval 4"/>
          <p:cNvSpPr>
            <a:spLocks noChangeArrowheads="1"/>
          </p:cNvSpPr>
          <p:nvPr/>
        </p:nvSpPr>
        <p:spPr bwMode="auto">
          <a:xfrm>
            <a:off x="1428750" y="3575050"/>
            <a:ext cx="382588" cy="3730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21" name="Oval 5"/>
          <p:cNvSpPr>
            <a:spLocks noChangeArrowheads="1"/>
          </p:cNvSpPr>
          <p:nvPr/>
        </p:nvSpPr>
        <p:spPr bwMode="auto">
          <a:xfrm>
            <a:off x="7612063" y="3575050"/>
            <a:ext cx="382587" cy="3730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22" name="Oval 6"/>
          <p:cNvSpPr>
            <a:spLocks noChangeArrowheads="1"/>
          </p:cNvSpPr>
          <p:nvPr/>
        </p:nvSpPr>
        <p:spPr bwMode="auto">
          <a:xfrm>
            <a:off x="3533775" y="2103438"/>
            <a:ext cx="382588" cy="373062"/>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23" name="Oval 7"/>
          <p:cNvSpPr>
            <a:spLocks noChangeArrowheads="1"/>
          </p:cNvSpPr>
          <p:nvPr/>
        </p:nvSpPr>
        <p:spPr bwMode="auto">
          <a:xfrm>
            <a:off x="5178425" y="2870200"/>
            <a:ext cx="382588" cy="3730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24" name="Oval 8"/>
          <p:cNvSpPr>
            <a:spLocks noChangeArrowheads="1"/>
          </p:cNvSpPr>
          <p:nvPr/>
        </p:nvSpPr>
        <p:spPr bwMode="auto">
          <a:xfrm>
            <a:off x="3467100" y="5684838"/>
            <a:ext cx="384175" cy="373062"/>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25" name="Oval 9"/>
          <p:cNvSpPr>
            <a:spLocks noChangeArrowheads="1"/>
          </p:cNvSpPr>
          <p:nvPr/>
        </p:nvSpPr>
        <p:spPr bwMode="auto">
          <a:xfrm>
            <a:off x="3467100" y="4086225"/>
            <a:ext cx="384175" cy="3730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26" name="Line 10"/>
          <p:cNvSpPr>
            <a:spLocks noChangeShapeType="1"/>
          </p:cNvSpPr>
          <p:nvPr/>
        </p:nvSpPr>
        <p:spPr bwMode="auto">
          <a:xfrm flipV="1">
            <a:off x="1757363" y="2349500"/>
            <a:ext cx="1763712" cy="12255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27" name="Line 11"/>
          <p:cNvSpPr>
            <a:spLocks noChangeShapeType="1"/>
          </p:cNvSpPr>
          <p:nvPr/>
        </p:nvSpPr>
        <p:spPr bwMode="auto">
          <a:xfrm flipV="1">
            <a:off x="3927475" y="1773238"/>
            <a:ext cx="1897063" cy="4572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28" name="Line 12"/>
          <p:cNvSpPr>
            <a:spLocks noChangeShapeType="1"/>
          </p:cNvSpPr>
          <p:nvPr/>
        </p:nvSpPr>
        <p:spPr bwMode="auto">
          <a:xfrm>
            <a:off x="6224588" y="1838325"/>
            <a:ext cx="1441450" cy="17240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29" name="Line 13"/>
          <p:cNvSpPr>
            <a:spLocks noChangeShapeType="1"/>
          </p:cNvSpPr>
          <p:nvPr/>
        </p:nvSpPr>
        <p:spPr bwMode="auto">
          <a:xfrm>
            <a:off x="3862388" y="2424113"/>
            <a:ext cx="1303337" cy="56356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0" name="Line 14"/>
          <p:cNvSpPr>
            <a:spLocks noChangeShapeType="1"/>
          </p:cNvSpPr>
          <p:nvPr/>
        </p:nvSpPr>
        <p:spPr bwMode="auto">
          <a:xfrm>
            <a:off x="5572125" y="3127375"/>
            <a:ext cx="2027238" cy="6286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1" name="Line 15"/>
          <p:cNvSpPr>
            <a:spLocks noChangeShapeType="1"/>
          </p:cNvSpPr>
          <p:nvPr/>
        </p:nvSpPr>
        <p:spPr bwMode="auto">
          <a:xfrm>
            <a:off x="1824038" y="3765550"/>
            <a:ext cx="1631950" cy="4365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2" name="Oval 16"/>
          <p:cNvSpPr>
            <a:spLocks noChangeArrowheads="1"/>
          </p:cNvSpPr>
          <p:nvPr/>
        </p:nvSpPr>
        <p:spPr bwMode="auto">
          <a:xfrm>
            <a:off x="5902325" y="4725988"/>
            <a:ext cx="382588" cy="373062"/>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0833" name="Line 17"/>
          <p:cNvSpPr>
            <a:spLocks noChangeShapeType="1"/>
          </p:cNvSpPr>
          <p:nvPr/>
        </p:nvSpPr>
        <p:spPr bwMode="auto">
          <a:xfrm>
            <a:off x="3862388" y="4341813"/>
            <a:ext cx="2027237" cy="50006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4" name="Line 18"/>
          <p:cNvSpPr>
            <a:spLocks noChangeShapeType="1"/>
          </p:cNvSpPr>
          <p:nvPr/>
        </p:nvSpPr>
        <p:spPr bwMode="auto">
          <a:xfrm>
            <a:off x="1757363" y="3957638"/>
            <a:ext cx="1763712" cy="17811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5" name="Line 19"/>
          <p:cNvSpPr>
            <a:spLocks noChangeShapeType="1"/>
          </p:cNvSpPr>
          <p:nvPr/>
        </p:nvSpPr>
        <p:spPr bwMode="auto">
          <a:xfrm flipV="1">
            <a:off x="3862388" y="5035550"/>
            <a:ext cx="2093912" cy="8413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6" name="Line 20"/>
          <p:cNvSpPr>
            <a:spLocks noChangeShapeType="1"/>
          </p:cNvSpPr>
          <p:nvPr/>
        </p:nvSpPr>
        <p:spPr bwMode="auto">
          <a:xfrm flipV="1">
            <a:off x="6294438" y="3948113"/>
            <a:ext cx="1371600" cy="9048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0837" name="Rectangle 21"/>
          <p:cNvSpPr>
            <a:spLocks noChangeArrowheads="1"/>
          </p:cNvSpPr>
          <p:nvPr/>
        </p:nvSpPr>
        <p:spPr bwMode="auto">
          <a:xfrm>
            <a:off x="2125663" y="2490788"/>
            <a:ext cx="6889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30838" name="Rectangle 22"/>
          <p:cNvSpPr>
            <a:spLocks noChangeArrowheads="1"/>
          </p:cNvSpPr>
          <p:nvPr/>
        </p:nvSpPr>
        <p:spPr bwMode="auto">
          <a:xfrm>
            <a:off x="4370388" y="1581150"/>
            <a:ext cx="77311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30839" name="Rectangle 23"/>
          <p:cNvSpPr>
            <a:spLocks noChangeArrowheads="1"/>
          </p:cNvSpPr>
          <p:nvPr/>
        </p:nvSpPr>
        <p:spPr bwMode="auto">
          <a:xfrm>
            <a:off x="2527300" y="3541713"/>
            <a:ext cx="6889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30840" name="Rectangle 24"/>
          <p:cNvSpPr>
            <a:spLocks noChangeArrowheads="1"/>
          </p:cNvSpPr>
          <p:nvPr/>
        </p:nvSpPr>
        <p:spPr bwMode="auto">
          <a:xfrm>
            <a:off x="2909888" y="4732338"/>
            <a:ext cx="671512"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30841" name="Rectangle 25"/>
          <p:cNvSpPr>
            <a:spLocks noChangeArrowheads="1"/>
          </p:cNvSpPr>
          <p:nvPr/>
        </p:nvSpPr>
        <p:spPr bwMode="auto">
          <a:xfrm>
            <a:off x="4292600" y="5078413"/>
            <a:ext cx="6889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30842" name="Rectangle 26"/>
          <p:cNvSpPr>
            <a:spLocks noChangeArrowheads="1"/>
          </p:cNvSpPr>
          <p:nvPr/>
        </p:nvSpPr>
        <p:spPr bwMode="auto">
          <a:xfrm>
            <a:off x="4437063" y="4029075"/>
            <a:ext cx="858837"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30843" name="Rectangle 27"/>
          <p:cNvSpPr>
            <a:spLocks noChangeArrowheads="1"/>
          </p:cNvSpPr>
          <p:nvPr/>
        </p:nvSpPr>
        <p:spPr bwMode="auto">
          <a:xfrm>
            <a:off x="4556125" y="2282825"/>
            <a:ext cx="858838"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30844" name="Rectangle 28"/>
          <p:cNvSpPr>
            <a:spLocks noChangeArrowheads="1"/>
          </p:cNvSpPr>
          <p:nvPr/>
        </p:nvSpPr>
        <p:spPr bwMode="auto">
          <a:xfrm>
            <a:off x="6870700" y="2212975"/>
            <a:ext cx="6889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30845" name="Rectangle 29"/>
          <p:cNvSpPr>
            <a:spLocks noChangeArrowheads="1"/>
          </p:cNvSpPr>
          <p:nvPr/>
        </p:nvSpPr>
        <p:spPr bwMode="auto">
          <a:xfrm>
            <a:off x="6080125" y="2840038"/>
            <a:ext cx="5873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30846" name="Rectangle 30"/>
          <p:cNvSpPr>
            <a:spLocks noChangeArrowheads="1"/>
          </p:cNvSpPr>
          <p:nvPr/>
        </p:nvSpPr>
        <p:spPr bwMode="auto">
          <a:xfrm>
            <a:off x="6323013" y="3959225"/>
            <a:ext cx="757237"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30847" name="Oval 31"/>
          <p:cNvSpPr>
            <a:spLocks noChangeArrowheads="1"/>
          </p:cNvSpPr>
          <p:nvPr/>
        </p:nvSpPr>
        <p:spPr bwMode="auto">
          <a:xfrm>
            <a:off x="5840413" y="1581150"/>
            <a:ext cx="384175" cy="3730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grpSp>
        <p:nvGrpSpPr>
          <p:cNvPr id="85023" name="Group 32"/>
          <p:cNvGrpSpPr>
            <a:grpSpLocks/>
          </p:cNvGrpSpPr>
          <p:nvPr/>
        </p:nvGrpSpPr>
        <p:grpSpPr bwMode="auto">
          <a:xfrm>
            <a:off x="228600" y="4953000"/>
            <a:ext cx="914400" cy="762000"/>
            <a:chOff x="384" y="3360"/>
            <a:chExt cx="576" cy="480"/>
          </a:xfrm>
        </p:grpSpPr>
        <p:sp>
          <p:nvSpPr>
            <p:cNvPr id="85024" name="Rectangle 33"/>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85025" name="Rectangle 34"/>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85026" name="Rectangle 35"/>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85027" name="Rectangle 36"/>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smtClean="0"/>
              <a:t>CPM Example</a:t>
            </a:r>
          </a:p>
        </p:txBody>
      </p:sp>
      <p:sp>
        <p:nvSpPr>
          <p:cNvPr id="932867" name="Rectangle 3"/>
          <p:cNvSpPr>
            <a:spLocks noGrp="1" noChangeArrowheads="1"/>
          </p:cNvSpPr>
          <p:nvPr>
            <p:ph type="body" idx="1"/>
          </p:nvPr>
        </p:nvSpPr>
        <p:spPr/>
        <p:txBody>
          <a:bodyPr/>
          <a:lstStyle/>
          <a:p>
            <a:pPr eaLnBrk="1" hangingPunct="1">
              <a:defRPr/>
            </a:pPr>
            <a:r>
              <a:rPr lang="en-US" sz="2800" smtClean="0">
                <a:solidFill>
                  <a:srgbClr val="66FFFF"/>
                </a:solidFill>
              </a:rPr>
              <a:t>Rutas</a:t>
            </a:r>
          </a:p>
          <a:p>
            <a:pPr eaLnBrk="1" hangingPunct="1">
              <a:buFont typeface="Wingdings" pitchFamily="2" charset="2"/>
              <a:buNone/>
              <a:defRPr/>
            </a:pPr>
            <a:endParaRPr lang="en-US" sz="1000" smtClean="0">
              <a:solidFill>
                <a:srgbClr val="66FFFF"/>
              </a:solidFill>
            </a:endParaRPr>
          </a:p>
          <a:p>
            <a:pPr eaLnBrk="1" hangingPunct="1">
              <a:buFont typeface="Wingdings" pitchFamily="2" charset="2"/>
              <a:buNone/>
              <a:defRPr/>
            </a:pPr>
            <a:r>
              <a:rPr lang="en-US" sz="2800" smtClean="0">
                <a:solidFill>
                  <a:srgbClr val="FFFFFF"/>
                </a:solidFill>
              </a:rPr>
              <a:t>			Ruta		Longitud Ruta</a:t>
            </a:r>
          </a:p>
          <a:p>
            <a:pPr eaLnBrk="1" hangingPunct="1">
              <a:buFont typeface="Wingdings" pitchFamily="2" charset="2"/>
              <a:buNone/>
              <a:defRPr/>
            </a:pPr>
            <a:endParaRPr lang="en-US" sz="800" smtClean="0">
              <a:solidFill>
                <a:srgbClr val="FFFFFF"/>
              </a:solidFill>
            </a:endParaRPr>
          </a:p>
          <a:p>
            <a:pPr eaLnBrk="1" hangingPunct="1">
              <a:buFont typeface="Wingdings" pitchFamily="2" charset="2"/>
              <a:buNone/>
              <a:defRPr/>
            </a:pPr>
            <a:r>
              <a:rPr lang="en-US" sz="2800" smtClean="0">
                <a:solidFill>
                  <a:srgbClr val="FFFFFF"/>
                </a:solidFill>
              </a:rPr>
              <a:t>			a-f-h		6 + 15 + 9   = 30</a:t>
            </a:r>
          </a:p>
          <a:p>
            <a:pPr eaLnBrk="1" hangingPunct="1">
              <a:buFont typeface="Wingdings" pitchFamily="2" charset="2"/>
              <a:buNone/>
              <a:defRPr/>
            </a:pPr>
            <a:r>
              <a:rPr lang="en-US" sz="2800" smtClean="0">
                <a:solidFill>
                  <a:srgbClr val="FFFFFF"/>
                </a:solidFill>
              </a:rPr>
              <a:t>			a-g-I		6 + 17 + 6   = 29</a:t>
            </a:r>
          </a:p>
          <a:p>
            <a:pPr eaLnBrk="1" hangingPunct="1">
              <a:buFont typeface="Wingdings" pitchFamily="2" charset="2"/>
              <a:buNone/>
              <a:defRPr/>
            </a:pPr>
            <a:r>
              <a:rPr lang="en-US" sz="2800" smtClean="0">
                <a:solidFill>
                  <a:srgbClr val="FFFFFF"/>
                </a:solidFill>
              </a:rPr>
              <a:t>			b-d-j		8 + 13 + 12 = 33*</a:t>
            </a:r>
          </a:p>
          <a:p>
            <a:pPr eaLnBrk="1" hangingPunct="1">
              <a:buFont typeface="Wingdings" pitchFamily="2" charset="2"/>
              <a:buNone/>
              <a:defRPr/>
            </a:pPr>
            <a:r>
              <a:rPr lang="en-US" sz="2800" smtClean="0">
                <a:solidFill>
                  <a:srgbClr val="FFFFFF"/>
                </a:solidFill>
              </a:rPr>
              <a:t>			c-e-j		5 + 9 + 12   = 26</a:t>
            </a:r>
          </a:p>
          <a:p>
            <a:pPr eaLnBrk="1" hangingPunct="1">
              <a:buFont typeface="Wingdings" pitchFamily="2" charset="2"/>
              <a:buNone/>
              <a:defRPr/>
            </a:pPr>
            <a:endParaRPr lang="en-US" sz="800" smtClean="0">
              <a:solidFill>
                <a:srgbClr val="FFFFFF"/>
              </a:solidFill>
            </a:endParaRPr>
          </a:p>
          <a:p>
            <a:pPr eaLnBrk="1" hangingPunct="1">
              <a:buFont typeface="Wingdings" pitchFamily="2" charset="2"/>
              <a:buNone/>
              <a:defRPr/>
            </a:pPr>
            <a:r>
              <a:rPr lang="en-US" sz="2800" smtClean="0">
                <a:solidFill>
                  <a:srgbClr val="FFFFFF"/>
                </a:solidFill>
              </a:rPr>
              <a:t>				* Ruta Critica</a:t>
            </a:r>
          </a:p>
        </p:txBody>
      </p:sp>
      <p:sp>
        <p:nvSpPr>
          <p:cNvPr id="932868" name="Line 4"/>
          <p:cNvSpPr>
            <a:spLocks noChangeShapeType="1"/>
          </p:cNvSpPr>
          <p:nvPr/>
        </p:nvSpPr>
        <p:spPr bwMode="auto">
          <a:xfrm>
            <a:off x="2362200" y="2590800"/>
            <a:ext cx="4324350" cy="0"/>
          </a:xfrm>
          <a:prstGeom prst="line">
            <a:avLst/>
          </a:prstGeom>
          <a:noFill/>
          <a:ln w="12700">
            <a:solidFill>
              <a:schemeClr val="tx1"/>
            </a:solidFill>
            <a:round/>
            <a:headEnd/>
            <a:tailEnd/>
          </a:ln>
          <a:effectLst>
            <a:outerShdw dist="17961" dir="2700000" algn="ctr" rotWithShape="0">
              <a:schemeClr val="bg2"/>
            </a:outerShdw>
          </a:effectLst>
        </p:spPr>
        <p:txBody>
          <a:bodyPr/>
          <a:lstStyle/>
          <a:p>
            <a:pPr>
              <a:defRPr/>
            </a:pPr>
            <a:endParaRPr lang="es-US"/>
          </a:p>
        </p:txBody>
      </p:sp>
      <p:sp>
        <p:nvSpPr>
          <p:cNvPr id="932869" name="Line 5"/>
          <p:cNvSpPr>
            <a:spLocks noChangeShapeType="1"/>
          </p:cNvSpPr>
          <p:nvPr/>
        </p:nvSpPr>
        <p:spPr bwMode="auto">
          <a:xfrm>
            <a:off x="2362200" y="4819650"/>
            <a:ext cx="4324350" cy="0"/>
          </a:xfrm>
          <a:prstGeom prst="line">
            <a:avLst/>
          </a:prstGeom>
          <a:noFill/>
          <a:ln w="12700">
            <a:solidFill>
              <a:schemeClr val="tx1"/>
            </a:solidFill>
            <a:round/>
            <a:headEnd/>
            <a:tailEnd/>
          </a:ln>
          <a:effectLst>
            <a:outerShdw dist="17961" dir="2700000" algn="ctr" rotWithShape="0">
              <a:schemeClr val="bg2"/>
            </a:outerShdw>
          </a:effectLst>
        </p:spPr>
        <p:txBody>
          <a:bodyPr/>
          <a:lstStyle/>
          <a:p>
            <a:pPr>
              <a:defRPr/>
            </a:pPr>
            <a:endParaRPr lang="es-US"/>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a:xfrm>
            <a:off x="1143000" y="76200"/>
            <a:ext cx="7772400" cy="1143000"/>
          </a:xfrm>
        </p:spPr>
        <p:txBody>
          <a:bodyPr/>
          <a:lstStyle/>
          <a:p>
            <a:pPr eaLnBrk="1" hangingPunct="1"/>
            <a:r>
              <a:rPr lang="en-US" smtClean="0"/>
              <a:t>Ejemplo CPM</a:t>
            </a:r>
          </a:p>
        </p:txBody>
      </p:sp>
      <p:sp>
        <p:nvSpPr>
          <p:cNvPr id="934915" name="Rectangle 1027"/>
          <p:cNvSpPr>
            <a:spLocks noGrp="1" noChangeArrowheads="1"/>
          </p:cNvSpPr>
          <p:nvPr>
            <p:ph type="body" idx="1"/>
          </p:nvPr>
        </p:nvSpPr>
        <p:spPr>
          <a:xfrm>
            <a:off x="533400" y="1371600"/>
            <a:ext cx="7772400" cy="436563"/>
          </a:xfrm>
        </p:spPr>
        <p:txBody>
          <a:bodyPr/>
          <a:lstStyle/>
          <a:p>
            <a:pPr eaLnBrk="1" hangingPunct="1">
              <a:lnSpc>
                <a:spcPct val="90000"/>
              </a:lnSpc>
              <a:defRPr/>
            </a:pPr>
            <a:r>
              <a:rPr lang="en-US" sz="2800" smtClean="0">
                <a:solidFill>
                  <a:srgbClr val="66FFFF"/>
                </a:solidFill>
              </a:rPr>
              <a:t>ES y EF</a:t>
            </a:r>
          </a:p>
        </p:txBody>
      </p:sp>
      <p:sp>
        <p:nvSpPr>
          <p:cNvPr id="87044" name="Oval 1028"/>
          <p:cNvSpPr>
            <a:spLocks noChangeArrowheads="1"/>
          </p:cNvSpPr>
          <p:nvPr/>
        </p:nvSpPr>
        <p:spPr bwMode="auto">
          <a:xfrm>
            <a:off x="1066800" y="3619500"/>
            <a:ext cx="417513"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87045" name="Oval 1029"/>
          <p:cNvSpPr>
            <a:spLocks noChangeArrowheads="1"/>
          </p:cNvSpPr>
          <p:nvPr/>
        </p:nvSpPr>
        <p:spPr bwMode="auto">
          <a:xfrm>
            <a:off x="7805738" y="3619500"/>
            <a:ext cx="417512"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87046" name="Oval 1030"/>
          <p:cNvSpPr>
            <a:spLocks noChangeArrowheads="1"/>
          </p:cNvSpPr>
          <p:nvPr/>
        </p:nvSpPr>
        <p:spPr bwMode="auto">
          <a:xfrm>
            <a:off x="3360738" y="2016125"/>
            <a:ext cx="417512"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87047" name="Oval 1031"/>
          <p:cNvSpPr>
            <a:spLocks noChangeArrowheads="1"/>
          </p:cNvSpPr>
          <p:nvPr/>
        </p:nvSpPr>
        <p:spPr bwMode="auto">
          <a:xfrm>
            <a:off x="5153025" y="2852738"/>
            <a:ext cx="417513"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87048" name="Oval 1032"/>
          <p:cNvSpPr>
            <a:spLocks noChangeArrowheads="1"/>
          </p:cNvSpPr>
          <p:nvPr/>
        </p:nvSpPr>
        <p:spPr bwMode="auto">
          <a:xfrm>
            <a:off x="3289300" y="5918200"/>
            <a:ext cx="417513"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87049" name="Oval 1033"/>
          <p:cNvSpPr>
            <a:spLocks noChangeArrowheads="1"/>
          </p:cNvSpPr>
          <p:nvPr/>
        </p:nvSpPr>
        <p:spPr bwMode="auto">
          <a:xfrm>
            <a:off x="3289300" y="4176713"/>
            <a:ext cx="417513"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934922" name="Line 1034"/>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23" name="Line 1035"/>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24" name="Line 1036"/>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25" name="Line 1037"/>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26" name="Line 1038"/>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27" name="Line 1039"/>
          <p:cNvSpPr>
            <a:spLocks noChangeShapeType="1"/>
          </p:cNvSpPr>
          <p:nvPr/>
        </p:nvSpPr>
        <p:spPr bwMode="auto">
          <a:xfrm>
            <a:off x="1497013" y="3827463"/>
            <a:ext cx="1779587" cy="476250"/>
          </a:xfrm>
          <a:prstGeom prst="line">
            <a:avLst/>
          </a:prstGeom>
          <a:noFill/>
          <a:ln w="12700">
            <a:solidFill>
              <a:srgbClr val="FFFFFF"/>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87056" name="Oval 1040"/>
          <p:cNvSpPr>
            <a:spLocks noChangeArrowheads="1"/>
          </p:cNvSpPr>
          <p:nvPr/>
        </p:nvSpPr>
        <p:spPr bwMode="auto">
          <a:xfrm>
            <a:off x="5942013" y="4873625"/>
            <a:ext cx="417512"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934929" name="Line 1041"/>
          <p:cNvSpPr>
            <a:spLocks noChangeShapeType="1"/>
          </p:cNvSpPr>
          <p:nvPr/>
        </p:nvSpPr>
        <p:spPr bwMode="auto">
          <a:xfrm>
            <a:off x="3719513" y="4454525"/>
            <a:ext cx="2209800" cy="5461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30" name="Line 1042"/>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31" name="Line 1043"/>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32" name="Line 1044"/>
          <p:cNvSpPr>
            <a:spLocks noChangeShapeType="1"/>
          </p:cNvSpPr>
          <p:nvPr/>
        </p:nvSpPr>
        <p:spPr bwMode="auto">
          <a:xfrm flipV="1">
            <a:off x="6370638" y="4025900"/>
            <a:ext cx="1493837" cy="985838"/>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4933" name="Rectangle 1045"/>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34934" name="Rectangle 1046"/>
          <p:cNvSpPr>
            <a:spLocks noChangeArrowheads="1"/>
          </p:cNvSpPr>
          <p:nvPr/>
        </p:nvSpPr>
        <p:spPr bwMode="auto">
          <a:xfrm>
            <a:off x="4408488" y="12954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34935" name="Rectangle 1047"/>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34936" name="Rectangle 1048"/>
          <p:cNvSpPr>
            <a:spLocks noChangeArrowheads="1"/>
          </p:cNvSpPr>
          <p:nvPr/>
        </p:nvSpPr>
        <p:spPr bwMode="auto">
          <a:xfrm>
            <a:off x="2590800" y="4800600"/>
            <a:ext cx="671513"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34937" name="Rectangle 1049"/>
          <p:cNvSpPr>
            <a:spLocks noChangeArrowheads="1"/>
          </p:cNvSpPr>
          <p:nvPr/>
        </p:nvSpPr>
        <p:spPr bwMode="auto">
          <a:xfrm>
            <a:off x="4187825" y="52578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34938" name="Rectangle 1050"/>
          <p:cNvSpPr>
            <a:spLocks noChangeArrowheads="1"/>
          </p:cNvSpPr>
          <p:nvPr/>
        </p:nvSpPr>
        <p:spPr bwMode="auto">
          <a:xfrm>
            <a:off x="4344988" y="41148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34939" name="Rectangle 1051"/>
          <p:cNvSpPr>
            <a:spLocks noChangeArrowheads="1"/>
          </p:cNvSpPr>
          <p:nvPr/>
        </p:nvSpPr>
        <p:spPr bwMode="auto">
          <a:xfrm>
            <a:off x="4475163" y="22129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34940" name="Rectangle 1052"/>
          <p:cNvSpPr>
            <a:spLocks noChangeArrowheads="1"/>
          </p:cNvSpPr>
          <p:nvPr/>
        </p:nvSpPr>
        <p:spPr bwMode="auto">
          <a:xfrm>
            <a:off x="6997700" y="2133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34941" name="Rectangle 1053"/>
          <p:cNvSpPr>
            <a:spLocks noChangeArrowheads="1"/>
          </p:cNvSpPr>
          <p:nvPr/>
        </p:nvSpPr>
        <p:spPr bwMode="auto">
          <a:xfrm>
            <a:off x="6137275" y="28194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34942" name="Rectangle 1054"/>
          <p:cNvSpPr>
            <a:spLocks noChangeArrowheads="1"/>
          </p:cNvSpPr>
          <p:nvPr/>
        </p:nvSpPr>
        <p:spPr bwMode="auto">
          <a:xfrm>
            <a:off x="6400800" y="4038600"/>
            <a:ext cx="757238"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87071" name="Oval 1055"/>
          <p:cNvSpPr>
            <a:spLocks noChangeArrowheads="1"/>
          </p:cNvSpPr>
          <p:nvPr/>
        </p:nvSpPr>
        <p:spPr bwMode="auto">
          <a:xfrm>
            <a:off x="5875338" y="1447800"/>
            <a:ext cx="419100" cy="406400"/>
          </a:xfrm>
          <a:prstGeom prst="ellipse">
            <a:avLst/>
          </a:prstGeom>
          <a:gradFill rotWithShape="0">
            <a:gsLst>
              <a:gs pos="0">
                <a:srgbClr val="660033"/>
              </a:gs>
              <a:gs pos="100000">
                <a:srgbClr val="2F0018"/>
              </a:gs>
            </a:gsLst>
            <a:path path="shape">
              <a:fillToRect l="50000" t="50000" r="50000" b="50000"/>
            </a:path>
          </a:gradFill>
          <a:ln w="12700">
            <a:solidFill>
              <a:srgbClr val="FFFFFF"/>
            </a:solidFill>
            <a:round/>
            <a:headEnd/>
            <a:tailEnd/>
          </a:ln>
        </p:spPr>
        <p:txBody>
          <a:bodyPr wrap="none" anchor="ctr"/>
          <a:lstStyle/>
          <a:p>
            <a:endParaRPr lang="es-US"/>
          </a:p>
        </p:txBody>
      </p:sp>
      <p:sp>
        <p:nvSpPr>
          <p:cNvPr id="87072" name="Rectangle 1056"/>
          <p:cNvSpPr>
            <a:spLocks noChangeArrowheads="1"/>
          </p:cNvSpPr>
          <p:nvPr/>
        </p:nvSpPr>
        <p:spPr bwMode="auto">
          <a:xfrm>
            <a:off x="17526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7073" name="Rectangle 1057"/>
          <p:cNvSpPr>
            <a:spLocks noChangeArrowheads="1"/>
          </p:cNvSpPr>
          <p:nvPr/>
        </p:nvSpPr>
        <p:spPr bwMode="auto">
          <a:xfrm>
            <a:off x="22098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6</a:t>
            </a:r>
          </a:p>
        </p:txBody>
      </p:sp>
      <p:sp>
        <p:nvSpPr>
          <p:cNvPr id="87074" name="Rectangle 1058"/>
          <p:cNvSpPr>
            <a:spLocks noChangeArrowheads="1"/>
          </p:cNvSpPr>
          <p:nvPr/>
        </p:nvSpPr>
        <p:spPr bwMode="auto">
          <a:xfrm>
            <a:off x="2133600" y="4114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7075" name="Rectangle 1059"/>
          <p:cNvSpPr>
            <a:spLocks noChangeArrowheads="1"/>
          </p:cNvSpPr>
          <p:nvPr/>
        </p:nvSpPr>
        <p:spPr bwMode="auto">
          <a:xfrm>
            <a:off x="2590800" y="4114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87076" name="Rectangle 1060"/>
          <p:cNvSpPr>
            <a:spLocks noChangeArrowheads="1"/>
          </p:cNvSpPr>
          <p:nvPr/>
        </p:nvSpPr>
        <p:spPr bwMode="auto">
          <a:xfrm>
            <a:off x="22098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7077" name="Rectangle 1061"/>
          <p:cNvSpPr>
            <a:spLocks noChangeArrowheads="1"/>
          </p:cNvSpPr>
          <p:nvPr/>
        </p:nvSpPr>
        <p:spPr bwMode="auto">
          <a:xfrm>
            <a:off x="26670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5</a:t>
            </a:r>
          </a:p>
        </p:txBody>
      </p:sp>
      <p:sp>
        <p:nvSpPr>
          <p:cNvPr id="87078" name="Rectangle 1062"/>
          <p:cNvSpPr>
            <a:spLocks noChangeArrowheads="1"/>
          </p:cNvSpPr>
          <p:nvPr/>
        </p:nvSpPr>
        <p:spPr bwMode="auto">
          <a:xfrm>
            <a:off x="40386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79" name="Rectangle 1063"/>
          <p:cNvSpPr>
            <a:spLocks noChangeArrowheads="1"/>
          </p:cNvSpPr>
          <p:nvPr/>
        </p:nvSpPr>
        <p:spPr bwMode="auto">
          <a:xfrm>
            <a:off x="44958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0" name="Rectangle 1064"/>
          <p:cNvSpPr>
            <a:spLocks noChangeArrowheads="1"/>
          </p:cNvSpPr>
          <p:nvPr/>
        </p:nvSpPr>
        <p:spPr bwMode="auto">
          <a:xfrm>
            <a:off x="4267200" y="4648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1" name="Rectangle 1065"/>
          <p:cNvSpPr>
            <a:spLocks noChangeArrowheads="1"/>
          </p:cNvSpPr>
          <p:nvPr/>
        </p:nvSpPr>
        <p:spPr bwMode="auto">
          <a:xfrm>
            <a:off x="4724400" y="4648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2" name="Rectangle 1066"/>
          <p:cNvSpPr>
            <a:spLocks noChangeArrowheads="1"/>
          </p:cNvSpPr>
          <p:nvPr/>
        </p:nvSpPr>
        <p:spPr bwMode="auto">
          <a:xfrm>
            <a:off x="66294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3" name="Rectangle 1067"/>
          <p:cNvSpPr>
            <a:spLocks noChangeArrowheads="1"/>
          </p:cNvSpPr>
          <p:nvPr/>
        </p:nvSpPr>
        <p:spPr bwMode="auto">
          <a:xfrm>
            <a:off x="70866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4" name="Rectangle 1068"/>
          <p:cNvSpPr>
            <a:spLocks noChangeArrowheads="1"/>
          </p:cNvSpPr>
          <p:nvPr/>
        </p:nvSpPr>
        <p:spPr bwMode="auto">
          <a:xfrm>
            <a:off x="38862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5" name="Rectangle 1069"/>
          <p:cNvSpPr>
            <a:spLocks noChangeArrowheads="1"/>
          </p:cNvSpPr>
          <p:nvPr/>
        </p:nvSpPr>
        <p:spPr bwMode="auto">
          <a:xfrm>
            <a:off x="43434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6" name="Rectangle 1070"/>
          <p:cNvSpPr>
            <a:spLocks noChangeArrowheads="1"/>
          </p:cNvSpPr>
          <p:nvPr/>
        </p:nvSpPr>
        <p:spPr bwMode="auto">
          <a:xfrm>
            <a:off x="69342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7" name="Rectangle 1071"/>
          <p:cNvSpPr>
            <a:spLocks noChangeArrowheads="1"/>
          </p:cNvSpPr>
          <p:nvPr/>
        </p:nvSpPr>
        <p:spPr bwMode="auto">
          <a:xfrm>
            <a:off x="73914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8" name="Rectangle 1072"/>
          <p:cNvSpPr>
            <a:spLocks noChangeArrowheads="1"/>
          </p:cNvSpPr>
          <p:nvPr/>
        </p:nvSpPr>
        <p:spPr bwMode="auto">
          <a:xfrm>
            <a:off x="5943600" y="3276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89" name="Rectangle 1073"/>
          <p:cNvSpPr>
            <a:spLocks noChangeArrowheads="1"/>
          </p:cNvSpPr>
          <p:nvPr/>
        </p:nvSpPr>
        <p:spPr bwMode="auto">
          <a:xfrm>
            <a:off x="6400800" y="3276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90" name="Rectangle 1074"/>
          <p:cNvSpPr>
            <a:spLocks noChangeArrowheads="1"/>
          </p:cNvSpPr>
          <p:nvPr/>
        </p:nvSpPr>
        <p:spPr bwMode="auto">
          <a:xfrm>
            <a:off x="42672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7091" name="Rectangle 1075"/>
          <p:cNvSpPr>
            <a:spLocks noChangeArrowheads="1"/>
          </p:cNvSpPr>
          <p:nvPr/>
        </p:nvSpPr>
        <p:spPr bwMode="auto">
          <a:xfrm>
            <a:off x="47244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34964" name="Line 1076"/>
          <p:cNvSpPr>
            <a:spLocks noChangeShapeType="1"/>
          </p:cNvSpPr>
          <p:nvPr/>
        </p:nvSpPr>
        <p:spPr bwMode="auto">
          <a:xfrm>
            <a:off x="895350" y="1981200"/>
            <a:ext cx="1447800" cy="0"/>
          </a:xfrm>
          <a:prstGeom prst="line">
            <a:avLst/>
          </a:prstGeom>
          <a:noFill/>
          <a:ln w="38100">
            <a:solidFill>
              <a:schemeClr val="tx1"/>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grpSp>
        <p:nvGrpSpPr>
          <p:cNvPr id="87093" name="Group 1082"/>
          <p:cNvGrpSpPr>
            <a:grpSpLocks/>
          </p:cNvGrpSpPr>
          <p:nvPr/>
        </p:nvGrpSpPr>
        <p:grpSpPr bwMode="auto">
          <a:xfrm>
            <a:off x="228600" y="4953000"/>
            <a:ext cx="914400" cy="762000"/>
            <a:chOff x="384" y="3360"/>
            <a:chExt cx="576" cy="480"/>
          </a:xfrm>
        </p:grpSpPr>
        <p:sp>
          <p:nvSpPr>
            <p:cNvPr id="87094" name="Rectangle 1083"/>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87095" name="Rectangle 1084"/>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87096" name="Rectangle 1085"/>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87097" name="Rectangle 1086"/>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026"/>
          <p:cNvSpPr>
            <a:spLocks noGrp="1" noChangeArrowheads="1"/>
          </p:cNvSpPr>
          <p:nvPr>
            <p:ph type="title"/>
          </p:nvPr>
        </p:nvSpPr>
        <p:spPr>
          <a:xfrm>
            <a:off x="1143000" y="76200"/>
            <a:ext cx="7772400" cy="1143000"/>
          </a:xfrm>
        </p:spPr>
        <p:txBody>
          <a:bodyPr/>
          <a:lstStyle/>
          <a:p>
            <a:pPr eaLnBrk="1" hangingPunct="1"/>
            <a:r>
              <a:rPr lang="en-US" smtClean="0"/>
              <a:t>Ejemplo CPM</a:t>
            </a:r>
          </a:p>
        </p:txBody>
      </p:sp>
      <p:sp>
        <p:nvSpPr>
          <p:cNvPr id="936963" name="Rectangle 1027"/>
          <p:cNvSpPr>
            <a:spLocks noGrp="1" noChangeArrowheads="1"/>
          </p:cNvSpPr>
          <p:nvPr>
            <p:ph type="body" idx="1"/>
          </p:nvPr>
        </p:nvSpPr>
        <p:spPr>
          <a:xfrm>
            <a:off x="228600" y="1219200"/>
            <a:ext cx="7772400" cy="560388"/>
          </a:xfrm>
        </p:spPr>
        <p:txBody>
          <a:bodyPr/>
          <a:lstStyle/>
          <a:p>
            <a:pPr eaLnBrk="1" hangingPunct="1">
              <a:lnSpc>
                <a:spcPct val="90000"/>
              </a:lnSpc>
              <a:defRPr/>
            </a:pPr>
            <a:r>
              <a:rPr lang="en-US" smtClean="0">
                <a:solidFill>
                  <a:srgbClr val="66FFFF"/>
                </a:solidFill>
              </a:rPr>
              <a:t>ES y EF</a:t>
            </a:r>
          </a:p>
        </p:txBody>
      </p:sp>
      <p:sp>
        <p:nvSpPr>
          <p:cNvPr id="936964" name="Oval 1028"/>
          <p:cNvSpPr>
            <a:spLocks noChangeArrowheads="1"/>
          </p:cNvSpPr>
          <p:nvPr/>
        </p:nvSpPr>
        <p:spPr bwMode="auto">
          <a:xfrm>
            <a:off x="1066800" y="36195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65" name="Oval 1029"/>
          <p:cNvSpPr>
            <a:spLocks noChangeArrowheads="1"/>
          </p:cNvSpPr>
          <p:nvPr/>
        </p:nvSpPr>
        <p:spPr bwMode="auto">
          <a:xfrm>
            <a:off x="7805738" y="3619500"/>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66" name="Oval 1030"/>
          <p:cNvSpPr>
            <a:spLocks noChangeArrowheads="1"/>
          </p:cNvSpPr>
          <p:nvPr/>
        </p:nvSpPr>
        <p:spPr bwMode="auto">
          <a:xfrm>
            <a:off x="3360738" y="20161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67" name="Oval 1031"/>
          <p:cNvSpPr>
            <a:spLocks noChangeArrowheads="1"/>
          </p:cNvSpPr>
          <p:nvPr/>
        </p:nvSpPr>
        <p:spPr bwMode="auto">
          <a:xfrm>
            <a:off x="5153025" y="2852738"/>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68" name="Oval 1032"/>
          <p:cNvSpPr>
            <a:spLocks noChangeArrowheads="1"/>
          </p:cNvSpPr>
          <p:nvPr/>
        </p:nvSpPr>
        <p:spPr bwMode="auto">
          <a:xfrm>
            <a:off x="3289300" y="59182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69" name="Oval 1033"/>
          <p:cNvSpPr>
            <a:spLocks noChangeArrowheads="1"/>
          </p:cNvSpPr>
          <p:nvPr/>
        </p:nvSpPr>
        <p:spPr bwMode="auto">
          <a:xfrm>
            <a:off x="3289300" y="4176713"/>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70" name="Line 1034"/>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1" name="Line 1035"/>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2" name="Line 1036"/>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3" name="Line 1037"/>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4" name="Line 1038"/>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5" name="Line 1039"/>
          <p:cNvSpPr>
            <a:spLocks noChangeShapeType="1"/>
          </p:cNvSpPr>
          <p:nvPr/>
        </p:nvSpPr>
        <p:spPr bwMode="auto">
          <a:xfrm>
            <a:off x="1497013" y="3827463"/>
            <a:ext cx="1779587" cy="4762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6" name="Oval 1040"/>
          <p:cNvSpPr>
            <a:spLocks noChangeArrowheads="1"/>
          </p:cNvSpPr>
          <p:nvPr/>
        </p:nvSpPr>
        <p:spPr bwMode="auto">
          <a:xfrm>
            <a:off x="5942013" y="48736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6977" name="Line 1041"/>
          <p:cNvSpPr>
            <a:spLocks noChangeShapeType="1"/>
          </p:cNvSpPr>
          <p:nvPr/>
        </p:nvSpPr>
        <p:spPr bwMode="auto">
          <a:xfrm>
            <a:off x="3719513" y="4454525"/>
            <a:ext cx="2209800" cy="5461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8" name="Line 1042"/>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79" name="Line 1043"/>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80" name="Line 1044"/>
          <p:cNvSpPr>
            <a:spLocks noChangeShapeType="1"/>
          </p:cNvSpPr>
          <p:nvPr/>
        </p:nvSpPr>
        <p:spPr bwMode="auto">
          <a:xfrm flipV="1">
            <a:off x="6370638" y="4025900"/>
            <a:ext cx="1493837" cy="985838"/>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6981" name="Rectangle 1045"/>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36982" name="Rectangle 1046"/>
          <p:cNvSpPr>
            <a:spLocks noChangeArrowheads="1"/>
          </p:cNvSpPr>
          <p:nvPr/>
        </p:nvSpPr>
        <p:spPr bwMode="auto">
          <a:xfrm>
            <a:off x="4408488" y="12954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36983" name="Rectangle 1047"/>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36984" name="Rectangle 1048"/>
          <p:cNvSpPr>
            <a:spLocks noChangeArrowheads="1"/>
          </p:cNvSpPr>
          <p:nvPr/>
        </p:nvSpPr>
        <p:spPr bwMode="auto">
          <a:xfrm>
            <a:off x="2590800" y="4800600"/>
            <a:ext cx="671513"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36985" name="Rectangle 1049"/>
          <p:cNvSpPr>
            <a:spLocks noChangeArrowheads="1"/>
          </p:cNvSpPr>
          <p:nvPr/>
        </p:nvSpPr>
        <p:spPr bwMode="auto">
          <a:xfrm>
            <a:off x="4187825" y="52578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36986" name="Rectangle 1050"/>
          <p:cNvSpPr>
            <a:spLocks noChangeArrowheads="1"/>
          </p:cNvSpPr>
          <p:nvPr/>
        </p:nvSpPr>
        <p:spPr bwMode="auto">
          <a:xfrm>
            <a:off x="4344988" y="41148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36987" name="Rectangle 1051"/>
          <p:cNvSpPr>
            <a:spLocks noChangeArrowheads="1"/>
          </p:cNvSpPr>
          <p:nvPr/>
        </p:nvSpPr>
        <p:spPr bwMode="auto">
          <a:xfrm>
            <a:off x="4475163" y="22129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36988" name="Rectangle 1052"/>
          <p:cNvSpPr>
            <a:spLocks noChangeArrowheads="1"/>
          </p:cNvSpPr>
          <p:nvPr/>
        </p:nvSpPr>
        <p:spPr bwMode="auto">
          <a:xfrm>
            <a:off x="6997700" y="2133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36989" name="Rectangle 1053"/>
          <p:cNvSpPr>
            <a:spLocks noChangeArrowheads="1"/>
          </p:cNvSpPr>
          <p:nvPr/>
        </p:nvSpPr>
        <p:spPr bwMode="auto">
          <a:xfrm>
            <a:off x="6137275" y="28194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36990" name="Rectangle 1054"/>
          <p:cNvSpPr>
            <a:spLocks noChangeArrowheads="1"/>
          </p:cNvSpPr>
          <p:nvPr/>
        </p:nvSpPr>
        <p:spPr bwMode="auto">
          <a:xfrm>
            <a:off x="6400800" y="4038600"/>
            <a:ext cx="757238"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36991" name="Oval 1055"/>
          <p:cNvSpPr>
            <a:spLocks noChangeArrowheads="1"/>
          </p:cNvSpPr>
          <p:nvPr/>
        </p:nvSpPr>
        <p:spPr bwMode="auto">
          <a:xfrm>
            <a:off x="5875338" y="1447800"/>
            <a:ext cx="419100"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88096" name="Rectangle 1056"/>
          <p:cNvSpPr>
            <a:spLocks noChangeArrowheads="1"/>
          </p:cNvSpPr>
          <p:nvPr/>
        </p:nvSpPr>
        <p:spPr bwMode="auto">
          <a:xfrm>
            <a:off x="17526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8097" name="Rectangle 1057"/>
          <p:cNvSpPr>
            <a:spLocks noChangeArrowheads="1"/>
          </p:cNvSpPr>
          <p:nvPr/>
        </p:nvSpPr>
        <p:spPr bwMode="auto">
          <a:xfrm>
            <a:off x="22098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6</a:t>
            </a:r>
          </a:p>
        </p:txBody>
      </p:sp>
      <p:sp>
        <p:nvSpPr>
          <p:cNvPr id="88098" name="Rectangle 1058"/>
          <p:cNvSpPr>
            <a:spLocks noChangeArrowheads="1"/>
          </p:cNvSpPr>
          <p:nvPr/>
        </p:nvSpPr>
        <p:spPr bwMode="auto">
          <a:xfrm>
            <a:off x="2133600" y="4114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8099" name="Rectangle 1059"/>
          <p:cNvSpPr>
            <a:spLocks noChangeArrowheads="1"/>
          </p:cNvSpPr>
          <p:nvPr/>
        </p:nvSpPr>
        <p:spPr bwMode="auto">
          <a:xfrm>
            <a:off x="2590800" y="4114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88100" name="Rectangle 1060"/>
          <p:cNvSpPr>
            <a:spLocks noChangeArrowheads="1"/>
          </p:cNvSpPr>
          <p:nvPr/>
        </p:nvSpPr>
        <p:spPr bwMode="auto">
          <a:xfrm>
            <a:off x="22098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8101" name="Rectangle 1061"/>
          <p:cNvSpPr>
            <a:spLocks noChangeArrowheads="1"/>
          </p:cNvSpPr>
          <p:nvPr/>
        </p:nvSpPr>
        <p:spPr bwMode="auto">
          <a:xfrm>
            <a:off x="26670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5</a:t>
            </a:r>
          </a:p>
        </p:txBody>
      </p:sp>
      <p:sp>
        <p:nvSpPr>
          <p:cNvPr id="88102" name="Rectangle 1062"/>
          <p:cNvSpPr>
            <a:spLocks noChangeArrowheads="1"/>
          </p:cNvSpPr>
          <p:nvPr/>
        </p:nvSpPr>
        <p:spPr bwMode="auto">
          <a:xfrm>
            <a:off x="40386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5</a:t>
            </a:r>
          </a:p>
        </p:txBody>
      </p:sp>
      <p:sp>
        <p:nvSpPr>
          <p:cNvPr id="88103" name="Rectangle 1063"/>
          <p:cNvSpPr>
            <a:spLocks noChangeArrowheads="1"/>
          </p:cNvSpPr>
          <p:nvPr/>
        </p:nvSpPr>
        <p:spPr bwMode="auto">
          <a:xfrm>
            <a:off x="44958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14 </a:t>
            </a:r>
          </a:p>
        </p:txBody>
      </p:sp>
      <p:sp>
        <p:nvSpPr>
          <p:cNvPr id="88104" name="Rectangle 1064"/>
          <p:cNvSpPr>
            <a:spLocks noChangeArrowheads="1"/>
          </p:cNvSpPr>
          <p:nvPr/>
        </p:nvSpPr>
        <p:spPr bwMode="auto">
          <a:xfrm>
            <a:off x="4267200" y="4648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88105" name="Rectangle 1065"/>
          <p:cNvSpPr>
            <a:spLocks noChangeArrowheads="1"/>
          </p:cNvSpPr>
          <p:nvPr/>
        </p:nvSpPr>
        <p:spPr bwMode="auto">
          <a:xfrm>
            <a:off x="4724400" y="4648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88106" name="Rectangle 1066"/>
          <p:cNvSpPr>
            <a:spLocks noChangeArrowheads="1"/>
          </p:cNvSpPr>
          <p:nvPr/>
        </p:nvSpPr>
        <p:spPr bwMode="auto">
          <a:xfrm>
            <a:off x="66294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8107" name="Rectangle 1067"/>
          <p:cNvSpPr>
            <a:spLocks noChangeArrowheads="1"/>
          </p:cNvSpPr>
          <p:nvPr/>
        </p:nvSpPr>
        <p:spPr bwMode="auto">
          <a:xfrm>
            <a:off x="70866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8108" name="Rectangle 1068"/>
          <p:cNvSpPr>
            <a:spLocks noChangeArrowheads="1"/>
          </p:cNvSpPr>
          <p:nvPr/>
        </p:nvSpPr>
        <p:spPr bwMode="auto">
          <a:xfrm>
            <a:off x="38862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 </a:t>
            </a:r>
          </a:p>
        </p:txBody>
      </p:sp>
      <p:sp>
        <p:nvSpPr>
          <p:cNvPr id="88109" name="Rectangle 1069"/>
          <p:cNvSpPr>
            <a:spLocks noChangeArrowheads="1"/>
          </p:cNvSpPr>
          <p:nvPr/>
        </p:nvSpPr>
        <p:spPr bwMode="auto">
          <a:xfrm>
            <a:off x="43434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23 </a:t>
            </a:r>
          </a:p>
        </p:txBody>
      </p:sp>
      <p:sp>
        <p:nvSpPr>
          <p:cNvPr id="88110" name="Rectangle 1070"/>
          <p:cNvSpPr>
            <a:spLocks noChangeArrowheads="1"/>
          </p:cNvSpPr>
          <p:nvPr/>
        </p:nvSpPr>
        <p:spPr bwMode="auto">
          <a:xfrm>
            <a:off x="69342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8111" name="Rectangle 1071"/>
          <p:cNvSpPr>
            <a:spLocks noChangeArrowheads="1"/>
          </p:cNvSpPr>
          <p:nvPr/>
        </p:nvSpPr>
        <p:spPr bwMode="auto">
          <a:xfrm>
            <a:off x="73914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8112" name="Rectangle 1072"/>
          <p:cNvSpPr>
            <a:spLocks noChangeArrowheads="1"/>
          </p:cNvSpPr>
          <p:nvPr/>
        </p:nvSpPr>
        <p:spPr bwMode="auto">
          <a:xfrm>
            <a:off x="5943600" y="3276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8113" name="Rectangle 1073"/>
          <p:cNvSpPr>
            <a:spLocks noChangeArrowheads="1"/>
          </p:cNvSpPr>
          <p:nvPr/>
        </p:nvSpPr>
        <p:spPr bwMode="auto">
          <a:xfrm>
            <a:off x="6400800" y="3276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88114" name="Rectangle 1074"/>
          <p:cNvSpPr>
            <a:spLocks noChangeArrowheads="1"/>
          </p:cNvSpPr>
          <p:nvPr/>
        </p:nvSpPr>
        <p:spPr bwMode="auto">
          <a:xfrm>
            <a:off x="42672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a:t>
            </a:r>
          </a:p>
        </p:txBody>
      </p:sp>
      <p:sp>
        <p:nvSpPr>
          <p:cNvPr id="88115" name="Rectangle 1075"/>
          <p:cNvSpPr>
            <a:spLocks noChangeArrowheads="1"/>
          </p:cNvSpPr>
          <p:nvPr/>
        </p:nvSpPr>
        <p:spPr bwMode="auto">
          <a:xfrm>
            <a:off x="47244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37012" name="Line 1076"/>
          <p:cNvSpPr>
            <a:spLocks noChangeShapeType="1"/>
          </p:cNvSpPr>
          <p:nvPr/>
        </p:nvSpPr>
        <p:spPr bwMode="auto">
          <a:xfrm>
            <a:off x="914400" y="1981200"/>
            <a:ext cx="1447800" cy="0"/>
          </a:xfrm>
          <a:prstGeom prst="line">
            <a:avLst/>
          </a:prstGeom>
          <a:noFill/>
          <a:ln w="38100">
            <a:solidFill>
              <a:schemeClr val="tx1"/>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grpSp>
        <p:nvGrpSpPr>
          <p:cNvPr id="88117" name="Group 1077"/>
          <p:cNvGrpSpPr>
            <a:grpSpLocks/>
          </p:cNvGrpSpPr>
          <p:nvPr/>
        </p:nvGrpSpPr>
        <p:grpSpPr bwMode="auto">
          <a:xfrm>
            <a:off x="228600" y="4953000"/>
            <a:ext cx="914400" cy="762000"/>
            <a:chOff x="384" y="3360"/>
            <a:chExt cx="576" cy="480"/>
          </a:xfrm>
        </p:grpSpPr>
        <p:sp>
          <p:nvSpPr>
            <p:cNvPr id="88118" name="Rectangle 1078"/>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88119" name="Rectangle 1079"/>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88120" name="Rectangle 1080"/>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88121" name="Rectangle 1081"/>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026"/>
          <p:cNvSpPr>
            <a:spLocks noGrp="1" noChangeArrowheads="1"/>
          </p:cNvSpPr>
          <p:nvPr>
            <p:ph type="title"/>
          </p:nvPr>
        </p:nvSpPr>
        <p:spPr>
          <a:xfrm>
            <a:off x="1143000" y="152400"/>
            <a:ext cx="7772400" cy="1143000"/>
          </a:xfrm>
        </p:spPr>
        <p:txBody>
          <a:bodyPr/>
          <a:lstStyle/>
          <a:p>
            <a:pPr eaLnBrk="1" hangingPunct="1"/>
            <a:r>
              <a:rPr lang="en-US" smtClean="0"/>
              <a:t>Ejemplo CPM</a:t>
            </a:r>
          </a:p>
        </p:txBody>
      </p:sp>
      <p:sp>
        <p:nvSpPr>
          <p:cNvPr id="939011" name="Rectangle 1027"/>
          <p:cNvSpPr>
            <a:spLocks noGrp="1" noChangeArrowheads="1"/>
          </p:cNvSpPr>
          <p:nvPr>
            <p:ph type="body" idx="1"/>
          </p:nvPr>
        </p:nvSpPr>
        <p:spPr>
          <a:xfrm>
            <a:off x="533400" y="1371600"/>
            <a:ext cx="7772400" cy="436563"/>
          </a:xfrm>
        </p:spPr>
        <p:txBody>
          <a:bodyPr/>
          <a:lstStyle/>
          <a:p>
            <a:pPr eaLnBrk="1" hangingPunct="1">
              <a:lnSpc>
                <a:spcPct val="90000"/>
              </a:lnSpc>
              <a:defRPr/>
            </a:pPr>
            <a:r>
              <a:rPr lang="en-US" sz="2800" smtClean="0">
                <a:solidFill>
                  <a:srgbClr val="66FFFF"/>
                </a:solidFill>
              </a:rPr>
              <a:t>ES y EF</a:t>
            </a:r>
          </a:p>
        </p:txBody>
      </p:sp>
      <p:sp>
        <p:nvSpPr>
          <p:cNvPr id="939012" name="Oval 1028"/>
          <p:cNvSpPr>
            <a:spLocks noChangeArrowheads="1"/>
          </p:cNvSpPr>
          <p:nvPr/>
        </p:nvSpPr>
        <p:spPr bwMode="auto">
          <a:xfrm>
            <a:off x="1066800" y="36195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13" name="Oval 1029"/>
          <p:cNvSpPr>
            <a:spLocks noChangeArrowheads="1"/>
          </p:cNvSpPr>
          <p:nvPr/>
        </p:nvSpPr>
        <p:spPr bwMode="auto">
          <a:xfrm>
            <a:off x="7805738" y="3619500"/>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14" name="Oval 1030"/>
          <p:cNvSpPr>
            <a:spLocks noChangeArrowheads="1"/>
          </p:cNvSpPr>
          <p:nvPr/>
        </p:nvSpPr>
        <p:spPr bwMode="auto">
          <a:xfrm>
            <a:off x="3360738" y="20161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15" name="Oval 1031"/>
          <p:cNvSpPr>
            <a:spLocks noChangeArrowheads="1"/>
          </p:cNvSpPr>
          <p:nvPr/>
        </p:nvSpPr>
        <p:spPr bwMode="auto">
          <a:xfrm>
            <a:off x="5153025" y="2852738"/>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16" name="Oval 1032"/>
          <p:cNvSpPr>
            <a:spLocks noChangeArrowheads="1"/>
          </p:cNvSpPr>
          <p:nvPr/>
        </p:nvSpPr>
        <p:spPr bwMode="auto">
          <a:xfrm>
            <a:off x="3289300" y="59182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17" name="Oval 1033"/>
          <p:cNvSpPr>
            <a:spLocks noChangeArrowheads="1"/>
          </p:cNvSpPr>
          <p:nvPr/>
        </p:nvSpPr>
        <p:spPr bwMode="auto">
          <a:xfrm>
            <a:off x="3289300" y="4176713"/>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18" name="Line 1034"/>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19" name="Line 1035"/>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0" name="Line 1036"/>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1" name="Line 1037"/>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2" name="Line 1038"/>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3" name="Line 1039"/>
          <p:cNvSpPr>
            <a:spLocks noChangeShapeType="1"/>
          </p:cNvSpPr>
          <p:nvPr/>
        </p:nvSpPr>
        <p:spPr bwMode="auto">
          <a:xfrm>
            <a:off x="1497013" y="3827463"/>
            <a:ext cx="1779587" cy="4762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4" name="Oval 1040"/>
          <p:cNvSpPr>
            <a:spLocks noChangeArrowheads="1"/>
          </p:cNvSpPr>
          <p:nvPr/>
        </p:nvSpPr>
        <p:spPr bwMode="auto">
          <a:xfrm>
            <a:off x="5942013" y="48736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39025" name="Line 1041"/>
          <p:cNvSpPr>
            <a:spLocks noChangeShapeType="1"/>
          </p:cNvSpPr>
          <p:nvPr/>
        </p:nvSpPr>
        <p:spPr bwMode="auto">
          <a:xfrm>
            <a:off x="3719513" y="4454525"/>
            <a:ext cx="2209800" cy="5461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6" name="Line 1042"/>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7" name="Line 1043"/>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8" name="Line 1044"/>
          <p:cNvSpPr>
            <a:spLocks noChangeShapeType="1"/>
          </p:cNvSpPr>
          <p:nvPr/>
        </p:nvSpPr>
        <p:spPr bwMode="auto">
          <a:xfrm flipV="1">
            <a:off x="6370638" y="4025900"/>
            <a:ext cx="1493837" cy="985838"/>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39029" name="Rectangle 1045"/>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39030" name="Rectangle 1046"/>
          <p:cNvSpPr>
            <a:spLocks noChangeArrowheads="1"/>
          </p:cNvSpPr>
          <p:nvPr/>
        </p:nvSpPr>
        <p:spPr bwMode="auto">
          <a:xfrm>
            <a:off x="4408488" y="12954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39031" name="Rectangle 1047"/>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39032" name="Rectangle 1048"/>
          <p:cNvSpPr>
            <a:spLocks noChangeArrowheads="1"/>
          </p:cNvSpPr>
          <p:nvPr/>
        </p:nvSpPr>
        <p:spPr bwMode="auto">
          <a:xfrm>
            <a:off x="2590800" y="4800600"/>
            <a:ext cx="671513"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39033" name="Rectangle 1049"/>
          <p:cNvSpPr>
            <a:spLocks noChangeArrowheads="1"/>
          </p:cNvSpPr>
          <p:nvPr/>
        </p:nvSpPr>
        <p:spPr bwMode="auto">
          <a:xfrm>
            <a:off x="4187825" y="52578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39034" name="Rectangle 1050"/>
          <p:cNvSpPr>
            <a:spLocks noChangeArrowheads="1"/>
          </p:cNvSpPr>
          <p:nvPr/>
        </p:nvSpPr>
        <p:spPr bwMode="auto">
          <a:xfrm>
            <a:off x="4344988" y="41148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39035" name="Rectangle 1051"/>
          <p:cNvSpPr>
            <a:spLocks noChangeArrowheads="1"/>
          </p:cNvSpPr>
          <p:nvPr/>
        </p:nvSpPr>
        <p:spPr bwMode="auto">
          <a:xfrm>
            <a:off x="4475163" y="22129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39036" name="Rectangle 1052"/>
          <p:cNvSpPr>
            <a:spLocks noChangeArrowheads="1"/>
          </p:cNvSpPr>
          <p:nvPr/>
        </p:nvSpPr>
        <p:spPr bwMode="auto">
          <a:xfrm>
            <a:off x="6997700" y="2133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39037" name="Rectangle 1053"/>
          <p:cNvSpPr>
            <a:spLocks noChangeArrowheads="1"/>
          </p:cNvSpPr>
          <p:nvPr/>
        </p:nvSpPr>
        <p:spPr bwMode="auto">
          <a:xfrm>
            <a:off x="6137275" y="28194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39038" name="Rectangle 1054"/>
          <p:cNvSpPr>
            <a:spLocks noChangeArrowheads="1"/>
          </p:cNvSpPr>
          <p:nvPr/>
        </p:nvSpPr>
        <p:spPr bwMode="auto">
          <a:xfrm>
            <a:off x="6400800" y="4038600"/>
            <a:ext cx="757238"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39039" name="Oval 1055"/>
          <p:cNvSpPr>
            <a:spLocks noChangeArrowheads="1"/>
          </p:cNvSpPr>
          <p:nvPr/>
        </p:nvSpPr>
        <p:spPr bwMode="auto">
          <a:xfrm>
            <a:off x="5875338" y="1447800"/>
            <a:ext cx="419100"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89120" name="Rectangle 1056"/>
          <p:cNvSpPr>
            <a:spLocks noChangeArrowheads="1"/>
          </p:cNvSpPr>
          <p:nvPr/>
        </p:nvSpPr>
        <p:spPr bwMode="auto">
          <a:xfrm>
            <a:off x="17526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9121" name="Rectangle 1057"/>
          <p:cNvSpPr>
            <a:spLocks noChangeArrowheads="1"/>
          </p:cNvSpPr>
          <p:nvPr/>
        </p:nvSpPr>
        <p:spPr bwMode="auto">
          <a:xfrm>
            <a:off x="22098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6</a:t>
            </a:r>
          </a:p>
        </p:txBody>
      </p:sp>
      <p:sp>
        <p:nvSpPr>
          <p:cNvPr id="89122" name="Rectangle 1058"/>
          <p:cNvSpPr>
            <a:spLocks noChangeArrowheads="1"/>
          </p:cNvSpPr>
          <p:nvPr/>
        </p:nvSpPr>
        <p:spPr bwMode="auto">
          <a:xfrm>
            <a:off x="2133600" y="4114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9123" name="Rectangle 1059"/>
          <p:cNvSpPr>
            <a:spLocks noChangeArrowheads="1"/>
          </p:cNvSpPr>
          <p:nvPr/>
        </p:nvSpPr>
        <p:spPr bwMode="auto">
          <a:xfrm>
            <a:off x="2590800" y="4114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89124" name="Rectangle 1060"/>
          <p:cNvSpPr>
            <a:spLocks noChangeArrowheads="1"/>
          </p:cNvSpPr>
          <p:nvPr/>
        </p:nvSpPr>
        <p:spPr bwMode="auto">
          <a:xfrm>
            <a:off x="22098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89125" name="Rectangle 1061"/>
          <p:cNvSpPr>
            <a:spLocks noChangeArrowheads="1"/>
          </p:cNvSpPr>
          <p:nvPr/>
        </p:nvSpPr>
        <p:spPr bwMode="auto">
          <a:xfrm>
            <a:off x="26670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5</a:t>
            </a:r>
          </a:p>
        </p:txBody>
      </p:sp>
      <p:sp>
        <p:nvSpPr>
          <p:cNvPr id="89126" name="Rectangle 1062"/>
          <p:cNvSpPr>
            <a:spLocks noChangeArrowheads="1"/>
          </p:cNvSpPr>
          <p:nvPr/>
        </p:nvSpPr>
        <p:spPr bwMode="auto">
          <a:xfrm>
            <a:off x="40386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5</a:t>
            </a:r>
          </a:p>
        </p:txBody>
      </p:sp>
      <p:sp>
        <p:nvSpPr>
          <p:cNvPr id="89127" name="Rectangle 1063"/>
          <p:cNvSpPr>
            <a:spLocks noChangeArrowheads="1"/>
          </p:cNvSpPr>
          <p:nvPr/>
        </p:nvSpPr>
        <p:spPr bwMode="auto">
          <a:xfrm>
            <a:off x="44958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14 </a:t>
            </a:r>
          </a:p>
        </p:txBody>
      </p:sp>
      <p:sp>
        <p:nvSpPr>
          <p:cNvPr id="89128" name="Rectangle 1064"/>
          <p:cNvSpPr>
            <a:spLocks noChangeArrowheads="1"/>
          </p:cNvSpPr>
          <p:nvPr/>
        </p:nvSpPr>
        <p:spPr bwMode="auto">
          <a:xfrm>
            <a:off x="4267200" y="4648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89129" name="Rectangle 1065"/>
          <p:cNvSpPr>
            <a:spLocks noChangeArrowheads="1"/>
          </p:cNvSpPr>
          <p:nvPr/>
        </p:nvSpPr>
        <p:spPr bwMode="auto">
          <a:xfrm>
            <a:off x="4724400" y="4648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89130" name="Rectangle 1066"/>
          <p:cNvSpPr>
            <a:spLocks noChangeArrowheads="1"/>
          </p:cNvSpPr>
          <p:nvPr/>
        </p:nvSpPr>
        <p:spPr bwMode="auto">
          <a:xfrm>
            <a:off x="66294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a:t>
            </a:r>
          </a:p>
        </p:txBody>
      </p:sp>
      <p:sp>
        <p:nvSpPr>
          <p:cNvPr id="89131" name="Rectangle 1067"/>
          <p:cNvSpPr>
            <a:spLocks noChangeArrowheads="1"/>
          </p:cNvSpPr>
          <p:nvPr/>
        </p:nvSpPr>
        <p:spPr bwMode="auto">
          <a:xfrm>
            <a:off x="70866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89132" name="Rectangle 1068"/>
          <p:cNvSpPr>
            <a:spLocks noChangeArrowheads="1"/>
          </p:cNvSpPr>
          <p:nvPr/>
        </p:nvSpPr>
        <p:spPr bwMode="auto">
          <a:xfrm>
            <a:off x="38862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 </a:t>
            </a:r>
          </a:p>
        </p:txBody>
      </p:sp>
      <p:sp>
        <p:nvSpPr>
          <p:cNvPr id="89133" name="Rectangle 1069"/>
          <p:cNvSpPr>
            <a:spLocks noChangeArrowheads="1"/>
          </p:cNvSpPr>
          <p:nvPr/>
        </p:nvSpPr>
        <p:spPr bwMode="auto">
          <a:xfrm>
            <a:off x="43434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23 </a:t>
            </a:r>
          </a:p>
        </p:txBody>
      </p:sp>
      <p:sp>
        <p:nvSpPr>
          <p:cNvPr id="89134" name="Rectangle 1070"/>
          <p:cNvSpPr>
            <a:spLocks noChangeArrowheads="1"/>
          </p:cNvSpPr>
          <p:nvPr/>
        </p:nvSpPr>
        <p:spPr bwMode="auto">
          <a:xfrm>
            <a:off x="69342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89135" name="Rectangle 1071"/>
          <p:cNvSpPr>
            <a:spLocks noChangeArrowheads="1"/>
          </p:cNvSpPr>
          <p:nvPr/>
        </p:nvSpPr>
        <p:spPr bwMode="auto">
          <a:xfrm>
            <a:off x="73914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30 </a:t>
            </a:r>
          </a:p>
        </p:txBody>
      </p:sp>
      <p:sp>
        <p:nvSpPr>
          <p:cNvPr id="89136" name="Rectangle 1072"/>
          <p:cNvSpPr>
            <a:spLocks noChangeArrowheads="1"/>
          </p:cNvSpPr>
          <p:nvPr/>
        </p:nvSpPr>
        <p:spPr bwMode="auto">
          <a:xfrm>
            <a:off x="5943600" y="3276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23 </a:t>
            </a:r>
          </a:p>
        </p:txBody>
      </p:sp>
      <p:sp>
        <p:nvSpPr>
          <p:cNvPr id="89137" name="Rectangle 1073"/>
          <p:cNvSpPr>
            <a:spLocks noChangeArrowheads="1"/>
          </p:cNvSpPr>
          <p:nvPr/>
        </p:nvSpPr>
        <p:spPr bwMode="auto">
          <a:xfrm>
            <a:off x="6400800" y="3276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29</a:t>
            </a:r>
          </a:p>
        </p:txBody>
      </p:sp>
      <p:sp>
        <p:nvSpPr>
          <p:cNvPr id="89138" name="Rectangle 1074"/>
          <p:cNvSpPr>
            <a:spLocks noChangeArrowheads="1"/>
          </p:cNvSpPr>
          <p:nvPr/>
        </p:nvSpPr>
        <p:spPr bwMode="auto">
          <a:xfrm>
            <a:off x="42672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a:t>
            </a:r>
          </a:p>
        </p:txBody>
      </p:sp>
      <p:sp>
        <p:nvSpPr>
          <p:cNvPr id="89139" name="Rectangle 1075"/>
          <p:cNvSpPr>
            <a:spLocks noChangeArrowheads="1"/>
          </p:cNvSpPr>
          <p:nvPr/>
        </p:nvSpPr>
        <p:spPr bwMode="auto">
          <a:xfrm>
            <a:off x="47244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39060" name="Line 1076"/>
          <p:cNvSpPr>
            <a:spLocks noChangeShapeType="1"/>
          </p:cNvSpPr>
          <p:nvPr/>
        </p:nvSpPr>
        <p:spPr bwMode="auto">
          <a:xfrm>
            <a:off x="914400" y="1981200"/>
            <a:ext cx="1447800" cy="0"/>
          </a:xfrm>
          <a:prstGeom prst="line">
            <a:avLst/>
          </a:prstGeom>
          <a:noFill/>
          <a:ln w="38100">
            <a:solidFill>
              <a:schemeClr val="tx1"/>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sp>
        <p:nvSpPr>
          <p:cNvPr id="939061" name="Text Box 1077"/>
          <p:cNvSpPr txBox="1">
            <a:spLocks noChangeArrowheads="1"/>
          </p:cNvSpPr>
          <p:nvPr/>
        </p:nvSpPr>
        <p:spPr bwMode="auto">
          <a:xfrm>
            <a:off x="6172200" y="5486400"/>
            <a:ext cx="2667000" cy="469900"/>
          </a:xfrm>
          <a:prstGeom prst="rect">
            <a:avLst/>
          </a:prstGeom>
          <a:solidFill>
            <a:srgbClr val="808080"/>
          </a:solidFill>
          <a:ln w="12700">
            <a:solidFill>
              <a:srgbClr val="FFFFFF"/>
            </a:solidFill>
            <a:miter lim="800000"/>
            <a:headEnd/>
            <a:tailEnd/>
          </a:ln>
          <a:effectLst/>
        </p:spPr>
        <p:txBody>
          <a:bodyPr>
            <a:spAutoFit/>
          </a:bodyPr>
          <a:lstStyle/>
          <a:p>
            <a:pPr eaLnBrk="0" hangingPunct="0">
              <a:spcBef>
                <a:spcPct val="50000"/>
              </a:spcBef>
              <a:defRPr/>
            </a:pPr>
            <a:r>
              <a:rPr lang="en-US">
                <a:solidFill>
                  <a:srgbClr val="FFFFFF"/>
                </a:solidFill>
                <a:effectLst>
                  <a:outerShdw blurRad="38100" dist="38100" dir="2700000" algn="tl">
                    <a:srgbClr val="000000"/>
                  </a:outerShdw>
                </a:effectLst>
              </a:rPr>
              <a:t>Proyecto EF = 33</a:t>
            </a:r>
          </a:p>
        </p:txBody>
      </p:sp>
      <p:sp>
        <p:nvSpPr>
          <p:cNvPr id="939062" name="Line 1078"/>
          <p:cNvSpPr>
            <a:spLocks noChangeShapeType="1"/>
          </p:cNvSpPr>
          <p:nvPr/>
        </p:nvSpPr>
        <p:spPr bwMode="auto">
          <a:xfrm flipV="1">
            <a:off x="7391400" y="5029200"/>
            <a:ext cx="0" cy="381000"/>
          </a:xfrm>
          <a:prstGeom prst="line">
            <a:avLst/>
          </a:prstGeom>
          <a:noFill/>
          <a:ln w="28575">
            <a:solidFill>
              <a:schemeClr val="tx1"/>
            </a:solidFill>
            <a:round/>
            <a:headEnd/>
            <a:tailEnd type="triangle" w="med" len="med"/>
          </a:ln>
          <a:effectLst>
            <a:outerShdw dist="35921" dir="2700000" algn="ctr" rotWithShape="0">
              <a:schemeClr val="bg2"/>
            </a:outerShdw>
          </a:effectLst>
        </p:spPr>
        <p:txBody>
          <a:bodyPr wrap="none" anchor="ctr"/>
          <a:lstStyle/>
          <a:p>
            <a:pPr>
              <a:defRPr/>
            </a:pPr>
            <a:endParaRPr lang="es-US"/>
          </a:p>
        </p:txBody>
      </p:sp>
      <p:grpSp>
        <p:nvGrpSpPr>
          <p:cNvPr id="89143" name="Group 1079"/>
          <p:cNvGrpSpPr>
            <a:grpSpLocks/>
          </p:cNvGrpSpPr>
          <p:nvPr/>
        </p:nvGrpSpPr>
        <p:grpSpPr bwMode="auto">
          <a:xfrm>
            <a:off x="228600" y="4953000"/>
            <a:ext cx="914400" cy="762000"/>
            <a:chOff x="384" y="3360"/>
            <a:chExt cx="576" cy="480"/>
          </a:xfrm>
        </p:grpSpPr>
        <p:sp>
          <p:nvSpPr>
            <p:cNvPr id="89144" name="Rectangle 1080"/>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89145" name="Rectangle 1081"/>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89146" name="Rectangle 1082"/>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89147" name="Rectangle 1083"/>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1143000" y="152400"/>
            <a:ext cx="7772400" cy="1143000"/>
          </a:xfrm>
        </p:spPr>
        <p:txBody>
          <a:bodyPr/>
          <a:lstStyle/>
          <a:p>
            <a:pPr eaLnBrk="1" hangingPunct="1"/>
            <a:r>
              <a:rPr lang="en-US" smtClean="0"/>
              <a:t>Ejemplo CPM</a:t>
            </a:r>
          </a:p>
        </p:txBody>
      </p:sp>
      <p:sp>
        <p:nvSpPr>
          <p:cNvPr id="941059" name="Rectangle 1027"/>
          <p:cNvSpPr>
            <a:spLocks noGrp="1" noChangeArrowheads="1"/>
          </p:cNvSpPr>
          <p:nvPr>
            <p:ph type="body" idx="1"/>
          </p:nvPr>
        </p:nvSpPr>
        <p:spPr>
          <a:xfrm>
            <a:off x="609600" y="1371600"/>
            <a:ext cx="7772400" cy="498475"/>
          </a:xfrm>
        </p:spPr>
        <p:txBody>
          <a:bodyPr/>
          <a:lstStyle/>
          <a:p>
            <a:pPr eaLnBrk="1" hangingPunct="1">
              <a:lnSpc>
                <a:spcPct val="90000"/>
              </a:lnSpc>
              <a:defRPr/>
            </a:pPr>
            <a:r>
              <a:rPr lang="en-US" sz="2800" smtClean="0">
                <a:solidFill>
                  <a:srgbClr val="66FFFF"/>
                </a:solidFill>
              </a:rPr>
              <a:t>LS y LF</a:t>
            </a:r>
          </a:p>
        </p:txBody>
      </p:sp>
      <p:sp>
        <p:nvSpPr>
          <p:cNvPr id="941060" name="Line 1028"/>
          <p:cNvSpPr>
            <a:spLocks noChangeShapeType="1"/>
          </p:cNvSpPr>
          <p:nvPr/>
        </p:nvSpPr>
        <p:spPr bwMode="auto">
          <a:xfrm>
            <a:off x="914400" y="1981200"/>
            <a:ext cx="1447800" cy="0"/>
          </a:xfrm>
          <a:prstGeom prst="line">
            <a:avLst/>
          </a:prstGeom>
          <a:noFill/>
          <a:ln w="38100">
            <a:solidFill>
              <a:schemeClr val="tx1"/>
            </a:solidFill>
            <a:round/>
            <a:headEnd type="triangle" w="med" len="med"/>
            <a:tailEnd/>
          </a:ln>
          <a:effectLst>
            <a:outerShdw dist="35921" dir="2700000" algn="ctr" rotWithShape="0">
              <a:schemeClr val="bg2"/>
            </a:outerShdw>
          </a:effectLst>
        </p:spPr>
        <p:txBody>
          <a:bodyPr wrap="none" anchor="ctr"/>
          <a:lstStyle/>
          <a:p>
            <a:pPr>
              <a:defRPr/>
            </a:pPr>
            <a:endParaRPr lang="es-US"/>
          </a:p>
        </p:txBody>
      </p:sp>
      <p:sp>
        <p:nvSpPr>
          <p:cNvPr id="941061" name="Oval 1029"/>
          <p:cNvSpPr>
            <a:spLocks noChangeArrowheads="1"/>
          </p:cNvSpPr>
          <p:nvPr/>
        </p:nvSpPr>
        <p:spPr bwMode="auto">
          <a:xfrm>
            <a:off x="1066800" y="36195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62" name="Oval 1030"/>
          <p:cNvSpPr>
            <a:spLocks noChangeArrowheads="1"/>
          </p:cNvSpPr>
          <p:nvPr/>
        </p:nvSpPr>
        <p:spPr bwMode="auto">
          <a:xfrm>
            <a:off x="7805738" y="3619500"/>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63" name="Oval 1031"/>
          <p:cNvSpPr>
            <a:spLocks noChangeArrowheads="1"/>
          </p:cNvSpPr>
          <p:nvPr/>
        </p:nvSpPr>
        <p:spPr bwMode="auto">
          <a:xfrm>
            <a:off x="3360738" y="20161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64" name="Oval 1032"/>
          <p:cNvSpPr>
            <a:spLocks noChangeArrowheads="1"/>
          </p:cNvSpPr>
          <p:nvPr/>
        </p:nvSpPr>
        <p:spPr bwMode="auto">
          <a:xfrm>
            <a:off x="5153025" y="2852738"/>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65" name="Oval 1033"/>
          <p:cNvSpPr>
            <a:spLocks noChangeArrowheads="1"/>
          </p:cNvSpPr>
          <p:nvPr/>
        </p:nvSpPr>
        <p:spPr bwMode="auto">
          <a:xfrm>
            <a:off x="3289300" y="59182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66" name="Oval 1034"/>
          <p:cNvSpPr>
            <a:spLocks noChangeArrowheads="1"/>
          </p:cNvSpPr>
          <p:nvPr/>
        </p:nvSpPr>
        <p:spPr bwMode="auto">
          <a:xfrm>
            <a:off x="3289300" y="4176713"/>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67" name="Line 1035"/>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68" name="Line 1036"/>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69" name="Line 1037"/>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0" name="Line 1038"/>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1" name="Line 1039"/>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2" name="Line 1040"/>
          <p:cNvSpPr>
            <a:spLocks noChangeShapeType="1"/>
          </p:cNvSpPr>
          <p:nvPr/>
        </p:nvSpPr>
        <p:spPr bwMode="auto">
          <a:xfrm>
            <a:off x="1497013" y="3827463"/>
            <a:ext cx="1779587" cy="4762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3" name="Oval 1041"/>
          <p:cNvSpPr>
            <a:spLocks noChangeArrowheads="1"/>
          </p:cNvSpPr>
          <p:nvPr/>
        </p:nvSpPr>
        <p:spPr bwMode="auto">
          <a:xfrm>
            <a:off x="5942013" y="48736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1074" name="Line 1042"/>
          <p:cNvSpPr>
            <a:spLocks noChangeShapeType="1"/>
          </p:cNvSpPr>
          <p:nvPr/>
        </p:nvSpPr>
        <p:spPr bwMode="auto">
          <a:xfrm>
            <a:off x="3719513" y="4454525"/>
            <a:ext cx="2209800" cy="5461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5" name="Line 1043"/>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6" name="Line 1044"/>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7" name="Line 1045"/>
          <p:cNvSpPr>
            <a:spLocks noChangeShapeType="1"/>
          </p:cNvSpPr>
          <p:nvPr/>
        </p:nvSpPr>
        <p:spPr bwMode="auto">
          <a:xfrm flipV="1">
            <a:off x="6370638" y="4025900"/>
            <a:ext cx="1493837" cy="985838"/>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1078" name="Rectangle 1046"/>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41079" name="Rectangle 1047"/>
          <p:cNvSpPr>
            <a:spLocks noChangeArrowheads="1"/>
          </p:cNvSpPr>
          <p:nvPr/>
        </p:nvSpPr>
        <p:spPr bwMode="auto">
          <a:xfrm>
            <a:off x="4713288" y="11430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41080" name="Rectangle 1048"/>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41081" name="Rectangle 1049"/>
          <p:cNvSpPr>
            <a:spLocks noChangeArrowheads="1"/>
          </p:cNvSpPr>
          <p:nvPr/>
        </p:nvSpPr>
        <p:spPr bwMode="auto">
          <a:xfrm>
            <a:off x="2681288" y="4879975"/>
            <a:ext cx="6715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41082" name="Rectangle 1050"/>
          <p:cNvSpPr>
            <a:spLocks noChangeArrowheads="1"/>
          </p:cNvSpPr>
          <p:nvPr/>
        </p:nvSpPr>
        <p:spPr bwMode="auto">
          <a:xfrm>
            <a:off x="4038600" y="5337175"/>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41083" name="Rectangle 1051"/>
          <p:cNvSpPr>
            <a:spLocks noChangeArrowheads="1"/>
          </p:cNvSpPr>
          <p:nvPr/>
        </p:nvSpPr>
        <p:spPr bwMode="auto">
          <a:xfrm>
            <a:off x="4344988" y="39624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41084" name="Rectangle 1052"/>
          <p:cNvSpPr>
            <a:spLocks noChangeArrowheads="1"/>
          </p:cNvSpPr>
          <p:nvPr/>
        </p:nvSpPr>
        <p:spPr bwMode="auto">
          <a:xfrm>
            <a:off x="4779963" y="23653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41085" name="Rectangle 1053"/>
          <p:cNvSpPr>
            <a:spLocks noChangeArrowheads="1"/>
          </p:cNvSpPr>
          <p:nvPr/>
        </p:nvSpPr>
        <p:spPr bwMode="auto">
          <a:xfrm>
            <a:off x="6934200" y="1752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41086" name="Rectangle 1054"/>
          <p:cNvSpPr>
            <a:spLocks noChangeArrowheads="1"/>
          </p:cNvSpPr>
          <p:nvPr/>
        </p:nvSpPr>
        <p:spPr bwMode="auto">
          <a:xfrm>
            <a:off x="6019800" y="27432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41087" name="Rectangle 1055"/>
          <p:cNvSpPr>
            <a:spLocks noChangeArrowheads="1"/>
          </p:cNvSpPr>
          <p:nvPr/>
        </p:nvSpPr>
        <p:spPr bwMode="auto">
          <a:xfrm>
            <a:off x="6400800" y="4038600"/>
            <a:ext cx="757238"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41088" name="Oval 1056"/>
          <p:cNvSpPr>
            <a:spLocks noChangeArrowheads="1"/>
          </p:cNvSpPr>
          <p:nvPr/>
        </p:nvSpPr>
        <p:spPr bwMode="auto">
          <a:xfrm>
            <a:off x="5875338" y="1447800"/>
            <a:ext cx="419100"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0145" name="Rectangle 1057"/>
          <p:cNvSpPr>
            <a:spLocks noChangeArrowheads="1"/>
          </p:cNvSpPr>
          <p:nvPr/>
        </p:nvSpPr>
        <p:spPr bwMode="auto">
          <a:xfrm>
            <a:off x="17526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0146" name="Rectangle 1058"/>
          <p:cNvSpPr>
            <a:spLocks noChangeArrowheads="1"/>
          </p:cNvSpPr>
          <p:nvPr/>
        </p:nvSpPr>
        <p:spPr bwMode="auto">
          <a:xfrm>
            <a:off x="22098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6</a:t>
            </a:r>
          </a:p>
        </p:txBody>
      </p:sp>
      <p:sp>
        <p:nvSpPr>
          <p:cNvPr id="90147" name="Rectangle 1061"/>
          <p:cNvSpPr>
            <a:spLocks noChangeArrowheads="1"/>
          </p:cNvSpPr>
          <p:nvPr/>
        </p:nvSpPr>
        <p:spPr bwMode="auto">
          <a:xfrm>
            <a:off x="22098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0148" name="Rectangle 1062"/>
          <p:cNvSpPr>
            <a:spLocks noChangeArrowheads="1"/>
          </p:cNvSpPr>
          <p:nvPr/>
        </p:nvSpPr>
        <p:spPr bwMode="auto">
          <a:xfrm>
            <a:off x="26670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5</a:t>
            </a:r>
          </a:p>
        </p:txBody>
      </p:sp>
      <p:sp>
        <p:nvSpPr>
          <p:cNvPr id="90149" name="Rectangle 1063"/>
          <p:cNvSpPr>
            <a:spLocks noChangeArrowheads="1"/>
          </p:cNvSpPr>
          <p:nvPr/>
        </p:nvSpPr>
        <p:spPr bwMode="auto">
          <a:xfrm>
            <a:off x="40386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5</a:t>
            </a:r>
          </a:p>
        </p:txBody>
      </p:sp>
      <p:sp>
        <p:nvSpPr>
          <p:cNvPr id="90150" name="Rectangle 1064"/>
          <p:cNvSpPr>
            <a:spLocks noChangeArrowheads="1"/>
          </p:cNvSpPr>
          <p:nvPr/>
        </p:nvSpPr>
        <p:spPr bwMode="auto">
          <a:xfrm>
            <a:off x="44958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14 </a:t>
            </a:r>
          </a:p>
        </p:txBody>
      </p:sp>
      <p:sp>
        <p:nvSpPr>
          <p:cNvPr id="90151" name="Rectangle 1065"/>
          <p:cNvSpPr>
            <a:spLocks noChangeArrowheads="1"/>
          </p:cNvSpPr>
          <p:nvPr/>
        </p:nvSpPr>
        <p:spPr bwMode="auto">
          <a:xfrm>
            <a:off x="42672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90152" name="Rectangle 1066"/>
          <p:cNvSpPr>
            <a:spLocks noChangeArrowheads="1"/>
          </p:cNvSpPr>
          <p:nvPr/>
        </p:nvSpPr>
        <p:spPr bwMode="auto">
          <a:xfrm>
            <a:off x="47244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0153" name="Rectangle 1067"/>
          <p:cNvSpPr>
            <a:spLocks noChangeArrowheads="1"/>
          </p:cNvSpPr>
          <p:nvPr/>
        </p:nvSpPr>
        <p:spPr bwMode="auto">
          <a:xfrm>
            <a:off x="66294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21</a:t>
            </a:r>
          </a:p>
        </p:txBody>
      </p:sp>
      <p:sp>
        <p:nvSpPr>
          <p:cNvPr id="90154" name="Rectangle 1068"/>
          <p:cNvSpPr>
            <a:spLocks noChangeArrowheads="1"/>
          </p:cNvSpPr>
          <p:nvPr/>
        </p:nvSpPr>
        <p:spPr bwMode="auto">
          <a:xfrm>
            <a:off x="70866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0155" name="Rectangle 1069"/>
          <p:cNvSpPr>
            <a:spLocks noChangeArrowheads="1"/>
          </p:cNvSpPr>
          <p:nvPr/>
        </p:nvSpPr>
        <p:spPr bwMode="auto">
          <a:xfrm>
            <a:off x="38862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 </a:t>
            </a:r>
          </a:p>
        </p:txBody>
      </p:sp>
      <p:sp>
        <p:nvSpPr>
          <p:cNvPr id="90156" name="Rectangle 1070"/>
          <p:cNvSpPr>
            <a:spLocks noChangeArrowheads="1"/>
          </p:cNvSpPr>
          <p:nvPr/>
        </p:nvSpPr>
        <p:spPr bwMode="auto">
          <a:xfrm>
            <a:off x="43434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23 </a:t>
            </a:r>
          </a:p>
        </p:txBody>
      </p:sp>
      <p:sp>
        <p:nvSpPr>
          <p:cNvPr id="90157" name="Rectangle 1071"/>
          <p:cNvSpPr>
            <a:spLocks noChangeArrowheads="1"/>
          </p:cNvSpPr>
          <p:nvPr/>
        </p:nvSpPr>
        <p:spPr bwMode="auto">
          <a:xfrm>
            <a:off x="6858000" y="2209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0158" name="Rectangle 1072"/>
          <p:cNvSpPr>
            <a:spLocks noChangeArrowheads="1"/>
          </p:cNvSpPr>
          <p:nvPr/>
        </p:nvSpPr>
        <p:spPr bwMode="auto">
          <a:xfrm>
            <a:off x="7315200" y="2209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30 </a:t>
            </a:r>
          </a:p>
        </p:txBody>
      </p:sp>
      <p:sp>
        <p:nvSpPr>
          <p:cNvPr id="90159" name="Rectangle 1073"/>
          <p:cNvSpPr>
            <a:spLocks noChangeArrowheads="1"/>
          </p:cNvSpPr>
          <p:nvPr/>
        </p:nvSpPr>
        <p:spPr bwMode="auto">
          <a:xfrm>
            <a:off x="58674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23 </a:t>
            </a:r>
          </a:p>
        </p:txBody>
      </p:sp>
      <p:sp>
        <p:nvSpPr>
          <p:cNvPr id="90160" name="Rectangle 1074"/>
          <p:cNvSpPr>
            <a:spLocks noChangeArrowheads="1"/>
          </p:cNvSpPr>
          <p:nvPr/>
        </p:nvSpPr>
        <p:spPr bwMode="auto">
          <a:xfrm>
            <a:off x="63246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29</a:t>
            </a:r>
          </a:p>
        </p:txBody>
      </p:sp>
      <p:sp>
        <p:nvSpPr>
          <p:cNvPr id="90161" name="Rectangle 1075"/>
          <p:cNvSpPr>
            <a:spLocks noChangeArrowheads="1"/>
          </p:cNvSpPr>
          <p:nvPr/>
        </p:nvSpPr>
        <p:spPr bwMode="auto">
          <a:xfrm>
            <a:off x="4572000" y="1600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a:t>
            </a:r>
          </a:p>
        </p:txBody>
      </p:sp>
      <p:sp>
        <p:nvSpPr>
          <p:cNvPr id="90162" name="Rectangle 1076"/>
          <p:cNvSpPr>
            <a:spLocks noChangeArrowheads="1"/>
          </p:cNvSpPr>
          <p:nvPr/>
        </p:nvSpPr>
        <p:spPr bwMode="auto">
          <a:xfrm>
            <a:off x="5029200" y="1600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0163" name="Rectangle 1077"/>
          <p:cNvSpPr>
            <a:spLocks noChangeArrowheads="1"/>
          </p:cNvSpPr>
          <p:nvPr/>
        </p:nvSpPr>
        <p:spPr bwMode="auto">
          <a:xfrm>
            <a:off x="17526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64" name="Rectangle 1078"/>
          <p:cNvSpPr>
            <a:spLocks noChangeArrowheads="1"/>
          </p:cNvSpPr>
          <p:nvPr/>
        </p:nvSpPr>
        <p:spPr bwMode="auto">
          <a:xfrm>
            <a:off x="22098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grpSp>
        <p:nvGrpSpPr>
          <p:cNvPr id="90165" name="Group 1097"/>
          <p:cNvGrpSpPr>
            <a:grpSpLocks/>
          </p:cNvGrpSpPr>
          <p:nvPr/>
        </p:nvGrpSpPr>
        <p:grpSpPr bwMode="auto">
          <a:xfrm>
            <a:off x="2133600" y="4038600"/>
            <a:ext cx="914400" cy="762000"/>
            <a:chOff x="1344" y="2544"/>
            <a:chExt cx="576" cy="480"/>
          </a:xfrm>
        </p:grpSpPr>
        <p:sp>
          <p:nvSpPr>
            <p:cNvPr id="90187" name="Rectangle 1059"/>
            <p:cNvSpPr>
              <a:spLocks noChangeArrowheads="1"/>
            </p:cNvSpPr>
            <p:nvPr/>
          </p:nvSpPr>
          <p:spPr bwMode="auto">
            <a:xfrm>
              <a:off x="1344" y="2544"/>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0188" name="Rectangle 1060"/>
            <p:cNvSpPr>
              <a:spLocks noChangeArrowheads="1"/>
            </p:cNvSpPr>
            <p:nvPr/>
          </p:nvSpPr>
          <p:spPr bwMode="auto">
            <a:xfrm>
              <a:off x="1632" y="2544"/>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90189" name="Rectangle 1079"/>
            <p:cNvSpPr>
              <a:spLocks noChangeArrowheads="1"/>
            </p:cNvSpPr>
            <p:nvPr/>
          </p:nvSpPr>
          <p:spPr bwMode="auto">
            <a:xfrm>
              <a:off x="1344" y="2784"/>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90" name="Rectangle 1080"/>
            <p:cNvSpPr>
              <a:spLocks noChangeArrowheads="1"/>
            </p:cNvSpPr>
            <p:nvPr/>
          </p:nvSpPr>
          <p:spPr bwMode="auto">
            <a:xfrm>
              <a:off x="1632" y="2784"/>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grpSp>
      <p:sp>
        <p:nvSpPr>
          <p:cNvPr id="90166" name="Rectangle 1081"/>
          <p:cNvSpPr>
            <a:spLocks noChangeArrowheads="1"/>
          </p:cNvSpPr>
          <p:nvPr/>
        </p:nvSpPr>
        <p:spPr bwMode="auto">
          <a:xfrm>
            <a:off x="22098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67" name="Rectangle 1082"/>
          <p:cNvSpPr>
            <a:spLocks noChangeArrowheads="1"/>
          </p:cNvSpPr>
          <p:nvPr/>
        </p:nvSpPr>
        <p:spPr bwMode="auto">
          <a:xfrm>
            <a:off x="26670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68" name="Rectangle 1083"/>
          <p:cNvSpPr>
            <a:spLocks noChangeArrowheads="1"/>
          </p:cNvSpPr>
          <p:nvPr/>
        </p:nvSpPr>
        <p:spPr bwMode="auto">
          <a:xfrm>
            <a:off x="4038600" y="6172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69" name="Rectangle 1084"/>
          <p:cNvSpPr>
            <a:spLocks noChangeArrowheads="1"/>
          </p:cNvSpPr>
          <p:nvPr/>
        </p:nvSpPr>
        <p:spPr bwMode="auto">
          <a:xfrm>
            <a:off x="4495800" y="6172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70" name="Rectangle 1085"/>
          <p:cNvSpPr>
            <a:spLocks noChangeArrowheads="1"/>
          </p:cNvSpPr>
          <p:nvPr/>
        </p:nvSpPr>
        <p:spPr bwMode="auto">
          <a:xfrm>
            <a:off x="6629400" y="4953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21</a:t>
            </a:r>
          </a:p>
        </p:txBody>
      </p:sp>
      <p:sp>
        <p:nvSpPr>
          <p:cNvPr id="90171" name="Rectangle 1086"/>
          <p:cNvSpPr>
            <a:spLocks noChangeArrowheads="1"/>
          </p:cNvSpPr>
          <p:nvPr/>
        </p:nvSpPr>
        <p:spPr bwMode="auto">
          <a:xfrm>
            <a:off x="7086600" y="4953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0172" name="Rectangle 1087"/>
          <p:cNvSpPr>
            <a:spLocks noChangeArrowheads="1"/>
          </p:cNvSpPr>
          <p:nvPr/>
        </p:nvSpPr>
        <p:spPr bwMode="auto">
          <a:xfrm>
            <a:off x="5867400" y="3581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27</a:t>
            </a:r>
          </a:p>
        </p:txBody>
      </p:sp>
      <p:sp>
        <p:nvSpPr>
          <p:cNvPr id="90173" name="Rectangle 1088"/>
          <p:cNvSpPr>
            <a:spLocks noChangeArrowheads="1"/>
          </p:cNvSpPr>
          <p:nvPr/>
        </p:nvSpPr>
        <p:spPr bwMode="auto">
          <a:xfrm>
            <a:off x="6324600" y="3581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0174" name="Rectangle 1089"/>
          <p:cNvSpPr>
            <a:spLocks noChangeArrowheads="1"/>
          </p:cNvSpPr>
          <p:nvPr/>
        </p:nvSpPr>
        <p:spPr bwMode="auto">
          <a:xfrm>
            <a:off x="4267200" y="4800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75" name="Rectangle 1090"/>
          <p:cNvSpPr>
            <a:spLocks noChangeArrowheads="1"/>
          </p:cNvSpPr>
          <p:nvPr/>
        </p:nvSpPr>
        <p:spPr bwMode="auto">
          <a:xfrm>
            <a:off x="4724400" y="4800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76" name="Rectangle 1091"/>
          <p:cNvSpPr>
            <a:spLocks noChangeArrowheads="1"/>
          </p:cNvSpPr>
          <p:nvPr/>
        </p:nvSpPr>
        <p:spPr bwMode="auto">
          <a:xfrm>
            <a:off x="3886200" y="3124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77" name="Rectangle 1092"/>
          <p:cNvSpPr>
            <a:spLocks noChangeArrowheads="1"/>
          </p:cNvSpPr>
          <p:nvPr/>
        </p:nvSpPr>
        <p:spPr bwMode="auto">
          <a:xfrm>
            <a:off x="4343400" y="3124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78" name="Rectangle 1093"/>
          <p:cNvSpPr>
            <a:spLocks noChangeArrowheads="1"/>
          </p:cNvSpPr>
          <p:nvPr/>
        </p:nvSpPr>
        <p:spPr bwMode="auto">
          <a:xfrm>
            <a:off x="68580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24 </a:t>
            </a:r>
          </a:p>
        </p:txBody>
      </p:sp>
      <p:sp>
        <p:nvSpPr>
          <p:cNvPr id="90179" name="Rectangle 1094"/>
          <p:cNvSpPr>
            <a:spLocks noChangeArrowheads="1"/>
          </p:cNvSpPr>
          <p:nvPr/>
        </p:nvSpPr>
        <p:spPr bwMode="auto">
          <a:xfrm>
            <a:off x="73152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 </a:t>
            </a:r>
          </a:p>
        </p:txBody>
      </p:sp>
      <p:sp>
        <p:nvSpPr>
          <p:cNvPr id="90180" name="Rectangle 1095"/>
          <p:cNvSpPr>
            <a:spLocks noChangeArrowheads="1"/>
          </p:cNvSpPr>
          <p:nvPr/>
        </p:nvSpPr>
        <p:spPr bwMode="auto">
          <a:xfrm>
            <a:off x="4572000" y="198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sp>
        <p:nvSpPr>
          <p:cNvPr id="90181" name="Rectangle 1096"/>
          <p:cNvSpPr>
            <a:spLocks noChangeArrowheads="1"/>
          </p:cNvSpPr>
          <p:nvPr/>
        </p:nvSpPr>
        <p:spPr bwMode="auto">
          <a:xfrm>
            <a:off x="5029200" y="198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a:t>
            </a:r>
          </a:p>
        </p:txBody>
      </p:sp>
      <p:grpSp>
        <p:nvGrpSpPr>
          <p:cNvPr id="90182" name="Group 1103"/>
          <p:cNvGrpSpPr>
            <a:grpSpLocks/>
          </p:cNvGrpSpPr>
          <p:nvPr/>
        </p:nvGrpSpPr>
        <p:grpSpPr bwMode="auto">
          <a:xfrm>
            <a:off x="228600" y="4953000"/>
            <a:ext cx="914400" cy="762000"/>
            <a:chOff x="384" y="3360"/>
            <a:chExt cx="576" cy="480"/>
          </a:xfrm>
        </p:grpSpPr>
        <p:sp>
          <p:nvSpPr>
            <p:cNvPr id="90183" name="Rectangle 1104"/>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90184" name="Rectangle 1105"/>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90185" name="Rectangle 1106"/>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90186" name="Rectangle 1107"/>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6" name="Rectangle 2"/>
          <p:cNvSpPr>
            <a:spLocks noGrp="1" noChangeArrowheads="1"/>
          </p:cNvSpPr>
          <p:nvPr>
            <p:ph type="title"/>
          </p:nvPr>
        </p:nvSpPr>
        <p:spPr>
          <a:xfrm>
            <a:off x="1143000" y="228600"/>
            <a:ext cx="7772400" cy="1143000"/>
          </a:xfrm>
          <a:effectLst>
            <a:outerShdw dist="107763" dir="2700000" algn="ctr" rotWithShape="0">
              <a:schemeClr val="bg2"/>
            </a:outerShdw>
          </a:effectLst>
        </p:spPr>
        <p:txBody>
          <a:bodyPr lIns="90488" tIns="44450" rIns="90488" bIns="44450"/>
          <a:lstStyle/>
          <a:p>
            <a:pPr eaLnBrk="1" hangingPunct="1">
              <a:defRPr/>
            </a:pPr>
            <a:r>
              <a:rPr lang="en-US" smtClean="0"/>
              <a:t>Ejemplo CPM</a:t>
            </a:r>
          </a:p>
        </p:txBody>
      </p:sp>
      <p:sp>
        <p:nvSpPr>
          <p:cNvPr id="943107" name="Rectangle 3"/>
          <p:cNvSpPr>
            <a:spLocks noGrp="1" noChangeArrowheads="1"/>
          </p:cNvSpPr>
          <p:nvPr>
            <p:ph type="body" idx="1"/>
          </p:nvPr>
        </p:nvSpPr>
        <p:spPr>
          <a:xfrm>
            <a:off x="533400" y="1371600"/>
            <a:ext cx="7772400" cy="498475"/>
          </a:xfrm>
        </p:spPr>
        <p:txBody>
          <a:bodyPr lIns="90488" tIns="44450" rIns="90488" bIns="44450"/>
          <a:lstStyle/>
          <a:p>
            <a:pPr eaLnBrk="1" hangingPunct="1">
              <a:lnSpc>
                <a:spcPct val="90000"/>
              </a:lnSpc>
              <a:defRPr/>
            </a:pPr>
            <a:r>
              <a:rPr lang="en-US" sz="2800" smtClean="0">
                <a:solidFill>
                  <a:srgbClr val="66FFFF"/>
                </a:solidFill>
              </a:rPr>
              <a:t>LS y LF</a:t>
            </a:r>
          </a:p>
        </p:txBody>
      </p:sp>
      <p:sp>
        <p:nvSpPr>
          <p:cNvPr id="943108" name="Line 4"/>
          <p:cNvSpPr>
            <a:spLocks noChangeShapeType="1"/>
          </p:cNvSpPr>
          <p:nvPr/>
        </p:nvSpPr>
        <p:spPr bwMode="auto">
          <a:xfrm>
            <a:off x="895350" y="1981200"/>
            <a:ext cx="1447800" cy="0"/>
          </a:xfrm>
          <a:prstGeom prst="line">
            <a:avLst/>
          </a:prstGeom>
          <a:noFill/>
          <a:ln w="38100">
            <a:solidFill>
              <a:schemeClr val="tx1"/>
            </a:solidFill>
            <a:round/>
            <a:headEnd type="triangle" w="med" len="med"/>
            <a:tailEnd/>
          </a:ln>
          <a:effectLst>
            <a:outerShdw dist="35921" dir="2700000" algn="ctr" rotWithShape="0">
              <a:schemeClr val="bg2"/>
            </a:outerShdw>
          </a:effectLst>
        </p:spPr>
        <p:txBody>
          <a:bodyPr wrap="none" anchor="ctr"/>
          <a:lstStyle/>
          <a:p>
            <a:pPr>
              <a:defRPr/>
            </a:pPr>
            <a:endParaRPr lang="es-US"/>
          </a:p>
        </p:txBody>
      </p:sp>
      <p:sp>
        <p:nvSpPr>
          <p:cNvPr id="943109" name="Oval 5"/>
          <p:cNvSpPr>
            <a:spLocks noChangeArrowheads="1"/>
          </p:cNvSpPr>
          <p:nvPr/>
        </p:nvSpPr>
        <p:spPr bwMode="auto">
          <a:xfrm>
            <a:off x="1066800" y="36195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10" name="Oval 6"/>
          <p:cNvSpPr>
            <a:spLocks noChangeArrowheads="1"/>
          </p:cNvSpPr>
          <p:nvPr/>
        </p:nvSpPr>
        <p:spPr bwMode="auto">
          <a:xfrm>
            <a:off x="7805738" y="3619500"/>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11" name="Oval 7"/>
          <p:cNvSpPr>
            <a:spLocks noChangeArrowheads="1"/>
          </p:cNvSpPr>
          <p:nvPr/>
        </p:nvSpPr>
        <p:spPr bwMode="auto">
          <a:xfrm>
            <a:off x="3360738" y="20161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12" name="Oval 8"/>
          <p:cNvSpPr>
            <a:spLocks noChangeArrowheads="1"/>
          </p:cNvSpPr>
          <p:nvPr/>
        </p:nvSpPr>
        <p:spPr bwMode="auto">
          <a:xfrm>
            <a:off x="5153025" y="2852738"/>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13" name="Oval 9"/>
          <p:cNvSpPr>
            <a:spLocks noChangeArrowheads="1"/>
          </p:cNvSpPr>
          <p:nvPr/>
        </p:nvSpPr>
        <p:spPr bwMode="auto">
          <a:xfrm>
            <a:off x="3289300" y="59182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14" name="Oval 10"/>
          <p:cNvSpPr>
            <a:spLocks noChangeArrowheads="1"/>
          </p:cNvSpPr>
          <p:nvPr/>
        </p:nvSpPr>
        <p:spPr bwMode="auto">
          <a:xfrm>
            <a:off x="3289300" y="4176713"/>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15" name="Line 11"/>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16" name="Line 12"/>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17" name="Line 13"/>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18" name="Line 14"/>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19" name="Line 15"/>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20" name="Line 16"/>
          <p:cNvSpPr>
            <a:spLocks noChangeShapeType="1"/>
          </p:cNvSpPr>
          <p:nvPr/>
        </p:nvSpPr>
        <p:spPr bwMode="auto">
          <a:xfrm>
            <a:off x="1497013" y="3827463"/>
            <a:ext cx="1779587" cy="4762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21" name="Oval 17"/>
          <p:cNvSpPr>
            <a:spLocks noChangeArrowheads="1"/>
          </p:cNvSpPr>
          <p:nvPr/>
        </p:nvSpPr>
        <p:spPr bwMode="auto">
          <a:xfrm>
            <a:off x="5942013" y="48736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3122" name="Line 18"/>
          <p:cNvSpPr>
            <a:spLocks noChangeShapeType="1"/>
          </p:cNvSpPr>
          <p:nvPr/>
        </p:nvSpPr>
        <p:spPr bwMode="auto">
          <a:xfrm>
            <a:off x="3719513" y="4454525"/>
            <a:ext cx="2209800" cy="5461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23" name="Line 19"/>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24" name="Line 20"/>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25" name="Line 21"/>
          <p:cNvSpPr>
            <a:spLocks noChangeShapeType="1"/>
          </p:cNvSpPr>
          <p:nvPr/>
        </p:nvSpPr>
        <p:spPr bwMode="auto">
          <a:xfrm flipV="1">
            <a:off x="6370638" y="4025900"/>
            <a:ext cx="1493837" cy="985838"/>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3126" name="Rectangle 22"/>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43127" name="Rectangle 23"/>
          <p:cNvSpPr>
            <a:spLocks noChangeArrowheads="1"/>
          </p:cNvSpPr>
          <p:nvPr/>
        </p:nvSpPr>
        <p:spPr bwMode="auto">
          <a:xfrm>
            <a:off x="4713288" y="11430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43128" name="Rectangle 24"/>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43129" name="Rectangle 25"/>
          <p:cNvSpPr>
            <a:spLocks noChangeArrowheads="1"/>
          </p:cNvSpPr>
          <p:nvPr/>
        </p:nvSpPr>
        <p:spPr bwMode="auto">
          <a:xfrm>
            <a:off x="2681288" y="4879975"/>
            <a:ext cx="6715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43130" name="Rectangle 26"/>
          <p:cNvSpPr>
            <a:spLocks noChangeArrowheads="1"/>
          </p:cNvSpPr>
          <p:nvPr/>
        </p:nvSpPr>
        <p:spPr bwMode="auto">
          <a:xfrm>
            <a:off x="4038600" y="5337175"/>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43131" name="Rectangle 27"/>
          <p:cNvSpPr>
            <a:spLocks noChangeArrowheads="1"/>
          </p:cNvSpPr>
          <p:nvPr/>
        </p:nvSpPr>
        <p:spPr bwMode="auto">
          <a:xfrm>
            <a:off x="4344988" y="39624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43132" name="Rectangle 28"/>
          <p:cNvSpPr>
            <a:spLocks noChangeArrowheads="1"/>
          </p:cNvSpPr>
          <p:nvPr/>
        </p:nvSpPr>
        <p:spPr bwMode="auto">
          <a:xfrm>
            <a:off x="4779963" y="23653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43133" name="Rectangle 29"/>
          <p:cNvSpPr>
            <a:spLocks noChangeArrowheads="1"/>
          </p:cNvSpPr>
          <p:nvPr/>
        </p:nvSpPr>
        <p:spPr bwMode="auto">
          <a:xfrm>
            <a:off x="6934200" y="1752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43134" name="Rectangle 30"/>
          <p:cNvSpPr>
            <a:spLocks noChangeArrowheads="1"/>
          </p:cNvSpPr>
          <p:nvPr/>
        </p:nvSpPr>
        <p:spPr bwMode="auto">
          <a:xfrm>
            <a:off x="6019800" y="27432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43135" name="Rectangle 31"/>
          <p:cNvSpPr>
            <a:spLocks noChangeArrowheads="1"/>
          </p:cNvSpPr>
          <p:nvPr/>
        </p:nvSpPr>
        <p:spPr bwMode="auto">
          <a:xfrm>
            <a:off x="6400800" y="4038600"/>
            <a:ext cx="757238"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43136" name="Oval 32"/>
          <p:cNvSpPr>
            <a:spLocks noChangeArrowheads="1"/>
          </p:cNvSpPr>
          <p:nvPr/>
        </p:nvSpPr>
        <p:spPr bwMode="auto">
          <a:xfrm>
            <a:off x="5875338" y="1447800"/>
            <a:ext cx="419100"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1169" name="Rectangle 33"/>
          <p:cNvSpPr>
            <a:spLocks noChangeArrowheads="1"/>
          </p:cNvSpPr>
          <p:nvPr/>
        </p:nvSpPr>
        <p:spPr bwMode="auto">
          <a:xfrm>
            <a:off x="17526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1170" name="Rectangle 34"/>
          <p:cNvSpPr>
            <a:spLocks noChangeArrowheads="1"/>
          </p:cNvSpPr>
          <p:nvPr/>
        </p:nvSpPr>
        <p:spPr bwMode="auto">
          <a:xfrm>
            <a:off x="22098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6</a:t>
            </a:r>
          </a:p>
        </p:txBody>
      </p:sp>
      <p:sp>
        <p:nvSpPr>
          <p:cNvPr id="91171" name="Rectangle 35"/>
          <p:cNvSpPr>
            <a:spLocks noChangeArrowheads="1"/>
          </p:cNvSpPr>
          <p:nvPr/>
        </p:nvSpPr>
        <p:spPr bwMode="auto">
          <a:xfrm>
            <a:off x="2133600" y="4038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1172" name="Rectangle 36"/>
          <p:cNvSpPr>
            <a:spLocks noChangeArrowheads="1"/>
          </p:cNvSpPr>
          <p:nvPr/>
        </p:nvSpPr>
        <p:spPr bwMode="auto">
          <a:xfrm>
            <a:off x="2590800" y="4038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91173" name="Rectangle 37"/>
          <p:cNvSpPr>
            <a:spLocks noChangeArrowheads="1"/>
          </p:cNvSpPr>
          <p:nvPr/>
        </p:nvSpPr>
        <p:spPr bwMode="auto">
          <a:xfrm>
            <a:off x="22098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1174" name="Rectangle 38"/>
          <p:cNvSpPr>
            <a:spLocks noChangeArrowheads="1"/>
          </p:cNvSpPr>
          <p:nvPr/>
        </p:nvSpPr>
        <p:spPr bwMode="auto">
          <a:xfrm>
            <a:off x="26670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5</a:t>
            </a:r>
          </a:p>
        </p:txBody>
      </p:sp>
      <p:sp>
        <p:nvSpPr>
          <p:cNvPr id="91175" name="Rectangle 39"/>
          <p:cNvSpPr>
            <a:spLocks noChangeArrowheads="1"/>
          </p:cNvSpPr>
          <p:nvPr/>
        </p:nvSpPr>
        <p:spPr bwMode="auto">
          <a:xfrm>
            <a:off x="40386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5</a:t>
            </a:r>
          </a:p>
        </p:txBody>
      </p:sp>
      <p:sp>
        <p:nvSpPr>
          <p:cNvPr id="91176" name="Rectangle 40"/>
          <p:cNvSpPr>
            <a:spLocks noChangeArrowheads="1"/>
          </p:cNvSpPr>
          <p:nvPr/>
        </p:nvSpPr>
        <p:spPr bwMode="auto">
          <a:xfrm>
            <a:off x="4495800" y="579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14 </a:t>
            </a:r>
          </a:p>
        </p:txBody>
      </p:sp>
      <p:sp>
        <p:nvSpPr>
          <p:cNvPr id="91177" name="Rectangle 41"/>
          <p:cNvSpPr>
            <a:spLocks noChangeArrowheads="1"/>
          </p:cNvSpPr>
          <p:nvPr/>
        </p:nvSpPr>
        <p:spPr bwMode="auto">
          <a:xfrm>
            <a:off x="42672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91178" name="Rectangle 42"/>
          <p:cNvSpPr>
            <a:spLocks noChangeArrowheads="1"/>
          </p:cNvSpPr>
          <p:nvPr/>
        </p:nvSpPr>
        <p:spPr bwMode="auto">
          <a:xfrm>
            <a:off x="47244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1179" name="Rectangle 43"/>
          <p:cNvSpPr>
            <a:spLocks noChangeArrowheads="1"/>
          </p:cNvSpPr>
          <p:nvPr/>
        </p:nvSpPr>
        <p:spPr bwMode="auto">
          <a:xfrm>
            <a:off x="66294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21</a:t>
            </a:r>
          </a:p>
        </p:txBody>
      </p:sp>
      <p:sp>
        <p:nvSpPr>
          <p:cNvPr id="91180" name="Rectangle 44"/>
          <p:cNvSpPr>
            <a:spLocks noChangeArrowheads="1"/>
          </p:cNvSpPr>
          <p:nvPr/>
        </p:nvSpPr>
        <p:spPr bwMode="auto">
          <a:xfrm>
            <a:off x="7086600" y="4572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1181" name="Rectangle 45"/>
          <p:cNvSpPr>
            <a:spLocks noChangeArrowheads="1"/>
          </p:cNvSpPr>
          <p:nvPr/>
        </p:nvSpPr>
        <p:spPr bwMode="auto">
          <a:xfrm>
            <a:off x="38862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 </a:t>
            </a:r>
          </a:p>
        </p:txBody>
      </p:sp>
      <p:sp>
        <p:nvSpPr>
          <p:cNvPr id="91182" name="Rectangle 46"/>
          <p:cNvSpPr>
            <a:spLocks noChangeArrowheads="1"/>
          </p:cNvSpPr>
          <p:nvPr/>
        </p:nvSpPr>
        <p:spPr bwMode="auto">
          <a:xfrm>
            <a:off x="43434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23 </a:t>
            </a:r>
          </a:p>
        </p:txBody>
      </p:sp>
      <p:sp>
        <p:nvSpPr>
          <p:cNvPr id="91183" name="Rectangle 47"/>
          <p:cNvSpPr>
            <a:spLocks noChangeArrowheads="1"/>
          </p:cNvSpPr>
          <p:nvPr/>
        </p:nvSpPr>
        <p:spPr bwMode="auto">
          <a:xfrm>
            <a:off x="6858000" y="2209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1184" name="Rectangle 48"/>
          <p:cNvSpPr>
            <a:spLocks noChangeArrowheads="1"/>
          </p:cNvSpPr>
          <p:nvPr/>
        </p:nvSpPr>
        <p:spPr bwMode="auto">
          <a:xfrm>
            <a:off x="7315200" y="2209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30 </a:t>
            </a:r>
          </a:p>
        </p:txBody>
      </p:sp>
      <p:sp>
        <p:nvSpPr>
          <p:cNvPr id="91185" name="Rectangle 49"/>
          <p:cNvSpPr>
            <a:spLocks noChangeArrowheads="1"/>
          </p:cNvSpPr>
          <p:nvPr/>
        </p:nvSpPr>
        <p:spPr bwMode="auto">
          <a:xfrm>
            <a:off x="58674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23 </a:t>
            </a:r>
          </a:p>
        </p:txBody>
      </p:sp>
      <p:sp>
        <p:nvSpPr>
          <p:cNvPr id="91186" name="Rectangle 50"/>
          <p:cNvSpPr>
            <a:spLocks noChangeArrowheads="1"/>
          </p:cNvSpPr>
          <p:nvPr/>
        </p:nvSpPr>
        <p:spPr bwMode="auto">
          <a:xfrm>
            <a:off x="63246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29</a:t>
            </a:r>
          </a:p>
        </p:txBody>
      </p:sp>
      <p:sp>
        <p:nvSpPr>
          <p:cNvPr id="91187" name="Rectangle 51"/>
          <p:cNvSpPr>
            <a:spLocks noChangeArrowheads="1"/>
          </p:cNvSpPr>
          <p:nvPr/>
        </p:nvSpPr>
        <p:spPr bwMode="auto">
          <a:xfrm>
            <a:off x="4572000" y="1600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a:t>
            </a:r>
          </a:p>
        </p:txBody>
      </p:sp>
      <p:sp>
        <p:nvSpPr>
          <p:cNvPr id="91188" name="Rectangle 52"/>
          <p:cNvSpPr>
            <a:spLocks noChangeArrowheads="1"/>
          </p:cNvSpPr>
          <p:nvPr/>
        </p:nvSpPr>
        <p:spPr bwMode="auto">
          <a:xfrm>
            <a:off x="5029200" y="1600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1189" name="Rectangle 53"/>
          <p:cNvSpPr>
            <a:spLocks noChangeArrowheads="1"/>
          </p:cNvSpPr>
          <p:nvPr/>
        </p:nvSpPr>
        <p:spPr bwMode="auto">
          <a:xfrm>
            <a:off x="17526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4 </a:t>
            </a:r>
          </a:p>
        </p:txBody>
      </p:sp>
      <p:sp>
        <p:nvSpPr>
          <p:cNvPr id="91190" name="Rectangle 54"/>
          <p:cNvSpPr>
            <a:spLocks noChangeArrowheads="1"/>
          </p:cNvSpPr>
          <p:nvPr/>
        </p:nvSpPr>
        <p:spPr bwMode="auto">
          <a:xfrm>
            <a:off x="22098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10 </a:t>
            </a:r>
          </a:p>
        </p:txBody>
      </p:sp>
      <p:sp>
        <p:nvSpPr>
          <p:cNvPr id="91191" name="Rectangle 55"/>
          <p:cNvSpPr>
            <a:spLocks noChangeArrowheads="1"/>
          </p:cNvSpPr>
          <p:nvPr/>
        </p:nvSpPr>
        <p:spPr bwMode="auto">
          <a:xfrm>
            <a:off x="21336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1192" name="Rectangle 56"/>
          <p:cNvSpPr>
            <a:spLocks noChangeArrowheads="1"/>
          </p:cNvSpPr>
          <p:nvPr/>
        </p:nvSpPr>
        <p:spPr bwMode="auto">
          <a:xfrm>
            <a:off x="25908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91193" name="Rectangle 57"/>
          <p:cNvSpPr>
            <a:spLocks noChangeArrowheads="1"/>
          </p:cNvSpPr>
          <p:nvPr/>
        </p:nvSpPr>
        <p:spPr bwMode="auto">
          <a:xfrm>
            <a:off x="22098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7</a:t>
            </a:r>
          </a:p>
        </p:txBody>
      </p:sp>
      <p:sp>
        <p:nvSpPr>
          <p:cNvPr id="91194" name="Rectangle 58"/>
          <p:cNvSpPr>
            <a:spLocks noChangeArrowheads="1"/>
          </p:cNvSpPr>
          <p:nvPr/>
        </p:nvSpPr>
        <p:spPr bwMode="auto">
          <a:xfrm>
            <a:off x="26670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12 </a:t>
            </a:r>
          </a:p>
        </p:txBody>
      </p:sp>
      <p:sp>
        <p:nvSpPr>
          <p:cNvPr id="91195" name="Rectangle 59"/>
          <p:cNvSpPr>
            <a:spLocks noChangeArrowheads="1"/>
          </p:cNvSpPr>
          <p:nvPr/>
        </p:nvSpPr>
        <p:spPr bwMode="auto">
          <a:xfrm>
            <a:off x="4038600" y="6172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12 </a:t>
            </a:r>
          </a:p>
        </p:txBody>
      </p:sp>
      <p:sp>
        <p:nvSpPr>
          <p:cNvPr id="91196" name="Rectangle 60"/>
          <p:cNvSpPr>
            <a:spLocks noChangeArrowheads="1"/>
          </p:cNvSpPr>
          <p:nvPr/>
        </p:nvSpPr>
        <p:spPr bwMode="auto">
          <a:xfrm>
            <a:off x="4495800" y="6172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1197" name="Rectangle 61"/>
          <p:cNvSpPr>
            <a:spLocks noChangeArrowheads="1"/>
          </p:cNvSpPr>
          <p:nvPr/>
        </p:nvSpPr>
        <p:spPr bwMode="auto">
          <a:xfrm>
            <a:off x="6629400" y="4953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21</a:t>
            </a:r>
          </a:p>
        </p:txBody>
      </p:sp>
      <p:sp>
        <p:nvSpPr>
          <p:cNvPr id="91198" name="Rectangle 62"/>
          <p:cNvSpPr>
            <a:spLocks noChangeArrowheads="1"/>
          </p:cNvSpPr>
          <p:nvPr/>
        </p:nvSpPr>
        <p:spPr bwMode="auto">
          <a:xfrm>
            <a:off x="7086600" y="4953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1199" name="Rectangle 63"/>
          <p:cNvSpPr>
            <a:spLocks noChangeArrowheads="1"/>
          </p:cNvSpPr>
          <p:nvPr/>
        </p:nvSpPr>
        <p:spPr bwMode="auto">
          <a:xfrm>
            <a:off x="5867400" y="3581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27</a:t>
            </a:r>
          </a:p>
        </p:txBody>
      </p:sp>
      <p:sp>
        <p:nvSpPr>
          <p:cNvPr id="91200" name="Rectangle 64"/>
          <p:cNvSpPr>
            <a:spLocks noChangeArrowheads="1"/>
          </p:cNvSpPr>
          <p:nvPr/>
        </p:nvSpPr>
        <p:spPr bwMode="auto">
          <a:xfrm>
            <a:off x="6324600" y="3581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1201" name="Rectangle 65"/>
          <p:cNvSpPr>
            <a:spLocks noChangeArrowheads="1"/>
          </p:cNvSpPr>
          <p:nvPr/>
        </p:nvSpPr>
        <p:spPr bwMode="auto">
          <a:xfrm>
            <a:off x="4267200" y="4800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91202" name="Rectangle 66"/>
          <p:cNvSpPr>
            <a:spLocks noChangeArrowheads="1"/>
          </p:cNvSpPr>
          <p:nvPr/>
        </p:nvSpPr>
        <p:spPr bwMode="auto">
          <a:xfrm>
            <a:off x="4724400" y="4800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1203" name="Rectangle 67"/>
          <p:cNvSpPr>
            <a:spLocks noChangeArrowheads="1"/>
          </p:cNvSpPr>
          <p:nvPr/>
        </p:nvSpPr>
        <p:spPr bwMode="auto">
          <a:xfrm>
            <a:off x="3886200" y="3124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10  </a:t>
            </a:r>
          </a:p>
        </p:txBody>
      </p:sp>
      <p:sp>
        <p:nvSpPr>
          <p:cNvPr id="91204" name="Rectangle 68"/>
          <p:cNvSpPr>
            <a:spLocks noChangeArrowheads="1"/>
          </p:cNvSpPr>
          <p:nvPr/>
        </p:nvSpPr>
        <p:spPr bwMode="auto">
          <a:xfrm>
            <a:off x="4343400" y="3124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27  </a:t>
            </a:r>
          </a:p>
        </p:txBody>
      </p:sp>
      <p:sp>
        <p:nvSpPr>
          <p:cNvPr id="91205" name="Rectangle 69"/>
          <p:cNvSpPr>
            <a:spLocks noChangeArrowheads="1"/>
          </p:cNvSpPr>
          <p:nvPr/>
        </p:nvSpPr>
        <p:spPr bwMode="auto">
          <a:xfrm>
            <a:off x="68580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24 </a:t>
            </a:r>
          </a:p>
        </p:txBody>
      </p:sp>
      <p:sp>
        <p:nvSpPr>
          <p:cNvPr id="91206" name="Rectangle 70"/>
          <p:cNvSpPr>
            <a:spLocks noChangeArrowheads="1"/>
          </p:cNvSpPr>
          <p:nvPr/>
        </p:nvSpPr>
        <p:spPr bwMode="auto">
          <a:xfrm>
            <a:off x="73152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 </a:t>
            </a:r>
          </a:p>
        </p:txBody>
      </p:sp>
      <p:sp>
        <p:nvSpPr>
          <p:cNvPr id="91207" name="Rectangle 71"/>
          <p:cNvSpPr>
            <a:spLocks noChangeArrowheads="1"/>
          </p:cNvSpPr>
          <p:nvPr/>
        </p:nvSpPr>
        <p:spPr bwMode="auto">
          <a:xfrm>
            <a:off x="4572000" y="198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18  </a:t>
            </a:r>
          </a:p>
        </p:txBody>
      </p:sp>
      <p:sp>
        <p:nvSpPr>
          <p:cNvPr id="91208" name="Rectangle 72"/>
          <p:cNvSpPr>
            <a:spLocks noChangeArrowheads="1"/>
          </p:cNvSpPr>
          <p:nvPr/>
        </p:nvSpPr>
        <p:spPr bwMode="auto">
          <a:xfrm>
            <a:off x="5029200" y="198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24  </a:t>
            </a:r>
          </a:p>
        </p:txBody>
      </p:sp>
      <p:grpSp>
        <p:nvGrpSpPr>
          <p:cNvPr id="91209" name="Group 73"/>
          <p:cNvGrpSpPr>
            <a:grpSpLocks/>
          </p:cNvGrpSpPr>
          <p:nvPr/>
        </p:nvGrpSpPr>
        <p:grpSpPr bwMode="auto">
          <a:xfrm>
            <a:off x="228600" y="4953000"/>
            <a:ext cx="914400" cy="762000"/>
            <a:chOff x="384" y="3360"/>
            <a:chExt cx="576" cy="480"/>
          </a:xfrm>
        </p:grpSpPr>
        <p:sp>
          <p:nvSpPr>
            <p:cNvPr id="91210" name="Rectangle 74"/>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91211" name="Rectangle 75"/>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91212" name="Rectangle 76"/>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91213" name="Rectangle 77"/>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5154" name="Rectangle 2"/>
          <p:cNvSpPr>
            <a:spLocks noGrp="1" noChangeArrowheads="1"/>
          </p:cNvSpPr>
          <p:nvPr>
            <p:ph type="title"/>
          </p:nvPr>
        </p:nvSpPr>
        <p:spPr>
          <a:xfrm>
            <a:off x="1143000" y="304800"/>
            <a:ext cx="7772400" cy="1143000"/>
          </a:xfrm>
          <a:effectLst>
            <a:outerShdw dist="107763" dir="2700000" algn="ctr" rotWithShape="0">
              <a:schemeClr val="bg2"/>
            </a:outerShdw>
          </a:effectLst>
        </p:spPr>
        <p:txBody>
          <a:bodyPr lIns="90488" tIns="44450" rIns="90488" bIns="44450"/>
          <a:lstStyle/>
          <a:p>
            <a:pPr eaLnBrk="1" hangingPunct="1">
              <a:defRPr/>
            </a:pPr>
            <a:r>
              <a:rPr lang="en-US" smtClean="0"/>
              <a:t>Ejemplo CPM</a:t>
            </a:r>
          </a:p>
        </p:txBody>
      </p:sp>
      <p:sp>
        <p:nvSpPr>
          <p:cNvPr id="945155" name="Rectangle 3"/>
          <p:cNvSpPr>
            <a:spLocks noGrp="1" noChangeArrowheads="1"/>
          </p:cNvSpPr>
          <p:nvPr>
            <p:ph type="body" idx="1"/>
          </p:nvPr>
        </p:nvSpPr>
        <p:spPr>
          <a:xfrm>
            <a:off x="533400" y="1101725"/>
            <a:ext cx="7772400" cy="498475"/>
          </a:xfrm>
        </p:spPr>
        <p:txBody>
          <a:bodyPr lIns="90488" tIns="44450" rIns="90488" bIns="44450"/>
          <a:lstStyle/>
          <a:p>
            <a:pPr eaLnBrk="1" hangingPunct="1">
              <a:lnSpc>
                <a:spcPct val="90000"/>
              </a:lnSpc>
              <a:defRPr/>
            </a:pPr>
            <a:r>
              <a:rPr lang="en-US" sz="2800" smtClean="0">
                <a:solidFill>
                  <a:srgbClr val="66FFFF"/>
                </a:solidFill>
              </a:rPr>
              <a:t>Holgura=</a:t>
            </a:r>
          </a:p>
          <a:p>
            <a:pPr eaLnBrk="1" hangingPunct="1">
              <a:lnSpc>
                <a:spcPct val="90000"/>
              </a:lnSpc>
              <a:defRPr/>
            </a:pPr>
            <a:r>
              <a:rPr lang="en-US" sz="2800" smtClean="0"/>
              <a:t>LS - ES = LF – EF</a:t>
            </a:r>
          </a:p>
        </p:txBody>
      </p:sp>
      <p:sp>
        <p:nvSpPr>
          <p:cNvPr id="945156" name="Oval 4"/>
          <p:cNvSpPr>
            <a:spLocks noChangeArrowheads="1"/>
          </p:cNvSpPr>
          <p:nvPr/>
        </p:nvSpPr>
        <p:spPr bwMode="auto">
          <a:xfrm>
            <a:off x="1066800" y="36195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57" name="Oval 5"/>
          <p:cNvSpPr>
            <a:spLocks noChangeArrowheads="1"/>
          </p:cNvSpPr>
          <p:nvPr/>
        </p:nvSpPr>
        <p:spPr bwMode="auto">
          <a:xfrm>
            <a:off x="7805738" y="3619500"/>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58" name="Oval 6"/>
          <p:cNvSpPr>
            <a:spLocks noChangeArrowheads="1"/>
          </p:cNvSpPr>
          <p:nvPr/>
        </p:nvSpPr>
        <p:spPr bwMode="auto">
          <a:xfrm>
            <a:off x="3360738" y="20161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59" name="Oval 7"/>
          <p:cNvSpPr>
            <a:spLocks noChangeArrowheads="1"/>
          </p:cNvSpPr>
          <p:nvPr/>
        </p:nvSpPr>
        <p:spPr bwMode="auto">
          <a:xfrm>
            <a:off x="5153025" y="2852738"/>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60" name="Oval 8"/>
          <p:cNvSpPr>
            <a:spLocks noChangeArrowheads="1"/>
          </p:cNvSpPr>
          <p:nvPr/>
        </p:nvSpPr>
        <p:spPr bwMode="auto">
          <a:xfrm>
            <a:off x="3289300" y="59182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61" name="Oval 9"/>
          <p:cNvSpPr>
            <a:spLocks noChangeArrowheads="1"/>
          </p:cNvSpPr>
          <p:nvPr/>
        </p:nvSpPr>
        <p:spPr bwMode="auto">
          <a:xfrm>
            <a:off x="3289300" y="4176713"/>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62" name="Line 10"/>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63" name="Line 11"/>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64" name="Line 12"/>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65" name="Line 13"/>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66" name="Line 14"/>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67" name="Line 15"/>
          <p:cNvSpPr>
            <a:spLocks noChangeShapeType="1"/>
          </p:cNvSpPr>
          <p:nvPr/>
        </p:nvSpPr>
        <p:spPr bwMode="auto">
          <a:xfrm>
            <a:off x="1497013" y="3827463"/>
            <a:ext cx="1779587" cy="47625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68" name="Oval 16"/>
          <p:cNvSpPr>
            <a:spLocks noChangeArrowheads="1"/>
          </p:cNvSpPr>
          <p:nvPr/>
        </p:nvSpPr>
        <p:spPr bwMode="auto">
          <a:xfrm>
            <a:off x="5942013" y="48736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5169" name="Line 17"/>
          <p:cNvSpPr>
            <a:spLocks noChangeShapeType="1"/>
          </p:cNvSpPr>
          <p:nvPr/>
        </p:nvSpPr>
        <p:spPr bwMode="auto">
          <a:xfrm>
            <a:off x="3719513" y="4454525"/>
            <a:ext cx="2209800" cy="5461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70" name="Line 18"/>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71" name="Line 19"/>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72" name="Line 20"/>
          <p:cNvSpPr>
            <a:spLocks noChangeShapeType="1"/>
          </p:cNvSpPr>
          <p:nvPr/>
        </p:nvSpPr>
        <p:spPr bwMode="auto">
          <a:xfrm flipV="1">
            <a:off x="6370638" y="4025900"/>
            <a:ext cx="1493837" cy="985838"/>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5173" name="Rectangle 21"/>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45174" name="Rectangle 22"/>
          <p:cNvSpPr>
            <a:spLocks noChangeArrowheads="1"/>
          </p:cNvSpPr>
          <p:nvPr/>
        </p:nvSpPr>
        <p:spPr bwMode="auto">
          <a:xfrm>
            <a:off x="4713288" y="11430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45175" name="Rectangle 23"/>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45176" name="Rectangle 24"/>
          <p:cNvSpPr>
            <a:spLocks noChangeArrowheads="1"/>
          </p:cNvSpPr>
          <p:nvPr/>
        </p:nvSpPr>
        <p:spPr bwMode="auto">
          <a:xfrm>
            <a:off x="2681288" y="4879975"/>
            <a:ext cx="6715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45177" name="Rectangle 25"/>
          <p:cNvSpPr>
            <a:spLocks noChangeArrowheads="1"/>
          </p:cNvSpPr>
          <p:nvPr/>
        </p:nvSpPr>
        <p:spPr bwMode="auto">
          <a:xfrm>
            <a:off x="4187825" y="52578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45178" name="Rectangle 26"/>
          <p:cNvSpPr>
            <a:spLocks noChangeArrowheads="1"/>
          </p:cNvSpPr>
          <p:nvPr/>
        </p:nvSpPr>
        <p:spPr bwMode="auto">
          <a:xfrm>
            <a:off x="4344988" y="39624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45179" name="Rectangle 27"/>
          <p:cNvSpPr>
            <a:spLocks noChangeArrowheads="1"/>
          </p:cNvSpPr>
          <p:nvPr/>
        </p:nvSpPr>
        <p:spPr bwMode="auto">
          <a:xfrm>
            <a:off x="4779963" y="23653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45180" name="Rectangle 28"/>
          <p:cNvSpPr>
            <a:spLocks noChangeArrowheads="1"/>
          </p:cNvSpPr>
          <p:nvPr/>
        </p:nvSpPr>
        <p:spPr bwMode="auto">
          <a:xfrm>
            <a:off x="6934200" y="1752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45181" name="Rectangle 29"/>
          <p:cNvSpPr>
            <a:spLocks noChangeArrowheads="1"/>
          </p:cNvSpPr>
          <p:nvPr/>
        </p:nvSpPr>
        <p:spPr bwMode="auto">
          <a:xfrm>
            <a:off x="6019800" y="27432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45182" name="Rectangle 30"/>
          <p:cNvSpPr>
            <a:spLocks noChangeArrowheads="1"/>
          </p:cNvSpPr>
          <p:nvPr/>
        </p:nvSpPr>
        <p:spPr bwMode="auto">
          <a:xfrm>
            <a:off x="6481763" y="4038600"/>
            <a:ext cx="7572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45183" name="Oval 31"/>
          <p:cNvSpPr>
            <a:spLocks noChangeArrowheads="1"/>
          </p:cNvSpPr>
          <p:nvPr/>
        </p:nvSpPr>
        <p:spPr bwMode="auto">
          <a:xfrm>
            <a:off x="5875338" y="1447800"/>
            <a:ext cx="419100"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2192" name="Rectangle 32"/>
          <p:cNvSpPr>
            <a:spLocks noChangeArrowheads="1"/>
          </p:cNvSpPr>
          <p:nvPr/>
        </p:nvSpPr>
        <p:spPr bwMode="auto">
          <a:xfrm>
            <a:off x="17526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2193" name="Rectangle 33"/>
          <p:cNvSpPr>
            <a:spLocks noChangeArrowheads="1"/>
          </p:cNvSpPr>
          <p:nvPr/>
        </p:nvSpPr>
        <p:spPr bwMode="auto">
          <a:xfrm>
            <a:off x="2209800" y="2819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6</a:t>
            </a:r>
          </a:p>
        </p:txBody>
      </p:sp>
      <p:sp>
        <p:nvSpPr>
          <p:cNvPr id="92194" name="Rectangle 34"/>
          <p:cNvSpPr>
            <a:spLocks noChangeArrowheads="1"/>
          </p:cNvSpPr>
          <p:nvPr/>
        </p:nvSpPr>
        <p:spPr bwMode="auto">
          <a:xfrm>
            <a:off x="2133600" y="4038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2195" name="Rectangle 35"/>
          <p:cNvSpPr>
            <a:spLocks noChangeArrowheads="1"/>
          </p:cNvSpPr>
          <p:nvPr/>
        </p:nvSpPr>
        <p:spPr bwMode="auto">
          <a:xfrm>
            <a:off x="2590800" y="4038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92196" name="Rectangle 36"/>
          <p:cNvSpPr>
            <a:spLocks noChangeArrowheads="1"/>
          </p:cNvSpPr>
          <p:nvPr/>
        </p:nvSpPr>
        <p:spPr bwMode="auto">
          <a:xfrm>
            <a:off x="22098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2197" name="Rectangle 37"/>
          <p:cNvSpPr>
            <a:spLocks noChangeArrowheads="1"/>
          </p:cNvSpPr>
          <p:nvPr/>
        </p:nvSpPr>
        <p:spPr bwMode="auto">
          <a:xfrm>
            <a:off x="2667000" y="5334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5</a:t>
            </a:r>
          </a:p>
        </p:txBody>
      </p:sp>
      <p:sp>
        <p:nvSpPr>
          <p:cNvPr id="92198" name="Rectangle 38"/>
          <p:cNvSpPr>
            <a:spLocks noChangeArrowheads="1"/>
          </p:cNvSpPr>
          <p:nvPr/>
        </p:nvSpPr>
        <p:spPr bwMode="auto">
          <a:xfrm>
            <a:off x="44196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5</a:t>
            </a:r>
          </a:p>
        </p:txBody>
      </p:sp>
      <p:sp>
        <p:nvSpPr>
          <p:cNvPr id="92199" name="Rectangle 39"/>
          <p:cNvSpPr>
            <a:spLocks noChangeArrowheads="1"/>
          </p:cNvSpPr>
          <p:nvPr/>
        </p:nvSpPr>
        <p:spPr bwMode="auto">
          <a:xfrm>
            <a:off x="48768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14 </a:t>
            </a:r>
          </a:p>
        </p:txBody>
      </p:sp>
      <p:sp>
        <p:nvSpPr>
          <p:cNvPr id="92200" name="Rectangle 40"/>
          <p:cNvSpPr>
            <a:spLocks noChangeArrowheads="1"/>
          </p:cNvSpPr>
          <p:nvPr/>
        </p:nvSpPr>
        <p:spPr bwMode="auto">
          <a:xfrm>
            <a:off x="42672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92201" name="Rectangle 41"/>
          <p:cNvSpPr>
            <a:spLocks noChangeArrowheads="1"/>
          </p:cNvSpPr>
          <p:nvPr/>
        </p:nvSpPr>
        <p:spPr bwMode="auto">
          <a:xfrm>
            <a:off x="47244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2202" name="Rectangle 42"/>
          <p:cNvSpPr>
            <a:spLocks noChangeArrowheads="1"/>
          </p:cNvSpPr>
          <p:nvPr/>
        </p:nvSpPr>
        <p:spPr bwMode="auto">
          <a:xfrm>
            <a:off x="6934200" y="4495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21</a:t>
            </a:r>
          </a:p>
        </p:txBody>
      </p:sp>
      <p:sp>
        <p:nvSpPr>
          <p:cNvPr id="92203" name="Rectangle 43"/>
          <p:cNvSpPr>
            <a:spLocks noChangeArrowheads="1"/>
          </p:cNvSpPr>
          <p:nvPr/>
        </p:nvSpPr>
        <p:spPr bwMode="auto">
          <a:xfrm>
            <a:off x="7391400" y="4495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2204" name="Rectangle 44"/>
          <p:cNvSpPr>
            <a:spLocks noChangeArrowheads="1"/>
          </p:cNvSpPr>
          <p:nvPr/>
        </p:nvSpPr>
        <p:spPr bwMode="auto">
          <a:xfrm>
            <a:off x="38862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 </a:t>
            </a:r>
          </a:p>
        </p:txBody>
      </p:sp>
      <p:sp>
        <p:nvSpPr>
          <p:cNvPr id="92205" name="Rectangle 45"/>
          <p:cNvSpPr>
            <a:spLocks noChangeArrowheads="1"/>
          </p:cNvSpPr>
          <p:nvPr/>
        </p:nvSpPr>
        <p:spPr bwMode="auto">
          <a:xfrm>
            <a:off x="4343400" y="2743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23 </a:t>
            </a:r>
          </a:p>
        </p:txBody>
      </p:sp>
      <p:sp>
        <p:nvSpPr>
          <p:cNvPr id="92206" name="Rectangle 46"/>
          <p:cNvSpPr>
            <a:spLocks noChangeArrowheads="1"/>
          </p:cNvSpPr>
          <p:nvPr/>
        </p:nvSpPr>
        <p:spPr bwMode="auto">
          <a:xfrm>
            <a:off x="6858000" y="2209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2207" name="Rectangle 47"/>
          <p:cNvSpPr>
            <a:spLocks noChangeArrowheads="1"/>
          </p:cNvSpPr>
          <p:nvPr/>
        </p:nvSpPr>
        <p:spPr bwMode="auto">
          <a:xfrm>
            <a:off x="7315200" y="2209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30 </a:t>
            </a:r>
          </a:p>
        </p:txBody>
      </p:sp>
      <p:sp>
        <p:nvSpPr>
          <p:cNvPr id="92208" name="Rectangle 48"/>
          <p:cNvSpPr>
            <a:spLocks noChangeArrowheads="1"/>
          </p:cNvSpPr>
          <p:nvPr/>
        </p:nvSpPr>
        <p:spPr bwMode="auto">
          <a:xfrm>
            <a:off x="58674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23 </a:t>
            </a:r>
          </a:p>
        </p:txBody>
      </p:sp>
      <p:sp>
        <p:nvSpPr>
          <p:cNvPr id="92209" name="Rectangle 49"/>
          <p:cNvSpPr>
            <a:spLocks noChangeArrowheads="1"/>
          </p:cNvSpPr>
          <p:nvPr/>
        </p:nvSpPr>
        <p:spPr bwMode="auto">
          <a:xfrm>
            <a:off x="63246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29</a:t>
            </a:r>
          </a:p>
        </p:txBody>
      </p:sp>
      <p:sp>
        <p:nvSpPr>
          <p:cNvPr id="92210" name="Rectangle 50"/>
          <p:cNvSpPr>
            <a:spLocks noChangeArrowheads="1"/>
          </p:cNvSpPr>
          <p:nvPr/>
        </p:nvSpPr>
        <p:spPr bwMode="auto">
          <a:xfrm>
            <a:off x="4572000" y="1600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6</a:t>
            </a:r>
          </a:p>
        </p:txBody>
      </p:sp>
      <p:sp>
        <p:nvSpPr>
          <p:cNvPr id="92211" name="Rectangle 51"/>
          <p:cNvSpPr>
            <a:spLocks noChangeArrowheads="1"/>
          </p:cNvSpPr>
          <p:nvPr/>
        </p:nvSpPr>
        <p:spPr bwMode="auto">
          <a:xfrm>
            <a:off x="5029200" y="1600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2212" name="Rectangle 52"/>
          <p:cNvSpPr>
            <a:spLocks noChangeArrowheads="1"/>
          </p:cNvSpPr>
          <p:nvPr/>
        </p:nvSpPr>
        <p:spPr bwMode="auto">
          <a:xfrm>
            <a:off x="17526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 </a:t>
            </a:r>
          </a:p>
        </p:txBody>
      </p:sp>
      <p:sp>
        <p:nvSpPr>
          <p:cNvPr id="92213" name="Rectangle 53"/>
          <p:cNvSpPr>
            <a:spLocks noChangeArrowheads="1"/>
          </p:cNvSpPr>
          <p:nvPr/>
        </p:nvSpPr>
        <p:spPr bwMode="auto">
          <a:xfrm>
            <a:off x="2209800" y="3200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9 </a:t>
            </a:r>
          </a:p>
        </p:txBody>
      </p:sp>
      <p:sp>
        <p:nvSpPr>
          <p:cNvPr id="92214" name="Rectangle 54"/>
          <p:cNvSpPr>
            <a:spLocks noChangeArrowheads="1"/>
          </p:cNvSpPr>
          <p:nvPr/>
        </p:nvSpPr>
        <p:spPr bwMode="auto">
          <a:xfrm>
            <a:off x="21336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2215" name="Rectangle 55"/>
          <p:cNvSpPr>
            <a:spLocks noChangeArrowheads="1"/>
          </p:cNvSpPr>
          <p:nvPr/>
        </p:nvSpPr>
        <p:spPr bwMode="auto">
          <a:xfrm>
            <a:off x="2590800" y="4419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8</a:t>
            </a:r>
          </a:p>
        </p:txBody>
      </p:sp>
      <p:sp>
        <p:nvSpPr>
          <p:cNvPr id="92216" name="Rectangle 56"/>
          <p:cNvSpPr>
            <a:spLocks noChangeArrowheads="1"/>
          </p:cNvSpPr>
          <p:nvPr/>
        </p:nvSpPr>
        <p:spPr bwMode="auto">
          <a:xfrm>
            <a:off x="22098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7</a:t>
            </a:r>
          </a:p>
        </p:txBody>
      </p:sp>
      <p:sp>
        <p:nvSpPr>
          <p:cNvPr id="92217" name="Rectangle 57"/>
          <p:cNvSpPr>
            <a:spLocks noChangeArrowheads="1"/>
          </p:cNvSpPr>
          <p:nvPr/>
        </p:nvSpPr>
        <p:spPr bwMode="auto">
          <a:xfrm>
            <a:off x="2667000" y="5715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12 </a:t>
            </a:r>
          </a:p>
        </p:txBody>
      </p:sp>
      <p:sp>
        <p:nvSpPr>
          <p:cNvPr id="92218" name="Rectangle 58"/>
          <p:cNvSpPr>
            <a:spLocks noChangeArrowheads="1"/>
          </p:cNvSpPr>
          <p:nvPr/>
        </p:nvSpPr>
        <p:spPr bwMode="auto">
          <a:xfrm>
            <a:off x="4419600" y="6096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12 </a:t>
            </a:r>
          </a:p>
        </p:txBody>
      </p:sp>
      <p:sp>
        <p:nvSpPr>
          <p:cNvPr id="92219" name="Rectangle 59"/>
          <p:cNvSpPr>
            <a:spLocks noChangeArrowheads="1"/>
          </p:cNvSpPr>
          <p:nvPr/>
        </p:nvSpPr>
        <p:spPr bwMode="auto">
          <a:xfrm>
            <a:off x="4876800" y="60960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2220" name="Rectangle 60"/>
          <p:cNvSpPr>
            <a:spLocks noChangeArrowheads="1"/>
          </p:cNvSpPr>
          <p:nvPr/>
        </p:nvSpPr>
        <p:spPr bwMode="auto">
          <a:xfrm>
            <a:off x="6934200" y="4876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21</a:t>
            </a:r>
          </a:p>
        </p:txBody>
      </p:sp>
      <p:sp>
        <p:nvSpPr>
          <p:cNvPr id="92221" name="Rectangle 61"/>
          <p:cNvSpPr>
            <a:spLocks noChangeArrowheads="1"/>
          </p:cNvSpPr>
          <p:nvPr/>
        </p:nvSpPr>
        <p:spPr bwMode="auto">
          <a:xfrm>
            <a:off x="7391400" y="4876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2222" name="Rectangle 62"/>
          <p:cNvSpPr>
            <a:spLocks noChangeArrowheads="1"/>
          </p:cNvSpPr>
          <p:nvPr/>
        </p:nvSpPr>
        <p:spPr bwMode="auto">
          <a:xfrm>
            <a:off x="5867400" y="3581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27</a:t>
            </a:r>
          </a:p>
        </p:txBody>
      </p:sp>
      <p:sp>
        <p:nvSpPr>
          <p:cNvPr id="92223" name="Rectangle 63"/>
          <p:cNvSpPr>
            <a:spLocks noChangeArrowheads="1"/>
          </p:cNvSpPr>
          <p:nvPr/>
        </p:nvSpPr>
        <p:spPr bwMode="auto">
          <a:xfrm>
            <a:off x="6324600" y="3581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a:t>
            </a:r>
          </a:p>
        </p:txBody>
      </p:sp>
      <p:sp>
        <p:nvSpPr>
          <p:cNvPr id="92224" name="Rectangle 64"/>
          <p:cNvSpPr>
            <a:spLocks noChangeArrowheads="1"/>
          </p:cNvSpPr>
          <p:nvPr/>
        </p:nvSpPr>
        <p:spPr bwMode="auto">
          <a:xfrm>
            <a:off x="4267200" y="4800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8  </a:t>
            </a:r>
          </a:p>
        </p:txBody>
      </p:sp>
      <p:sp>
        <p:nvSpPr>
          <p:cNvPr id="92225" name="Rectangle 65"/>
          <p:cNvSpPr>
            <a:spLocks noChangeArrowheads="1"/>
          </p:cNvSpPr>
          <p:nvPr/>
        </p:nvSpPr>
        <p:spPr bwMode="auto">
          <a:xfrm>
            <a:off x="4724400" y="4800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21  </a:t>
            </a:r>
          </a:p>
        </p:txBody>
      </p:sp>
      <p:sp>
        <p:nvSpPr>
          <p:cNvPr id="92226" name="Rectangle 66"/>
          <p:cNvSpPr>
            <a:spLocks noChangeArrowheads="1"/>
          </p:cNvSpPr>
          <p:nvPr/>
        </p:nvSpPr>
        <p:spPr bwMode="auto">
          <a:xfrm>
            <a:off x="3886200" y="3124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10  </a:t>
            </a:r>
          </a:p>
        </p:txBody>
      </p:sp>
      <p:sp>
        <p:nvSpPr>
          <p:cNvPr id="92227" name="Rectangle 67"/>
          <p:cNvSpPr>
            <a:spLocks noChangeArrowheads="1"/>
          </p:cNvSpPr>
          <p:nvPr/>
        </p:nvSpPr>
        <p:spPr bwMode="auto">
          <a:xfrm>
            <a:off x="4343400" y="3124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27  </a:t>
            </a:r>
          </a:p>
        </p:txBody>
      </p:sp>
      <p:sp>
        <p:nvSpPr>
          <p:cNvPr id="92228" name="Rectangle 68"/>
          <p:cNvSpPr>
            <a:spLocks noChangeArrowheads="1"/>
          </p:cNvSpPr>
          <p:nvPr/>
        </p:nvSpPr>
        <p:spPr bwMode="auto">
          <a:xfrm>
            <a:off x="68580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24 </a:t>
            </a:r>
          </a:p>
        </p:txBody>
      </p:sp>
      <p:sp>
        <p:nvSpPr>
          <p:cNvPr id="92229" name="Rectangle 69"/>
          <p:cNvSpPr>
            <a:spLocks noChangeArrowheads="1"/>
          </p:cNvSpPr>
          <p:nvPr/>
        </p:nvSpPr>
        <p:spPr bwMode="auto">
          <a:xfrm>
            <a:off x="7315200" y="2590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33 </a:t>
            </a:r>
          </a:p>
        </p:txBody>
      </p:sp>
      <p:sp>
        <p:nvSpPr>
          <p:cNvPr id="92230" name="Rectangle 70"/>
          <p:cNvSpPr>
            <a:spLocks noChangeArrowheads="1"/>
          </p:cNvSpPr>
          <p:nvPr/>
        </p:nvSpPr>
        <p:spPr bwMode="auto">
          <a:xfrm>
            <a:off x="4572000" y="198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9  </a:t>
            </a:r>
          </a:p>
        </p:txBody>
      </p:sp>
      <p:sp>
        <p:nvSpPr>
          <p:cNvPr id="92231" name="Rectangle 71"/>
          <p:cNvSpPr>
            <a:spLocks noChangeArrowheads="1"/>
          </p:cNvSpPr>
          <p:nvPr/>
        </p:nvSpPr>
        <p:spPr bwMode="auto">
          <a:xfrm>
            <a:off x="5029200" y="1981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24  </a:t>
            </a:r>
          </a:p>
        </p:txBody>
      </p:sp>
      <p:sp>
        <p:nvSpPr>
          <p:cNvPr id="92232" name="Rectangle 72"/>
          <p:cNvSpPr>
            <a:spLocks noChangeArrowheads="1"/>
          </p:cNvSpPr>
          <p:nvPr/>
        </p:nvSpPr>
        <p:spPr bwMode="auto">
          <a:xfrm>
            <a:off x="1295400" y="2971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3</a:t>
            </a:r>
          </a:p>
        </p:txBody>
      </p:sp>
      <p:sp>
        <p:nvSpPr>
          <p:cNvPr id="92233" name="Rectangle 73"/>
          <p:cNvSpPr>
            <a:spLocks noChangeArrowheads="1"/>
          </p:cNvSpPr>
          <p:nvPr/>
        </p:nvSpPr>
        <p:spPr bwMode="auto">
          <a:xfrm>
            <a:off x="3429000" y="2895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4 </a:t>
            </a:r>
          </a:p>
        </p:txBody>
      </p:sp>
      <p:sp>
        <p:nvSpPr>
          <p:cNvPr id="92234" name="Rectangle 74"/>
          <p:cNvSpPr>
            <a:spLocks noChangeArrowheads="1"/>
          </p:cNvSpPr>
          <p:nvPr/>
        </p:nvSpPr>
        <p:spPr bwMode="auto">
          <a:xfrm>
            <a:off x="4114800" y="17526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a:t>
            </a:r>
          </a:p>
        </p:txBody>
      </p:sp>
      <p:sp>
        <p:nvSpPr>
          <p:cNvPr id="92235" name="Rectangle 75"/>
          <p:cNvSpPr>
            <a:spLocks noChangeArrowheads="1"/>
          </p:cNvSpPr>
          <p:nvPr/>
        </p:nvSpPr>
        <p:spPr bwMode="auto">
          <a:xfrm>
            <a:off x="6400800" y="23622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3 </a:t>
            </a:r>
          </a:p>
        </p:txBody>
      </p:sp>
      <p:sp>
        <p:nvSpPr>
          <p:cNvPr id="92236" name="Rectangle 76"/>
          <p:cNvSpPr>
            <a:spLocks noChangeArrowheads="1"/>
          </p:cNvSpPr>
          <p:nvPr/>
        </p:nvSpPr>
        <p:spPr bwMode="auto">
          <a:xfrm>
            <a:off x="5410200" y="33528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4 </a:t>
            </a:r>
          </a:p>
        </p:txBody>
      </p:sp>
      <p:sp>
        <p:nvSpPr>
          <p:cNvPr id="92237" name="Rectangle 77"/>
          <p:cNvSpPr>
            <a:spLocks noChangeArrowheads="1"/>
          </p:cNvSpPr>
          <p:nvPr/>
        </p:nvSpPr>
        <p:spPr bwMode="auto">
          <a:xfrm>
            <a:off x="6477000" y="4648200"/>
            <a:ext cx="457200" cy="381000"/>
          </a:xfrm>
          <a:prstGeom prst="rect">
            <a:avLst/>
          </a:prstGeom>
          <a:solidFill>
            <a:srgbClr val="808080"/>
          </a:solidFill>
          <a:ln w="12700">
            <a:solidFill>
              <a:schemeClr val="bg2"/>
            </a:solidFill>
            <a:miter lim="800000"/>
            <a:headEnd/>
            <a:tailEnd/>
          </a:ln>
        </p:spPr>
        <p:txBody>
          <a:bodyPr wrap="none" anchor="ctr"/>
          <a:lstStyle/>
          <a:p>
            <a:pPr algn="ctr" eaLnBrk="0" hangingPunct="0"/>
            <a:r>
              <a:rPr lang="en-US">
                <a:solidFill>
                  <a:schemeClr val="bg2"/>
                </a:solidFill>
              </a:rPr>
              <a:t> 0</a:t>
            </a:r>
          </a:p>
        </p:txBody>
      </p:sp>
      <p:sp>
        <p:nvSpPr>
          <p:cNvPr id="92238" name="Rectangle 78"/>
          <p:cNvSpPr>
            <a:spLocks noChangeArrowheads="1"/>
          </p:cNvSpPr>
          <p:nvPr/>
        </p:nvSpPr>
        <p:spPr bwMode="auto">
          <a:xfrm>
            <a:off x="1676400" y="4191000"/>
            <a:ext cx="457200" cy="381000"/>
          </a:xfrm>
          <a:prstGeom prst="rect">
            <a:avLst/>
          </a:prstGeom>
          <a:solidFill>
            <a:srgbClr val="808080"/>
          </a:solidFill>
          <a:ln w="12700">
            <a:solidFill>
              <a:schemeClr val="bg2"/>
            </a:solidFill>
            <a:miter lim="800000"/>
            <a:headEnd/>
            <a:tailEnd/>
          </a:ln>
        </p:spPr>
        <p:txBody>
          <a:bodyPr wrap="none" anchor="ctr"/>
          <a:lstStyle/>
          <a:p>
            <a:pPr algn="ctr" eaLnBrk="0" hangingPunct="0"/>
            <a:r>
              <a:rPr lang="en-US">
                <a:solidFill>
                  <a:schemeClr val="bg2"/>
                </a:solidFill>
              </a:rPr>
              <a:t>0</a:t>
            </a:r>
          </a:p>
        </p:txBody>
      </p:sp>
      <p:sp>
        <p:nvSpPr>
          <p:cNvPr id="92239" name="Rectangle 79"/>
          <p:cNvSpPr>
            <a:spLocks noChangeArrowheads="1"/>
          </p:cNvSpPr>
          <p:nvPr/>
        </p:nvSpPr>
        <p:spPr bwMode="auto">
          <a:xfrm>
            <a:off x="1752600" y="5486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7</a:t>
            </a:r>
          </a:p>
        </p:txBody>
      </p:sp>
      <p:sp>
        <p:nvSpPr>
          <p:cNvPr id="92240" name="Rectangle 80"/>
          <p:cNvSpPr>
            <a:spLocks noChangeArrowheads="1"/>
          </p:cNvSpPr>
          <p:nvPr/>
        </p:nvSpPr>
        <p:spPr bwMode="auto">
          <a:xfrm>
            <a:off x="3962400" y="5867400"/>
            <a:ext cx="457200" cy="38100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7</a:t>
            </a:r>
          </a:p>
        </p:txBody>
      </p:sp>
      <p:sp>
        <p:nvSpPr>
          <p:cNvPr id="92241" name="Rectangle 81"/>
          <p:cNvSpPr>
            <a:spLocks noChangeArrowheads="1"/>
          </p:cNvSpPr>
          <p:nvPr/>
        </p:nvSpPr>
        <p:spPr bwMode="auto">
          <a:xfrm>
            <a:off x="3810000" y="4572000"/>
            <a:ext cx="457200" cy="381000"/>
          </a:xfrm>
          <a:prstGeom prst="rect">
            <a:avLst/>
          </a:prstGeom>
          <a:solidFill>
            <a:srgbClr val="808080"/>
          </a:solidFill>
          <a:ln w="12700">
            <a:solidFill>
              <a:schemeClr val="bg2"/>
            </a:solidFill>
            <a:miter lim="800000"/>
            <a:headEnd/>
            <a:tailEnd/>
          </a:ln>
        </p:spPr>
        <p:txBody>
          <a:bodyPr wrap="none" anchor="ctr"/>
          <a:lstStyle/>
          <a:p>
            <a:pPr algn="ctr" eaLnBrk="0" hangingPunct="0"/>
            <a:r>
              <a:rPr lang="en-US">
                <a:solidFill>
                  <a:schemeClr val="bg2"/>
                </a:solidFill>
              </a:rPr>
              <a:t> 0 </a:t>
            </a:r>
          </a:p>
        </p:txBody>
      </p:sp>
      <p:grpSp>
        <p:nvGrpSpPr>
          <p:cNvPr id="92242" name="Group 82"/>
          <p:cNvGrpSpPr>
            <a:grpSpLocks/>
          </p:cNvGrpSpPr>
          <p:nvPr/>
        </p:nvGrpSpPr>
        <p:grpSpPr bwMode="auto">
          <a:xfrm>
            <a:off x="228600" y="4953000"/>
            <a:ext cx="914400" cy="762000"/>
            <a:chOff x="384" y="3360"/>
            <a:chExt cx="576" cy="480"/>
          </a:xfrm>
        </p:grpSpPr>
        <p:sp>
          <p:nvSpPr>
            <p:cNvPr id="92243" name="Rectangle 83"/>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92244" name="Rectangle 84"/>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92245" name="Rectangle 85"/>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92246" name="Rectangle 86"/>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143000" y="0"/>
            <a:ext cx="7772400" cy="1143000"/>
          </a:xfrm>
        </p:spPr>
        <p:txBody>
          <a:bodyPr/>
          <a:lstStyle/>
          <a:p>
            <a:pPr eaLnBrk="1" hangingPunct="1"/>
            <a:r>
              <a:rPr lang="en-US" smtClean="0"/>
              <a:t>Ejemplo CPM</a:t>
            </a:r>
          </a:p>
        </p:txBody>
      </p:sp>
      <p:sp>
        <p:nvSpPr>
          <p:cNvPr id="947203" name="Rectangle 3"/>
          <p:cNvSpPr>
            <a:spLocks noGrp="1" noChangeArrowheads="1"/>
          </p:cNvSpPr>
          <p:nvPr>
            <p:ph type="body" idx="1"/>
          </p:nvPr>
        </p:nvSpPr>
        <p:spPr>
          <a:xfrm>
            <a:off x="1143000" y="1143000"/>
            <a:ext cx="7772400" cy="436563"/>
          </a:xfrm>
        </p:spPr>
        <p:txBody>
          <a:bodyPr/>
          <a:lstStyle/>
          <a:p>
            <a:pPr eaLnBrk="1" hangingPunct="1">
              <a:lnSpc>
                <a:spcPct val="90000"/>
              </a:lnSpc>
              <a:defRPr/>
            </a:pPr>
            <a:r>
              <a:rPr lang="en-US" sz="2800" smtClean="0">
                <a:solidFill>
                  <a:srgbClr val="66FFFF"/>
                </a:solidFill>
              </a:rPr>
              <a:t>Ruta Critica</a:t>
            </a:r>
          </a:p>
        </p:txBody>
      </p:sp>
      <p:sp>
        <p:nvSpPr>
          <p:cNvPr id="947204" name="Oval 4"/>
          <p:cNvSpPr>
            <a:spLocks noChangeArrowheads="1"/>
          </p:cNvSpPr>
          <p:nvPr/>
        </p:nvSpPr>
        <p:spPr bwMode="auto">
          <a:xfrm>
            <a:off x="1066800" y="36195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05" name="Oval 5"/>
          <p:cNvSpPr>
            <a:spLocks noChangeArrowheads="1"/>
          </p:cNvSpPr>
          <p:nvPr/>
        </p:nvSpPr>
        <p:spPr bwMode="auto">
          <a:xfrm>
            <a:off x="7805738" y="3619500"/>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06" name="Oval 6"/>
          <p:cNvSpPr>
            <a:spLocks noChangeArrowheads="1"/>
          </p:cNvSpPr>
          <p:nvPr/>
        </p:nvSpPr>
        <p:spPr bwMode="auto">
          <a:xfrm>
            <a:off x="3360738" y="20161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07" name="Oval 7"/>
          <p:cNvSpPr>
            <a:spLocks noChangeArrowheads="1"/>
          </p:cNvSpPr>
          <p:nvPr/>
        </p:nvSpPr>
        <p:spPr bwMode="auto">
          <a:xfrm>
            <a:off x="5153025" y="2852738"/>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08" name="Oval 8"/>
          <p:cNvSpPr>
            <a:spLocks noChangeArrowheads="1"/>
          </p:cNvSpPr>
          <p:nvPr/>
        </p:nvSpPr>
        <p:spPr bwMode="auto">
          <a:xfrm>
            <a:off x="3289300" y="5918200"/>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09" name="Oval 9"/>
          <p:cNvSpPr>
            <a:spLocks noChangeArrowheads="1"/>
          </p:cNvSpPr>
          <p:nvPr/>
        </p:nvSpPr>
        <p:spPr bwMode="auto">
          <a:xfrm>
            <a:off x="3289300" y="4176713"/>
            <a:ext cx="417513"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10" name="Line 10"/>
          <p:cNvSpPr>
            <a:spLocks noChangeShapeType="1"/>
          </p:cNvSpPr>
          <p:nvPr/>
        </p:nvSpPr>
        <p:spPr bwMode="auto">
          <a:xfrm flipV="1">
            <a:off x="1425575" y="2284413"/>
            <a:ext cx="1922463" cy="1335087"/>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1" name="Line 11"/>
          <p:cNvSpPr>
            <a:spLocks noChangeShapeType="1"/>
          </p:cNvSpPr>
          <p:nvPr/>
        </p:nvSpPr>
        <p:spPr bwMode="auto">
          <a:xfrm flipV="1">
            <a:off x="3790950" y="1657350"/>
            <a:ext cx="2066925" cy="4984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2" name="Line 12"/>
          <p:cNvSpPr>
            <a:spLocks noChangeShapeType="1"/>
          </p:cNvSpPr>
          <p:nvPr/>
        </p:nvSpPr>
        <p:spPr bwMode="auto">
          <a:xfrm>
            <a:off x="6294438" y="1727200"/>
            <a:ext cx="1570037" cy="1879600"/>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3" name="Line 13"/>
          <p:cNvSpPr>
            <a:spLocks noChangeShapeType="1"/>
          </p:cNvSpPr>
          <p:nvPr/>
        </p:nvSpPr>
        <p:spPr bwMode="auto">
          <a:xfrm>
            <a:off x="3719513" y="2365375"/>
            <a:ext cx="1420812" cy="614363"/>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4" name="Line 14"/>
          <p:cNvSpPr>
            <a:spLocks noChangeShapeType="1"/>
          </p:cNvSpPr>
          <p:nvPr/>
        </p:nvSpPr>
        <p:spPr bwMode="auto">
          <a:xfrm>
            <a:off x="5583238" y="3132138"/>
            <a:ext cx="2209800" cy="684212"/>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5" name="Line 15"/>
          <p:cNvSpPr>
            <a:spLocks noChangeShapeType="1"/>
          </p:cNvSpPr>
          <p:nvPr/>
        </p:nvSpPr>
        <p:spPr bwMode="auto">
          <a:xfrm>
            <a:off x="1497013" y="3827463"/>
            <a:ext cx="1779587" cy="476250"/>
          </a:xfrm>
          <a:prstGeom prst="line">
            <a:avLst/>
          </a:prstGeom>
          <a:noFill/>
          <a:ln w="57150">
            <a:solidFill>
              <a:srgbClr val="808080"/>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6" name="Oval 16"/>
          <p:cNvSpPr>
            <a:spLocks noChangeArrowheads="1"/>
          </p:cNvSpPr>
          <p:nvPr/>
        </p:nvSpPr>
        <p:spPr bwMode="auto">
          <a:xfrm>
            <a:off x="5942013" y="4873625"/>
            <a:ext cx="417512"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sp>
        <p:nvSpPr>
          <p:cNvPr id="947217" name="Line 17"/>
          <p:cNvSpPr>
            <a:spLocks noChangeShapeType="1"/>
          </p:cNvSpPr>
          <p:nvPr/>
        </p:nvSpPr>
        <p:spPr bwMode="auto">
          <a:xfrm>
            <a:off x="3719513" y="4454525"/>
            <a:ext cx="2209800" cy="546100"/>
          </a:xfrm>
          <a:prstGeom prst="line">
            <a:avLst/>
          </a:prstGeom>
          <a:noFill/>
          <a:ln w="57150">
            <a:solidFill>
              <a:srgbClr val="808080"/>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8" name="Line 18"/>
          <p:cNvSpPr>
            <a:spLocks noChangeShapeType="1"/>
          </p:cNvSpPr>
          <p:nvPr/>
        </p:nvSpPr>
        <p:spPr bwMode="auto">
          <a:xfrm>
            <a:off x="1425575" y="4037013"/>
            <a:ext cx="1922463" cy="193992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19" name="Line 19"/>
          <p:cNvSpPr>
            <a:spLocks noChangeShapeType="1"/>
          </p:cNvSpPr>
          <p:nvPr/>
        </p:nvSpPr>
        <p:spPr bwMode="auto">
          <a:xfrm flipV="1">
            <a:off x="3719513" y="5210175"/>
            <a:ext cx="2281237" cy="917575"/>
          </a:xfrm>
          <a:prstGeom prst="line">
            <a:avLst/>
          </a:prstGeom>
          <a:noFill/>
          <a:ln w="12700">
            <a:solidFill>
              <a:srgbClr val="FFFFFF"/>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20" name="Line 20"/>
          <p:cNvSpPr>
            <a:spLocks noChangeShapeType="1"/>
          </p:cNvSpPr>
          <p:nvPr/>
        </p:nvSpPr>
        <p:spPr bwMode="auto">
          <a:xfrm flipV="1">
            <a:off x="6370638" y="4025900"/>
            <a:ext cx="1493837" cy="985838"/>
          </a:xfrm>
          <a:prstGeom prst="line">
            <a:avLst/>
          </a:prstGeom>
          <a:noFill/>
          <a:ln w="57150">
            <a:solidFill>
              <a:srgbClr val="808080"/>
            </a:solidFill>
            <a:round/>
            <a:headEnd/>
            <a:tailEnd type="triangle" w="med" len="med"/>
          </a:ln>
          <a:effectLst>
            <a:outerShdw dist="17961" dir="2700000" algn="ctr" rotWithShape="0">
              <a:schemeClr val="bg2"/>
            </a:outerShdw>
          </a:effectLst>
        </p:spPr>
        <p:txBody>
          <a:bodyPr wrap="none" anchor="ctr"/>
          <a:lstStyle/>
          <a:p>
            <a:pPr>
              <a:defRPr/>
            </a:pPr>
            <a:endParaRPr lang="es-US"/>
          </a:p>
        </p:txBody>
      </p:sp>
      <p:sp>
        <p:nvSpPr>
          <p:cNvPr id="947221" name="Rectangle 21"/>
          <p:cNvSpPr>
            <a:spLocks noChangeArrowheads="1"/>
          </p:cNvSpPr>
          <p:nvPr/>
        </p:nvSpPr>
        <p:spPr bwMode="auto">
          <a:xfrm>
            <a:off x="1901825" y="23622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a, 6</a:t>
            </a:r>
          </a:p>
        </p:txBody>
      </p:sp>
      <p:sp>
        <p:nvSpPr>
          <p:cNvPr id="947222" name="Rectangle 22"/>
          <p:cNvSpPr>
            <a:spLocks noChangeArrowheads="1"/>
          </p:cNvSpPr>
          <p:nvPr/>
        </p:nvSpPr>
        <p:spPr bwMode="auto">
          <a:xfrm>
            <a:off x="4408488" y="1295400"/>
            <a:ext cx="773112"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f, 15</a:t>
            </a:r>
          </a:p>
        </p:txBody>
      </p:sp>
      <p:sp>
        <p:nvSpPr>
          <p:cNvPr id="947223" name="Rectangle 23"/>
          <p:cNvSpPr>
            <a:spLocks noChangeArrowheads="1"/>
          </p:cNvSpPr>
          <p:nvPr/>
        </p:nvSpPr>
        <p:spPr bwMode="auto">
          <a:xfrm>
            <a:off x="2263775" y="35814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b, 8</a:t>
            </a:r>
          </a:p>
        </p:txBody>
      </p:sp>
      <p:sp>
        <p:nvSpPr>
          <p:cNvPr id="947224" name="Rectangle 24"/>
          <p:cNvSpPr>
            <a:spLocks noChangeArrowheads="1"/>
          </p:cNvSpPr>
          <p:nvPr/>
        </p:nvSpPr>
        <p:spPr bwMode="auto">
          <a:xfrm>
            <a:off x="2590800" y="4800600"/>
            <a:ext cx="671513"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c, 5</a:t>
            </a:r>
          </a:p>
        </p:txBody>
      </p:sp>
      <p:sp>
        <p:nvSpPr>
          <p:cNvPr id="947225" name="Rectangle 25"/>
          <p:cNvSpPr>
            <a:spLocks noChangeArrowheads="1"/>
          </p:cNvSpPr>
          <p:nvPr/>
        </p:nvSpPr>
        <p:spPr bwMode="auto">
          <a:xfrm>
            <a:off x="4187825" y="52578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e, 9</a:t>
            </a:r>
          </a:p>
        </p:txBody>
      </p:sp>
      <p:sp>
        <p:nvSpPr>
          <p:cNvPr id="947226" name="Rectangle 26"/>
          <p:cNvSpPr>
            <a:spLocks noChangeArrowheads="1"/>
          </p:cNvSpPr>
          <p:nvPr/>
        </p:nvSpPr>
        <p:spPr bwMode="auto">
          <a:xfrm>
            <a:off x="4344988" y="3810000"/>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d, 13</a:t>
            </a:r>
          </a:p>
        </p:txBody>
      </p:sp>
      <p:sp>
        <p:nvSpPr>
          <p:cNvPr id="947227" name="Rectangle 27"/>
          <p:cNvSpPr>
            <a:spLocks noChangeArrowheads="1"/>
          </p:cNvSpPr>
          <p:nvPr/>
        </p:nvSpPr>
        <p:spPr bwMode="auto">
          <a:xfrm>
            <a:off x="4475163" y="2212975"/>
            <a:ext cx="858837"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g, 17</a:t>
            </a:r>
          </a:p>
        </p:txBody>
      </p:sp>
      <p:sp>
        <p:nvSpPr>
          <p:cNvPr id="947228" name="Rectangle 28"/>
          <p:cNvSpPr>
            <a:spLocks noChangeArrowheads="1"/>
          </p:cNvSpPr>
          <p:nvPr/>
        </p:nvSpPr>
        <p:spPr bwMode="auto">
          <a:xfrm>
            <a:off x="6997700" y="2133600"/>
            <a:ext cx="6889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h, 9</a:t>
            </a:r>
          </a:p>
        </p:txBody>
      </p:sp>
      <p:sp>
        <p:nvSpPr>
          <p:cNvPr id="947229" name="Rectangle 29"/>
          <p:cNvSpPr>
            <a:spLocks noChangeArrowheads="1"/>
          </p:cNvSpPr>
          <p:nvPr/>
        </p:nvSpPr>
        <p:spPr bwMode="auto">
          <a:xfrm>
            <a:off x="6137275" y="2819400"/>
            <a:ext cx="587375"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i, 6</a:t>
            </a:r>
          </a:p>
        </p:txBody>
      </p:sp>
      <p:sp>
        <p:nvSpPr>
          <p:cNvPr id="947230" name="Rectangle 30"/>
          <p:cNvSpPr>
            <a:spLocks noChangeArrowheads="1"/>
          </p:cNvSpPr>
          <p:nvPr/>
        </p:nvSpPr>
        <p:spPr bwMode="auto">
          <a:xfrm>
            <a:off x="6400800" y="4038600"/>
            <a:ext cx="757238" cy="454025"/>
          </a:xfrm>
          <a:prstGeom prst="rect">
            <a:avLst/>
          </a:prstGeom>
          <a:noFill/>
          <a:ln w="12700">
            <a:noFill/>
            <a:miter lim="800000"/>
            <a:headEnd/>
            <a:tailEnd/>
          </a:ln>
          <a:effectLst>
            <a:outerShdw dist="35921" dir="2700000" algn="ctr" rotWithShape="0">
              <a:schemeClr val="bg2"/>
            </a:outerShdw>
          </a:effectLst>
        </p:spPr>
        <p:txBody>
          <a:bodyPr wrap="none" lIns="90488" tIns="44450" rIns="90488" bIns="44450">
            <a:spAutoFit/>
          </a:bodyPr>
          <a:lstStyle/>
          <a:p>
            <a:pPr eaLnBrk="0" hangingPunct="0">
              <a:defRPr/>
            </a:pPr>
            <a:r>
              <a:rPr lang="en-US">
                <a:solidFill>
                  <a:srgbClr val="FFFFFF"/>
                </a:solidFill>
                <a:effectLst>
                  <a:outerShdw blurRad="38100" dist="38100" dir="2700000" algn="tl">
                    <a:srgbClr val="000000"/>
                  </a:outerShdw>
                </a:effectLst>
              </a:rPr>
              <a:t>j, 12</a:t>
            </a:r>
          </a:p>
        </p:txBody>
      </p:sp>
      <p:sp>
        <p:nvSpPr>
          <p:cNvPr id="947231" name="Oval 31"/>
          <p:cNvSpPr>
            <a:spLocks noChangeArrowheads="1"/>
          </p:cNvSpPr>
          <p:nvPr/>
        </p:nvSpPr>
        <p:spPr bwMode="auto">
          <a:xfrm>
            <a:off x="5875338" y="1447800"/>
            <a:ext cx="419100" cy="40640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dist="17961" dir="2700000" algn="ctr" rotWithShape="0">
              <a:schemeClr val="bg2"/>
            </a:outerShdw>
          </a:effectLst>
        </p:spPr>
        <p:txBody>
          <a:bodyPr wrap="none" anchor="ctr"/>
          <a:lstStyle/>
          <a:p>
            <a:pPr>
              <a:defRPr/>
            </a:pPr>
            <a:endParaRPr lang="es-US"/>
          </a:p>
        </p:txBody>
      </p:sp>
      <p:grpSp>
        <p:nvGrpSpPr>
          <p:cNvPr id="93216" name="Group 32"/>
          <p:cNvGrpSpPr>
            <a:grpSpLocks/>
          </p:cNvGrpSpPr>
          <p:nvPr/>
        </p:nvGrpSpPr>
        <p:grpSpPr bwMode="auto">
          <a:xfrm>
            <a:off x="228600" y="4953000"/>
            <a:ext cx="914400" cy="762000"/>
            <a:chOff x="384" y="3360"/>
            <a:chExt cx="576" cy="480"/>
          </a:xfrm>
        </p:grpSpPr>
        <p:sp>
          <p:nvSpPr>
            <p:cNvPr id="93217" name="Rectangle 33"/>
            <p:cNvSpPr>
              <a:spLocks noChangeArrowheads="1"/>
            </p:cNvSpPr>
            <p:nvPr/>
          </p:nvSpPr>
          <p:spPr bwMode="auto">
            <a:xfrm>
              <a:off x="384"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ES</a:t>
              </a:r>
            </a:p>
          </p:txBody>
        </p:sp>
        <p:sp>
          <p:nvSpPr>
            <p:cNvPr id="93218" name="Rectangle 34"/>
            <p:cNvSpPr>
              <a:spLocks noChangeArrowheads="1"/>
            </p:cNvSpPr>
            <p:nvPr/>
          </p:nvSpPr>
          <p:spPr bwMode="auto">
            <a:xfrm>
              <a:off x="672" y="336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EF</a:t>
              </a:r>
            </a:p>
          </p:txBody>
        </p:sp>
        <p:sp>
          <p:nvSpPr>
            <p:cNvPr id="93219" name="Rectangle 35"/>
            <p:cNvSpPr>
              <a:spLocks noChangeArrowheads="1"/>
            </p:cNvSpPr>
            <p:nvPr/>
          </p:nvSpPr>
          <p:spPr bwMode="auto">
            <a:xfrm>
              <a:off x="384"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LS </a:t>
              </a:r>
            </a:p>
          </p:txBody>
        </p:sp>
        <p:sp>
          <p:nvSpPr>
            <p:cNvPr id="93220" name="Rectangle 36"/>
            <p:cNvSpPr>
              <a:spLocks noChangeArrowheads="1"/>
            </p:cNvSpPr>
            <p:nvPr/>
          </p:nvSpPr>
          <p:spPr bwMode="auto">
            <a:xfrm>
              <a:off x="672" y="3600"/>
              <a:ext cx="288" cy="240"/>
            </a:xfrm>
            <a:prstGeom prst="rect">
              <a:avLst/>
            </a:prstGeom>
            <a:solidFill>
              <a:schemeClr val="tx1"/>
            </a:solidFill>
            <a:ln w="12700">
              <a:solidFill>
                <a:schemeClr val="bg2"/>
              </a:solidFill>
              <a:miter lim="800000"/>
              <a:headEnd/>
              <a:tailEnd/>
            </a:ln>
          </p:spPr>
          <p:txBody>
            <a:bodyPr wrap="none" anchor="ctr"/>
            <a:lstStyle/>
            <a:p>
              <a:pPr algn="ctr" eaLnBrk="0" hangingPunct="0"/>
              <a:r>
                <a:rPr lang="en-US">
                  <a:solidFill>
                    <a:schemeClr val="bg2"/>
                  </a:solidFill>
                </a:rPr>
                <a:t> LF</a:t>
              </a: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38138"/>
            <a:ext cx="7772400" cy="1143000"/>
          </a:xfrm>
        </p:spPr>
        <p:txBody>
          <a:bodyPr/>
          <a:lstStyle/>
          <a:p>
            <a:pPr eaLnBrk="1" hangingPunct="1"/>
            <a:r>
              <a:rPr lang="en-US" smtClean="0"/>
              <a:t>Historia de Administración de Proyectos</a:t>
            </a:r>
          </a:p>
        </p:txBody>
      </p:sp>
      <p:sp>
        <p:nvSpPr>
          <p:cNvPr id="849923" name="Rectangle 3"/>
          <p:cNvSpPr>
            <a:spLocks noGrp="1" noChangeArrowheads="1"/>
          </p:cNvSpPr>
          <p:nvPr>
            <p:ph type="body" idx="1"/>
          </p:nvPr>
        </p:nvSpPr>
        <p:spPr>
          <a:xfrm>
            <a:off x="685800" y="1701800"/>
            <a:ext cx="4157663" cy="4114800"/>
          </a:xfrm>
        </p:spPr>
        <p:txBody>
          <a:bodyPr/>
          <a:lstStyle/>
          <a:p>
            <a:pPr eaLnBrk="1" hangingPunct="1">
              <a:lnSpc>
                <a:spcPct val="90000"/>
              </a:lnSpc>
              <a:defRPr/>
            </a:pPr>
            <a:r>
              <a:rPr lang="en-US" sz="2400" smtClean="0"/>
              <a:t>Proyectos se han hecho desde el inicio de la humanidad, pero solo se creó una disciplina desde la WWII.</a:t>
            </a:r>
          </a:p>
          <a:p>
            <a:pPr lvl="1" eaLnBrk="1" hangingPunct="1">
              <a:lnSpc>
                <a:spcPct val="90000"/>
              </a:lnSpc>
              <a:defRPr/>
            </a:pPr>
            <a:r>
              <a:rPr lang="en-US" sz="2000" smtClean="0"/>
              <a:t>El proyecto Manhattan es el primero en ser reconozido por usar tecnicas de administración modernas.</a:t>
            </a:r>
          </a:p>
          <a:p>
            <a:pPr eaLnBrk="1" hangingPunct="1">
              <a:lnSpc>
                <a:spcPct val="90000"/>
              </a:lnSpc>
              <a:defRPr/>
            </a:pPr>
            <a:r>
              <a:rPr lang="en-US" sz="2400" smtClean="0"/>
              <a:t>Critical Path Method (CPM) desarrollado en 1950s por DuPont y Remington Rand para ayudar en mantenimiento.</a:t>
            </a:r>
          </a:p>
        </p:txBody>
      </p:sp>
      <p:pic>
        <p:nvPicPr>
          <p:cNvPr id="20484" name="Picture 4" descr="C:\WINDOWS\Application Data\Microsoft\Media Catalog\Downloaded Clips\cl0\PH01846K.jpg"/>
          <p:cNvPicPr>
            <a:picLocks noChangeAspect="1" noChangeArrowheads="1"/>
          </p:cNvPicPr>
          <p:nvPr/>
        </p:nvPicPr>
        <p:blipFill>
          <a:blip r:embed="rId3"/>
          <a:srcRect/>
          <a:stretch>
            <a:fillRect/>
          </a:stretch>
        </p:blipFill>
        <p:spPr bwMode="auto">
          <a:xfrm>
            <a:off x="5208588" y="1778000"/>
            <a:ext cx="3613150" cy="2376488"/>
          </a:xfrm>
          <a:prstGeom prst="rect">
            <a:avLst/>
          </a:prstGeom>
          <a:noFill/>
          <a:ln w="9525">
            <a:noFill/>
            <a:miter lim="800000"/>
            <a:headEnd/>
            <a:tailEnd/>
          </a:ln>
        </p:spPr>
      </p:pic>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09600" y="609600"/>
            <a:ext cx="8305800" cy="1143000"/>
          </a:xfrm>
        </p:spPr>
        <p:txBody>
          <a:bodyPr/>
          <a:lstStyle/>
          <a:p>
            <a:pPr eaLnBrk="1" hangingPunct="1"/>
            <a:r>
              <a:rPr lang="en-US" smtClean="0"/>
              <a:t>Program Evaluation </a:t>
            </a:r>
            <a:br>
              <a:rPr lang="en-US" smtClean="0"/>
            </a:br>
            <a:r>
              <a:rPr lang="en-US" smtClean="0"/>
              <a:t>and Review Technique (PERT)</a:t>
            </a:r>
          </a:p>
        </p:txBody>
      </p:sp>
      <p:sp>
        <p:nvSpPr>
          <p:cNvPr id="949251" name="Rectangle 3"/>
          <p:cNvSpPr>
            <a:spLocks noGrp="1" noChangeArrowheads="1"/>
          </p:cNvSpPr>
          <p:nvPr>
            <p:ph type="body" idx="1"/>
          </p:nvPr>
        </p:nvSpPr>
        <p:spPr/>
        <p:txBody>
          <a:bodyPr/>
          <a:lstStyle/>
          <a:p>
            <a:pPr eaLnBrk="1" hangingPunct="1">
              <a:defRPr/>
            </a:pPr>
            <a:r>
              <a:rPr lang="en-US" smtClean="0"/>
              <a:t>Basada en asumcion que duracion de actividades es una distribucion de probabilidad en vez de un solo valor.</a:t>
            </a:r>
          </a:p>
          <a:p>
            <a:pPr eaLnBrk="1" hangingPunct="1">
              <a:defRPr/>
            </a:pPr>
            <a:r>
              <a:rPr lang="en-US" smtClean="0"/>
              <a:t>La informacion probabilistica de la actividad es transformada en informacion probabilistica sobre el proyecto.</a:t>
            </a: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smtClean="0"/>
              <a:t>PERT</a:t>
            </a:r>
          </a:p>
        </p:txBody>
      </p:sp>
      <p:sp>
        <p:nvSpPr>
          <p:cNvPr id="951299" name="Rectangle 3"/>
          <p:cNvSpPr>
            <a:spLocks noGrp="1" noChangeArrowheads="1"/>
          </p:cNvSpPr>
          <p:nvPr>
            <p:ph type="body" idx="1"/>
          </p:nvPr>
        </p:nvSpPr>
        <p:spPr/>
        <p:txBody>
          <a:bodyPr/>
          <a:lstStyle/>
          <a:p>
            <a:pPr eaLnBrk="1" hangingPunct="1">
              <a:lnSpc>
                <a:spcPct val="90000"/>
              </a:lnSpc>
              <a:defRPr/>
            </a:pPr>
            <a:r>
              <a:rPr lang="en-US" sz="2800" smtClean="0"/>
              <a:t>Tres Estimados de tiempo son requeridos para calcular los parametros de la distribucion de la duracion de una actividad:</a:t>
            </a:r>
          </a:p>
          <a:p>
            <a:pPr lvl="1" eaLnBrk="1" hangingPunct="1">
              <a:lnSpc>
                <a:spcPct val="90000"/>
              </a:lnSpc>
              <a:defRPr/>
            </a:pPr>
            <a:r>
              <a:rPr lang="en-US" sz="2400" u="sng" smtClean="0"/>
              <a:t>Tiempo pesimista</a:t>
            </a:r>
            <a:r>
              <a:rPr lang="en-US" sz="2400" smtClean="0"/>
              <a:t> (t</a:t>
            </a:r>
            <a:r>
              <a:rPr lang="en-US" sz="2400" baseline="-20000" smtClean="0"/>
              <a:t>p </a:t>
            </a:r>
            <a:r>
              <a:rPr lang="en-US" sz="2400" smtClean="0"/>
              <a:t>) – El tiempo que demorara si las cosas van mal.</a:t>
            </a:r>
          </a:p>
          <a:p>
            <a:pPr lvl="1" eaLnBrk="1" hangingPunct="1">
              <a:lnSpc>
                <a:spcPct val="90000"/>
              </a:lnSpc>
              <a:defRPr/>
            </a:pPr>
            <a:r>
              <a:rPr lang="en-US" sz="2400" u="sng" smtClean="0"/>
              <a:t>Tiempo mas Probable</a:t>
            </a:r>
            <a:r>
              <a:rPr lang="en-US" sz="2400" smtClean="0"/>
              <a:t> (t</a:t>
            </a:r>
            <a:r>
              <a:rPr lang="en-US" sz="2400" baseline="-20000" smtClean="0"/>
              <a:t>m </a:t>
            </a:r>
            <a:r>
              <a:rPr lang="en-US" sz="2400" smtClean="0"/>
              <a:t>) – El consenso del mejor estimado de la duracion realista de la actividad. No necesariamente la media.</a:t>
            </a:r>
          </a:p>
          <a:p>
            <a:pPr lvl="1" eaLnBrk="1" hangingPunct="1">
              <a:lnSpc>
                <a:spcPct val="90000"/>
              </a:lnSpc>
              <a:defRPr/>
            </a:pPr>
            <a:r>
              <a:rPr lang="en-US" sz="2400" u="sng" smtClean="0"/>
              <a:t>Tiempo optimisa</a:t>
            </a:r>
            <a:r>
              <a:rPr lang="en-US" sz="2400" smtClean="0"/>
              <a:t> (t</a:t>
            </a:r>
            <a:r>
              <a:rPr lang="en-US" sz="2400" baseline="-20000" smtClean="0"/>
              <a:t>o </a:t>
            </a:r>
            <a:r>
              <a:rPr lang="en-US" sz="2400" smtClean="0"/>
              <a:t>) – El tiempo que demorara la actividad si las cosas van bien.</a:t>
            </a:r>
          </a:p>
          <a:p>
            <a:pPr eaLnBrk="1" hangingPunct="1">
              <a:lnSpc>
                <a:spcPct val="90000"/>
              </a:lnSpc>
              <a:buFont typeface="Wingdings" pitchFamily="2" charset="2"/>
              <a:buNone/>
              <a:defRPr/>
            </a:pPr>
            <a:endParaRPr lang="en-US" sz="2800" smtClean="0">
              <a:solidFill>
                <a:srgbClr val="66FFFF"/>
              </a:solidFill>
            </a:endParaRPr>
          </a:p>
          <a:p>
            <a:pPr lvl="1" eaLnBrk="1" hangingPunct="1">
              <a:lnSpc>
                <a:spcPct val="90000"/>
              </a:lnSpc>
              <a:defRPr/>
            </a:pPr>
            <a:endParaRPr lang="en-US" sz="2400" smtClean="0"/>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3962400" y="5105400"/>
            <a:ext cx="3962400" cy="685800"/>
          </a:xfrm>
          <a:prstGeom prst="rect">
            <a:avLst/>
          </a:prstGeom>
          <a:gradFill rotWithShape="0">
            <a:gsLst>
              <a:gs pos="0">
                <a:srgbClr val="002F47"/>
              </a:gs>
              <a:gs pos="50000">
                <a:srgbClr val="006699"/>
              </a:gs>
              <a:gs pos="100000">
                <a:srgbClr val="002F47"/>
              </a:gs>
            </a:gsLst>
            <a:lin ang="5400000" scaled="1"/>
          </a:gradFill>
          <a:ln w="12700">
            <a:solidFill>
              <a:schemeClr val="tx1"/>
            </a:solidFill>
            <a:miter lim="800000"/>
            <a:headEnd/>
            <a:tailEnd/>
          </a:ln>
        </p:spPr>
        <p:txBody>
          <a:bodyPr wrap="none" anchor="ctr"/>
          <a:lstStyle/>
          <a:p>
            <a:endParaRPr lang="es-US"/>
          </a:p>
        </p:txBody>
      </p:sp>
      <p:sp>
        <p:nvSpPr>
          <p:cNvPr id="96259" name="Rectangle 3"/>
          <p:cNvSpPr>
            <a:spLocks noChangeArrowheads="1"/>
          </p:cNvSpPr>
          <p:nvPr/>
        </p:nvSpPr>
        <p:spPr bwMode="auto">
          <a:xfrm>
            <a:off x="3962400" y="4267200"/>
            <a:ext cx="3962400" cy="685800"/>
          </a:xfrm>
          <a:prstGeom prst="rect">
            <a:avLst/>
          </a:prstGeom>
          <a:gradFill rotWithShape="0">
            <a:gsLst>
              <a:gs pos="0">
                <a:srgbClr val="002F47"/>
              </a:gs>
              <a:gs pos="50000">
                <a:srgbClr val="006699"/>
              </a:gs>
              <a:gs pos="100000">
                <a:srgbClr val="002F47"/>
              </a:gs>
            </a:gsLst>
            <a:lin ang="5400000" scaled="1"/>
          </a:gradFill>
          <a:ln w="12700">
            <a:solidFill>
              <a:schemeClr val="tx1"/>
            </a:solidFill>
            <a:miter lim="800000"/>
            <a:headEnd/>
            <a:tailEnd/>
          </a:ln>
        </p:spPr>
        <p:txBody>
          <a:bodyPr wrap="none" anchor="ctr"/>
          <a:lstStyle/>
          <a:p>
            <a:endParaRPr lang="es-US"/>
          </a:p>
        </p:txBody>
      </p:sp>
      <p:sp>
        <p:nvSpPr>
          <p:cNvPr id="953348" name="Rectangle 4"/>
          <p:cNvSpPr>
            <a:spLocks noGrp="1" noChangeArrowheads="1"/>
          </p:cNvSpPr>
          <p:nvPr>
            <p:ph type="body" idx="1"/>
          </p:nvPr>
        </p:nvSpPr>
        <p:spPr/>
        <p:txBody>
          <a:bodyPr/>
          <a:lstStyle/>
          <a:p>
            <a:pPr eaLnBrk="1" hangingPunct="1">
              <a:defRPr/>
            </a:pPr>
            <a:r>
              <a:rPr lang="en-US" smtClean="0"/>
              <a:t>De estos tres estimados de tiempo de una actividad, dos parametros de la distribucion son calculados: La media (t</a:t>
            </a:r>
            <a:r>
              <a:rPr lang="en-US" baseline="-20000" smtClean="0"/>
              <a:t>e </a:t>
            </a:r>
            <a:r>
              <a:rPr lang="en-US" smtClean="0"/>
              <a:t>) y la varianza (V</a:t>
            </a:r>
            <a:r>
              <a:rPr lang="en-US" baseline="-20000" smtClean="0"/>
              <a:t>t </a:t>
            </a:r>
            <a:r>
              <a:rPr lang="en-US" smtClean="0"/>
              <a:t>).</a:t>
            </a:r>
          </a:p>
          <a:p>
            <a:pPr eaLnBrk="1" hangingPunct="1">
              <a:buFont typeface="Wingdings" pitchFamily="2" charset="2"/>
              <a:buNone/>
              <a:defRPr/>
            </a:pPr>
            <a:endParaRPr lang="en-US" sz="1400" smtClean="0"/>
          </a:p>
          <a:p>
            <a:pPr eaLnBrk="1" hangingPunct="1">
              <a:buFont typeface="Wingdings" pitchFamily="2" charset="2"/>
              <a:buNone/>
              <a:defRPr/>
            </a:pPr>
            <a:r>
              <a:rPr lang="en-US" smtClean="0"/>
              <a:t>			        t</a:t>
            </a:r>
            <a:r>
              <a:rPr lang="en-US" baseline="-20000" smtClean="0"/>
              <a:t>e</a:t>
            </a:r>
            <a:r>
              <a:rPr lang="en-US" smtClean="0"/>
              <a:t> =  ( t</a:t>
            </a:r>
            <a:r>
              <a:rPr lang="en-US" baseline="-20000" smtClean="0"/>
              <a:t>o</a:t>
            </a:r>
            <a:r>
              <a:rPr lang="en-US" smtClean="0"/>
              <a:t> + 4t</a:t>
            </a:r>
            <a:r>
              <a:rPr lang="en-US" baseline="-20000" smtClean="0"/>
              <a:t>m</a:t>
            </a:r>
            <a:r>
              <a:rPr lang="en-US" smtClean="0"/>
              <a:t> + t</a:t>
            </a:r>
            <a:r>
              <a:rPr lang="en-US" baseline="-20000" smtClean="0"/>
              <a:t>p </a:t>
            </a:r>
            <a:r>
              <a:rPr lang="en-US" smtClean="0"/>
              <a:t>) / 6</a:t>
            </a:r>
          </a:p>
          <a:p>
            <a:pPr eaLnBrk="1" hangingPunct="1">
              <a:buFont typeface="Wingdings" pitchFamily="2" charset="2"/>
              <a:buNone/>
              <a:defRPr/>
            </a:pPr>
            <a:endParaRPr lang="en-US" sz="2000" smtClean="0"/>
          </a:p>
          <a:p>
            <a:pPr eaLnBrk="1" hangingPunct="1">
              <a:buFont typeface="Wingdings" pitchFamily="2" charset="2"/>
              <a:buNone/>
              <a:defRPr/>
            </a:pPr>
            <a:r>
              <a:rPr lang="en-US" smtClean="0"/>
              <a:t>			         V</a:t>
            </a:r>
            <a:r>
              <a:rPr lang="en-US" baseline="-20000" smtClean="0"/>
              <a:t>t</a:t>
            </a:r>
            <a:r>
              <a:rPr lang="en-US" smtClean="0"/>
              <a:t> =  [ ( t</a:t>
            </a:r>
            <a:r>
              <a:rPr lang="en-US" baseline="-20000" smtClean="0"/>
              <a:t>p</a:t>
            </a:r>
            <a:r>
              <a:rPr lang="en-US" smtClean="0"/>
              <a:t> - t</a:t>
            </a:r>
            <a:r>
              <a:rPr lang="en-US" baseline="-20000" smtClean="0"/>
              <a:t>o </a:t>
            </a:r>
            <a:r>
              <a:rPr lang="en-US" smtClean="0"/>
              <a:t>) / 6 ] </a:t>
            </a:r>
            <a:r>
              <a:rPr lang="en-US" baseline="30000" smtClean="0"/>
              <a:t>2</a:t>
            </a:r>
            <a:endParaRPr lang="en-US" smtClean="0"/>
          </a:p>
        </p:txBody>
      </p:sp>
      <p:sp>
        <p:nvSpPr>
          <p:cNvPr id="96261" name="Rectangle 5"/>
          <p:cNvSpPr>
            <a:spLocks noGrp="1" noChangeArrowheads="1"/>
          </p:cNvSpPr>
          <p:nvPr>
            <p:ph type="title"/>
          </p:nvPr>
        </p:nvSpPr>
        <p:spPr/>
        <p:txBody>
          <a:bodyPr/>
          <a:lstStyle/>
          <a:p>
            <a:pPr eaLnBrk="1" hangingPunct="1"/>
            <a:r>
              <a:rPr lang="en-US" smtClean="0"/>
              <a:t>PERT</a:t>
            </a: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26"/>
          <p:cNvSpPr>
            <a:spLocks noGrp="1" noChangeArrowheads="1"/>
          </p:cNvSpPr>
          <p:nvPr>
            <p:ph type="title"/>
          </p:nvPr>
        </p:nvSpPr>
        <p:spPr/>
        <p:txBody>
          <a:bodyPr/>
          <a:lstStyle/>
          <a:p>
            <a:pPr eaLnBrk="1" hangingPunct="1"/>
            <a:r>
              <a:rPr lang="en-US" smtClean="0"/>
              <a:t>Pasos en analisis PERT</a:t>
            </a:r>
          </a:p>
        </p:txBody>
      </p:sp>
      <p:sp>
        <p:nvSpPr>
          <p:cNvPr id="955395" name="Rectangle 1027"/>
          <p:cNvSpPr>
            <a:spLocks noGrp="1" noChangeArrowheads="1"/>
          </p:cNvSpPr>
          <p:nvPr>
            <p:ph type="body" idx="1"/>
          </p:nvPr>
        </p:nvSpPr>
        <p:spPr/>
        <p:txBody>
          <a:bodyPr/>
          <a:lstStyle/>
          <a:p>
            <a:pPr eaLnBrk="1" hangingPunct="1">
              <a:defRPr/>
            </a:pPr>
            <a:r>
              <a:rPr lang="en-US" smtClean="0"/>
              <a:t>Dibuje la malla.</a:t>
            </a:r>
          </a:p>
          <a:p>
            <a:pPr eaLnBrk="1" hangingPunct="1">
              <a:defRPr/>
            </a:pPr>
            <a:r>
              <a:rPr lang="en-US" smtClean="0"/>
              <a:t>Analize las rutas en la malla y encuentre la ruta critica usando t</a:t>
            </a:r>
            <a:r>
              <a:rPr lang="en-US" baseline="-25000" smtClean="0"/>
              <a:t>e</a:t>
            </a:r>
            <a:r>
              <a:rPr lang="en-US" smtClean="0"/>
              <a:t>.</a:t>
            </a:r>
          </a:p>
          <a:p>
            <a:pPr eaLnBrk="1" hangingPunct="1">
              <a:defRPr/>
            </a:pPr>
            <a:r>
              <a:rPr lang="en-US" smtClean="0"/>
              <a:t>La longitud de la ruta critica es la media de la distribucion de probabilidad del proyecto que es asumida como normal.</a:t>
            </a:r>
            <a:endParaRPr lang="en-US" smtClean="0">
              <a:solidFill>
                <a:srgbClr val="66FFFF"/>
              </a:solidFill>
            </a:endParaRP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en-US" smtClean="0"/>
              <a:t>Steps in PERT Analysis</a:t>
            </a:r>
          </a:p>
        </p:txBody>
      </p:sp>
      <p:sp>
        <p:nvSpPr>
          <p:cNvPr id="957443" name="Rectangle 3"/>
          <p:cNvSpPr>
            <a:spLocks noGrp="1" noChangeArrowheads="1"/>
          </p:cNvSpPr>
          <p:nvPr>
            <p:ph type="body" idx="1"/>
          </p:nvPr>
        </p:nvSpPr>
        <p:spPr/>
        <p:txBody>
          <a:bodyPr/>
          <a:lstStyle/>
          <a:p>
            <a:pPr eaLnBrk="1" hangingPunct="1">
              <a:defRPr/>
            </a:pPr>
            <a:r>
              <a:rPr lang="en-US" smtClean="0"/>
              <a:t>La desviacion estandar de la duracion del proyecto es calculada sumando las varianzas de las actividades criticas y calculandole la raiz cuadrada a dicha suma.</a:t>
            </a:r>
          </a:p>
          <a:p>
            <a:pPr eaLnBrk="1" hangingPunct="1">
              <a:defRPr/>
            </a:pPr>
            <a:r>
              <a:rPr lang="en-US" smtClean="0"/>
              <a:t>Inferencias de probabilidad pueden ser calculadas usando la tabla de distribucion normal.</a:t>
            </a:r>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742950" y="1257300"/>
            <a:ext cx="7258050" cy="4953000"/>
          </a:xfrm>
          <a:prstGeom prst="rect">
            <a:avLst/>
          </a:prstGeom>
          <a:gradFill rotWithShape="0">
            <a:gsLst>
              <a:gs pos="0">
                <a:srgbClr val="002F47"/>
              </a:gs>
              <a:gs pos="50000">
                <a:srgbClr val="006699"/>
              </a:gs>
              <a:gs pos="100000">
                <a:srgbClr val="002F47"/>
              </a:gs>
            </a:gsLst>
            <a:lin ang="5400000" scaled="1"/>
          </a:gradFill>
          <a:ln w="12700">
            <a:solidFill>
              <a:schemeClr val="tx1"/>
            </a:solidFill>
            <a:miter lim="800000"/>
            <a:headEnd/>
            <a:tailEnd/>
          </a:ln>
        </p:spPr>
        <p:txBody>
          <a:bodyPr wrap="none" anchor="ctr"/>
          <a:lstStyle/>
          <a:p>
            <a:endParaRPr lang="es-US"/>
          </a:p>
        </p:txBody>
      </p:sp>
      <p:sp>
        <p:nvSpPr>
          <p:cNvPr id="99331" name="Rectangle 3"/>
          <p:cNvSpPr>
            <a:spLocks noGrp="1" noChangeArrowheads="1"/>
          </p:cNvSpPr>
          <p:nvPr>
            <p:ph type="title"/>
          </p:nvPr>
        </p:nvSpPr>
        <p:spPr>
          <a:xfrm>
            <a:off x="1493838" y="457200"/>
            <a:ext cx="7078662" cy="611188"/>
          </a:xfrm>
          <a:noFill/>
        </p:spPr>
        <p:txBody>
          <a:bodyPr lIns="90488" tIns="44450" rIns="90488" bIns="44450"/>
          <a:lstStyle/>
          <a:p>
            <a:pPr eaLnBrk="1" hangingPunct="1"/>
            <a:r>
              <a:rPr lang="en-US" smtClean="0"/>
              <a:t>Ejemplo de PERT</a:t>
            </a:r>
          </a:p>
        </p:txBody>
      </p:sp>
      <p:sp>
        <p:nvSpPr>
          <p:cNvPr id="959492" name="Rectangle 4"/>
          <p:cNvSpPr>
            <a:spLocks noGrp="1" noChangeArrowheads="1"/>
          </p:cNvSpPr>
          <p:nvPr>
            <p:ph type="body" idx="1"/>
          </p:nvPr>
        </p:nvSpPr>
        <p:spPr>
          <a:xfrm>
            <a:off x="1447800" y="1946275"/>
            <a:ext cx="7340600" cy="3740150"/>
          </a:xfrm>
        </p:spPr>
        <p:txBody>
          <a:bodyPr lIns="90488" tIns="44450" rIns="90488" bIns="44450"/>
          <a:lstStyle/>
          <a:p>
            <a:pPr eaLnBrk="1" hangingPunct="1">
              <a:lnSpc>
                <a:spcPct val="90000"/>
              </a:lnSpc>
              <a:buFont typeface="Wingdings" pitchFamily="2" charset="2"/>
              <a:buNone/>
              <a:defRPr/>
            </a:pPr>
            <a:r>
              <a:rPr lang="en-US" sz="2000" smtClean="0"/>
              <a:t>		    Immed.  Optimistic   Most Likely   Pessimistic</a:t>
            </a:r>
          </a:p>
          <a:p>
            <a:pPr eaLnBrk="1" hangingPunct="1">
              <a:lnSpc>
                <a:spcPct val="90000"/>
              </a:lnSpc>
              <a:buFont typeface="Wingdings" pitchFamily="2" charset="2"/>
              <a:buNone/>
              <a:defRPr/>
            </a:pPr>
            <a:r>
              <a:rPr lang="en-US" sz="2000" u="sng" smtClean="0"/>
              <a:t>Activity</a:t>
            </a:r>
            <a:r>
              <a:rPr lang="en-US" sz="2000" smtClean="0"/>
              <a:t>   </a:t>
            </a:r>
            <a:r>
              <a:rPr lang="en-US" sz="2000" u="sng" smtClean="0"/>
              <a:t>Predec.</a:t>
            </a:r>
            <a:r>
              <a:rPr lang="en-US" sz="2000" smtClean="0"/>
              <a:t>   </a:t>
            </a:r>
            <a:r>
              <a:rPr lang="en-US" sz="2000" u="sng" smtClean="0"/>
              <a:t>Time (Hr.</a:t>
            </a:r>
            <a:r>
              <a:rPr lang="en-US" sz="2000" smtClean="0"/>
              <a:t>)   </a:t>
            </a:r>
            <a:r>
              <a:rPr lang="en-US" sz="2000" u="sng" smtClean="0"/>
              <a:t>Time (Hr.)</a:t>
            </a:r>
            <a:r>
              <a:rPr lang="en-US" sz="2000" smtClean="0"/>
              <a:t>     </a:t>
            </a:r>
            <a:r>
              <a:rPr lang="en-US" sz="2000" u="sng" smtClean="0"/>
              <a:t>Time (Hr.)</a:t>
            </a:r>
            <a:r>
              <a:rPr lang="en-US" sz="2000" smtClean="0"/>
              <a:t> </a:t>
            </a:r>
          </a:p>
          <a:p>
            <a:pPr eaLnBrk="1" hangingPunct="1">
              <a:lnSpc>
                <a:spcPct val="90000"/>
              </a:lnSpc>
              <a:buFont typeface="Wingdings" pitchFamily="2" charset="2"/>
              <a:buNone/>
              <a:defRPr/>
            </a:pPr>
            <a:r>
              <a:rPr lang="en-US" sz="2000" smtClean="0"/>
              <a:t>	A            --                4                  6                   8</a:t>
            </a:r>
          </a:p>
          <a:p>
            <a:pPr eaLnBrk="1" hangingPunct="1">
              <a:lnSpc>
                <a:spcPct val="80000"/>
              </a:lnSpc>
              <a:buFont typeface="Wingdings" pitchFamily="2" charset="2"/>
              <a:buNone/>
              <a:defRPr/>
            </a:pPr>
            <a:r>
              <a:rPr lang="en-US" sz="2000" smtClean="0"/>
              <a:t>	B            --                1                 4.5                 5</a:t>
            </a:r>
          </a:p>
          <a:p>
            <a:pPr eaLnBrk="1" hangingPunct="1">
              <a:lnSpc>
                <a:spcPct val="80000"/>
              </a:lnSpc>
              <a:buFont typeface="Wingdings" pitchFamily="2" charset="2"/>
              <a:buNone/>
              <a:defRPr/>
            </a:pPr>
            <a:r>
              <a:rPr lang="en-US" sz="2000" smtClean="0"/>
              <a:t>	C            A                3                  3                   3</a:t>
            </a:r>
          </a:p>
          <a:p>
            <a:pPr eaLnBrk="1" hangingPunct="1">
              <a:lnSpc>
                <a:spcPct val="80000"/>
              </a:lnSpc>
              <a:buFont typeface="Wingdings" pitchFamily="2" charset="2"/>
              <a:buNone/>
              <a:defRPr/>
            </a:pPr>
            <a:r>
              <a:rPr lang="en-US" sz="2000" smtClean="0"/>
              <a:t>    	D            A                4                  5                   6 </a:t>
            </a:r>
          </a:p>
          <a:p>
            <a:pPr eaLnBrk="1" hangingPunct="1">
              <a:lnSpc>
                <a:spcPct val="80000"/>
              </a:lnSpc>
              <a:buFont typeface="Wingdings" pitchFamily="2" charset="2"/>
              <a:buNone/>
              <a:defRPr/>
            </a:pPr>
            <a:r>
              <a:rPr lang="en-US" sz="2000" smtClean="0"/>
              <a:t>    	E            A               0.5                1                  1.5</a:t>
            </a:r>
          </a:p>
          <a:p>
            <a:pPr eaLnBrk="1" hangingPunct="1">
              <a:lnSpc>
                <a:spcPct val="80000"/>
              </a:lnSpc>
              <a:buFont typeface="Wingdings" pitchFamily="2" charset="2"/>
              <a:buNone/>
              <a:defRPr/>
            </a:pPr>
            <a:r>
              <a:rPr lang="en-US" sz="2000" smtClean="0"/>
              <a:t>    	F           B,C              3                  4                   5</a:t>
            </a:r>
          </a:p>
          <a:p>
            <a:pPr eaLnBrk="1" hangingPunct="1">
              <a:lnSpc>
                <a:spcPct val="80000"/>
              </a:lnSpc>
              <a:buFont typeface="Wingdings" pitchFamily="2" charset="2"/>
              <a:buNone/>
              <a:defRPr/>
            </a:pPr>
            <a:r>
              <a:rPr lang="en-US" sz="2000" smtClean="0"/>
              <a:t>    	G          B,C              1                 1.5                 5</a:t>
            </a:r>
          </a:p>
          <a:p>
            <a:pPr eaLnBrk="1" hangingPunct="1">
              <a:lnSpc>
                <a:spcPct val="80000"/>
              </a:lnSpc>
              <a:buFont typeface="Wingdings" pitchFamily="2" charset="2"/>
              <a:buNone/>
              <a:defRPr/>
            </a:pPr>
            <a:r>
              <a:rPr lang="en-US" sz="2000" smtClean="0"/>
              <a:t>    	H          E,F               5                  6                   7</a:t>
            </a:r>
          </a:p>
          <a:p>
            <a:pPr eaLnBrk="1" hangingPunct="1">
              <a:lnSpc>
                <a:spcPct val="80000"/>
              </a:lnSpc>
              <a:buFont typeface="Wingdings" pitchFamily="2" charset="2"/>
              <a:buNone/>
              <a:defRPr/>
            </a:pPr>
            <a:r>
              <a:rPr lang="en-US" sz="2000" smtClean="0"/>
              <a:t>    	I            E,F              2                  5                    8</a:t>
            </a:r>
          </a:p>
          <a:p>
            <a:pPr eaLnBrk="1" hangingPunct="1">
              <a:lnSpc>
                <a:spcPct val="80000"/>
              </a:lnSpc>
              <a:buFont typeface="Wingdings" pitchFamily="2" charset="2"/>
              <a:buNone/>
              <a:defRPr/>
            </a:pPr>
            <a:r>
              <a:rPr lang="en-US" sz="2000" smtClean="0"/>
              <a:t>    	J           D,H             2.5              2.75               4.5</a:t>
            </a:r>
          </a:p>
          <a:p>
            <a:pPr eaLnBrk="1" hangingPunct="1">
              <a:lnSpc>
                <a:spcPct val="80000"/>
              </a:lnSpc>
              <a:buFont typeface="Wingdings" pitchFamily="2" charset="2"/>
              <a:buNone/>
              <a:defRPr/>
            </a:pPr>
            <a:r>
              <a:rPr lang="en-US" sz="2000" smtClean="0"/>
              <a:t>    	K          G,I               3                  5                   7</a:t>
            </a: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420813" y="889000"/>
            <a:ext cx="7078662" cy="703263"/>
          </a:xfrm>
          <a:noFill/>
        </p:spPr>
        <p:txBody>
          <a:bodyPr lIns="90488" tIns="44450" rIns="90488" bIns="44450"/>
          <a:lstStyle/>
          <a:p>
            <a:pPr eaLnBrk="1" hangingPunct="1"/>
            <a:r>
              <a:rPr lang="en-US" smtClean="0"/>
              <a:t>Ejemplo de PERT</a:t>
            </a:r>
          </a:p>
        </p:txBody>
      </p:sp>
      <p:sp>
        <p:nvSpPr>
          <p:cNvPr id="961539" name="Rectangle 3"/>
          <p:cNvSpPr>
            <a:spLocks noGrp="1" noChangeArrowheads="1"/>
          </p:cNvSpPr>
          <p:nvPr>
            <p:ph type="body" idx="1"/>
          </p:nvPr>
        </p:nvSpPr>
        <p:spPr>
          <a:xfrm>
            <a:off x="1169988" y="1524000"/>
            <a:ext cx="7651750" cy="4095750"/>
          </a:xfrm>
        </p:spPr>
        <p:txBody>
          <a:bodyPr lIns="90488" tIns="44450" rIns="90488" bIns="44450"/>
          <a:lstStyle/>
          <a:p>
            <a:pPr eaLnBrk="1" hangingPunct="1">
              <a:defRPr/>
            </a:pPr>
            <a:r>
              <a:rPr lang="en-US" smtClean="0">
                <a:solidFill>
                  <a:srgbClr val="66FFFF"/>
                </a:solidFill>
              </a:rPr>
              <a:t>PERT Network</a:t>
            </a:r>
            <a:r>
              <a:rPr lang="en-US" b="1" smtClean="0">
                <a:solidFill>
                  <a:srgbClr val="FFFFFF"/>
                </a:solidFill>
              </a:rPr>
              <a:t> </a:t>
            </a:r>
            <a:endParaRPr lang="en-US" smtClean="0">
              <a:solidFill>
                <a:schemeClr val="tx2"/>
              </a:solidFill>
            </a:endParaRPr>
          </a:p>
        </p:txBody>
      </p:sp>
      <p:sp>
        <p:nvSpPr>
          <p:cNvPr id="961540" name="Oval 4"/>
          <p:cNvSpPr>
            <a:spLocks noChangeArrowheads="1"/>
          </p:cNvSpPr>
          <p:nvPr/>
        </p:nvSpPr>
        <p:spPr bwMode="auto">
          <a:xfrm>
            <a:off x="6694488" y="3835400"/>
            <a:ext cx="498475" cy="476250"/>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
        <p:nvSpPr>
          <p:cNvPr id="961541" name="Oval 5"/>
          <p:cNvSpPr>
            <a:spLocks noChangeArrowheads="1"/>
          </p:cNvSpPr>
          <p:nvPr/>
        </p:nvSpPr>
        <p:spPr bwMode="auto">
          <a:xfrm>
            <a:off x="3070225" y="2095500"/>
            <a:ext cx="542925" cy="5127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
        <p:nvSpPr>
          <p:cNvPr id="961542" name="Oval 6"/>
          <p:cNvSpPr>
            <a:spLocks noChangeArrowheads="1"/>
          </p:cNvSpPr>
          <p:nvPr/>
        </p:nvSpPr>
        <p:spPr bwMode="auto">
          <a:xfrm>
            <a:off x="5670550" y="2095500"/>
            <a:ext cx="579438" cy="512763"/>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
        <p:nvSpPr>
          <p:cNvPr id="961543" name="Oval 7"/>
          <p:cNvSpPr>
            <a:spLocks noChangeArrowheads="1"/>
          </p:cNvSpPr>
          <p:nvPr/>
        </p:nvSpPr>
        <p:spPr bwMode="auto">
          <a:xfrm>
            <a:off x="3114675" y="5341938"/>
            <a:ext cx="498475" cy="500062"/>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
        <p:nvSpPr>
          <p:cNvPr id="961544" name="Line 8"/>
          <p:cNvSpPr>
            <a:spLocks noChangeShapeType="1"/>
          </p:cNvSpPr>
          <p:nvPr/>
        </p:nvSpPr>
        <p:spPr bwMode="auto">
          <a:xfrm flipV="1">
            <a:off x="2178050" y="2608263"/>
            <a:ext cx="1095375" cy="1212850"/>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45" name="Line 9"/>
          <p:cNvSpPr>
            <a:spLocks noChangeShapeType="1"/>
          </p:cNvSpPr>
          <p:nvPr/>
        </p:nvSpPr>
        <p:spPr bwMode="auto">
          <a:xfrm>
            <a:off x="3625850" y="2374900"/>
            <a:ext cx="2032000" cy="0"/>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46" name="Line 10"/>
          <p:cNvSpPr>
            <a:spLocks noChangeShapeType="1"/>
          </p:cNvSpPr>
          <p:nvPr/>
        </p:nvSpPr>
        <p:spPr bwMode="auto">
          <a:xfrm>
            <a:off x="6097588" y="2620963"/>
            <a:ext cx="754062" cy="1189037"/>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47" name="Line 11"/>
          <p:cNvSpPr>
            <a:spLocks noChangeShapeType="1"/>
          </p:cNvSpPr>
          <p:nvPr/>
        </p:nvSpPr>
        <p:spPr bwMode="auto">
          <a:xfrm flipH="1">
            <a:off x="5805488" y="4291013"/>
            <a:ext cx="995362" cy="1133475"/>
          </a:xfrm>
          <a:prstGeom prst="line">
            <a:avLst/>
          </a:prstGeom>
          <a:noFill/>
          <a:ln w="12700">
            <a:solidFill>
              <a:srgbClr val="FFFFFF"/>
            </a:solidFill>
            <a:round/>
            <a:headEnd type="triangle" w="med" len="med"/>
            <a:tailEnd/>
          </a:ln>
          <a:effectLst>
            <a:outerShdw dist="17961" dir="2700000" algn="ctr" rotWithShape="0">
              <a:srgbClr val="000000"/>
            </a:outerShdw>
          </a:effectLst>
        </p:spPr>
        <p:txBody>
          <a:bodyPr wrap="none" anchor="ctr"/>
          <a:lstStyle/>
          <a:p>
            <a:pPr>
              <a:defRPr/>
            </a:pPr>
            <a:endParaRPr lang="es-US"/>
          </a:p>
        </p:txBody>
      </p:sp>
      <p:sp>
        <p:nvSpPr>
          <p:cNvPr id="961548" name="Line 12"/>
          <p:cNvSpPr>
            <a:spLocks noChangeShapeType="1"/>
          </p:cNvSpPr>
          <p:nvPr/>
        </p:nvSpPr>
        <p:spPr bwMode="auto">
          <a:xfrm flipH="1">
            <a:off x="3613150" y="5576888"/>
            <a:ext cx="1887538" cy="0"/>
          </a:xfrm>
          <a:prstGeom prst="line">
            <a:avLst/>
          </a:prstGeom>
          <a:noFill/>
          <a:ln w="12700">
            <a:solidFill>
              <a:srgbClr val="FFFFFF"/>
            </a:solidFill>
            <a:round/>
            <a:headEnd type="triangle" w="med" len="med"/>
            <a:tailEnd/>
          </a:ln>
          <a:effectLst>
            <a:outerShdw dist="17961" dir="2700000" algn="ctr" rotWithShape="0">
              <a:srgbClr val="000000"/>
            </a:outerShdw>
          </a:effectLst>
        </p:spPr>
        <p:txBody>
          <a:bodyPr wrap="none" anchor="ctr"/>
          <a:lstStyle/>
          <a:p>
            <a:pPr>
              <a:defRPr/>
            </a:pPr>
            <a:endParaRPr lang="es-US"/>
          </a:p>
        </p:txBody>
      </p:sp>
      <p:sp>
        <p:nvSpPr>
          <p:cNvPr id="961549" name="Line 13"/>
          <p:cNvSpPr>
            <a:spLocks noChangeShapeType="1"/>
          </p:cNvSpPr>
          <p:nvPr/>
        </p:nvSpPr>
        <p:spPr bwMode="auto">
          <a:xfrm flipH="1" flipV="1">
            <a:off x="2251075" y="4129088"/>
            <a:ext cx="1035050" cy="1212850"/>
          </a:xfrm>
          <a:prstGeom prst="line">
            <a:avLst/>
          </a:prstGeom>
          <a:noFill/>
          <a:ln w="12700">
            <a:solidFill>
              <a:srgbClr val="FFFFFF"/>
            </a:solidFill>
            <a:round/>
            <a:headEnd type="triangle" w="med" len="med"/>
            <a:tailEnd/>
          </a:ln>
          <a:effectLst>
            <a:outerShdw dist="17961" dir="2700000" algn="ctr" rotWithShape="0">
              <a:srgbClr val="000000"/>
            </a:outerShdw>
          </a:effectLst>
        </p:spPr>
        <p:txBody>
          <a:bodyPr wrap="none" anchor="ctr"/>
          <a:lstStyle/>
          <a:p>
            <a:pPr>
              <a:defRPr/>
            </a:pPr>
            <a:endParaRPr lang="es-US"/>
          </a:p>
        </p:txBody>
      </p:sp>
      <p:sp>
        <p:nvSpPr>
          <p:cNvPr id="961550" name="Line 14"/>
          <p:cNvSpPr>
            <a:spLocks noChangeShapeType="1"/>
          </p:cNvSpPr>
          <p:nvPr/>
        </p:nvSpPr>
        <p:spPr bwMode="auto">
          <a:xfrm>
            <a:off x="3371850" y="2620963"/>
            <a:ext cx="923925" cy="1268412"/>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51" name="Line 15"/>
          <p:cNvSpPr>
            <a:spLocks noChangeShapeType="1"/>
          </p:cNvSpPr>
          <p:nvPr/>
        </p:nvSpPr>
        <p:spPr bwMode="auto">
          <a:xfrm flipV="1">
            <a:off x="4649788" y="2608263"/>
            <a:ext cx="1093787" cy="1292225"/>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52" name="Line 16"/>
          <p:cNvSpPr>
            <a:spLocks noChangeShapeType="1"/>
          </p:cNvSpPr>
          <p:nvPr/>
        </p:nvSpPr>
        <p:spPr bwMode="auto">
          <a:xfrm>
            <a:off x="4649788" y="4221163"/>
            <a:ext cx="923925" cy="1109662"/>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53" name="Rectangle 17"/>
          <p:cNvSpPr>
            <a:spLocks noChangeArrowheads="1"/>
          </p:cNvSpPr>
          <p:nvPr/>
        </p:nvSpPr>
        <p:spPr bwMode="auto">
          <a:xfrm>
            <a:off x="2232025" y="2911475"/>
            <a:ext cx="384175"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A</a:t>
            </a:r>
          </a:p>
        </p:txBody>
      </p:sp>
      <p:sp>
        <p:nvSpPr>
          <p:cNvPr id="961554" name="Rectangle 18"/>
          <p:cNvSpPr>
            <a:spLocks noChangeArrowheads="1"/>
          </p:cNvSpPr>
          <p:nvPr/>
        </p:nvSpPr>
        <p:spPr bwMode="auto">
          <a:xfrm>
            <a:off x="4276725" y="2032000"/>
            <a:ext cx="396875" cy="409575"/>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D</a:t>
            </a:r>
          </a:p>
        </p:txBody>
      </p:sp>
      <p:sp>
        <p:nvSpPr>
          <p:cNvPr id="961555" name="Rectangle 19"/>
          <p:cNvSpPr>
            <a:spLocks noChangeArrowheads="1"/>
          </p:cNvSpPr>
          <p:nvPr/>
        </p:nvSpPr>
        <p:spPr bwMode="auto">
          <a:xfrm>
            <a:off x="3425825" y="3873500"/>
            <a:ext cx="398463"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C</a:t>
            </a:r>
          </a:p>
        </p:txBody>
      </p:sp>
      <p:sp>
        <p:nvSpPr>
          <p:cNvPr id="961556" name="Rectangle 20"/>
          <p:cNvSpPr>
            <a:spLocks noChangeArrowheads="1"/>
          </p:cNvSpPr>
          <p:nvPr/>
        </p:nvSpPr>
        <p:spPr bwMode="auto">
          <a:xfrm>
            <a:off x="2657475" y="4364038"/>
            <a:ext cx="382588" cy="409575"/>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B</a:t>
            </a:r>
          </a:p>
        </p:txBody>
      </p:sp>
      <p:sp>
        <p:nvSpPr>
          <p:cNvPr id="961557" name="Rectangle 21"/>
          <p:cNvSpPr>
            <a:spLocks noChangeArrowheads="1"/>
          </p:cNvSpPr>
          <p:nvPr/>
        </p:nvSpPr>
        <p:spPr bwMode="auto">
          <a:xfrm>
            <a:off x="4022725" y="4673600"/>
            <a:ext cx="369888"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F</a:t>
            </a:r>
          </a:p>
        </p:txBody>
      </p:sp>
      <p:sp>
        <p:nvSpPr>
          <p:cNvPr id="961558" name="Rectangle 22"/>
          <p:cNvSpPr>
            <a:spLocks noChangeArrowheads="1"/>
          </p:cNvSpPr>
          <p:nvPr/>
        </p:nvSpPr>
        <p:spPr bwMode="auto">
          <a:xfrm>
            <a:off x="3765550" y="2911475"/>
            <a:ext cx="382588" cy="409575"/>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E</a:t>
            </a:r>
          </a:p>
        </p:txBody>
      </p:sp>
      <p:sp>
        <p:nvSpPr>
          <p:cNvPr id="961559" name="Rectangle 23"/>
          <p:cNvSpPr>
            <a:spLocks noChangeArrowheads="1"/>
          </p:cNvSpPr>
          <p:nvPr/>
        </p:nvSpPr>
        <p:spPr bwMode="auto">
          <a:xfrm>
            <a:off x="4364038" y="5162550"/>
            <a:ext cx="411162"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G</a:t>
            </a:r>
          </a:p>
        </p:txBody>
      </p:sp>
      <p:sp>
        <p:nvSpPr>
          <p:cNvPr id="961560" name="Rectangle 24"/>
          <p:cNvSpPr>
            <a:spLocks noChangeArrowheads="1"/>
          </p:cNvSpPr>
          <p:nvPr/>
        </p:nvSpPr>
        <p:spPr bwMode="auto">
          <a:xfrm>
            <a:off x="5118100" y="4432300"/>
            <a:ext cx="284163"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I</a:t>
            </a:r>
          </a:p>
        </p:txBody>
      </p:sp>
      <p:sp>
        <p:nvSpPr>
          <p:cNvPr id="961561" name="Rectangle 25"/>
          <p:cNvSpPr>
            <a:spLocks noChangeArrowheads="1"/>
          </p:cNvSpPr>
          <p:nvPr/>
        </p:nvSpPr>
        <p:spPr bwMode="auto">
          <a:xfrm>
            <a:off x="4875213" y="2911475"/>
            <a:ext cx="398462"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H</a:t>
            </a:r>
          </a:p>
        </p:txBody>
      </p:sp>
      <p:sp>
        <p:nvSpPr>
          <p:cNvPr id="961562" name="Rectangle 26"/>
          <p:cNvSpPr>
            <a:spLocks noChangeArrowheads="1"/>
          </p:cNvSpPr>
          <p:nvPr/>
        </p:nvSpPr>
        <p:spPr bwMode="auto">
          <a:xfrm>
            <a:off x="5992813" y="4524375"/>
            <a:ext cx="382587" cy="409575"/>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K</a:t>
            </a:r>
          </a:p>
        </p:txBody>
      </p:sp>
      <p:sp>
        <p:nvSpPr>
          <p:cNvPr id="961563" name="Rectangle 27"/>
          <p:cNvSpPr>
            <a:spLocks noChangeArrowheads="1"/>
          </p:cNvSpPr>
          <p:nvPr/>
        </p:nvSpPr>
        <p:spPr bwMode="auto">
          <a:xfrm>
            <a:off x="6494463" y="2911475"/>
            <a:ext cx="341312" cy="407988"/>
          </a:xfrm>
          <a:prstGeom prst="rect">
            <a:avLst/>
          </a:prstGeom>
          <a:noFill/>
          <a:ln w="12700">
            <a:noFill/>
            <a:miter lim="800000"/>
            <a:headEnd/>
            <a:tailEnd/>
          </a:ln>
          <a:effectLst/>
        </p:spPr>
        <p:txBody>
          <a:bodyPr wrap="none" lIns="106362" tIns="52388" rIns="106362" bIns="52388">
            <a:spAutoFit/>
          </a:bodyPr>
          <a:lstStyle/>
          <a:p>
            <a:pPr defTabSz="1208088" eaLnBrk="0" hangingPunct="0">
              <a:defRPr/>
            </a:pPr>
            <a:r>
              <a:rPr lang="en-US" sz="2000">
                <a:solidFill>
                  <a:srgbClr val="FFFFFF"/>
                </a:solidFill>
                <a:effectLst>
                  <a:outerShdw blurRad="38100" dist="38100" dir="2700000" algn="tl">
                    <a:srgbClr val="000000"/>
                  </a:outerShdw>
                </a:effectLst>
              </a:rPr>
              <a:t>J</a:t>
            </a:r>
          </a:p>
        </p:txBody>
      </p:sp>
      <p:sp>
        <p:nvSpPr>
          <p:cNvPr id="961564" name="Line 28"/>
          <p:cNvSpPr>
            <a:spLocks noChangeShapeType="1"/>
          </p:cNvSpPr>
          <p:nvPr/>
        </p:nvSpPr>
        <p:spPr bwMode="auto">
          <a:xfrm>
            <a:off x="3365500" y="2620963"/>
            <a:ext cx="0" cy="2709862"/>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65" name="Line 29"/>
          <p:cNvSpPr>
            <a:spLocks noChangeShapeType="1"/>
          </p:cNvSpPr>
          <p:nvPr/>
        </p:nvSpPr>
        <p:spPr bwMode="auto">
          <a:xfrm flipV="1">
            <a:off x="3540125" y="4210050"/>
            <a:ext cx="755650" cy="1131888"/>
          </a:xfrm>
          <a:prstGeom prst="line">
            <a:avLst/>
          </a:prstGeom>
          <a:noFill/>
          <a:ln w="12700">
            <a:solidFill>
              <a:srgbClr val="FFFFFF"/>
            </a:solidFill>
            <a:round/>
            <a:headEnd/>
            <a:tailEnd type="triangle" w="med" len="med"/>
          </a:ln>
          <a:effectLst>
            <a:outerShdw dist="17961" dir="2700000" algn="ctr" rotWithShape="0">
              <a:srgbClr val="000000"/>
            </a:outerShdw>
          </a:effectLst>
        </p:spPr>
        <p:txBody>
          <a:bodyPr wrap="none" anchor="ctr"/>
          <a:lstStyle/>
          <a:p>
            <a:pPr>
              <a:defRPr/>
            </a:pPr>
            <a:endParaRPr lang="es-US"/>
          </a:p>
        </p:txBody>
      </p:sp>
      <p:sp>
        <p:nvSpPr>
          <p:cNvPr id="961566" name="Oval 30"/>
          <p:cNvSpPr>
            <a:spLocks noChangeArrowheads="1"/>
          </p:cNvSpPr>
          <p:nvPr/>
        </p:nvSpPr>
        <p:spPr bwMode="auto">
          <a:xfrm>
            <a:off x="1836738" y="3821113"/>
            <a:ext cx="498475" cy="490537"/>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
        <p:nvSpPr>
          <p:cNvPr id="961567" name="Oval 31"/>
          <p:cNvSpPr>
            <a:spLocks noChangeArrowheads="1"/>
          </p:cNvSpPr>
          <p:nvPr/>
        </p:nvSpPr>
        <p:spPr bwMode="auto">
          <a:xfrm>
            <a:off x="5500688" y="5341938"/>
            <a:ext cx="498475" cy="500062"/>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
        <p:nvSpPr>
          <p:cNvPr id="961568" name="Oval 32"/>
          <p:cNvSpPr>
            <a:spLocks noChangeArrowheads="1"/>
          </p:cNvSpPr>
          <p:nvPr/>
        </p:nvSpPr>
        <p:spPr bwMode="auto">
          <a:xfrm>
            <a:off x="4222750" y="3821113"/>
            <a:ext cx="498475" cy="490537"/>
          </a:xfrm>
          <a:prstGeom prst="ellipse">
            <a:avLst/>
          </a:prstGeom>
          <a:gradFill rotWithShape="0">
            <a:gsLst>
              <a:gs pos="0">
                <a:srgbClr val="660033"/>
              </a:gs>
              <a:gs pos="100000">
                <a:srgbClr val="660033">
                  <a:gamma/>
                  <a:shade val="46275"/>
                  <a:invGamma/>
                </a:srgbClr>
              </a:gs>
            </a:gsLst>
            <a:path path="shape">
              <a:fillToRect l="50000" t="50000" r="50000" b="50000"/>
            </a:path>
          </a:gradFill>
          <a:ln w="12700">
            <a:solidFill>
              <a:srgbClr val="FFFFFF"/>
            </a:solidFill>
            <a:round/>
            <a:headEnd/>
            <a:tailEnd/>
          </a:ln>
          <a:effectLst>
            <a:outerShdw algn="ctr" rotWithShape="0">
              <a:srgbClr val="000000"/>
            </a:outerShdw>
          </a:effectLst>
        </p:spPr>
        <p:txBody>
          <a:bodyPr wrap="none" lIns="106362" tIns="52388" rIns="106362" bIns="52388" anchor="ctr"/>
          <a:lstStyle/>
          <a:p>
            <a:pPr algn="ctr" defTabSz="1208088" eaLnBrk="0" hangingPunct="0">
              <a:defRPr/>
            </a:pPr>
            <a:r>
              <a:rPr lang="en-US" sz="2000">
                <a:solidFill>
                  <a:srgbClr val="FFFFFF"/>
                </a:solidFill>
                <a:effectLst>
                  <a:outerShdw blurRad="38100" dist="38100" dir="2700000" algn="tl">
                    <a:srgbClr val="000000"/>
                  </a:outerShdw>
                </a:effectLst>
              </a:rPr>
              <a:t> </a:t>
            </a:r>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1828800" y="1771650"/>
            <a:ext cx="5410200" cy="4552950"/>
          </a:xfrm>
          <a:prstGeom prst="rect">
            <a:avLst/>
          </a:prstGeom>
          <a:gradFill rotWithShape="0">
            <a:gsLst>
              <a:gs pos="0">
                <a:srgbClr val="002F47"/>
              </a:gs>
              <a:gs pos="50000">
                <a:srgbClr val="006699"/>
              </a:gs>
              <a:gs pos="100000">
                <a:srgbClr val="002F47"/>
              </a:gs>
            </a:gsLst>
            <a:lin ang="5400000" scaled="1"/>
          </a:gradFill>
          <a:ln w="12700">
            <a:solidFill>
              <a:schemeClr val="tx1"/>
            </a:solidFill>
            <a:miter lim="800000"/>
            <a:headEnd/>
            <a:tailEnd/>
          </a:ln>
        </p:spPr>
        <p:txBody>
          <a:bodyPr wrap="none" anchor="ctr"/>
          <a:lstStyle/>
          <a:p>
            <a:endParaRPr lang="es-US"/>
          </a:p>
        </p:txBody>
      </p:sp>
      <p:sp>
        <p:nvSpPr>
          <p:cNvPr id="101379" name="Rectangle 3"/>
          <p:cNvSpPr>
            <a:spLocks noGrp="1" noChangeArrowheads="1"/>
          </p:cNvSpPr>
          <p:nvPr>
            <p:ph type="title"/>
          </p:nvPr>
        </p:nvSpPr>
        <p:spPr>
          <a:xfrm>
            <a:off x="1281113" y="638175"/>
            <a:ext cx="7361237" cy="977900"/>
          </a:xfrm>
          <a:noFill/>
        </p:spPr>
        <p:txBody>
          <a:bodyPr lIns="90488" tIns="44450" rIns="90488" bIns="44450"/>
          <a:lstStyle/>
          <a:p>
            <a:pPr eaLnBrk="1" hangingPunct="1"/>
            <a:r>
              <a:rPr lang="en-US" smtClean="0"/>
              <a:t>Ejemplo de PERT</a:t>
            </a:r>
          </a:p>
        </p:txBody>
      </p:sp>
      <p:sp>
        <p:nvSpPr>
          <p:cNvPr id="963588" name="Rectangle 4"/>
          <p:cNvSpPr>
            <a:spLocks noGrp="1" noChangeArrowheads="1"/>
          </p:cNvSpPr>
          <p:nvPr>
            <p:ph type="body" idx="1"/>
          </p:nvPr>
        </p:nvSpPr>
        <p:spPr>
          <a:xfrm>
            <a:off x="990600" y="1752600"/>
            <a:ext cx="7651750" cy="4095750"/>
          </a:xfrm>
        </p:spPr>
        <p:txBody>
          <a:bodyPr lIns="90488" tIns="44450" rIns="90488" bIns="44450"/>
          <a:lstStyle/>
          <a:p>
            <a:pPr eaLnBrk="1" hangingPunct="1">
              <a:lnSpc>
                <a:spcPct val="90000"/>
              </a:lnSpc>
              <a:defRPr/>
            </a:pPr>
            <a:r>
              <a:rPr lang="en-US" sz="2000" smtClean="0">
                <a:solidFill>
                  <a:srgbClr val="66FFFF"/>
                </a:solidFill>
              </a:rPr>
              <a:t>Activity Expected Time and Variance</a:t>
            </a:r>
            <a:r>
              <a:rPr lang="en-US" sz="2000" smtClean="0">
                <a:solidFill>
                  <a:schemeClr val="tx2"/>
                </a:solidFill>
              </a:rPr>
              <a:t> </a:t>
            </a:r>
          </a:p>
          <a:p>
            <a:pPr eaLnBrk="1" hangingPunct="1">
              <a:lnSpc>
                <a:spcPct val="90000"/>
              </a:lnSpc>
              <a:buFont typeface="Wingdings" pitchFamily="2" charset="2"/>
              <a:buNone/>
              <a:defRPr/>
            </a:pPr>
            <a:r>
              <a:rPr lang="en-US" sz="2000" smtClean="0"/>
              <a:t>        	      </a:t>
            </a:r>
            <a:r>
              <a:rPr lang="en-US" sz="2000" u="sng" smtClean="0"/>
              <a:t>Activity</a:t>
            </a:r>
            <a:r>
              <a:rPr lang="en-US" sz="2000" smtClean="0"/>
              <a:t>     </a:t>
            </a:r>
            <a:r>
              <a:rPr lang="en-US" sz="2000" u="sng" smtClean="0"/>
              <a:t>Expected Time</a:t>
            </a:r>
            <a:r>
              <a:rPr lang="en-US" sz="2000" smtClean="0"/>
              <a:t>     </a:t>
            </a:r>
            <a:r>
              <a:rPr lang="en-US" sz="2000" u="sng" smtClean="0"/>
              <a:t>Variance</a:t>
            </a:r>
            <a:endParaRPr lang="en-US" sz="2000" smtClean="0"/>
          </a:p>
          <a:p>
            <a:pPr eaLnBrk="1" hangingPunct="1">
              <a:lnSpc>
                <a:spcPct val="80000"/>
              </a:lnSpc>
              <a:buFont typeface="Wingdings" pitchFamily="2" charset="2"/>
              <a:buNone/>
              <a:defRPr/>
            </a:pPr>
            <a:r>
              <a:rPr lang="en-US" sz="2000" smtClean="0"/>
              <a:t>	  		A            	   6               4/9</a:t>
            </a:r>
          </a:p>
          <a:p>
            <a:pPr eaLnBrk="1" hangingPunct="1">
              <a:lnSpc>
                <a:spcPct val="80000"/>
              </a:lnSpc>
              <a:buFont typeface="Wingdings" pitchFamily="2" charset="2"/>
              <a:buNone/>
              <a:defRPr/>
            </a:pPr>
            <a:r>
              <a:rPr lang="en-US" sz="2000" smtClean="0"/>
              <a:t>              	B            	   4               4/9</a:t>
            </a:r>
          </a:p>
          <a:p>
            <a:pPr eaLnBrk="1" hangingPunct="1">
              <a:lnSpc>
                <a:spcPct val="80000"/>
              </a:lnSpc>
              <a:buFont typeface="Wingdings" pitchFamily="2" charset="2"/>
              <a:buNone/>
              <a:defRPr/>
            </a:pPr>
            <a:r>
              <a:rPr lang="en-US" sz="2000" smtClean="0"/>
              <a:t>              	C            	   3                 0</a:t>
            </a:r>
          </a:p>
          <a:p>
            <a:pPr eaLnBrk="1" hangingPunct="1">
              <a:lnSpc>
                <a:spcPct val="80000"/>
              </a:lnSpc>
              <a:buFont typeface="Wingdings" pitchFamily="2" charset="2"/>
              <a:buNone/>
              <a:defRPr/>
            </a:pPr>
            <a:r>
              <a:rPr lang="en-US" sz="2000" smtClean="0"/>
              <a:t>              	D            	   5               1/9</a:t>
            </a:r>
          </a:p>
          <a:p>
            <a:pPr eaLnBrk="1" hangingPunct="1">
              <a:lnSpc>
                <a:spcPct val="80000"/>
              </a:lnSpc>
              <a:buFont typeface="Wingdings" pitchFamily="2" charset="2"/>
              <a:buNone/>
              <a:defRPr/>
            </a:pPr>
            <a:r>
              <a:rPr lang="en-US" sz="2000" smtClean="0"/>
              <a:t>              	E            	   1              1/36</a:t>
            </a:r>
          </a:p>
          <a:p>
            <a:pPr eaLnBrk="1" hangingPunct="1">
              <a:lnSpc>
                <a:spcPct val="80000"/>
              </a:lnSpc>
              <a:buFont typeface="Wingdings" pitchFamily="2" charset="2"/>
              <a:buNone/>
              <a:defRPr/>
            </a:pPr>
            <a:r>
              <a:rPr lang="en-US" sz="2000" smtClean="0"/>
              <a:t>              	F            	   4               1/9</a:t>
            </a:r>
          </a:p>
          <a:p>
            <a:pPr eaLnBrk="1" hangingPunct="1">
              <a:lnSpc>
                <a:spcPct val="80000"/>
              </a:lnSpc>
              <a:buFont typeface="Wingdings" pitchFamily="2" charset="2"/>
              <a:buNone/>
              <a:defRPr/>
            </a:pPr>
            <a:r>
              <a:rPr lang="en-US" sz="2000" smtClean="0"/>
              <a:t>              	G            	   2               4/9</a:t>
            </a:r>
          </a:p>
          <a:p>
            <a:pPr eaLnBrk="1" hangingPunct="1">
              <a:lnSpc>
                <a:spcPct val="80000"/>
              </a:lnSpc>
              <a:buFont typeface="Wingdings" pitchFamily="2" charset="2"/>
              <a:buNone/>
              <a:defRPr/>
            </a:pPr>
            <a:r>
              <a:rPr lang="en-US" sz="2000" smtClean="0"/>
              <a:t>              	H            	   6               1/9</a:t>
            </a:r>
          </a:p>
          <a:p>
            <a:pPr eaLnBrk="1" hangingPunct="1">
              <a:lnSpc>
                <a:spcPct val="80000"/>
              </a:lnSpc>
              <a:buFont typeface="Wingdings" pitchFamily="2" charset="2"/>
              <a:buNone/>
              <a:defRPr/>
            </a:pPr>
            <a:r>
              <a:rPr lang="en-US" sz="2000" smtClean="0"/>
              <a:t>              	I            	                5                 1</a:t>
            </a:r>
          </a:p>
          <a:p>
            <a:pPr eaLnBrk="1" hangingPunct="1">
              <a:lnSpc>
                <a:spcPct val="80000"/>
              </a:lnSpc>
              <a:buFont typeface="Wingdings" pitchFamily="2" charset="2"/>
              <a:buNone/>
              <a:defRPr/>
            </a:pPr>
            <a:r>
              <a:rPr lang="en-US" sz="2000" smtClean="0"/>
              <a:t>               	J            	   3               1/9</a:t>
            </a:r>
          </a:p>
          <a:p>
            <a:pPr eaLnBrk="1" hangingPunct="1">
              <a:lnSpc>
                <a:spcPct val="80000"/>
              </a:lnSpc>
              <a:buFont typeface="Wingdings" pitchFamily="2" charset="2"/>
              <a:buNone/>
              <a:defRPr/>
            </a:pPr>
            <a:r>
              <a:rPr lang="en-US" sz="2000" smtClean="0"/>
              <a:t>              	K            	   5               4/9</a:t>
            </a:r>
          </a:p>
        </p:txBody>
      </p:sp>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1905000" y="1809750"/>
            <a:ext cx="6419850" cy="4667250"/>
          </a:xfrm>
          <a:prstGeom prst="rect">
            <a:avLst/>
          </a:prstGeom>
          <a:gradFill rotWithShape="0">
            <a:gsLst>
              <a:gs pos="0">
                <a:srgbClr val="002F47"/>
              </a:gs>
              <a:gs pos="50000">
                <a:srgbClr val="006699"/>
              </a:gs>
              <a:gs pos="100000">
                <a:srgbClr val="002F47"/>
              </a:gs>
            </a:gsLst>
            <a:lin ang="5400000" scaled="1"/>
          </a:gradFill>
          <a:ln w="12700">
            <a:solidFill>
              <a:schemeClr val="tx1"/>
            </a:solidFill>
            <a:miter lim="800000"/>
            <a:headEnd/>
            <a:tailEnd/>
          </a:ln>
        </p:spPr>
        <p:txBody>
          <a:bodyPr wrap="none" anchor="ctr"/>
          <a:lstStyle/>
          <a:p>
            <a:endParaRPr lang="es-US"/>
          </a:p>
        </p:txBody>
      </p:sp>
      <p:sp>
        <p:nvSpPr>
          <p:cNvPr id="102403" name="Rectangle 3"/>
          <p:cNvSpPr>
            <a:spLocks noGrp="1" noChangeArrowheads="1"/>
          </p:cNvSpPr>
          <p:nvPr>
            <p:ph type="title"/>
          </p:nvPr>
        </p:nvSpPr>
        <p:spPr>
          <a:xfrm>
            <a:off x="1281113" y="638175"/>
            <a:ext cx="7361237" cy="977900"/>
          </a:xfrm>
          <a:noFill/>
        </p:spPr>
        <p:txBody>
          <a:bodyPr lIns="90488" tIns="44450" rIns="90488" bIns="44450"/>
          <a:lstStyle/>
          <a:p>
            <a:pPr eaLnBrk="1" hangingPunct="1"/>
            <a:r>
              <a:rPr lang="en-US" smtClean="0"/>
              <a:t>Ejemplo de PERT</a:t>
            </a:r>
          </a:p>
        </p:txBody>
      </p:sp>
      <p:sp>
        <p:nvSpPr>
          <p:cNvPr id="965636" name="Rectangle 4"/>
          <p:cNvSpPr>
            <a:spLocks noGrp="1" noChangeArrowheads="1"/>
          </p:cNvSpPr>
          <p:nvPr>
            <p:ph type="body" idx="1"/>
          </p:nvPr>
        </p:nvSpPr>
        <p:spPr>
          <a:xfrm>
            <a:off x="533400" y="1471613"/>
            <a:ext cx="8101013" cy="5538787"/>
          </a:xfrm>
        </p:spPr>
        <p:txBody>
          <a:bodyPr lIns="90488" tIns="44450" rIns="90488" bIns="44450"/>
          <a:lstStyle/>
          <a:p>
            <a:pPr eaLnBrk="1" hangingPunct="1">
              <a:defRPr/>
            </a:pPr>
            <a:r>
              <a:rPr lang="en-US" sz="2000" smtClean="0">
                <a:solidFill>
                  <a:srgbClr val="66FFFF"/>
                </a:solidFill>
              </a:rPr>
              <a:t>Earliest/Latest Times</a:t>
            </a:r>
            <a:r>
              <a:rPr lang="en-US" sz="2000" smtClean="0"/>
              <a:t>		</a:t>
            </a:r>
          </a:p>
          <a:p>
            <a:pPr eaLnBrk="1" hangingPunct="1">
              <a:buFont typeface="Wingdings" pitchFamily="2" charset="2"/>
              <a:buNone/>
              <a:defRPr/>
            </a:pPr>
            <a:r>
              <a:rPr lang="en-US" sz="2000" smtClean="0"/>
              <a:t>		     	</a:t>
            </a:r>
            <a:r>
              <a:rPr lang="en-US" sz="2000" u="sng" smtClean="0"/>
              <a:t>Activity</a:t>
            </a:r>
            <a:r>
              <a:rPr lang="en-US" sz="2000" smtClean="0"/>
              <a:t>    </a:t>
            </a:r>
            <a:r>
              <a:rPr lang="en-US" sz="2000" u="sng" smtClean="0"/>
              <a:t>ES</a:t>
            </a:r>
            <a:r>
              <a:rPr lang="en-US" sz="2000" smtClean="0"/>
              <a:t>      </a:t>
            </a:r>
            <a:r>
              <a:rPr lang="en-US" sz="2000" u="sng" smtClean="0"/>
              <a:t>EF</a:t>
            </a:r>
            <a:r>
              <a:rPr lang="en-US" sz="2000" smtClean="0"/>
              <a:t>      </a:t>
            </a:r>
            <a:r>
              <a:rPr lang="en-US" sz="2000" u="sng" smtClean="0"/>
              <a:t>LS</a:t>
            </a:r>
            <a:r>
              <a:rPr lang="en-US" sz="2000" smtClean="0"/>
              <a:t>      </a:t>
            </a:r>
            <a:r>
              <a:rPr lang="en-US" sz="2000" u="sng" smtClean="0"/>
              <a:t>LF</a:t>
            </a:r>
            <a:r>
              <a:rPr lang="en-US" sz="2000" smtClean="0"/>
              <a:t>     </a:t>
            </a:r>
            <a:r>
              <a:rPr lang="en-US" sz="2000" u="sng" smtClean="0"/>
              <a:t>Slack</a:t>
            </a:r>
            <a:r>
              <a:rPr lang="en-US" sz="2000" smtClean="0"/>
              <a:t> </a:t>
            </a:r>
          </a:p>
          <a:p>
            <a:pPr eaLnBrk="1" hangingPunct="1">
              <a:lnSpc>
                <a:spcPct val="80000"/>
              </a:lnSpc>
              <a:buFont typeface="Wingdings" pitchFamily="2" charset="2"/>
              <a:buNone/>
              <a:defRPr/>
            </a:pPr>
            <a:r>
              <a:rPr lang="en-US" sz="2000" smtClean="0"/>
              <a:t>			A           0      	 6       	 0      	 6       	0 *critical</a:t>
            </a:r>
          </a:p>
          <a:p>
            <a:pPr eaLnBrk="1" hangingPunct="1">
              <a:lnSpc>
                <a:spcPct val="80000"/>
              </a:lnSpc>
              <a:buFont typeface="Wingdings" pitchFamily="2" charset="2"/>
              <a:buNone/>
              <a:defRPr/>
            </a:pPr>
            <a:r>
              <a:rPr lang="en-US" sz="2000" smtClean="0"/>
              <a:t>                   	B           0      	 4       	 5      	 9        	5</a:t>
            </a:r>
          </a:p>
          <a:p>
            <a:pPr eaLnBrk="1" hangingPunct="1">
              <a:lnSpc>
                <a:spcPct val="80000"/>
              </a:lnSpc>
              <a:buFont typeface="Wingdings" pitchFamily="2" charset="2"/>
              <a:buNone/>
              <a:defRPr/>
            </a:pPr>
            <a:r>
              <a:rPr lang="en-US" sz="2000" smtClean="0"/>
              <a:t>                        C           6      	 9       	 6      	 9       	0 *</a:t>
            </a:r>
          </a:p>
          <a:p>
            <a:pPr eaLnBrk="1" hangingPunct="1">
              <a:lnSpc>
                <a:spcPct val="80000"/>
              </a:lnSpc>
              <a:buFont typeface="Wingdings" pitchFamily="2" charset="2"/>
              <a:buNone/>
              <a:defRPr/>
            </a:pPr>
            <a:r>
              <a:rPr lang="en-US" sz="2000" smtClean="0"/>
              <a:t>                        D           6    	11     	15    	20      	9</a:t>
            </a:r>
          </a:p>
          <a:p>
            <a:pPr eaLnBrk="1" hangingPunct="1">
              <a:lnSpc>
                <a:spcPct val="80000"/>
              </a:lnSpc>
              <a:buFont typeface="Wingdings" pitchFamily="2" charset="2"/>
              <a:buNone/>
              <a:defRPr/>
            </a:pPr>
            <a:r>
              <a:rPr lang="en-US" sz="2000" smtClean="0"/>
              <a:t>                        E           6      	 7      	12    	13      	6</a:t>
            </a:r>
          </a:p>
          <a:p>
            <a:pPr eaLnBrk="1" hangingPunct="1">
              <a:lnSpc>
                <a:spcPct val="80000"/>
              </a:lnSpc>
              <a:buFont typeface="Wingdings" pitchFamily="2" charset="2"/>
              <a:buNone/>
              <a:defRPr/>
            </a:pPr>
            <a:r>
              <a:rPr lang="en-US" sz="2000" smtClean="0"/>
              <a:t>                      	F            9     	13      	 9    	13      	0 *</a:t>
            </a:r>
          </a:p>
          <a:p>
            <a:pPr eaLnBrk="1" hangingPunct="1">
              <a:lnSpc>
                <a:spcPct val="80000"/>
              </a:lnSpc>
              <a:buFont typeface="Wingdings" pitchFamily="2" charset="2"/>
              <a:buNone/>
              <a:defRPr/>
            </a:pPr>
            <a:r>
              <a:rPr lang="en-US" sz="2000" smtClean="0"/>
              <a:t>                	G           9    	11     	16    	18      	7</a:t>
            </a:r>
          </a:p>
          <a:p>
            <a:pPr eaLnBrk="1" hangingPunct="1">
              <a:lnSpc>
                <a:spcPct val="80000"/>
              </a:lnSpc>
              <a:buFont typeface="Wingdings" pitchFamily="2" charset="2"/>
              <a:buNone/>
              <a:defRPr/>
            </a:pPr>
            <a:r>
              <a:rPr lang="en-US" sz="2000" smtClean="0"/>
              <a:t>                      	H         	13    	19     	14    	20      	1</a:t>
            </a:r>
          </a:p>
          <a:p>
            <a:pPr eaLnBrk="1" hangingPunct="1">
              <a:lnSpc>
                <a:spcPct val="80000"/>
              </a:lnSpc>
              <a:buFont typeface="Wingdings" pitchFamily="2" charset="2"/>
              <a:buNone/>
              <a:defRPr/>
            </a:pPr>
            <a:r>
              <a:rPr lang="en-US" sz="2000" smtClean="0"/>
              <a:t>                      	I          	13    	18     	13    	18      	0 *</a:t>
            </a:r>
          </a:p>
          <a:p>
            <a:pPr eaLnBrk="1" hangingPunct="1">
              <a:lnSpc>
                <a:spcPct val="80000"/>
              </a:lnSpc>
              <a:buFont typeface="Wingdings" pitchFamily="2" charset="2"/>
              <a:buNone/>
              <a:defRPr/>
            </a:pPr>
            <a:r>
              <a:rPr lang="en-US" sz="2000" smtClean="0"/>
              <a:t>                      	J          	19    	22     	20    	23      	1</a:t>
            </a:r>
          </a:p>
          <a:p>
            <a:pPr eaLnBrk="1" hangingPunct="1">
              <a:lnSpc>
                <a:spcPct val="80000"/>
              </a:lnSpc>
              <a:buFont typeface="Wingdings" pitchFamily="2" charset="2"/>
              <a:buNone/>
              <a:defRPr/>
            </a:pPr>
            <a:r>
              <a:rPr lang="en-US" sz="2000" smtClean="0"/>
              <a:t>                      	K    	18    	23     	18    	23    	0 *</a:t>
            </a:r>
          </a:p>
        </p:txBody>
      </p:sp>
      <p:sp>
        <p:nvSpPr>
          <p:cNvPr id="102405" name="Rectangle 5"/>
          <p:cNvSpPr>
            <a:spLocks noChangeArrowheads="1"/>
          </p:cNvSpPr>
          <p:nvPr/>
        </p:nvSpPr>
        <p:spPr bwMode="auto">
          <a:xfrm>
            <a:off x="4191000" y="5257800"/>
            <a:ext cx="444500" cy="368300"/>
          </a:xfrm>
          <a:prstGeom prst="rect">
            <a:avLst/>
          </a:prstGeom>
          <a:noFill/>
          <a:ln w="12700">
            <a:solidFill>
              <a:schemeClr val="tx1"/>
            </a:solidFill>
            <a:miter lim="800000"/>
            <a:headEnd/>
            <a:tailEnd/>
          </a:ln>
        </p:spPr>
        <p:txBody>
          <a:bodyPr wrap="none" anchor="ctr"/>
          <a:lstStyle/>
          <a:p>
            <a:endParaRPr lang="es-US"/>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281113" y="152400"/>
            <a:ext cx="7361237" cy="977900"/>
          </a:xfrm>
          <a:noFill/>
        </p:spPr>
        <p:txBody>
          <a:bodyPr lIns="90488" tIns="44450" rIns="90488" bIns="44450"/>
          <a:lstStyle/>
          <a:p>
            <a:pPr eaLnBrk="1" hangingPunct="1"/>
            <a:r>
              <a:rPr lang="en-US" smtClean="0"/>
              <a:t>Ejemplo de PERT</a:t>
            </a:r>
          </a:p>
        </p:txBody>
      </p:sp>
      <p:sp>
        <p:nvSpPr>
          <p:cNvPr id="967683" name="Rectangle 3"/>
          <p:cNvSpPr>
            <a:spLocks noGrp="1" noChangeArrowheads="1"/>
          </p:cNvSpPr>
          <p:nvPr>
            <p:ph type="body" idx="1"/>
          </p:nvPr>
        </p:nvSpPr>
        <p:spPr>
          <a:xfrm>
            <a:off x="533400" y="1090613"/>
            <a:ext cx="8101013" cy="5005387"/>
          </a:xfrm>
        </p:spPr>
        <p:txBody>
          <a:bodyPr lIns="90488" tIns="44450" rIns="90488" bIns="44450"/>
          <a:lstStyle/>
          <a:p>
            <a:pPr eaLnBrk="1" hangingPunct="1">
              <a:lnSpc>
                <a:spcPct val="90000"/>
              </a:lnSpc>
              <a:defRPr/>
            </a:pPr>
            <a:r>
              <a:rPr lang="en-US" smtClean="0">
                <a:solidFill>
                  <a:srgbClr val="FFFFFF"/>
                </a:solidFill>
              </a:rPr>
              <a:t>Calcular probabilidad que proyecto sea terminado dentro de 24 horas</a:t>
            </a:r>
            <a:endParaRPr lang="en-US" smtClean="0">
              <a:solidFill>
                <a:schemeClr val="tx2"/>
              </a:solidFill>
            </a:endParaRPr>
          </a:p>
          <a:p>
            <a:pPr eaLnBrk="1" hangingPunct="1">
              <a:lnSpc>
                <a:spcPct val="90000"/>
              </a:lnSpc>
              <a:buFont typeface="Wingdings" pitchFamily="2" charset="2"/>
              <a:buNone/>
              <a:defRPr/>
            </a:pPr>
            <a:r>
              <a:rPr lang="en-US" i="1" smtClean="0"/>
              <a:t>	</a:t>
            </a:r>
            <a:r>
              <a:rPr lang="en-US" smtClean="0"/>
              <a:t>		V</a:t>
            </a:r>
            <a:r>
              <a:rPr lang="en-US" baseline="-20000" smtClean="0"/>
              <a:t>path</a:t>
            </a:r>
            <a:r>
              <a:rPr lang="en-US" smtClean="0"/>
              <a:t> =  V</a:t>
            </a:r>
            <a:r>
              <a:rPr lang="en-US" baseline="-25000" smtClean="0"/>
              <a:t>A</a:t>
            </a:r>
            <a:r>
              <a:rPr lang="en-US" smtClean="0"/>
              <a:t> + V</a:t>
            </a:r>
            <a:r>
              <a:rPr lang="en-US" baseline="-25000" smtClean="0"/>
              <a:t>C</a:t>
            </a:r>
            <a:r>
              <a:rPr lang="en-US" smtClean="0"/>
              <a:t> + V</a:t>
            </a:r>
            <a:r>
              <a:rPr lang="en-US" baseline="-25000" smtClean="0"/>
              <a:t>F</a:t>
            </a:r>
            <a:r>
              <a:rPr lang="en-US" smtClean="0"/>
              <a:t> + V</a:t>
            </a:r>
            <a:r>
              <a:rPr lang="en-US" baseline="-25000" smtClean="0"/>
              <a:t>I</a:t>
            </a:r>
            <a:r>
              <a:rPr lang="en-US" smtClean="0"/>
              <a:t> + V</a:t>
            </a:r>
            <a:r>
              <a:rPr lang="en-US" baseline="-25000" smtClean="0"/>
              <a:t>K</a:t>
            </a:r>
            <a:endParaRPr lang="en-US" smtClean="0"/>
          </a:p>
          <a:p>
            <a:pPr eaLnBrk="1" hangingPunct="1">
              <a:lnSpc>
                <a:spcPct val="90000"/>
              </a:lnSpc>
              <a:buFont typeface="Wingdings" pitchFamily="2" charset="2"/>
              <a:buNone/>
              <a:defRPr/>
            </a:pPr>
            <a:r>
              <a:rPr lang="en-US" smtClean="0"/>
              <a:t>			         =  4/9 + 0 + 1/9 + 1 + 4/9 </a:t>
            </a:r>
          </a:p>
          <a:p>
            <a:pPr eaLnBrk="1" hangingPunct="1">
              <a:lnSpc>
                <a:spcPct val="90000"/>
              </a:lnSpc>
              <a:buFont typeface="Wingdings" pitchFamily="2" charset="2"/>
              <a:buNone/>
              <a:defRPr/>
            </a:pPr>
            <a:r>
              <a:rPr lang="en-US" smtClean="0"/>
              <a:t>			         =  2</a:t>
            </a:r>
          </a:p>
          <a:p>
            <a:pPr eaLnBrk="1" hangingPunct="1">
              <a:lnSpc>
                <a:spcPct val="90000"/>
              </a:lnSpc>
              <a:buFont typeface="Wingdings" pitchFamily="2" charset="2"/>
              <a:buNone/>
              <a:defRPr/>
            </a:pPr>
            <a:r>
              <a:rPr lang="en-US" smtClean="0"/>
              <a:t>			</a:t>
            </a:r>
            <a:r>
              <a:rPr lang="en-US" smtClean="0">
                <a:latin typeface="Symbol" pitchFamily="18" charset="2"/>
              </a:rPr>
              <a:t></a:t>
            </a:r>
            <a:r>
              <a:rPr lang="en-US" baseline="-20000" smtClean="0"/>
              <a:t>path</a:t>
            </a:r>
            <a:r>
              <a:rPr lang="en-US" smtClean="0"/>
              <a:t>  =  1.414</a:t>
            </a:r>
          </a:p>
          <a:p>
            <a:pPr eaLnBrk="1" hangingPunct="1">
              <a:lnSpc>
                <a:spcPct val="90000"/>
              </a:lnSpc>
              <a:defRPr/>
            </a:pPr>
            <a:r>
              <a:rPr lang="en-US" smtClean="0"/>
              <a:t>Tipificamos el valor de 24 H:</a:t>
            </a:r>
          </a:p>
          <a:p>
            <a:pPr eaLnBrk="1" hangingPunct="1">
              <a:lnSpc>
                <a:spcPct val="90000"/>
              </a:lnSpc>
              <a:buFont typeface="Wingdings" pitchFamily="2" charset="2"/>
              <a:buNone/>
              <a:defRPr/>
            </a:pPr>
            <a:endParaRPr lang="en-US" sz="900" smtClean="0"/>
          </a:p>
          <a:p>
            <a:pPr algn="ctr" eaLnBrk="1" hangingPunct="1">
              <a:lnSpc>
                <a:spcPct val="90000"/>
              </a:lnSpc>
              <a:buFont typeface="Wingdings" pitchFamily="2" charset="2"/>
              <a:buNone/>
              <a:defRPr/>
            </a:pPr>
            <a:r>
              <a:rPr lang="en-US" i="1" smtClean="0"/>
              <a:t>z</a:t>
            </a:r>
            <a:r>
              <a:rPr lang="en-US" smtClean="0"/>
              <a:t> = (24 - 23)/</a:t>
            </a:r>
            <a:r>
              <a:rPr lang="en-US" smtClean="0">
                <a:latin typeface="Symbol" pitchFamily="18" charset="2"/>
              </a:rPr>
              <a:t></a:t>
            </a:r>
            <a:r>
              <a:rPr lang="en-US" smtClean="0"/>
              <a:t>(24-23)/1.414 = .71</a:t>
            </a:r>
          </a:p>
          <a:p>
            <a:pPr eaLnBrk="1" hangingPunct="1">
              <a:lnSpc>
                <a:spcPct val="90000"/>
              </a:lnSpc>
              <a:buFont typeface="Wingdings" pitchFamily="2" charset="2"/>
              <a:buNone/>
              <a:defRPr/>
            </a:pPr>
            <a:r>
              <a:rPr lang="en-US" i="1" smtClean="0"/>
              <a:t>		</a:t>
            </a:r>
          </a:p>
        </p:txBody>
      </p:sp>
    </p:spTree>
  </p:cSld>
  <p:clrMapOvr>
    <a:masterClrMapping/>
  </p:clrMapOvr>
  <p:transition/>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3237</TotalTime>
  <Words>5777</Words>
  <Application>Microsoft PowerPoint</Application>
  <PresentationFormat>Presentación en pantalla (4:3)</PresentationFormat>
  <Paragraphs>1104</Paragraphs>
  <Slides>102</Slides>
  <Notes>102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4</vt:i4>
      </vt:variant>
      <vt:variant>
        <vt:lpstr>Títulos de diapositiva</vt:lpstr>
      </vt:variant>
      <vt:variant>
        <vt:i4>102</vt:i4>
      </vt:variant>
    </vt:vector>
  </HeadingPairs>
  <TitlesOfParts>
    <vt:vector size="110" baseType="lpstr">
      <vt:lpstr>Arial</vt:lpstr>
      <vt:lpstr>Wingdings</vt:lpstr>
      <vt:lpstr>Symbol</vt:lpstr>
      <vt:lpstr>Azure</vt:lpstr>
      <vt:lpstr>Galería de imágenes de Microsoft</vt:lpstr>
      <vt:lpstr>Microsoft ClipArt Gallery</vt:lpstr>
      <vt:lpstr>Microsoft Clip Gallery</vt:lpstr>
      <vt:lpstr>Microsoft Word Document</vt:lpstr>
      <vt:lpstr>Planificación y Comercialización – Clase 4</vt:lpstr>
      <vt:lpstr>Fabrizio Marcillo Morla</vt:lpstr>
      <vt:lpstr>Planificación: Introducción</vt:lpstr>
      <vt:lpstr>Modulo en Dos Frases</vt:lpstr>
      <vt:lpstr>Planeación Como Herramienta de  Toma de Decisiones</vt:lpstr>
      <vt:lpstr>Planeación Como Herramienta de  Toma de Decisiones</vt:lpstr>
      <vt:lpstr>Todos somos Administradores de Proyectos, pero no todos saben como planear y administrar un proyecto</vt:lpstr>
      <vt:lpstr>Porque Necesitamos Administrar Proyectos?</vt:lpstr>
      <vt:lpstr>Historia de Administración de Proyectos</vt:lpstr>
      <vt:lpstr>Historia de Administracion de Proyectos</vt:lpstr>
      <vt:lpstr>Que es un Proyecto?</vt:lpstr>
      <vt:lpstr>Ejemplos de Proyectos</vt:lpstr>
      <vt:lpstr>Que NO es un Proyecto?</vt:lpstr>
      <vt:lpstr>Diapositiva 14</vt:lpstr>
      <vt:lpstr>Proceso de Administración de Proyectos</vt:lpstr>
      <vt:lpstr>Planear el Tabajo</vt:lpstr>
      <vt:lpstr>Trabajar el Plan</vt:lpstr>
      <vt:lpstr>Esperar lo Inesperado</vt:lpstr>
      <vt:lpstr>Exito</vt:lpstr>
      <vt:lpstr>Factores Esenciales para Exito</vt:lpstr>
      <vt:lpstr>Diapositiva 21</vt:lpstr>
      <vt:lpstr>Reglas de Administración de Proyectos</vt:lpstr>
      <vt:lpstr>Reglas de Administración de Proyectos</vt:lpstr>
      <vt:lpstr>Reglas de Administración de Proyectos</vt:lpstr>
      <vt:lpstr>Reglas de Administración de Proyectos</vt:lpstr>
      <vt:lpstr>Fases “Tradicionales” de los Proyectos</vt:lpstr>
      <vt:lpstr>Fase 1</vt:lpstr>
      <vt:lpstr>Fase 2</vt:lpstr>
      <vt:lpstr>Fase 3</vt:lpstr>
      <vt:lpstr>Fase 4</vt:lpstr>
      <vt:lpstr>Fase 5</vt:lpstr>
      <vt:lpstr>Fase 6</vt:lpstr>
      <vt:lpstr>Proverbio</vt:lpstr>
      <vt:lpstr>Citas sobre Proyectos</vt:lpstr>
      <vt:lpstr>El Ciclo de vida Real del Proyecto</vt:lpstr>
      <vt:lpstr>Fase I:  Definicion</vt:lpstr>
      <vt:lpstr>Fase I:  Definicion</vt:lpstr>
      <vt:lpstr>Fase II: Planeación</vt:lpstr>
      <vt:lpstr>Fase III: Ejecución</vt:lpstr>
      <vt:lpstr>Fase IV: Cierre.</vt:lpstr>
      <vt:lpstr>Involucrados</vt:lpstr>
      <vt:lpstr>Involucrados Principales</vt:lpstr>
      <vt:lpstr>Ejemplos de Proyecto Pequeño: Tu y este curso</vt:lpstr>
      <vt:lpstr>Ejemplo de Proyecto Medio: Scanning Electro Microscope</vt:lpstr>
      <vt:lpstr>Administración de Proyectos con método PERT / CPM</vt:lpstr>
      <vt:lpstr>Diagrama Gantt</vt:lpstr>
      <vt:lpstr>Diagrama Gantt</vt:lpstr>
      <vt:lpstr>Diagrama Gantt</vt:lpstr>
      <vt:lpstr>Diagrama Gantt</vt:lpstr>
      <vt:lpstr>Diagrama PERT</vt:lpstr>
      <vt:lpstr>Diagrama PERT</vt:lpstr>
      <vt:lpstr>Diagrama PERT</vt:lpstr>
      <vt:lpstr>Comparacion de Gantt y PERT</vt:lpstr>
      <vt:lpstr>Creando Fechas y Duraciones para Diagramas Gantt y PERT</vt:lpstr>
      <vt:lpstr>Creando Fechas y Duraciones para Diagramas Gantt y PERT</vt:lpstr>
      <vt:lpstr>Diagrama Gant: Construir Casa</vt:lpstr>
      <vt:lpstr>Diapositiva 57</vt:lpstr>
      <vt:lpstr>Metodo Ruta Critica (CPM)</vt:lpstr>
      <vt:lpstr>Mallas: PERT / CPM</vt:lpstr>
      <vt:lpstr>Deber</vt:lpstr>
      <vt:lpstr>CPM: Punto Vista Administrador</vt:lpstr>
      <vt:lpstr>Terminologia CPM</vt:lpstr>
      <vt:lpstr>Terminologia CPM</vt:lpstr>
      <vt:lpstr>Terminologia CPM</vt:lpstr>
      <vt:lpstr>Terminologia CPM</vt:lpstr>
      <vt:lpstr>Reglas Modelo PERT</vt:lpstr>
      <vt:lpstr>Modelo Permite</vt:lpstr>
      <vt:lpstr>Modelo No Permite:</vt:lpstr>
      <vt:lpstr>Otros Usos Actividades Ficticias</vt:lpstr>
      <vt:lpstr>Duracion de Actividades</vt:lpstr>
      <vt:lpstr>Trabajar la Red</vt:lpstr>
      <vt:lpstr>Trabajando la Red</vt:lpstr>
      <vt:lpstr>Trabajando la Red</vt:lpstr>
      <vt:lpstr>Trabajando la Red</vt:lpstr>
      <vt:lpstr>Trabajando la Red</vt:lpstr>
      <vt:lpstr>Trabajando la Red</vt:lpstr>
      <vt:lpstr>Trabajando la Red</vt:lpstr>
      <vt:lpstr>Convenciones de PERT</vt:lpstr>
      <vt:lpstr>Pasos para analisisCPM</vt:lpstr>
      <vt:lpstr>Steps in CPM Analysis</vt:lpstr>
      <vt:lpstr>Ejemplo CPM</vt:lpstr>
      <vt:lpstr>CPM Example</vt:lpstr>
      <vt:lpstr>Ejemplo CPM</vt:lpstr>
      <vt:lpstr>Ejemplo CPM</vt:lpstr>
      <vt:lpstr>Ejemplo CPM</vt:lpstr>
      <vt:lpstr>Ejemplo CPM</vt:lpstr>
      <vt:lpstr>Ejemplo CPM</vt:lpstr>
      <vt:lpstr>Ejemplo CPM</vt:lpstr>
      <vt:lpstr>Ejemplo CPM</vt:lpstr>
      <vt:lpstr>Program Evaluation  and Review Technique (PERT)</vt:lpstr>
      <vt:lpstr>PERT</vt:lpstr>
      <vt:lpstr>PERT</vt:lpstr>
      <vt:lpstr>Pasos en analisis PERT</vt:lpstr>
      <vt:lpstr>Steps in PERT Analysis</vt:lpstr>
      <vt:lpstr>Ejemplo de PERT</vt:lpstr>
      <vt:lpstr>Ejemplo de PERT</vt:lpstr>
      <vt:lpstr>Ejemplo de PERT</vt:lpstr>
      <vt:lpstr>Ejemplo de PERT</vt:lpstr>
      <vt:lpstr>Ejemplo de PERT</vt:lpstr>
      <vt:lpstr>Ejemplo de PERT</vt:lpstr>
      <vt:lpstr>Compromisos Costo-Tiempo</vt:lpstr>
      <vt:lpstr>Compromisos Costo-Tiempo</vt:lpstr>
    </vt:vector>
  </TitlesOfParts>
  <Company>Barcillo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 CPM.- Proyectos</dc:title>
  <dc:subject>Planificacion y Comercializacion</dc:subject>
  <dc:creator>Barcillo Barzinister</dc:creator>
  <cp:lastModifiedBy>kenjjime</cp:lastModifiedBy>
  <cp:revision>504</cp:revision>
  <cp:lastPrinted>1601-01-01T00:00:00Z</cp:lastPrinted>
  <dcterms:created xsi:type="dcterms:W3CDTF">2002-07-19T11:47:45Z</dcterms:created>
  <dcterms:modified xsi:type="dcterms:W3CDTF">2010-01-29T17:53:19Z</dcterms:modified>
</cp:coreProperties>
</file>