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3"/>
  </p:notesMasterIdLst>
  <p:handoutMasterIdLst>
    <p:handoutMasterId r:id="rId34"/>
  </p:handoutMasterIdLst>
  <p:sldIdLst>
    <p:sldId id="387" r:id="rId2"/>
    <p:sldId id="388" r:id="rId3"/>
    <p:sldId id="332" r:id="rId4"/>
    <p:sldId id="373" r:id="rId5"/>
    <p:sldId id="348" r:id="rId6"/>
    <p:sldId id="349" r:id="rId7"/>
    <p:sldId id="350" r:id="rId8"/>
    <p:sldId id="351" r:id="rId9"/>
    <p:sldId id="360" r:id="rId10"/>
    <p:sldId id="361" r:id="rId11"/>
    <p:sldId id="352" r:id="rId12"/>
    <p:sldId id="354" r:id="rId13"/>
    <p:sldId id="333" r:id="rId14"/>
    <p:sldId id="334" r:id="rId15"/>
    <p:sldId id="335" r:id="rId16"/>
    <p:sldId id="336" r:id="rId17"/>
    <p:sldId id="358" r:id="rId18"/>
    <p:sldId id="337" r:id="rId19"/>
    <p:sldId id="338" r:id="rId20"/>
    <p:sldId id="359" r:id="rId21"/>
    <p:sldId id="344" r:id="rId22"/>
    <p:sldId id="340" r:id="rId23"/>
    <p:sldId id="382" r:id="rId24"/>
    <p:sldId id="355" r:id="rId25"/>
    <p:sldId id="364" r:id="rId26"/>
    <p:sldId id="383" r:id="rId27"/>
    <p:sldId id="384" r:id="rId28"/>
    <p:sldId id="385" r:id="rId29"/>
    <p:sldId id="342" r:id="rId30"/>
    <p:sldId id="363" r:id="rId31"/>
    <p:sldId id="386" r:id="rId3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25851" autoAdjust="0"/>
    <p:restoredTop sz="98731" autoAdjust="0"/>
  </p:normalViewPr>
  <p:slideViewPr>
    <p:cSldViewPr>
      <p:cViewPr varScale="1">
        <p:scale>
          <a:sx n="62" d="100"/>
          <a:sy n="62" d="100"/>
        </p:scale>
        <p:origin x="-414" y="-78"/>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s-ES_tradnl"/>
          </a:p>
        </p:txBody>
      </p:sp>
      <p:sp>
        <p:nvSpPr>
          <p:cNvPr id="26624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s-ES_tradnl"/>
          </a:p>
        </p:txBody>
      </p:sp>
      <p:sp>
        <p:nvSpPr>
          <p:cNvPr id="26624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s-ES_tradnl"/>
          </a:p>
        </p:txBody>
      </p:sp>
      <p:sp>
        <p:nvSpPr>
          <p:cNvPr id="26624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84FCA050-3BA1-43C9-9CE4-ADC72B75FD9E}" type="slidenum">
              <a:rPr lang="es-ES_tradnl"/>
              <a:pPr>
                <a:defRPr/>
              </a:pPr>
              <a:t>‹Nº›</a:t>
            </a:fld>
            <a:endParaRPr lang="es-ES_trad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s-ES_tradnl"/>
          </a:p>
        </p:txBody>
      </p:sp>
      <p:sp>
        <p:nvSpPr>
          <p:cNvPr id="348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s-ES_tradnl"/>
          </a:p>
        </p:txBody>
      </p:sp>
      <p:sp>
        <p:nvSpPr>
          <p:cNvPr id="3482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smtClean="0"/>
              <a:t>Click to edit Master text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p>
        </p:txBody>
      </p:sp>
      <p:sp>
        <p:nvSpPr>
          <p:cNvPr id="348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s-ES_tradnl"/>
          </a:p>
        </p:txBody>
      </p:sp>
      <p:sp>
        <p:nvSpPr>
          <p:cNvPr id="348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E5595996-EEDC-493B-BE10-7DAFA2DF4156}" type="slidenum">
              <a:rPr lang="es-ES_tradnl"/>
              <a:pPr>
                <a:defRPr/>
              </a:pPr>
              <a:t>‹Nº›</a:t>
            </a:fld>
            <a:endParaRPr lang="es-ES_trad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DC966876-03A1-4FAC-8C37-816054EB3FA6}" type="slidenum">
              <a:rPr lang="es-ES_tradnl"/>
              <a:pPr/>
              <a:t>1</a:t>
            </a:fld>
            <a:endParaRPr lang="es-ES_tradnl"/>
          </a:p>
        </p:txBody>
      </p:sp>
      <p:sp>
        <p:nvSpPr>
          <p:cNvPr id="35843" name="Rectangle 2"/>
          <p:cNvSpPr>
            <a:spLocks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endParaRPr lang="es-ES_tradn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Marcador de imagen de diapositiva"/>
          <p:cNvSpPr>
            <a:spLocks noGrp="1" noRot="1" noChangeAspect="1" noTextEdit="1"/>
          </p:cNvSpPr>
          <p:nvPr>
            <p:ph type="sldImg"/>
          </p:nvPr>
        </p:nvSpPr>
        <p:spPr>
          <a:ln/>
        </p:spPr>
      </p:sp>
      <p:sp>
        <p:nvSpPr>
          <p:cNvPr id="31747" name="2 Marcador de notas"/>
          <p:cNvSpPr>
            <a:spLocks noGrp="1"/>
          </p:cNvSpPr>
          <p:nvPr>
            <p:ph type="body" idx="1"/>
          </p:nvPr>
        </p:nvSpPr>
        <p:spPr>
          <a:noFill/>
          <a:ln/>
        </p:spPr>
        <p:txBody>
          <a:bodyPr/>
          <a:lstStyle/>
          <a:p>
            <a:endParaRPr lang="es-US" smtClean="0"/>
          </a:p>
        </p:txBody>
      </p:sp>
      <p:sp>
        <p:nvSpPr>
          <p:cNvPr id="31748" name="3 Marcador de número de diapositiva"/>
          <p:cNvSpPr>
            <a:spLocks noGrp="1"/>
          </p:cNvSpPr>
          <p:nvPr>
            <p:ph type="sldNum" sz="quarter" idx="5"/>
          </p:nvPr>
        </p:nvSpPr>
        <p:spPr>
          <a:noFill/>
        </p:spPr>
        <p:txBody>
          <a:bodyPr/>
          <a:lstStyle/>
          <a:p>
            <a:fld id="{20734390-84C2-44BC-903C-361989BA8F05}" type="slidenum">
              <a:rPr lang="es-ES_tradnl" smtClean="0"/>
              <a:pPr/>
              <a:t>2</a:t>
            </a:fld>
            <a:endParaRPr lang="es-ES_trad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198EF21-DBFC-42F4-8216-31962648AD26}" type="slidenum">
              <a:rPr lang="es-ES_tradnl"/>
              <a:pPr/>
              <a:t>4</a:t>
            </a:fld>
            <a:endParaRPr lang="es-ES_tradnl"/>
          </a:p>
        </p:txBody>
      </p:sp>
      <p:sp>
        <p:nvSpPr>
          <p:cNvPr id="37891" name="Rectangle 2"/>
          <p:cNvSpPr>
            <a:spLocks noChangeArrowheads="1" noTextEdit="1"/>
          </p:cNvSpPr>
          <p:nvPr>
            <p:ph type="sldImg"/>
          </p:nvPr>
        </p:nvSpPr>
        <p:spPr>
          <a:ln w="12700" cap="flat">
            <a:solidFill>
              <a:schemeClr val="tx1"/>
            </a:solidFill>
          </a:ln>
        </p:spPr>
      </p:sp>
      <p:sp>
        <p:nvSpPr>
          <p:cNvPr id="37892" name="Rectangle 3"/>
          <p:cNvSpPr>
            <a:spLocks noChangeArrowheads="1"/>
          </p:cNvSpPr>
          <p:nvPr>
            <p:ph type="body" idx="1"/>
          </p:nvPr>
        </p:nvSpPr>
        <p:spPr>
          <a:noFill/>
          <a:ln/>
        </p:spPr>
        <p:txBody>
          <a:bodyPr lIns="90488" tIns="44450" rIns="90488" bIns="44450"/>
          <a:lstStyle/>
          <a:p>
            <a:endParaRPr lang="es-ES_tradn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9055BBCC-E43D-4265-A120-6E1295F312A9}" type="slidenum">
              <a:rPr lang="es-ES_tradnl"/>
              <a:pPr/>
              <a:t>11</a:t>
            </a:fld>
            <a:endParaRPr lang="es-ES_tradnl"/>
          </a:p>
        </p:txBody>
      </p:sp>
      <p:sp>
        <p:nvSpPr>
          <p:cNvPr id="38915" name="Rectangle 2"/>
          <p:cNvSpPr>
            <a:spLocks noChangeArrowheads="1" noTextEdit="1"/>
          </p:cNvSpPr>
          <p:nvPr>
            <p:ph type="sldImg"/>
          </p:nvPr>
        </p:nvSpPr>
        <p:spPr>
          <a:xfrm>
            <a:off x="1150938" y="692150"/>
            <a:ext cx="4556125" cy="3416300"/>
          </a:xfrm>
          <a:ln w="12700" cap="flat">
            <a:solidFill>
              <a:schemeClr val="tx1"/>
            </a:solidFill>
          </a:ln>
        </p:spPr>
      </p:sp>
      <p:sp>
        <p:nvSpPr>
          <p:cNvPr id="38916" name="Rectangle 3"/>
          <p:cNvSpPr>
            <a:spLocks noChangeArrowheads="1"/>
          </p:cNvSpPr>
          <p:nvPr>
            <p:ph type="body" idx="1"/>
          </p:nvPr>
        </p:nvSpPr>
        <p:spPr>
          <a:xfrm>
            <a:off x="457200" y="3322638"/>
            <a:ext cx="5867400" cy="5133975"/>
          </a:xfrm>
          <a:noFill/>
          <a:ln/>
        </p:spPr>
        <p:txBody>
          <a:bodyPr lIns="90488" tIns="44450" rIns="90488" bIns="44450"/>
          <a:lstStyle/>
          <a:p>
            <a:pPr>
              <a:spcBef>
                <a:spcPct val="46000"/>
              </a:spcBef>
            </a:pPr>
            <a:endParaRPr lang="es-ES_trad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085850" cy="6854825"/>
            <a:chOff x="0" y="0"/>
            <a:chExt cx="684" cy="4318"/>
          </a:xfrm>
        </p:grpSpPr>
        <p:sp>
          <p:nvSpPr>
            <p:cNvPr id="5"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s-ES"/>
            </a:p>
          </p:txBody>
        </p:sp>
        <p:grpSp>
          <p:nvGrpSpPr>
            <p:cNvPr id="6" name="Group 4"/>
            <p:cNvGrpSpPr>
              <a:grpSpLocks/>
            </p:cNvGrpSpPr>
            <p:nvPr/>
          </p:nvGrpSpPr>
          <p:grpSpPr bwMode="auto">
            <a:xfrm>
              <a:off x="48" y="103"/>
              <a:ext cx="96" cy="4126"/>
              <a:chOff x="48" y="103"/>
              <a:chExt cx="96" cy="4126"/>
            </a:xfrm>
          </p:grpSpPr>
          <p:sp>
            <p:nvSpPr>
              <p:cNvPr id="7"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8" name="Rectangle 6"/>
              <p:cNvSpPr>
                <a:spLocks noChangeArrowheads="1"/>
              </p:cNvSpPr>
              <p:nvPr/>
            </p:nvSpPr>
            <p:spPr bwMode="auto">
              <a:xfrm>
                <a:off x="48" y="1250"/>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9"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0" name="Rectangle 8"/>
              <p:cNvSpPr>
                <a:spLocks noChangeArrowheads="1"/>
              </p:cNvSpPr>
              <p:nvPr/>
            </p:nvSpPr>
            <p:spPr bwMode="auto">
              <a:xfrm>
                <a:off x="48" y="153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1"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2" name="Rectangle 10"/>
              <p:cNvSpPr>
                <a:spLocks noChangeArrowheads="1"/>
              </p:cNvSpPr>
              <p:nvPr/>
            </p:nvSpPr>
            <p:spPr bwMode="auto">
              <a:xfrm>
                <a:off x="48" y="182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3"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4" name="Rectangle 12"/>
              <p:cNvSpPr>
                <a:spLocks noChangeArrowheads="1"/>
              </p:cNvSpPr>
              <p:nvPr/>
            </p:nvSpPr>
            <p:spPr bwMode="auto">
              <a:xfrm>
                <a:off x="48" y="2116"/>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5"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6" name="Rectangle 14"/>
              <p:cNvSpPr>
                <a:spLocks noChangeArrowheads="1"/>
              </p:cNvSpPr>
              <p:nvPr/>
            </p:nvSpPr>
            <p:spPr bwMode="auto">
              <a:xfrm>
                <a:off x="48" y="2404"/>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7" name="Rectangle 15"/>
              <p:cNvSpPr>
                <a:spLocks noChangeArrowheads="1"/>
              </p:cNvSpPr>
              <p:nvPr/>
            </p:nvSpPr>
            <p:spPr bwMode="auto">
              <a:xfrm>
                <a:off x="48" y="2549"/>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8" name="Rectangle 16"/>
              <p:cNvSpPr>
                <a:spLocks noChangeArrowheads="1"/>
              </p:cNvSpPr>
              <p:nvPr/>
            </p:nvSpPr>
            <p:spPr bwMode="auto">
              <a:xfrm>
                <a:off x="48" y="2691"/>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9"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 name="Rectangle 18"/>
              <p:cNvSpPr>
                <a:spLocks noChangeArrowheads="1"/>
              </p:cNvSpPr>
              <p:nvPr/>
            </p:nvSpPr>
            <p:spPr bwMode="auto">
              <a:xfrm>
                <a:off x="48" y="2979"/>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1"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2"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3"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4" name="Rectangle 22"/>
              <p:cNvSpPr>
                <a:spLocks noChangeArrowheads="1"/>
              </p:cNvSpPr>
              <p:nvPr/>
            </p:nvSpPr>
            <p:spPr bwMode="auto">
              <a:xfrm>
                <a:off x="48" y="3557"/>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5"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6"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7"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8" name="Rectangle 26"/>
              <p:cNvSpPr>
                <a:spLocks noChangeArrowheads="1"/>
              </p:cNvSpPr>
              <p:nvPr/>
            </p:nvSpPr>
            <p:spPr bwMode="auto">
              <a:xfrm>
                <a:off x="48" y="4134"/>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9" name="Rectangle 27"/>
              <p:cNvSpPr>
                <a:spLocks noChangeArrowheads="1"/>
              </p:cNvSpPr>
              <p:nvPr/>
            </p:nvSpPr>
            <p:spPr bwMode="auto">
              <a:xfrm>
                <a:off x="48" y="103"/>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0"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1"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2"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3" name="Rectangle 31"/>
              <p:cNvSpPr>
                <a:spLocks noChangeArrowheads="1"/>
              </p:cNvSpPr>
              <p:nvPr/>
            </p:nvSpPr>
            <p:spPr bwMode="auto">
              <a:xfrm>
                <a:off x="48" y="67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4"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5"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grpSp>
      </p:grpSp>
      <p:sp>
        <p:nvSpPr>
          <p:cNvPr id="3106" name="Rectangle 34"/>
          <p:cNvSpPr>
            <a:spLocks noGrp="1" noChangeArrowheads="1"/>
          </p:cNvSpPr>
          <p:nvPr>
            <p:ph type="ctrTitle" sz="quarter"/>
          </p:nvPr>
        </p:nvSpPr>
        <p:spPr>
          <a:xfrm>
            <a:off x="1143000" y="2286000"/>
            <a:ext cx="7772400" cy="1143000"/>
          </a:xfrm>
        </p:spPr>
        <p:txBody>
          <a:bodyPr/>
          <a:lstStyle>
            <a:lvl1pPr>
              <a:defRPr/>
            </a:lvl1pPr>
          </a:lstStyle>
          <a:p>
            <a:r>
              <a:rPr lang="es-ES_tradnl"/>
              <a:t>Click to edit Master title style</a:t>
            </a:r>
          </a:p>
        </p:txBody>
      </p:sp>
      <p:sp>
        <p:nvSpPr>
          <p:cNvPr id="3107" name="Rectangle 35"/>
          <p:cNvSpPr>
            <a:spLocks noGrp="1" noChangeArrowheads="1"/>
          </p:cNvSpPr>
          <p:nvPr>
            <p:ph type="subTitle" sz="quarter" idx="1"/>
          </p:nvPr>
        </p:nvSpPr>
        <p:spPr>
          <a:xfrm>
            <a:off x="1828800" y="3886200"/>
            <a:ext cx="6400800" cy="1752600"/>
          </a:xfrm>
        </p:spPr>
        <p:txBody>
          <a:bodyPr lIns="92075" tIns="46038" rIns="92075" bIns="46038"/>
          <a:lstStyle>
            <a:lvl1pPr marL="0" indent="0" algn="ctr">
              <a:buFont typeface="Wingdings" pitchFamily="2" charset="2"/>
              <a:buNone/>
              <a:defRPr>
                <a:solidFill>
                  <a:srgbClr val="FFFFFF"/>
                </a:solidFill>
              </a:defRPr>
            </a:lvl1pPr>
          </a:lstStyle>
          <a:p>
            <a:r>
              <a:rPr lang="es-ES_tradnl"/>
              <a:t>Click to edit Master subtitle style</a:t>
            </a:r>
          </a:p>
        </p:txBody>
      </p:sp>
      <p:sp>
        <p:nvSpPr>
          <p:cNvPr id="36" name="Rectangle 36"/>
          <p:cNvSpPr>
            <a:spLocks noGrp="1" noChangeArrowheads="1"/>
          </p:cNvSpPr>
          <p:nvPr>
            <p:ph type="dt" sz="quarter" idx="10"/>
          </p:nvPr>
        </p:nvSpPr>
        <p:spPr/>
        <p:txBody>
          <a:bodyPr/>
          <a:lstStyle>
            <a:lvl1pPr>
              <a:defRPr smtClean="0">
                <a:solidFill>
                  <a:srgbClr val="FFFFFF"/>
                </a:solidFill>
              </a:defRPr>
            </a:lvl1pPr>
          </a:lstStyle>
          <a:p>
            <a:pPr>
              <a:defRPr/>
            </a:pPr>
            <a:endParaRPr lang="es-ES_tradnl"/>
          </a:p>
        </p:txBody>
      </p:sp>
      <p:sp>
        <p:nvSpPr>
          <p:cNvPr id="37" name="Rectangle 37"/>
          <p:cNvSpPr>
            <a:spLocks noGrp="1" noChangeArrowheads="1"/>
          </p:cNvSpPr>
          <p:nvPr>
            <p:ph type="ftr" sz="quarter" idx="11"/>
          </p:nvPr>
        </p:nvSpPr>
        <p:spPr/>
        <p:txBody>
          <a:bodyPr/>
          <a:lstStyle>
            <a:lvl1pPr>
              <a:defRPr smtClean="0">
                <a:solidFill>
                  <a:srgbClr val="FFFFFF"/>
                </a:solidFill>
              </a:defRPr>
            </a:lvl1pPr>
          </a:lstStyle>
          <a:p>
            <a:pPr>
              <a:defRPr/>
            </a:pPr>
            <a:endParaRPr lang="es-ES_tradnl"/>
          </a:p>
        </p:txBody>
      </p:sp>
      <p:sp>
        <p:nvSpPr>
          <p:cNvPr id="38" name="Rectangle 38"/>
          <p:cNvSpPr>
            <a:spLocks noGrp="1" noChangeArrowheads="1"/>
          </p:cNvSpPr>
          <p:nvPr>
            <p:ph type="sldNum" sz="quarter" idx="12"/>
          </p:nvPr>
        </p:nvSpPr>
        <p:spPr/>
        <p:txBody>
          <a:bodyPr/>
          <a:lstStyle>
            <a:lvl1pPr>
              <a:defRPr smtClean="0">
                <a:solidFill>
                  <a:srgbClr val="FFFFFF"/>
                </a:solidFill>
              </a:defRPr>
            </a:lvl1pPr>
          </a:lstStyle>
          <a:p>
            <a:pPr>
              <a:defRPr/>
            </a:pPr>
            <a:fld id="{4F0E48BA-2F29-4F72-A87D-97A36DCB4DDD}" type="slidenum">
              <a:rPr lang="es-ES_tradnl"/>
              <a:pPr>
                <a:defRPr/>
              </a:pPr>
              <a:t>‹Nº›</a:t>
            </a:fld>
            <a:endParaRPr lang="es-ES_tradnl"/>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1D7515B5-5F73-4362-A0AB-9ABBC7D9BA7C}" type="slidenum">
              <a:rPr lang="es-ES_tradnl"/>
              <a:pPr>
                <a:defRPr/>
              </a:pPr>
              <a:t>‹Nº›</a:t>
            </a:fld>
            <a:endParaRPr lang="es-ES_tradnl"/>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992938" y="609600"/>
            <a:ext cx="1949450" cy="545147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1143000" y="609600"/>
            <a:ext cx="5697538" cy="54514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27010E1F-A174-4A4D-B076-A7F775CAD0EE}" type="slidenum">
              <a:rPr lang="es-ES_tradnl"/>
              <a:pPr>
                <a:defRPr/>
              </a:pPr>
              <a:t>‹Nº›</a:t>
            </a:fld>
            <a:endParaRPr lang="es-ES_tradnl"/>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ítulo y texto e imágenes prediseñadas">
    <p:spTree>
      <p:nvGrpSpPr>
        <p:cNvPr id="1" name=""/>
        <p:cNvGrpSpPr/>
        <p:nvPr/>
      </p:nvGrpSpPr>
      <p:grpSpPr>
        <a:xfrm>
          <a:off x="0" y="0"/>
          <a:ext cx="0" cy="0"/>
          <a:chOff x="0" y="0"/>
          <a:chExt cx="0" cy="0"/>
        </a:xfrm>
      </p:grpSpPr>
      <p:sp>
        <p:nvSpPr>
          <p:cNvPr id="2" name="1 Título"/>
          <p:cNvSpPr>
            <a:spLocks noGrp="1"/>
          </p:cNvSpPr>
          <p:nvPr>
            <p:ph type="title"/>
          </p:nvPr>
        </p:nvSpPr>
        <p:spPr>
          <a:xfrm>
            <a:off x="1143000" y="609600"/>
            <a:ext cx="7772400" cy="1143000"/>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1169988" y="1946275"/>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imágenes prediseñadas"/>
          <p:cNvSpPr>
            <a:spLocks noGrp="1"/>
          </p:cNvSpPr>
          <p:nvPr>
            <p:ph type="clipArt" sz="half" idx="2"/>
          </p:nvPr>
        </p:nvSpPr>
        <p:spPr>
          <a:xfrm>
            <a:off x="5132388" y="1946275"/>
            <a:ext cx="3810000" cy="4114800"/>
          </a:xfrm>
        </p:spPr>
        <p:txBody>
          <a:bodyPr/>
          <a:lstStyle/>
          <a:p>
            <a:pPr lvl="0"/>
            <a:endParaRPr lang="es-ES" noProof="0" smtClean="0"/>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FA48B148-1FEC-46AE-90FF-9F6BF93B3E98}" type="slidenum">
              <a:rPr lang="es-ES_tradnl"/>
              <a:pPr>
                <a:defRPr/>
              </a:pPr>
              <a:t>‹Nº›</a:t>
            </a:fld>
            <a:endParaRPr lang="es-ES_tradnl"/>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A08D9DDE-B184-47F7-89BA-E9386F1D7BB2}" type="slidenum">
              <a:rPr lang="es-ES_tradnl"/>
              <a:pPr>
                <a:defRPr/>
              </a:pPr>
              <a:t>‹Nº›</a:t>
            </a:fld>
            <a:endParaRPr lang="es-ES_tradnl"/>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B7A7FE3E-8AE1-4491-91C9-D19426BA966C}" type="slidenum">
              <a:rPr lang="es-ES_tradnl"/>
              <a:pPr>
                <a:defRPr/>
              </a:pPr>
              <a:t>‹Nº›</a:t>
            </a:fld>
            <a:endParaRPr lang="es-ES_tradnl"/>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1699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1323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CE4F2659-8932-4333-B303-6BA19862FE39}" type="slidenum">
              <a:rPr lang="es-ES_tradnl"/>
              <a:pPr>
                <a:defRPr/>
              </a:pPr>
              <a:t>‹Nº›</a:t>
            </a:fld>
            <a:endParaRPr lang="es-ES_tradnl"/>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36"/>
          <p:cNvSpPr>
            <a:spLocks noGrp="1" noChangeArrowheads="1"/>
          </p:cNvSpPr>
          <p:nvPr>
            <p:ph type="dt" sz="half" idx="10"/>
          </p:nvPr>
        </p:nvSpPr>
        <p:spPr>
          <a:ln/>
        </p:spPr>
        <p:txBody>
          <a:bodyPr/>
          <a:lstStyle>
            <a:lvl1pPr>
              <a:defRPr/>
            </a:lvl1pPr>
          </a:lstStyle>
          <a:p>
            <a:pPr>
              <a:defRPr/>
            </a:pPr>
            <a:endParaRPr lang="es-ES_tradnl"/>
          </a:p>
        </p:txBody>
      </p:sp>
      <p:sp>
        <p:nvSpPr>
          <p:cNvPr id="8"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9" name="Rectangle 38"/>
          <p:cNvSpPr>
            <a:spLocks noGrp="1" noChangeArrowheads="1"/>
          </p:cNvSpPr>
          <p:nvPr>
            <p:ph type="sldNum" sz="quarter" idx="12"/>
          </p:nvPr>
        </p:nvSpPr>
        <p:spPr>
          <a:ln/>
        </p:spPr>
        <p:txBody>
          <a:bodyPr/>
          <a:lstStyle>
            <a:lvl1pPr>
              <a:defRPr/>
            </a:lvl1pPr>
          </a:lstStyle>
          <a:p>
            <a:pPr>
              <a:defRPr/>
            </a:pPr>
            <a:fld id="{5F9653A2-7259-4666-B8E4-5024990079E4}" type="slidenum">
              <a:rPr lang="es-ES_tradnl"/>
              <a:pPr>
                <a:defRPr/>
              </a:pPr>
              <a:t>‹Nº›</a:t>
            </a:fld>
            <a:endParaRPr lang="es-ES_tradnl"/>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36"/>
          <p:cNvSpPr>
            <a:spLocks noGrp="1" noChangeArrowheads="1"/>
          </p:cNvSpPr>
          <p:nvPr>
            <p:ph type="dt" sz="half" idx="10"/>
          </p:nvPr>
        </p:nvSpPr>
        <p:spPr>
          <a:ln/>
        </p:spPr>
        <p:txBody>
          <a:bodyPr/>
          <a:lstStyle>
            <a:lvl1pPr>
              <a:defRPr/>
            </a:lvl1pPr>
          </a:lstStyle>
          <a:p>
            <a:pPr>
              <a:defRPr/>
            </a:pPr>
            <a:endParaRPr lang="es-ES_tradnl"/>
          </a:p>
        </p:txBody>
      </p:sp>
      <p:sp>
        <p:nvSpPr>
          <p:cNvPr id="4"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5" name="Rectangle 38"/>
          <p:cNvSpPr>
            <a:spLocks noGrp="1" noChangeArrowheads="1"/>
          </p:cNvSpPr>
          <p:nvPr>
            <p:ph type="sldNum" sz="quarter" idx="12"/>
          </p:nvPr>
        </p:nvSpPr>
        <p:spPr>
          <a:ln/>
        </p:spPr>
        <p:txBody>
          <a:bodyPr/>
          <a:lstStyle>
            <a:lvl1pPr>
              <a:defRPr/>
            </a:lvl1pPr>
          </a:lstStyle>
          <a:p>
            <a:pPr>
              <a:defRPr/>
            </a:pPr>
            <a:fld id="{10DA0592-B1EC-4C63-954F-62D6BDE1D4CA}" type="slidenum">
              <a:rPr lang="es-ES_tradnl"/>
              <a:pPr>
                <a:defRPr/>
              </a:pPr>
              <a:t>‹Nº›</a:t>
            </a:fld>
            <a:endParaRPr lang="es-ES_tradnl"/>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36"/>
          <p:cNvSpPr>
            <a:spLocks noGrp="1" noChangeArrowheads="1"/>
          </p:cNvSpPr>
          <p:nvPr>
            <p:ph type="dt" sz="half" idx="10"/>
          </p:nvPr>
        </p:nvSpPr>
        <p:spPr>
          <a:ln/>
        </p:spPr>
        <p:txBody>
          <a:bodyPr/>
          <a:lstStyle>
            <a:lvl1pPr>
              <a:defRPr/>
            </a:lvl1pPr>
          </a:lstStyle>
          <a:p>
            <a:pPr>
              <a:defRPr/>
            </a:pPr>
            <a:endParaRPr lang="es-ES_tradnl"/>
          </a:p>
        </p:txBody>
      </p:sp>
      <p:sp>
        <p:nvSpPr>
          <p:cNvPr id="3"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4" name="Rectangle 38"/>
          <p:cNvSpPr>
            <a:spLocks noGrp="1" noChangeArrowheads="1"/>
          </p:cNvSpPr>
          <p:nvPr>
            <p:ph type="sldNum" sz="quarter" idx="12"/>
          </p:nvPr>
        </p:nvSpPr>
        <p:spPr>
          <a:ln/>
        </p:spPr>
        <p:txBody>
          <a:bodyPr/>
          <a:lstStyle>
            <a:lvl1pPr>
              <a:defRPr/>
            </a:lvl1pPr>
          </a:lstStyle>
          <a:p>
            <a:pPr>
              <a:defRPr/>
            </a:pPr>
            <a:fld id="{3AE12A8B-3E3D-4E60-A3C5-12E3B5C8E8E0}" type="slidenum">
              <a:rPr lang="es-ES_tradnl"/>
              <a:pPr>
                <a:defRPr/>
              </a:pPr>
              <a:t>‹Nº›</a:t>
            </a:fld>
            <a:endParaRPr lang="es-ES_tradnl"/>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E45625E4-C2FE-44D2-B944-F7B3B8CDD0E9}" type="slidenum">
              <a:rPr lang="es-ES_tradnl"/>
              <a:pPr>
                <a:defRPr/>
              </a:pPr>
              <a:t>‹Nº›</a:t>
            </a:fld>
            <a:endParaRPr lang="es-ES_tradnl"/>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16BB3A2E-383C-4F56-92CD-1556E64FC0DF}" type="slidenum">
              <a:rPr lang="es-ES_tradnl"/>
              <a:pPr>
                <a:defRPr/>
              </a:pPr>
              <a:t>‹Nº›</a:t>
            </a:fld>
            <a:endParaRPr lang="es-ES_tradnl"/>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1085850" cy="6854825"/>
            <a:chOff x="0" y="0"/>
            <a:chExt cx="684" cy="4318"/>
          </a:xfrm>
        </p:grpSpPr>
        <p:sp>
          <p:nvSpPr>
            <p:cNvPr id="2051"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s-ES"/>
            </a:p>
          </p:txBody>
        </p:sp>
        <p:grpSp>
          <p:nvGrpSpPr>
            <p:cNvPr id="5129" name="Group 4"/>
            <p:cNvGrpSpPr>
              <a:grpSpLocks/>
            </p:cNvGrpSpPr>
            <p:nvPr/>
          </p:nvGrpSpPr>
          <p:grpSpPr bwMode="auto">
            <a:xfrm>
              <a:off x="48" y="102"/>
              <a:ext cx="96" cy="4128"/>
              <a:chOff x="48" y="102"/>
              <a:chExt cx="96" cy="4128"/>
            </a:xfrm>
          </p:grpSpPr>
          <p:sp>
            <p:nvSpPr>
              <p:cNvPr id="2053"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4" name="Rectangle 6"/>
              <p:cNvSpPr>
                <a:spLocks noChangeArrowheads="1"/>
              </p:cNvSpPr>
              <p:nvPr/>
            </p:nvSpPr>
            <p:spPr bwMode="auto">
              <a:xfrm>
                <a:off x="48" y="125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5"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6" name="Rectangle 8"/>
              <p:cNvSpPr>
                <a:spLocks noChangeArrowheads="1"/>
              </p:cNvSpPr>
              <p:nvPr/>
            </p:nvSpPr>
            <p:spPr bwMode="auto">
              <a:xfrm>
                <a:off x="48" y="1538"/>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7"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8" name="Rectangle 10"/>
              <p:cNvSpPr>
                <a:spLocks noChangeArrowheads="1"/>
              </p:cNvSpPr>
              <p:nvPr/>
            </p:nvSpPr>
            <p:spPr bwMode="auto">
              <a:xfrm>
                <a:off x="48" y="182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9"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0" name="Rectangle 12"/>
              <p:cNvSpPr>
                <a:spLocks noChangeArrowheads="1"/>
              </p:cNvSpPr>
              <p:nvPr/>
            </p:nvSpPr>
            <p:spPr bwMode="auto">
              <a:xfrm>
                <a:off x="48" y="2115"/>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1"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2" name="Rectangle 14"/>
              <p:cNvSpPr>
                <a:spLocks noChangeArrowheads="1"/>
              </p:cNvSpPr>
              <p:nvPr/>
            </p:nvSpPr>
            <p:spPr bwMode="auto">
              <a:xfrm>
                <a:off x="48" y="240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3" name="Rectangle 15"/>
              <p:cNvSpPr>
                <a:spLocks noChangeArrowheads="1"/>
              </p:cNvSpPr>
              <p:nvPr/>
            </p:nvSpPr>
            <p:spPr bwMode="auto">
              <a:xfrm>
                <a:off x="48" y="254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4" name="Rectangle 16"/>
              <p:cNvSpPr>
                <a:spLocks noChangeArrowheads="1"/>
              </p:cNvSpPr>
              <p:nvPr/>
            </p:nvSpPr>
            <p:spPr bwMode="auto">
              <a:xfrm>
                <a:off x="48" y="269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5"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6" name="Rectangle 18"/>
              <p:cNvSpPr>
                <a:spLocks noChangeArrowheads="1"/>
              </p:cNvSpPr>
              <p:nvPr/>
            </p:nvSpPr>
            <p:spPr bwMode="auto">
              <a:xfrm>
                <a:off x="48" y="298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7"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8"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9"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0" name="Rectangle 22"/>
              <p:cNvSpPr>
                <a:spLocks noChangeArrowheads="1"/>
              </p:cNvSpPr>
              <p:nvPr/>
            </p:nvSpPr>
            <p:spPr bwMode="auto">
              <a:xfrm>
                <a:off x="48" y="3557"/>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1"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2"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3"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4" name="Rectangle 26"/>
              <p:cNvSpPr>
                <a:spLocks noChangeArrowheads="1"/>
              </p:cNvSpPr>
              <p:nvPr/>
            </p:nvSpPr>
            <p:spPr bwMode="auto">
              <a:xfrm>
                <a:off x="48" y="413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5" name="Rectangle 27"/>
              <p:cNvSpPr>
                <a:spLocks noChangeArrowheads="1"/>
              </p:cNvSpPr>
              <p:nvPr/>
            </p:nvSpPr>
            <p:spPr bwMode="auto">
              <a:xfrm>
                <a:off x="48" y="10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6"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7"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8"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9" name="Rectangle 31"/>
              <p:cNvSpPr>
                <a:spLocks noChangeArrowheads="1"/>
              </p:cNvSpPr>
              <p:nvPr/>
            </p:nvSpPr>
            <p:spPr bwMode="auto">
              <a:xfrm>
                <a:off x="48" y="67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80"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81"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grpSp>
      </p:grpSp>
      <p:sp>
        <p:nvSpPr>
          <p:cNvPr id="5123" name="Rectangle 34"/>
          <p:cNvSpPr>
            <a:spLocks noGrp="1" noChangeArrowheads="1"/>
          </p:cNvSpPr>
          <p:nvPr>
            <p:ph type="title"/>
          </p:nvPr>
        </p:nvSpPr>
        <p:spPr bwMode="auto">
          <a:xfrm>
            <a:off x="1143000"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s-ES_tradnl" smtClean="0"/>
              <a:t>Click to edit Master title style</a:t>
            </a:r>
          </a:p>
        </p:txBody>
      </p:sp>
      <p:sp>
        <p:nvSpPr>
          <p:cNvPr id="2084" name="Rectangle 36"/>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smtClean="0">
                <a:latin typeface="+mn-lt"/>
              </a:defRPr>
            </a:lvl1pPr>
          </a:lstStyle>
          <a:p>
            <a:pPr>
              <a:defRPr/>
            </a:pPr>
            <a:endParaRPr lang="es-ES_tradnl"/>
          </a:p>
        </p:txBody>
      </p:sp>
      <p:sp>
        <p:nvSpPr>
          <p:cNvPr id="2085" name="Rectangle 37"/>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smtClean="0">
                <a:latin typeface="+mn-lt"/>
              </a:defRPr>
            </a:lvl1pPr>
          </a:lstStyle>
          <a:p>
            <a:pPr>
              <a:defRPr/>
            </a:pPr>
            <a:endParaRPr lang="es-ES_tradnl"/>
          </a:p>
        </p:txBody>
      </p:sp>
      <p:sp>
        <p:nvSpPr>
          <p:cNvPr id="2086" name="Rectangle 38"/>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smtClean="0">
                <a:latin typeface="+mn-lt"/>
              </a:defRPr>
            </a:lvl1pPr>
          </a:lstStyle>
          <a:p>
            <a:pPr>
              <a:defRPr/>
            </a:pPr>
            <a:fld id="{F4C7BA27-70BB-41EA-8202-654A45DA33FD}" type="slidenum">
              <a:rPr lang="es-ES_tradnl"/>
              <a:pPr>
                <a:defRPr/>
              </a:pPr>
              <a:t>‹Nº›</a:t>
            </a:fld>
            <a:endParaRPr lang="es-ES_tradnl"/>
          </a:p>
        </p:txBody>
      </p:sp>
      <p:sp>
        <p:nvSpPr>
          <p:cNvPr id="2087" name="Rectangle 39"/>
          <p:cNvSpPr>
            <a:spLocks noGrp="1" noChangeArrowheads="1"/>
          </p:cNvSpPr>
          <p:nvPr>
            <p:ph type="body" idx="1"/>
          </p:nvPr>
        </p:nvSpPr>
        <p:spPr bwMode="auto">
          <a:xfrm>
            <a:off x="1169988" y="1946275"/>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p>
        </p:txBody>
      </p:sp>
    </p:spTree>
  </p:cSld>
  <p:clrMap bg1="dk2" tx1="lt1" bg2="dk1" tx2="lt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p:txStyles>
    <p:titleStyle>
      <a:lvl1pPr algn="ctr" rtl="0" eaLnBrk="0" fontAlgn="base" hangingPunct="0">
        <a:spcBef>
          <a:spcPct val="0"/>
        </a:spcBef>
        <a:spcAft>
          <a:spcPct val="0"/>
        </a:spcAft>
        <a:defRPr sz="4400">
          <a:solidFill>
            <a:srgbClr val="FFFF00"/>
          </a:solidFill>
          <a:latin typeface="+mj-lt"/>
          <a:ea typeface="+mj-ea"/>
          <a:cs typeface="+mj-cs"/>
        </a:defRPr>
      </a:lvl1pPr>
      <a:lvl2pPr algn="ctr" rtl="0" eaLnBrk="0" fontAlgn="base" hangingPunct="0">
        <a:spcBef>
          <a:spcPct val="0"/>
        </a:spcBef>
        <a:spcAft>
          <a:spcPct val="0"/>
        </a:spcAft>
        <a:defRPr sz="4400">
          <a:solidFill>
            <a:srgbClr val="FFFF00"/>
          </a:solidFill>
          <a:latin typeface="Arial" charset="0"/>
        </a:defRPr>
      </a:lvl2pPr>
      <a:lvl3pPr algn="ctr" rtl="0" eaLnBrk="0" fontAlgn="base" hangingPunct="0">
        <a:spcBef>
          <a:spcPct val="0"/>
        </a:spcBef>
        <a:spcAft>
          <a:spcPct val="0"/>
        </a:spcAft>
        <a:defRPr sz="4400">
          <a:solidFill>
            <a:srgbClr val="FFFF00"/>
          </a:solidFill>
          <a:latin typeface="Arial" charset="0"/>
        </a:defRPr>
      </a:lvl3pPr>
      <a:lvl4pPr algn="ctr" rtl="0" eaLnBrk="0" fontAlgn="base" hangingPunct="0">
        <a:spcBef>
          <a:spcPct val="0"/>
        </a:spcBef>
        <a:spcAft>
          <a:spcPct val="0"/>
        </a:spcAft>
        <a:defRPr sz="4400">
          <a:solidFill>
            <a:srgbClr val="FFFF00"/>
          </a:solidFill>
          <a:latin typeface="Arial" charset="0"/>
        </a:defRPr>
      </a:lvl4pPr>
      <a:lvl5pPr algn="ctr" rtl="0" eaLnBrk="0" fontAlgn="base" hangingPunct="0">
        <a:spcBef>
          <a:spcPct val="0"/>
        </a:spcBef>
        <a:spcAft>
          <a:spcPct val="0"/>
        </a:spcAft>
        <a:defRPr sz="4400">
          <a:solidFill>
            <a:srgbClr val="FFFF00"/>
          </a:solidFill>
          <a:latin typeface="Arial" charset="0"/>
        </a:defRPr>
      </a:lvl5pPr>
      <a:lvl6pPr marL="457200" algn="ctr" rtl="0" fontAlgn="base">
        <a:spcBef>
          <a:spcPct val="0"/>
        </a:spcBef>
        <a:spcAft>
          <a:spcPct val="0"/>
        </a:spcAft>
        <a:defRPr sz="4400">
          <a:solidFill>
            <a:srgbClr val="FFFF00"/>
          </a:solidFill>
          <a:latin typeface="Arial" charset="0"/>
        </a:defRPr>
      </a:lvl6pPr>
      <a:lvl7pPr marL="914400" algn="ctr" rtl="0" fontAlgn="base">
        <a:spcBef>
          <a:spcPct val="0"/>
        </a:spcBef>
        <a:spcAft>
          <a:spcPct val="0"/>
        </a:spcAft>
        <a:defRPr sz="4400">
          <a:solidFill>
            <a:srgbClr val="FFFF00"/>
          </a:solidFill>
          <a:latin typeface="Arial" charset="0"/>
        </a:defRPr>
      </a:lvl7pPr>
      <a:lvl8pPr marL="1371600" algn="ctr" rtl="0" fontAlgn="base">
        <a:spcBef>
          <a:spcPct val="0"/>
        </a:spcBef>
        <a:spcAft>
          <a:spcPct val="0"/>
        </a:spcAft>
        <a:defRPr sz="4400">
          <a:solidFill>
            <a:srgbClr val="FFFF00"/>
          </a:solidFill>
          <a:latin typeface="Arial" charset="0"/>
        </a:defRPr>
      </a:lvl8pPr>
      <a:lvl9pPr marL="1828800" algn="ctr" rtl="0" fontAlgn="base">
        <a:spcBef>
          <a:spcPct val="0"/>
        </a:spcBef>
        <a:spcAft>
          <a:spcPct val="0"/>
        </a:spcAft>
        <a:defRPr sz="4400">
          <a:solidFill>
            <a:srgbClr val="FFFF00"/>
          </a:solidFill>
          <a:latin typeface="Arial" charset="0"/>
        </a:defRPr>
      </a:lvl9pPr>
    </p:titleStyle>
    <p:bodyStyle>
      <a:lvl1pPr marL="342900" indent="-342900" algn="l" rtl="0" eaLnBrk="0" fontAlgn="base" hangingPunct="0">
        <a:spcBef>
          <a:spcPct val="20000"/>
        </a:spcBef>
        <a:spcAft>
          <a:spcPct val="0"/>
        </a:spcAft>
        <a:buClr>
          <a:srgbClr val="FF0000"/>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FFFF00"/>
        </a:buClr>
        <a:buSzPct val="60000"/>
        <a:buFont typeface="Wingdings" pitchFamily="2" charset="2"/>
        <a:buChar char="u"/>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0000"/>
        <a:buFont typeface="Wingdings" pitchFamily="2" charset="2"/>
        <a:buChar char="t"/>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barcillo@gmail.com" TargetMode="Externa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Gr_fico_de_Microsoft_Office_Excel1.xls"/><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dspace.espol.edu.ec/browse?type=author&amp;order=ASC&amp;rpp=20&amp;value=Marcillo+Morla%2C+Fabrizio"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066800" y="609600"/>
            <a:ext cx="7772400" cy="1676400"/>
          </a:xfrm>
        </p:spPr>
        <p:txBody>
          <a:bodyPr/>
          <a:lstStyle/>
          <a:p>
            <a:pPr eaLnBrk="1" hangingPunct="1"/>
            <a:r>
              <a:rPr lang="en-US" dirty="0" err="1" smtClean="0"/>
              <a:t>Planificación</a:t>
            </a:r>
            <a:r>
              <a:rPr lang="en-US" dirty="0" smtClean="0"/>
              <a:t> y </a:t>
            </a:r>
            <a:r>
              <a:rPr lang="en-US" dirty="0" err="1" smtClean="0"/>
              <a:t>Comercialización</a:t>
            </a:r>
            <a:r>
              <a:rPr lang="en-US" dirty="0" smtClean="0"/>
              <a:t> – </a:t>
            </a:r>
            <a:r>
              <a:rPr lang="en-US" dirty="0" err="1" smtClean="0"/>
              <a:t>Clase</a:t>
            </a:r>
            <a:r>
              <a:rPr lang="en-US" dirty="0" smtClean="0"/>
              <a:t> </a:t>
            </a:r>
            <a:r>
              <a:rPr lang="en-US" dirty="0" smtClean="0"/>
              <a:t>5</a:t>
            </a:r>
            <a:br>
              <a:rPr lang="en-US" dirty="0" smtClean="0"/>
            </a:br>
            <a:r>
              <a:rPr lang="en-US" dirty="0" err="1" smtClean="0"/>
              <a:t>Pronósticos</a:t>
            </a:r>
            <a:endParaRPr lang="es-ES_tradnl" dirty="0" smtClean="0"/>
          </a:p>
        </p:txBody>
      </p:sp>
      <p:sp>
        <p:nvSpPr>
          <p:cNvPr id="28675" name="Rectangle 3"/>
          <p:cNvSpPr>
            <a:spLocks noGrp="1" noChangeArrowheads="1"/>
          </p:cNvSpPr>
          <p:nvPr>
            <p:ph type="subTitle" idx="1"/>
          </p:nvPr>
        </p:nvSpPr>
        <p:spPr>
          <a:xfrm>
            <a:off x="1828800" y="3886200"/>
            <a:ext cx="6400800" cy="838200"/>
          </a:xfrm>
        </p:spPr>
        <p:txBody>
          <a:bodyPr/>
          <a:lstStyle/>
          <a:p>
            <a:pPr algn="l" eaLnBrk="1" hangingPunct="1">
              <a:defRPr/>
            </a:pPr>
            <a:r>
              <a:rPr lang="es-ES_tradnl" dirty="0" smtClean="0"/>
              <a:t>Fabrizio Marcillo </a:t>
            </a:r>
            <a:r>
              <a:rPr lang="es-ES_tradnl" dirty="0" err="1" smtClean="0"/>
              <a:t>Morla</a:t>
            </a:r>
            <a:r>
              <a:rPr lang="es-ES_tradnl" dirty="0" smtClean="0"/>
              <a:t> </a:t>
            </a:r>
            <a:r>
              <a:rPr lang="es-ES_tradnl" dirty="0" err="1" smtClean="0"/>
              <a:t>MBA</a:t>
            </a:r>
            <a:endParaRPr lang="es-ES_tradnl" dirty="0" smtClean="0"/>
          </a:p>
        </p:txBody>
      </p:sp>
      <p:pic>
        <p:nvPicPr>
          <p:cNvPr id="7172" name="Picture 9" descr="Logofimcm"/>
          <p:cNvPicPr>
            <a:picLocks noChangeAspect="1" noChangeArrowheads="1"/>
          </p:cNvPicPr>
          <p:nvPr/>
        </p:nvPicPr>
        <p:blipFill>
          <a:blip r:embed="rId3"/>
          <a:srcRect/>
          <a:stretch>
            <a:fillRect/>
          </a:stretch>
        </p:blipFill>
        <p:spPr bwMode="auto">
          <a:xfrm>
            <a:off x="7162800" y="2286000"/>
            <a:ext cx="1676400" cy="1673225"/>
          </a:xfrm>
          <a:prstGeom prst="rect">
            <a:avLst/>
          </a:prstGeom>
          <a:noFill/>
          <a:ln w="9525">
            <a:noFill/>
            <a:miter lim="800000"/>
            <a:headEnd/>
            <a:tailEnd/>
          </a:ln>
        </p:spPr>
      </p:pic>
      <p:sp>
        <p:nvSpPr>
          <p:cNvPr id="7173" name="Text Box 10"/>
          <p:cNvSpPr txBox="1">
            <a:spLocks noChangeArrowheads="1"/>
          </p:cNvSpPr>
          <p:nvPr/>
        </p:nvSpPr>
        <p:spPr bwMode="auto">
          <a:xfrm>
            <a:off x="4932363" y="4960938"/>
            <a:ext cx="2711450" cy="1200150"/>
          </a:xfrm>
          <a:prstGeom prst="rect">
            <a:avLst/>
          </a:prstGeom>
          <a:noFill/>
          <a:ln w="9525">
            <a:noFill/>
            <a:miter lim="800000"/>
            <a:headEnd/>
            <a:tailEnd/>
          </a:ln>
        </p:spPr>
        <p:txBody>
          <a:bodyPr wrap="none">
            <a:spAutoFit/>
          </a:bodyPr>
          <a:lstStyle/>
          <a:p>
            <a:r>
              <a:rPr lang="en-US">
                <a:hlinkClick r:id="rId4"/>
              </a:rPr>
              <a:t>barcillo@gmail.com</a:t>
            </a:r>
            <a:endParaRPr lang="en-US"/>
          </a:p>
          <a:p>
            <a:r>
              <a:rPr lang="en-US"/>
              <a:t>(593-9) 4194239</a:t>
            </a:r>
          </a:p>
          <a:p>
            <a:endParaRPr lang="es-ES"/>
          </a:p>
        </p:txBody>
      </p:sp>
      <p:pic>
        <p:nvPicPr>
          <p:cNvPr id="7174" name="6 Imagen" descr="espol1-300x299.png"/>
          <p:cNvPicPr>
            <a:picLocks noChangeAspect="1"/>
          </p:cNvPicPr>
          <p:nvPr/>
        </p:nvPicPr>
        <p:blipFill>
          <a:blip r:embed="rId5"/>
          <a:srcRect/>
          <a:stretch>
            <a:fillRect/>
          </a:stretch>
        </p:blipFill>
        <p:spPr bwMode="auto">
          <a:xfrm>
            <a:off x="0" y="2071688"/>
            <a:ext cx="1792288" cy="1785937"/>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en-US" sz="3600" b="1" smtClean="0">
                <a:latin typeface="Arial Narrow" pitchFamily="34" charset="0"/>
              </a:rPr>
              <a:t>Pasos en el Proceso de Pronostico</a:t>
            </a:r>
          </a:p>
        </p:txBody>
      </p:sp>
      <p:grpSp>
        <p:nvGrpSpPr>
          <p:cNvPr id="1028" name="Group 3"/>
          <p:cNvGrpSpPr>
            <a:grpSpLocks/>
          </p:cNvGrpSpPr>
          <p:nvPr/>
        </p:nvGrpSpPr>
        <p:grpSpPr bwMode="auto">
          <a:xfrm>
            <a:off x="1371600" y="1414463"/>
            <a:ext cx="6542088" cy="4584700"/>
            <a:chOff x="864" y="891"/>
            <a:chExt cx="4121" cy="2888"/>
          </a:xfrm>
        </p:grpSpPr>
        <p:grpSp>
          <p:nvGrpSpPr>
            <p:cNvPr id="1029" name="Group 4"/>
            <p:cNvGrpSpPr>
              <a:grpSpLocks/>
            </p:cNvGrpSpPr>
            <p:nvPr/>
          </p:nvGrpSpPr>
          <p:grpSpPr bwMode="auto">
            <a:xfrm>
              <a:off x="864" y="1196"/>
              <a:ext cx="4023" cy="2583"/>
              <a:chOff x="864" y="1196"/>
              <a:chExt cx="4023" cy="2583"/>
            </a:xfrm>
          </p:grpSpPr>
          <p:grpSp>
            <p:nvGrpSpPr>
              <p:cNvPr id="1031" name="Group 5"/>
              <p:cNvGrpSpPr>
                <a:grpSpLocks/>
              </p:cNvGrpSpPr>
              <p:nvPr/>
            </p:nvGrpSpPr>
            <p:grpSpPr bwMode="auto">
              <a:xfrm>
                <a:off x="864" y="1196"/>
                <a:ext cx="4023" cy="2583"/>
                <a:chOff x="864" y="1196"/>
                <a:chExt cx="4023" cy="2583"/>
              </a:xfrm>
            </p:grpSpPr>
            <p:sp>
              <p:nvSpPr>
                <p:cNvPr id="1038" name="Freeform 6"/>
                <p:cNvSpPr>
                  <a:spLocks/>
                </p:cNvSpPr>
                <p:nvPr/>
              </p:nvSpPr>
              <p:spPr bwMode="auto">
                <a:xfrm>
                  <a:off x="1295" y="1340"/>
                  <a:ext cx="3592" cy="2439"/>
                </a:xfrm>
                <a:custGeom>
                  <a:avLst/>
                  <a:gdLst>
                    <a:gd name="T0" fmla="*/ 0 w 3592"/>
                    <a:gd name="T1" fmla="*/ 2438 h 2439"/>
                    <a:gd name="T2" fmla="*/ 0 w 3592"/>
                    <a:gd name="T3" fmla="*/ 2151 h 2439"/>
                    <a:gd name="T4" fmla="*/ 288 w 3592"/>
                    <a:gd name="T5" fmla="*/ 2151 h 2439"/>
                    <a:gd name="T6" fmla="*/ 288 w 3592"/>
                    <a:gd name="T7" fmla="*/ 1935 h 2439"/>
                    <a:gd name="T8" fmla="*/ 575 w 3592"/>
                    <a:gd name="T9" fmla="*/ 1935 h 2439"/>
                    <a:gd name="T10" fmla="*/ 575 w 3592"/>
                    <a:gd name="T11" fmla="*/ 1721 h 2439"/>
                    <a:gd name="T12" fmla="*/ 863 w 3592"/>
                    <a:gd name="T13" fmla="*/ 1721 h 2439"/>
                    <a:gd name="T14" fmla="*/ 863 w 3592"/>
                    <a:gd name="T15" fmla="*/ 1505 h 2439"/>
                    <a:gd name="T16" fmla="*/ 1151 w 3592"/>
                    <a:gd name="T17" fmla="*/ 1505 h 2439"/>
                    <a:gd name="T18" fmla="*/ 1151 w 3592"/>
                    <a:gd name="T19" fmla="*/ 1290 h 2439"/>
                    <a:gd name="T20" fmla="*/ 1437 w 3592"/>
                    <a:gd name="T21" fmla="*/ 1290 h 2439"/>
                    <a:gd name="T22" fmla="*/ 1437 w 3592"/>
                    <a:gd name="T23" fmla="*/ 1076 h 2439"/>
                    <a:gd name="T24" fmla="*/ 1724 w 3592"/>
                    <a:gd name="T25" fmla="*/ 1076 h 2439"/>
                    <a:gd name="T26" fmla="*/ 1724 w 3592"/>
                    <a:gd name="T27" fmla="*/ 861 h 2439"/>
                    <a:gd name="T28" fmla="*/ 2010 w 3592"/>
                    <a:gd name="T29" fmla="*/ 861 h 2439"/>
                    <a:gd name="T30" fmla="*/ 2010 w 3592"/>
                    <a:gd name="T31" fmla="*/ 645 h 2439"/>
                    <a:gd name="T32" fmla="*/ 2298 w 3592"/>
                    <a:gd name="T33" fmla="*/ 645 h 2439"/>
                    <a:gd name="T34" fmla="*/ 2298 w 3592"/>
                    <a:gd name="T35" fmla="*/ 431 h 2439"/>
                    <a:gd name="T36" fmla="*/ 2586 w 3592"/>
                    <a:gd name="T37" fmla="*/ 431 h 2439"/>
                    <a:gd name="T38" fmla="*/ 2586 w 3592"/>
                    <a:gd name="T39" fmla="*/ 215 h 2439"/>
                    <a:gd name="T40" fmla="*/ 2873 w 3592"/>
                    <a:gd name="T41" fmla="*/ 215 h 2439"/>
                    <a:gd name="T42" fmla="*/ 2873 w 3592"/>
                    <a:gd name="T43" fmla="*/ 0 h 2439"/>
                    <a:gd name="T44" fmla="*/ 3591 w 3592"/>
                    <a:gd name="T45" fmla="*/ 0 h 2439"/>
                    <a:gd name="T46" fmla="*/ 3591 w 3592"/>
                    <a:gd name="T47" fmla="*/ 2438 h 2439"/>
                    <a:gd name="T48" fmla="*/ 0 w 3592"/>
                    <a:gd name="T49" fmla="*/ 2438 h 243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592"/>
                    <a:gd name="T76" fmla="*/ 0 h 2439"/>
                    <a:gd name="T77" fmla="*/ 3592 w 3592"/>
                    <a:gd name="T78" fmla="*/ 2439 h 243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592" h="2439">
                      <a:moveTo>
                        <a:pt x="0" y="2438"/>
                      </a:moveTo>
                      <a:lnTo>
                        <a:pt x="0" y="2151"/>
                      </a:lnTo>
                      <a:lnTo>
                        <a:pt x="288" y="2151"/>
                      </a:lnTo>
                      <a:lnTo>
                        <a:pt x="288" y="1935"/>
                      </a:lnTo>
                      <a:lnTo>
                        <a:pt x="575" y="1935"/>
                      </a:lnTo>
                      <a:lnTo>
                        <a:pt x="575" y="1721"/>
                      </a:lnTo>
                      <a:lnTo>
                        <a:pt x="863" y="1721"/>
                      </a:lnTo>
                      <a:lnTo>
                        <a:pt x="863" y="1505"/>
                      </a:lnTo>
                      <a:lnTo>
                        <a:pt x="1151" y="1505"/>
                      </a:lnTo>
                      <a:lnTo>
                        <a:pt x="1151" y="1290"/>
                      </a:lnTo>
                      <a:lnTo>
                        <a:pt x="1437" y="1290"/>
                      </a:lnTo>
                      <a:lnTo>
                        <a:pt x="1437" y="1076"/>
                      </a:lnTo>
                      <a:lnTo>
                        <a:pt x="1724" y="1076"/>
                      </a:lnTo>
                      <a:lnTo>
                        <a:pt x="1724" y="861"/>
                      </a:lnTo>
                      <a:lnTo>
                        <a:pt x="2010" y="861"/>
                      </a:lnTo>
                      <a:lnTo>
                        <a:pt x="2010" y="645"/>
                      </a:lnTo>
                      <a:lnTo>
                        <a:pt x="2298" y="645"/>
                      </a:lnTo>
                      <a:lnTo>
                        <a:pt x="2298" y="431"/>
                      </a:lnTo>
                      <a:lnTo>
                        <a:pt x="2586" y="431"/>
                      </a:lnTo>
                      <a:lnTo>
                        <a:pt x="2586" y="215"/>
                      </a:lnTo>
                      <a:lnTo>
                        <a:pt x="2873" y="215"/>
                      </a:lnTo>
                      <a:lnTo>
                        <a:pt x="2873" y="0"/>
                      </a:lnTo>
                      <a:lnTo>
                        <a:pt x="3591" y="0"/>
                      </a:lnTo>
                      <a:lnTo>
                        <a:pt x="3591" y="2438"/>
                      </a:lnTo>
                      <a:lnTo>
                        <a:pt x="0" y="2438"/>
                      </a:lnTo>
                    </a:path>
                  </a:pathLst>
                </a:custGeom>
                <a:solidFill>
                  <a:srgbClr val="066D8C"/>
                </a:solidFill>
                <a:ln w="12700" cap="rnd">
                  <a:solidFill>
                    <a:srgbClr val="000000"/>
                  </a:solidFill>
                  <a:round/>
                  <a:headEnd/>
                  <a:tailEnd/>
                </a:ln>
              </p:spPr>
              <p:txBody>
                <a:bodyPr/>
                <a:lstStyle/>
                <a:p>
                  <a:endParaRPr lang="es-ES"/>
                </a:p>
              </p:txBody>
            </p:sp>
            <p:grpSp>
              <p:nvGrpSpPr>
                <p:cNvPr id="1039" name="Group 7"/>
                <p:cNvGrpSpPr>
                  <a:grpSpLocks/>
                </p:cNvGrpSpPr>
                <p:nvPr/>
              </p:nvGrpSpPr>
              <p:grpSpPr bwMode="auto">
                <a:xfrm>
                  <a:off x="864" y="1196"/>
                  <a:ext cx="4023" cy="2583"/>
                  <a:chOff x="864" y="1196"/>
                  <a:chExt cx="4023" cy="2583"/>
                </a:xfrm>
              </p:grpSpPr>
              <p:grpSp>
                <p:nvGrpSpPr>
                  <p:cNvPr id="1040" name="Group 8"/>
                  <p:cNvGrpSpPr>
                    <a:grpSpLocks/>
                  </p:cNvGrpSpPr>
                  <p:nvPr/>
                </p:nvGrpSpPr>
                <p:grpSpPr bwMode="auto">
                  <a:xfrm>
                    <a:off x="864" y="1196"/>
                    <a:ext cx="4023" cy="2296"/>
                    <a:chOff x="864" y="1196"/>
                    <a:chExt cx="4023" cy="2296"/>
                  </a:xfrm>
                </p:grpSpPr>
                <p:sp>
                  <p:nvSpPr>
                    <p:cNvPr id="1053" name="Freeform 9"/>
                    <p:cNvSpPr>
                      <a:spLocks/>
                    </p:cNvSpPr>
                    <p:nvPr/>
                  </p:nvSpPr>
                  <p:spPr bwMode="auto">
                    <a:xfrm>
                      <a:off x="3737" y="1196"/>
                      <a:ext cx="1150" cy="145"/>
                    </a:xfrm>
                    <a:custGeom>
                      <a:avLst/>
                      <a:gdLst>
                        <a:gd name="T0" fmla="*/ 719 w 1150"/>
                        <a:gd name="T1" fmla="*/ 0 h 145"/>
                        <a:gd name="T2" fmla="*/ 1149 w 1150"/>
                        <a:gd name="T3" fmla="*/ 144 h 145"/>
                        <a:gd name="T4" fmla="*/ 431 w 1150"/>
                        <a:gd name="T5" fmla="*/ 144 h 145"/>
                        <a:gd name="T6" fmla="*/ 0 w 1150"/>
                        <a:gd name="T7" fmla="*/ 0 h 145"/>
                        <a:gd name="T8" fmla="*/ 719 w 1150"/>
                        <a:gd name="T9" fmla="*/ 0 h 145"/>
                        <a:gd name="T10" fmla="*/ 0 60000 65536"/>
                        <a:gd name="T11" fmla="*/ 0 60000 65536"/>
                        <a:gd name="T12" fmla="*/ 0 60000 65536"/>
                        <a:gd name="T13" fmla="*/ 0 60000 65536"/>
                        <a:gd name="T14" fmla="*/ 0 60000 65536"/>
                        <a:gd name="T15" fmla="*/ 0 w 1150"/>
                        <a:gd name="T16" fmla="*/ 0 h 145"/>
                        <a:gd name="T17" fmla="*/ 1150 w 1150"/>
                        <a:gd name="T18" fmla="*/ 145 h 145"/>
                      </a:gdLst>
                      <a:ahLst/>
                      <a:cxnLst>
                        <a:cxn ang="T10">
                          <a:pos x="T0" y="T1"/>
                        </a:cxn>
                        <a:cxn ang="T11">
                          <a:pos x="T2" y="T3"/>
                        </a:cxn>
                        <a:cxn ang="T12">
                          <a:pos x="T4" y="T5"/>
                        </a:cxn>
                        <a:cxn ang="T13">
                          <a:pos x="T6" y="T7"/>
                        </a:cxn>
                        <a:cxn ang="T14">
                          <a:pos x="T8" y="T9"/>
                        </a:cxn>
                      </a:cxnLst>
                      <a:rect l="T15" t="T16" r="T17" b="T18"/>
                      <a:pathLst>
                        <a:path w="1150" h="145">
                          <a:moveTo>
                            <a:pt x="719" y="0"/>
                          </a:moveTo>
                          <a:lnTo>
                            <a:pt x="1149" y="144"/>
                          </a:lnTo>
                          <a:lnTo>
                            <a:pt x="431" y="144"/>
                          </a:lnTo>
                          <a:lnTo>
                            <a:pt x="0" y="0"/>
                          </a:lnTo>
                          <a:lnTo>
                            <a:pt x="719" y="0"/>
                          </a:lnTo>
                        </a:path>
                      </a:pathLst>
                    </a:custGeom>
                    <a:solidFill>
                      <a:srgbClr val="0000FF"/>
                    </a:solidFill>
                    <a:ln w="12700" cap="rnd">
                      <a:solidFill>
                        <a:srgbClr val="000000"/>
                      </a:solidFill>
                      <a:round/>
                      <a:headEnd/>
                      <a:tailEnd/>
                    </a:ln>
                  </p:spPr>
                  <p:txBody>
                    <a:bodyPr/>
                    <a:lstStyle/>
                    <a:p>
                      <a:endParaRPr lang="es-ES"/>
                    </a:p>
                  </p:txBody>
                </p:sp>
                <p:sp>
                  <p:nvSpPr>
                    <p:cNvPr id="1054" name="Freeform 10"/>
                    <p:cNvSpPr>
                      <a:spLocks/>
                    </p:cNvSpPr>
                    <p:nvPr/>
                  </p:nvSpPr>
                  <p:spPr bwMode="auto">
                    <a:xfrm>
                      <a:off x="3449" y="1411"/>
                      <a:ext cx="719" cy="145"/>
                    </a:xfrm>
                    <a:custGeom>
                      <a:avLst/>
                      <a:gdLst>
                        <a:gd name="T0" fmla="*/ 288 w 719"/>
                        <a:gd name="T1" fmla="*/ 0 h 145"/>
                        <a:gd name="T2" fmla="*/ 718 w 719"/>
                        <a:gd name="T3" fmla="*/ 144 h 145"/>
                        <a:gd name="T4" fmla="*/ 432 w 719"/>
                        <a:gd name="T5" fmla="*/ 144 h 145"/>
                        <a:gd name="T6" fmla="*/ 0 w 719"/>
                        <a:gd name="T7" fmla="*/ 0 h 145"/>
                        <a:gd name="T8" fmla="*/ 288 w 719"/>
                        <a:gd name="T9" fmla="*/ 0 h 145"/>
                        <a:gd name="T10" fmla="*/ 0 60000 65536"/>
                        <a:gd name="T11" fmla="*/ 0 60000 65536"/>
                        <a:gd name="T12" fmla="*/ 0 60000 65536"/>
                        <a:gd name="T13" fmla="*/ 0 60000 65536"/>
                        <a:gd name="T14" fmla="*/ 0 60000 65536"/>
                        <a:gd name="T15" fmla="*/ 0 w 719"/>
                        <a:gd name="T16" fmla="*/ 0 h 145"/>
                        <a:gd name="T17" fmla="*/ 719 w 719"/>
                        <a:gd name="T18" fmla="*/ 145 h 145"/>
                      </a:gdLst>
                      <a:ahLst/>
                      <a:cxnLst>
                        <a:cxn ang="T10">
                          <a:pos x="T0" y="T1"/>
                        </a:cxn>
                        <a:cxn ang="T11">
                          <a:pos x="T2" y="T3"/>
                        </a:cxn>
                        <a:cxn ang="T12">
                          <a:pos x="T4" y="T5"/>
                        </a:cxn>
                        <a:cxn ang="T13">
                          <a:pos x="T6" y="T7"/>
                        </a:cxn>
                        <a:cxn ang="T14">
                          <a:pos x="T8" y="T9"/>
                        </a:cxn>
                      </a:cxnLst>
                      <a:rect l="T15" t="T16" r="T17" b="T18"/>
                      <a:pathLst>
                        <a:path w="719" h="145">
                          <a:moveTo>
                            <a:pt x="288" y="0"/>
                          </a:moveTo>
                          <a:lnTo>
                            <a:pt x="718" y="144"/>
                          </a:lnTo>
                          <a:lnTo>
                            <a:pt x="432" y="144"/>
                          </a:lnTo>
                          <a:lnTo>
                            <a:pt x="0" y="0"/>
                          </a:lnTo>
                          <a:lnTo>
                            <a:pt x="288" y="0"/>
                          </a:lnTo>
                        </a:path>
                      </a:pathLst>
                    </a:custGeom>
                    <a:solidFill>
                      <a:srgbClr val="0000FF"/>
                    </a:solidFill>
                    <a:ln w="12700" cap="rnd">
                      <a:solidFill>
                        <a:srgbClr val="000000"/>
                      </a:solidFill>
                      <a:round/>
                      <a:headEnd/>
                      <a:tailEnd/>
                    </a:ln>
                  </p:spPr>
                  <p:txBody>
                    <a:bodyPr/>
                    <a:lstStyle/>
                    <a:p>
                      <a:endParaRPr lang="es-ES"/>
                    </a:p>
                  </p:txBody>
                </p:sp>
                <p:sp>
                  <p:nvSpPr>
                    <p:cNvPr id="1055" name="Freeform 11"/>
                    <p:cNvSpPr>
                      <a:spLocks/>
                    </p:cNvSpPr>
                    <p:nvPr/>
                  </p:nvSpPr>
                  <p:spPr bwMode="auto">
                    <a:xfrm>
                      <a:off x="3162" y="1627"/>
                      <a:ext cx="720" cy="145"/>
                    </a:xfrm>
                    <a:custGeom>
                      <a:avLst/>
                      <a:gdLst>
                        <a:gd name="T0" fmla="*/ 0 w 720"/>
                        <a:gd name="T1" fmla="*/ 0 h 145"/>
                        <a:gd name="T2" fmla="*/ 287 w 720"/>
                        <a:gd name="T3" fmla="*/ 0 h 145"/>
                        <a:gd name="T4" fmla="*/ 719 w 720"/>
                        <a:gd name="T5" fmla="*/ 144 h 145"/>
                        <a:gd name="T6" fmla="*/ 431 w 720"/>
                        <a:gd name="T7" fmla="*/ 144 h 145"/>
                        <a:gd name="T8" fmla="*/ 0 w 720"/>
                        <a:gd name="T9" fmla="*/ 0 h 145"/>
                        <a:gd name="T10" fmla="*/ 0 60000 65536"/>
                        <a:gd name="T11" fmla="*/ 0 60000 65536"/>
                        <a:gd name="T12" fmla="*/ 0 60000 65536"/>
                        <a:gd name="T13" fmla="*/ 0 60000 65536"/>
                        <a:gd name="T14" fmla="*/ 0 60000 65536"/>
                        <a:gd name="T15" fmla="*/ 0 w 720"/>
                        <a:gd name="T16" fmla="*/ 0 h 145"/>
                        <a:gd name="T17" fmla="*/ 720 w 720"/>
                        <a:gd name="T18" fmla="*/ 145 h 145"/>
                      </a:gdLst>
                      <a:ahLst/>
                      <a:cxnLst>
                        <a:cxn ang="T10">
                          <a:pos x="T0" y="T1"/>
                        </a:cxn>
                        <a:cxn ang="T11">
                          <a:pos x="T2" y="T3"/>
                        </a:cxn>
                        <a:cxn ang="T12">
                          <a:pos x="T4" y="T5"/>
                        </a:cxn>
                        <a:cxn ang="T13">
                          <a:pos x="T6" y="T7"/>
                        </a:cxn>
                        <a:cxn ang="T14">
                          <a:pos x="T8" y="T9"/>
                        </a:cxn>
                      </a:cxnLst>
                      <a:rect l="T15" t="T16" r="T17" b="T18"/>
                      <a:pathLst>
                        <a:path w="720" h="145">
                          <a:moveTo>
                            <a:pt x="0" y="0"/>
                          </a:moveTo>
                          <a:lnTo>
                            <a:pt x="287" y="0"/>
                          </a:lnTo>
                          <a:lnTo>
                            <a:pt x="719" y="144"/>
                          </a:lnTo>
                          <a:lnTo>
                            <a:pt x="431" y="144"/>
                          </a:lnTo>
                          <a:lnTo>
                            <a:pt x="0" y="0"/>
                          </a:lnTo>
                        </a:path>
                      </a:pathLst>
                    </a:custGeom>
                    <a:solidFill>
                      <a:srgbClr val="0000FF"/>
                    </a:solidFill>
                    <a:ln w="12700" cap="rnd">
                      <a:solidFill>
                        <a:srgbClr val="000000"/>
                      </a:solidFill>
                      <a:round/>
                      <a:headEnd/>
                      <a:tailEnd/>
                    </a:ln>
                  </p:spPr>
                  <p:txBody>
                    <a:bodyPr/>
                    <a:lstStyle/>
                    <a:p>
                      <a:endParaRPr lang="es-ES"/>
                    </a:p>
                  </p:txBody>
                </p:sp>
                <p:sp>
                  <p:nvSpPr>
                    <p:cNvPr id="1056" name="Freeform 12"/>
                    <p:cNvSpPr>
                      <a:spLocks/>
                    </p:cNvSpPr>
                    <p:nvPr/>
                  </p:nvSpPr>
                  <p:spPr bwMode="auto">
                    <a:xfrm>
                      <a:off x="2876" y="1841"/>
                      <a:ext cx="718" cy="145"/>
                    </a:xfrm>
                    <a:custGeom>
                      <a:avLst/>
                      <a:gdLst>
                        <a:gd name="T0" fmla="*/ 0 w 718"/>
                        <a:gd name="T1" fmla="*/ 0 h 145"/>
                        <a:gd name="T2" fmla="*/ 287 w 718"/>
                        <a:gd name="T3" fmla="*/ 0 h 145"/>
                        <a:gd name="T4" fmla="*/ 717 w 718"/>
                        <a:gd name="T5" fmla="*/ 144 h 145"/>
                        <a:gd name="T6" fmla="*/ 429 w 718"/>
                        <a:gd name="T7" fmla="*/ 144 h 145"/>
                        <a:gd name="T8" fmla="*/ 0 w 718"/>
                        <a:gd name="T9" fmla="*/ 0 h 145"/>
                        <a:gd name="T10" fmla="*/ 0 60000 65536"/>
                        <a:gd name="T11" fmla="*/ 0 60000 65536"/>
                        <a:gd name="T12" fmla="*/ 0 60000 65536"/>
                        <a:gd name="T13" fmla="*/ 0 60000 65536"/>
                        <a:gd name="T14" fmla="*/ 0 60000 65536"/>
                        <a:gd name="T15" fmla="*/ 0 w 718"/>
                        <a:gd name="T16" fmla="*/ 0 h 145"/>
                        <a:gd name="T17" fmla="*/ 718 w 718"/>
                        <a:gd name="T18" fmla="*/ 145 h 145"/>
                      </a:gdLst>
                      <a:ahLst/>
                      <a:cxnLst>
                        <a:cxn ang="T10">
                          <a:pos x="T0" y="T1"/>
                        </a:cxn>
                        <a:cxn ang="T11">
                          <a:pos x="T2" y="T3"/>
                        </a:cxn>
                        <a:cxn ang="T12">
                          <a:pos x="T4" y="T5"/>
                        </a:cxn>
                        <a:cxn ang="T13">
                          <a:pos x="T6" y="T7"/>
                        </a:cxn>
                        <a:cxn ang="T14">
                          <a:pos x="T8" y="T9"/>
                        </a:cxn>
                      </a:cxnLst>
                      <a:rect l="T15" t="T16" r="T17" b="T18"/>
                      <a:pathLst>
                        <a:path w="718" h="145">
                          <a:moveTo>
                            <a:pt x="0" y="0"/>
                          </a:moveTo>
                          <a:lnTo>
                            <a:pt x="287" y="0"/>
                          </a:lnTo>
                          <a:lnTo>
                            <a:pt x="717" y="144"/>
                          </a:lnTo>
                          <a:lnTo>
                            <a:pt x="429" y="144"/>
                          </a:lnTo>
                          <a:lnTo>
                            <a:pt x="0" y="0"/>
                          </a:lnTo>
                        </a:path>
                      </a:pathLst>
                    </a:custGeom>
                    <a:solidFill>
                      <a:srgbClr val="0000FF"/>
                    </a:solidFill>
                    <a:ln w="12700" cap="rnd">
                      <a:solidFill>
                        <a:srgbClr val="000000"/>
                      </a:solidFill>
                      <a:round/>
                      <a:headEnd/>
                      <a:tailEnd/>
                    </a:ln>
                  </p:spPr>
                  <p:txBody>
                    <a:bodyPr/>
                    <a:lstStyle/>
                    <a:p>
                      <a:endParaRPr lang="es-ES"/>
                    </a:p>
                  </p:txBody>
                </p:sp>
                <p:sp>
                  <p:nvSpPr>
                    <p:cNvPr id="1057" name="Freeform 13"/>
                    <p:cNvSpPr>
                      <a:spLocks/>
                    </p:cNvSpPr>
                    <p:nvPr/>
                  </p:nvSpPr>
                  <p:spPr bwMode="auto">
                    <a:xfrm>
                      <a:off x="2588" y="2057"/>
                      <a:ext cx="718" cy="145"/>
                    </a:xfrm>
                    <a:custGeom>
                      <a:avLst/>
                      <a:gdLst>
                        <a:gd name="T0" fmla="*/ 0 w 718"/>
                        <a:gd name="T1" fmla="*/ 0 h 145"/>
                        <a:gd name="T2" fmla="*/ 288 w 718"/>
                        <a:gd name="T3" fmla="*/ 0 h 145"/>
                        <a:gd name="T4" fmla="*/ 717 w 718"/>
                        <a:gd name="T5" fmla="*/ 144 h 145"/>
                        <a:gd name="T6" fmla="*/ 431 w 718"/>
                        <a:gd name="T7" fmla="*/ 144 h 145"/>
                        <a:gd name="T8" fmla="*/ 0 w 718"/>
                        <a:gd name="T9" fmla="*/ 0 h 145"/>
                        <a:gd name="T10" fmla="*/ 0 60000 65536"/>
                        <a:gd name="T11" fmla="*/ 0 60000 65536"/>
                        <a:gd name="T12" fmla="*/ 0 60000 65536"/>
                        <a:gd name="T13" fmla="*/ 0 60000 65536"/>
                        <a:gd name="T14" fmla="*/ 0 60000 65536"/>
                        <a:gd name="T15" fmla="*/ 0 w 718"/>
                        <a:gd name="T16" fmla="*/ 0 h 145"/>
                        <a:gd name="T17" fmla="*/ 718 w 718"/>
                        <a:gd name="T18" fmla="*/ 145 h 145"/>
                      </a:gdLst>
                      <a:ahLst/>
                      <a:cxnLst>
                        <a:cxn ang="T10">
                          <a:pos x="T0" y="T1"/>
                        </a:cxn>
                        <a:cxn ang="T11">
                          <a:pos x="T2" y="T3"/>
                        </a:cxn>
                        <a:cxn ang="T12">
                          <a:pos x="T4" y="T5"/>
                        </a:cxn>
                        <a:cxn ang="T13">
                          <a:pos x="T6" y="T7"/>
                        </a:cxn>
                        <a:cxn ang="T14">
                          <a:pos x="T8" y="T9"/>
                        </a:cxn>
                      </a:cxnLst>
                      <a:rect l="T15" t="T16" r="T17" b="T18"/>
                      <a:pathLst>
                        <a:path w="718" h="145">
                          <a:moveTo>
                            <a:pt x="0" y="0"/>
                          </a:moveTo>
                          <a:lnTo>
                            <a:pt x="288" y="0"/>
                          </a:lnTo>
                          <a:lnTo>
                            <a:pt x="717" y="144"/>
                          </a:lnTo>
                          <a:lnTo>
                            <a:pt x="431" y="144"/>
                          </a:lnTo>
                          <a:lnTo>
                            <a:pt x="0" y="0"/>
                          </a:lnTo>
                        </a:path>
                      </a:pathLst>
                    </a:custGeom>
                    <a:solidFill>
                      <a:srgbClr val="0000FF"/>
                    </a:solidFill>
                    <a:ln w="12700" cap="rnd">
                      <a:solidFill>
                        <a:srgbClr val="000000"/>
                      </a:solidFill>
                      <a:round/>
                      <a:headEnd/>
                      <a:tailEnd/>
                    </a:ln>
                  </p:spPr>
                  <p:txBody>
                    <a:bodyPr/>
                    <a:lstStyle/>
                    <a:p>
                      <a:endParaRPr lang="es-ES"/>
                    </a:p>
                  </p:txBody>
                </p:sp>
                <p:sp>
                  <p:nvSpPr>
                    <p:cNvPr id="1058" name="Freeform 14"/>
                    <p:cNvSpPr>
                      <a:spLocks/>
                    </p:cNvSpPr>
                    <p:nvPr/>
                  </p:nvSpPr>
                  <p:spPr bwMode="auto">
                    <a:xfrm>
                      <a:off x="2301" y="2272"/>
                      <a:ext cx="718" cy="145"/>
                    </a:xfrm>
                    <a:custGeom>
                      <a:avLst/>
                      <a:gdLst>
                        <a:gd name="T0" fmla="*/ 0 w 718"/>
                        <a:gd name="T1" fmla="*/ 0 h 145"/>
                        <a:gd name="T2" fmla="*/ 287 w 718"/>
                        <a:gd name="T3" fmla="*/ 0 h 145"/>
                        <a:gd name="T4" fmla="*/ 717 w 718"/>
                        <a:gd name="T5" fmla="*/ 144 h 145"/>
                        <a:gd name="T6" fmla="*/ 431 w 718"/>
                        <a:gd name="T7" fmla="*/ 144 h 145"/>
                        <a:gd name="T8" fmla="*/ 0 w 718"/>
                        <a:gd name="T9" fmla="*/ 0 h 145"/>
                        <a:gd name="T10" fmla="*/ 0 60000 65536"/>
                        <a:gd name="T11" fmla="*/ 0 60000 65536"/>
                        <a:gd name="T12" fmla="*/ 0 60000 65536"/>
                        <a:gd name="T13" fmla="*/ 0 60000 65536"/>
                        <a:gd name="T14" fmla="*/ 0 60000 65536"/>
                        <a:gd name="T15" fmla="*/ 0 w 718"/>
                        <a:gd name="T16" fmla="*/ 0 h 145"/>
                        <a:gd name="T17" fmla="*/ 718 w 718"/>
                        <a:gd name="T18" fmla="*/ 145 h 145"/>
                      </a:gdLst>
                      <a:ahLst/>
                      <a:cxnLst>
                        <a:cxn ang="T10">
                          <a:pos x="T0" y="T1"/>
                        </a:cxn>
                        <a:cxn ang="T11">
                          <a:pos x="T2" y="T3"/>
                        </a:cxn>
                        <a:cxn ang="T12">
                          <a:pos x="T4" y="T5"/>
                        </a:cxn>
                        <a:cxn ang="T13">
                          <a:pos x="T6" y="T7"/>
                        </a:cxn>
                        <a:cxn ang="T14">
                          <a:pos x="T8" y="T9"/>
                        </a:cxn>
                      </a:cxnLst>
                      <a:rect l="T15" t="T16" r="T17" b="T18"/>
                      <a:pathLst>
                        <a:path w="718" h="145">
                          <a:moveTo>
                            <a:pt x="0" y="0"/>
                          </a:moveTo>
                          <a:lnTo>
                            <a:pt x="287" y="0"/>
                          </a:lnTo>
                          <a:lnTo>
                            <a:pt x="717" y="144"/>
                          </a:lnTo>
                          <a:lnTo>
                            <a:pt x="431" y="144"/>
                          </a:lnTo>
                          <a:lnTo>
                            <a:pt x="0" y="0"/>
                          </a:lnTo>
                        </a:path>
                      </a:pathLst>
                    </a:custGeom>
                    <a:solidFill>
                      <a:srgbClr val="0000FF"/>
                    </a:solidFill>
                    <a:ln w="12700" cap="rnd">
                      <a:solidFill>
                        <a:srgbClr val="000000"/>
                      </a:solidFill>
                      <a:round/>
                      <a:headEnd/>
                      <a:tailEnd/>
                    </a:ln>
                  </p:spPr>
                  <p:txBody>
                    <a:bodyPr/>
                    <a:lstStyle/>
                    <a:p>
                      <a:endParaRPr lang="es-ES"/>
                    </a:p>
                  </p:txBody>
                </p:sp>
                <p:sp>
                  <p:nvSpPr>
                    <p:cNvPr id="1059" name="Freeform 15"/>
                    <p:cNvSpPr>
                      <a:spLocks/>
                    </p:cNvSpPr>
                    <p:nvPr/>
                  </p:nvSpPr>
                  <p:spPr bwMode="auto">
                    <a:xfrm>
                      <a:off x="2013" y="2488"/>
                      <a:ext cx="720" cy="143"/>
                    </a:xfrm>
                    <a:custGeom>
                      <a:avLst/>
                      <a:gdLst>
                        <a:gd name="T0" fmla="*/ 0 w 720"/>
                        <a:gd name="T1" fmla="*/ 0 h 143"/>
                        <a:gd name="T2" fmla="*/ 288 w 720"/>
                        <a:gd name="T3" fmla="*/ 0 h 143"/>
                        <a:gd name="T4" fmla="*/ 719 w 720"/>
                        <a:gd name="T5" fmla="*/ 142 h 143"/>
                        <a:gd name="T6" fmla="*/ 432 w 720"/>
                        <a:gd name="T7" fmla="*/ 142 h 143"/>
                        <a:gd name="T8" fmla="*/ 0 w 720"/>
                        <a:gd name="T9" fmla="*/ 0 h 143"/>
                        <a:gd name="T10" fmla="*/ 0 60000 65536"/>
                        <a:gd name="T11" fmla="*/ 0 60000 65536"/>
                        <a:gd name="T12" fmla="*/ 0 60000 65536"/>
                        <a:gd name="T13" fmla="*/ 0 60000 65536"/>
                        <a:gd name="T14" fmla="*/ 0 60000 65536"/>
                        <a:gd name="T15" fmla="*/ 0 w 720"/>
                        <a:gd name="T16" fmla="*/ 0 h 143"/>
                        <a:gd name="T17" fmla="*/ 720 w 720"/>
                        <a:gd name="T18" fmla="*/ 143 h 143"/>
                      </a:gdLst>
                      <a:ahLst/>
                      <a:cxnLst>
                        <a:cxn ang="T10">
                          <a:pos x="T0" y="T1"/>
                        </a:cxn>
                        <a:cxn ang="T11">
                          <a:pos x="T2" y="T3"/>
                        </a:cxn>
                        <a:cxn ang="T12">
                          <a:pos x="T4" y="T5"/>
                        </a:cxn>
                        <a:cxn ang="T13">
                          <a:pos x="T6" y="T7"/>
                        </a:cxn>
                        <a:cxn ang="T14">
                          <a:pos x="T8" y="T9"/>
                        </a:cxn>
                      </a:cxnLst>
                      <a:rect l="T15" t="T16" r="T17" b="T18"/>
                      <a:pathLst>
                        <a:path w="720" h="143">
                          <a:moveTo>
                            <a:pt x="0" y="0"/>
                          </a:moveTo>
                          <a:lnTo>
                            <a:pt x="288" y="0"/>
                          </a:lnTo>
                          <a:lnTo>
                            <a:pt x="719" y="142"/>
                          </a:lnTo>
                          <a:lnTo>
                            <a:pt x="432" y="142"/>
                          </a:lnTo>
                          <a:lnTo>
                            <a:pt x="0" y="0"/>
                          </a:lnTo>
                        </a:path>
                      </a:pathLst>
                    </a:custGeom>
                    <a:solidFill>
                      <a:srgbClr val="0000FF"/>
                    </a:solidFill>
                    <a:ln w="12700" cap="rnd">
                      <a:solidFill>
                        <a:srgbClr val="000000"/>
                      </a:solidFill>
                      <a:round/>
                      <a:headEnd/>
                      <a:tailEnd/>
                    </a:ln>
                  </p:spPr>
                  <p:txBody>
                    <a:bodyPr/>
                    <a:lstStyle/>
                    <a:p>
                      <a:endParaRPr lang="es-ES"/>
                    </a:p>
                  </p:txBody>
                </p:sp>
                <p:sp>
                  <p:nvSpPr>
                    <p:cNvPr id="1060" name="Freeform 16"/>
                    <p:cNvSpPr>
                      <a:spLocks/>
                    </p:cNvSpPr>
                    <p:nvPr/>
                  </p:nvSpPr>
                  <p:spPr bwMode="auto">
                    <a:xfrm>
                      <a:off x="1727" y="2702"/>
                      <a:ext cx="719" cy="144"/>
                    </a:xfrm>
                    <a:custGeom>
                      <a:avLst/>
                      <a:gdLst>
                        <a:gd name="T0" fmla="*/ 0 w 719"/>
                        <a:gd name="T1" fmla="*/ 0 h 144"/>
                        <a:gd name="T2" fmla="*/ 286 w 719"/>
                        <a:gd name="T3" fmla="*/ 0 h 144"/>
                        <a:gd name="T4" fmla="*/ 718 w 719"/>
                        <a:gd name="T5" fmla="*/ 143 h 144"/>
                        <a:gd name="T6" fmla="*/ 430 w 719"/>
                        <a:gd name="T7" fmla="*/ 143 h 144"/>
                        <a:gd name="T8" fmla="*/ 0 w 719"/>
                        <a:gd name="T9" fmla="*/ 0 h 144"/>
                        <a:gd name="T10" fmla="*/ 0 60000 65536"/>
                        <a:gd name="T11" fmla="*/ 0 60000 65536"/>
                        <a:gd name="T12" fmla="*/ 0 60000 65536"/>
                        <a:gd name="T13" fmla="*/ 0 60000 65536"/>
                        <a:gd name="T14" fmla="*/ 0 60000 65536"/>
                        <a:gd name="T15" fmla="*/ 0 w 719"/>
                        <a:gd name="T16" fmla="*/ 0 h 144"/>
                        <a:gd name="T17" fmla="*/ 719 w 719"/>
                        <a:gd name="T18" fmla="*/ 144 h 144"/>
                      </a:gdLst>
                      <a:ahLst/>
                      <a:cxnLst>
                        <a:cxn ang="T10">
                          <a:pos x="T0" y="T1"/>
                        </a:cxn>
                        <a:cxn ang="T11">
                          <a:pos x="T2" y="T3"/>
                        </a:cxn>
                        <a:cxn ang="T12">
                          <a:pos x="T4" y="T5"/>
                        </a:cxn>
                        <a:cxn ang="T13">
                          <a:pos x="T6" y="T7"/>
                        </a:cxn>
                        <a:cxn ang="T14">
                          <a:pos x="T8" y="T9"/>
                        </a:cxn>
                      </a:cxnLst>
                      <a:rect l="T15" t="T16" r="T17" b="T18"/>
                      <a:pathLst>
                        <a:path w="719" h="144">
                          <a:moveTo>
                            <a:pt x="0" y="0"/>
                          </a:moveTo>
                          <a:lnTo>
                            <a:pt x="286" y="0"/>
                          </a:lnTo>
                          <a:lnTo>
                            <a:pt x="718" y="143"/>
                          </a:lnTo>
                          <a:lnTo>
                            <a:pt x="430" y="143"/>
                          </a:lnTo>
                          <a:lnTo>
                            <a:pt x="0" y="0"/>
                          </a:lnTo>
                        </a:path>
                      </a:pathLst>
                    </a:custGeom>
                    <a:solidFill>
                      <a:srgbClr val="0000FF"/>
                    </a:solidFill>
                    <a:ln w="12700" cap="rnd">
                      <a:solidFill>
                        <a:srgbClr val="000000"/>
                      </a:solidFill>
                      <a:round/>
                      <a:headEnd/>
                      <a:tailEnd/>
                    </a:ln>
                  </p:spPr>
                  <p:txBody>
                    <a:bodyPr/>
                    <a:lstStyle/>
                    <a:p>
                      <a:endParaRPr lang="es-ES"/>
                    </a:p>
                  </p:txBody>
                </p:sp>
                <p:sp>
                  <p:nvSpPr>
                    <p:cNvPr id="1061" name="Freeform 17"/>
                    <p:cNvSpPr>
                      <a:spLocks/>
                    </p:cNvSpPr>
                    <p:nvPr/>
                  </p:nvSpPr>
                  <p:spPr bwMode="auto">
                    <a:xfrm>
                      <a:off x="1439" y="2917"/>
                      <a:ext cx="719" cy="145"/>
                    </a:xfrm>
                    <a:custGeom>
                      <a:avLst/>
                      <a:gdLst>
                        <a:gd name="T0" fmla="*/ 0 w 719"/>
                        <a:gd name="T1" fmla="*/ 0 h 145"/>
                        <a:gd name="T2" fmla="*/ 288 w 719"/>
                        <a:gd name="T3" fmla="*/ 0 h 145"/>
                        <a:gd name="T4" fmla="*/ 718 w 719"/>
                        <a:gd name="T5" fmla="*/ 144 h 145"/>
                        <a:gd name="T6" fmla="*/ 430 w 719"/>
                        <a:gd name="T7" fmla="*/ 144 h 145"/>
                        <a:gd name="T8" fmla="*/ 0 w 719"/>
                        <a:gd name="T9" fmla="*/ 0 h 145"/>
                        <a:gd name="T10" fmla="*/ 0 60000 65536"/>
                        <a:gd name="T11" fmla="*/ 0 60000 65536"/>
                        <a:gd name="T12" fmla="*/ 0 60000 65536"/>
                        <a:gd name="T13" fmla="*/ 0 60000 65536"/>
                        <a:gd name="T14" fmla="*/ 0 60000 65536"/>
                        <a:gd name="T15" fmla="*/ 0 w 719"/>
                        <a:gd name="T16" fmla="*/ 0 h 145"/>
                        <a:gd name="T17" fmla="*/ 719 w 719"/>
                        <a:gd name="T18" fmla="*/ 145 h 145"/>
                      </a:gdLst>
                      <a:ahLst/>
                      <a:cxnLst>
                        <a:cxn ang="T10">
                          <a:pos x="T0" y="T1"/>
                        </a:cxn>
                        <a:cxn ang="T11">
                          <a:pos x="T2" y="T3"/>
                        </a:cxn>
                        <a:cxn ang="T12">
                          <a:pos x="T4" y="T5"/>
                        </a:cxn>
                        <a:cxn ang="T13">
                          <a:pos x="T6" y="T7"/>
                        </a:cxn>
                        <a:cxn ang="T14">
                          <a:pos x="T8" y="T9"/>
                        </a:cxn>
                      </a:cxnLst>
                      <a:rect l="T15" t="T16" r="T17" b="T18"/>
                      <a:pathLst>
                        <a:path w="719" h="145">
                          <a:moveTo>
                            <a:pt x="0" y="0"/>
                          </a:moveTo>
                          <a:lnTo>
                            <a:pt x="288" y="0"/>
                          </a:lnTo>
                          <a:lnTo>
                            <a:pt x="718" y="144"/>
                          </a:lnTo>
                          <a:lnTo>
                            <a:pt x="430" y="144"/>
                          </a:lnTo>
                          <a:lnTo>
                            <a:pt x="0" y="0"/>
                          </a:lnTo>
                        </a:path>
                      </a:pathLst>
                    </a:custGeom>
                    <a:solidFill>
                      <a:srgbClr val="0000FF"/>
                    </a:solidFill>
                    <a:ln w="12700" cap="rnd">
                      <a:solidFill>
                        <a:srgbClr val="000000"/>
                      </a:solidFill>
                      <a:round/>
                      <a:headEnd/>
                      <a:tailEnd/>
                    </a:ln>
                  </p:spPr>
                  <p:txBody>
                    <a:bodyPr/>
                    <a:lstStyle/>
                    <a:p>
                      <a:endParaRPr lang="es-ES"/>
                    </a:p>
                  </p:txBody>
                </p:sp>
                <p:sp>
                  <p:nvSpPr>
                    <p:cNvPr id="1062" name="Freeform 18"/>
                    <p:cNvSpPr>
                      <a:spLocks/>
                    </p:cNvSpPr>
                    <p:nvPr/>
                  </p:nvSpPr>
                  <p:spPr bwMode="auto">
                    <a:xfrm>
                      <a:off x="1152" y="3133"/>
                      <a:ext cx="718" cy="143"/>
                    </a:xfrm>
                    <a:custGeom>
                      <a:avLst/>
                      <a:gdLst>
                        <a:gd name="T0" fmla="*/ 0 w 718"/>
                        <a:gd name="T1" fmla="*/ 0 h 143"/>
                        <a:gd name="T2" fmla="*/ 287 w 718"/>
                        <a:gd name="T3" fmla="*/ 0 h 143"/>
                        <a:gd name="T4" fmla="*/ 717 w 718"/>
                        <a:gd name="T5" fmla="*/ 142 h 143"/>
                        <a:gd name="T6" fmla="*/ 431 w 718"/>
                        <a:gd name="T7" fmla="*/ 142 h 143"/>
                        <a:gd name="T8" fmla="*/ 0 w 718"/>
                        <a:gd name="T9" fmla="*/ 0 h 143"/>
                        <a:gd name="T10" fmla="*/ 0 60000 65536"/>
                        <a:gd name="T11" fmla="*/ 0 60000 65536"/>
                        <a:gd name="T12" fmla="*/ 0 60000 65536"/>
                        <a:gd name="T13" fmla="*/ 0 60000 65536"/>
                        <a:gd name="T14" fmla="*/ 0 60000 65536"/>
                        <a:gd name="T15" fmla="*/ 0 w 718"/>
                        <a:gd name="T16" fmla="*/ 0 h 143"/>
                        <a:gd name="T17" fmla="*/ 718 w 718"/>
                        <a:gd name="T18" fmla="*/ 143 h 143"/>
                      </a:gdLst>
                      <a:ahLst/>
                      <a:cxnLst>
                        <a:cxn ang="T10">
                          <a:pos x="T0" y="T1"/>
                        </a:cxn>
                        <a:cxn ang="T11">
                          <a:pos x="T2" y="T3"/>
                        </a:cxn>
                        <a:cxn ang="T12">
                          <a:pos x="T4" y="T5"/>
                        </a:cxn>
                        <a:cxn ang="T13">
                          <a:pos x="T6" y="T7"/>
                        </a:cxn>
                        <a:cxn ang="T14">
                          <a:pos x="T8" y="T9"/>
                        </a:cxn>
                      </a:cxnLst>
                      <a:rect l="T15" t="T16" r="T17" b="T18"/>
                      <a:pathLst>
                        <a:path w="718" h="143">
                          <a:moveTo>
                            <a:pt x="0" y="0"/>
                          </a:moveTo>
                          <a:lnTo>
                            <a:pt x="287" y="0"/>
                          </a:lnTo>
                          <a:lnTo>
                            <a:pt x="717" y="142"/>
                          </a:lnTo>
                          <a:lnTo>
                            <a:pt x="431" y="142"/>
                          </a:lnTo>
                          <a:lnTo>
                            <a:pt x="0" y="0"/>
                          </a:lnTo>
                        </a:path>
                      </a:pathLst>
                    </a:custGeom>
                    <a:solidFill>
                      <a:srgbClr val="0000FF"/>
                    </a:solidFill>
                    <a:ln w="12700" cap="rnd">
                      <a:solidFill>
                        <a:srgbClr val="000000"/>
                      </a:solidFill>
                      <a:round/>
                      <a:headEnd/>
                      <a:tailEnd/>
                    </a:ln>
                  </p:spPr>
                  <p:txBody>
                    <a:bodyPr/>
                    <a:lstStyle/>
                    <a:p>
                      <a:endParaRPr lang="es-ES"/>
                    </a:p>
                  </p:txBody>
                </p:sp>
                <p:sp>
                  <p:nvSpPr>
                    <p:cNvPr id="1063" name="Freeform 19"/>
                    <p:cNvSpPr>
                      <a:spLocks/>
                    </p:cNvSpPr>
                    <p:nvPr/>
                  </p:nvSpPr>
                  <p:spPr bwMode="auto">
                    <a:xfrm>
                      <a:off x="864" y="3347"/>
                      <a:ext cx="720" cy="145"/>
                    </a:xfrm>
                    <a:custGeom>
                      <a:avLst/>
                      <a:gdLst>
                        <a:gd name="T0" fmla="*/ 0 w 720"/>
                        <a:gd name="T1" fmla="*/ 0 h 145"/>
                        <a:gd name="T2" fmla="*/ 288 w 720"/>
                        <a:gd name="T3" fmla="*/ 0 h 145"/>
                        <a:gd name="T4" fmla="*/ 719 w 720"/>
                        <a:gd name="T5" fmla="*/ 144 h 145"/>
                        <a:gd name="T6" fmla="*/ 431 w 720"/>
                        <a:gd name="T7" fmla="*/ 144 h 145"/>
                        <a:gd name="T8" fmla="*/ 0 w 720"/>
                        <a:gd name="T9" fmla="*/ 0 h 145"/>
                        <a:gd name="T10" fmla="*/ 0 60000 65536"/>
                        <a:gd name="T11" fmla="*/ 0 60000 65536"/>
                        <a:gd name="T12" fmla="*/ 0 60000 65536"/>
                        <a:gd name="T13" fmla="*/ 0 60000 65536"/>
                        <a:gd name="T14" fmla="*/ 0 60000 65536"/>
                        <a:gd name="T15" fmla="*/ 0 w 720"/>
                        <a:gd name="T16" fmla="*/ 0 h 145"/>
                        <a:gd name="T17" fmla="*/ 720 w 720"/>
                        <a:gd name="T18" fmla="*/ 145 h 145"/>
                      </a:gdLst>
                      <a:ahLst/>
                      <a:cxnLst>
                        <a:cxn ang="T10">
                          <a:pos x="T0" y="T1"/>
                        </a:cxn>
                        <a:cxn ang="T11">
                          <a:pos x="T2" y="T3"/>
                        </a:cxn>
                        <a:cxn ang="T12">
                          <a:pos x="T4" y="T5"/>
                        </a:cxn>
                        <a:cxn ang="T13">
                          <a:pos x="T6" y="T7"/>
                        </a:cxn>
                        <a:cxn ang="T14">
                          <a:pos x="T8" y="T9"/>
                        </a:cxn>
                      </a:cxnLst>
                      <a:rect l="T15" t="T16" r="T17" b="T18"/>
                      <a:pathLst>
                        <a:path w="720" h="145">
                          <a:moveTo>
                            <a:pt x="0" y="0"/>
                          </a:moveTo>
                          <a:lnTo>
                            <a:pt x="288" y="0"/>
                          </a:lnTo>
                          <a:lnTo>
                            <a:pt x="719" y="144"/>
                          </a:lnTo>
                          <a:lnTo>
                            <a:pt x="431" y="144"/>
                          </a:lnTo>
                          <a:lnTo>
                            <a:pt x="0" y="0"/>
                          </a:lnTo>
                        </a:path>
                      </a:pathLst>
                    </a:custGeom>
                    <a:solidFill>
                      <a:srgbClr val="0000FF"/>
                    </a:solidFill>
                    <a:ln w="12700" cap="rnd">
                      <a:solidFill>
                        <a:srgbClr val="000000"/>
                      </a:solidFill>
                      <a:round/>
                      <a:headEnd/>
                      <a:tailEnd/>
                    </a:ln>
                  </p:spPr>
                  <p:txBody>
                    <a:bodyPr/>
                    <a:lstStyle/>
                    <a:p>
                      <a:endParaRPr lang="es-ES"/>
                    </a:p>
                  </p:txBody>
                </p:sp>
              </p:grpSp>
              <p:grpSp>
                <p:nvGrpSpPr>
                  <p:cNvPr id="1041" name="Group 20"/>
                  <p:cNvGrpSpPr>
                    <a:grpSpLocks/>
                  </p:cNvGrpSpPr>
                  <p:nvPr/>
                </p:nvGrpSpPr>
                <p:grpSpPr bwMode="auto">
                  <a:xfrm>
                    <a:off x="864" y="1196"/>
                    <a:ext cx="3304" cy="2583"/>
                    <a:chOff x="864" y="1196"/>
                    <a:chExt cx="3304" cy="2583"/>
                  </a:xfrm>
                </p:grpSpPr>
                <p:sp>
                  <p:nvSpPr>
                    <p:cNvPr id="1042" name="Freeform 21"/>
                    <p:cNvSpPr>
                      <a:spLocks/>
                    </p:cNvSpPr>
                    <p:nvPr/>
                  </p:nvSpPr>
                  <p:spPr bwMode="auto">
                    <a:xfrm>
                      <a:off x="864" y="3347"/>
                      <a:ext cx="432" cy="432"/>
                    </a:xfrm>
                    <a:custGeom>
                      <a:avLst/>
                      <a:gdLst>
                        <a:gd name="T0" fmla="*/ 0 w 432"/>
                        <a:gd name="T1" fmla="*/ 0 h 432"/>
                        <a:gd name="T2" fmla="*/ 431 w 432"/>
                        <a:gd name="T3" fmla="*/ 144 h 432"/>
                        <a:gd name="T4" fmla="*/ 431 w 432"/>
                        <a:gd name="T5" fmla="*/ 431 h 432"/>
                        <a:gd name="T6" fmla="*/ 0 w 432"/>
                        <a:gd name="T7" fmla="*/ 287 h 432"/>
                        <a:gd name="T8" fmla="*/ 0 w 432"/>
                        <a:gd name="T9" fmla="*/ 0 h 432"/>
                        <a:gd name="T10" fmla="*/ 0 60000 65536"/>
                        <a:gd name="T11" fmla="*/ 0 60000 65536"/>
                        <a:gd name="T12" fmla="*/ 0 60000 65536"/>
                        <a:gd name="T13" fmla="*/ 0 60000 65536"/>
                        <a:gd name="T14" fmla="*/ 0 60000 65536"/>
                        <a:gd name="T15" fmla="*/ 0 w 432"/>
                        <a:gd name="T16" fmla="*/ 0 h 432"/>
                        <a:gd name="T17" fmla="*/ 432 w 432"/>
                        <a:gd name="T18" fmla="*/ 432 h 432"/>
                      </a:gdLst>
                      <a:ahLst/>
                      <a:cxnLst>
                        <a:cxn ang="T10">
                          <a:pos x="T0" y="T1"/>
                        </a:cxn>
                        <a:cxn ang="T11">
                          <a:pos x="T2" y="T3"/>
                        </a:cxn>
                        <a:cxn ang="T12">
                          <a:pos x="T4" y="T5"/>
                        </a:cxn>
                        <a:cxn ang="T13">
                          <a:pos x="T6" y="T7"/>
                        </a:cxn>
                        <a:cxn ang="T14">
                          <a:pos x="T8" y="T9"/>
                        </a:cxn>
                      </a:cxnLst>
                      <a:rect l="T15" t="T16" r="T17" b="T18"/>
                      <a:pathLst>
                        <a:path w="432" h="432">
                          <a:moveTo>
                            <a:pt x="0" y="0"/>
                          </a:moveTo>
                          <a:lnTo>
                            <a:pt x="431" y="144"/>
                          </a:lnTo>
                          <a:lnTo>
                            <a:pt x="431" y="431"/>
                          </a:lnTo>
                          <a:lnTo>
                            <a:pt x="0" y="287"/>
                          </a:lnTo>
                          <a:lnTo>
                            <a:pt x="0" y="0"/>
                          </a:lnTo>
                        </a:path>
                      </a:pathLst>
                    </a:custGeom>
                    <a:solidFill>
                      <a:srgbClr val="000080"/>
                    </a:solidFill>
                    <a:ln w="12700" cap="rnd">
                      <a:solidFill>
                        <a:srgbClr val="000000"/>
                      </a:solidFill>
                      <a:round/>
                      <a:headEnd/>
                      <a:tailEnd/>
                    </a:ln>
                  </p:spPr>
                  <p:txBody>
                    <a:bodyPr/>
                    <a:lstStyle/>
                    <a:p>
                      <a:endParaRPr lang="es-ES"/>
                    </a:p>
                  </p:txBody>
                </p:sp>
                <p:sp>
                  <p:nvSpPr>
                    <p:cNvPr id="1043" name="Freeform 22"/>
                    <p:cNvSpPr>
                      <a:spLocks/>
                    </p:cNvSpPr>
                    <p:nvPr/>
                  </p:nvSpPr>
                  <p:spPr bwMode="auto">
                    <a:xfrm>
                      <a:off x="1152" y="3133"/>
                      <a:ext cx="432" cy="359"/>
                    </a:xfrm>
                    <a:custGeom>
                      <a:avLst/>
                      <a:gdLst>
                        <a:gd name="T0" fmla="*/ 0 w 432"/>
                        <a:gd name="T1" fmla="*/ 0 h 359"/>
                        <a:gd name="T2" fmla="*/ 0 w 432"/>
                        <a:gd name="T3" fmla="*/ 214 h 359"/>
                        <a:gd name="T4" fmla="*/ 431 w 432"/>
                        <a:gd name="T5" fmla="*/ 358 h 359"/>
                        <a:gd name="T6" fmla="*/ 431 w 432"/>
                        <a:gd name="T7" fmla="*/ 142 h 359"/>
                        <a:gd name="T8" fmla="*/ 0 w 432"/>
                        <a:gd name="T9" fmla="*/ 0 h 359"/>
                        <a:gd name="T10" fmla="*/ 0 60000 65536"/>
                        <a:gd name="T11" fmla="*/ 0 60000 65536"/>
                        <a:gd name="T12" fmla="*/ 0 60000 65536"/>
                        <a:gd name="T13" fmla="*/ 0 60000 65536"/>
                        <a:gd name="T14" fmla="*/ 0 60000 65536"/>
                        <a:gd name="T15" fmla="*/ 0 w 432"/>
                        <a:gd name="T16" fmla="*/ 0 h 359"/>
                        <a:gd name="T17" fmla="*/ 432 w 432"/>
                        <a:gd name="T18" fmla="*/ 359 h 359"/>
                      </a:gdLst>
                      <a:ahLst/>
                      <a:cxnLst>
                        <a:cxn ang="T10">
                          <a:pos x="T0" y="T1"/>
                        </a:cxn>
                        <a:cxn ang="T11">
                          <a:pos x="T2" y="T3"/>
                        </a:cxn>
                        <a:cxn ang="T12">
                          <a:pos x="T4" y="T5"/>
                        </a:cxn>
                        <a:cxn ang="T13">
                          <a:pos x="T6" y="T7"/>
                        </a:cxn>
                        <a:cxn ang="T14">
                          <a:pos x="T8" y="T9"/>
                        </a:cxn>
                      </a:cxnLst>
                      <a:rect l="T15" t="T16" r="T17" b="T18"/>
                      <a:pathLst>
                        <a:path w="432" h="359">
                          <a:moveTo>
                            <a:pt x="0" y="0"/>
                          </a:moveTo>
                          <a:lnTo>
                            <a:pt x="0" y="214"/>
                          </a:lnTo>
                          <a:lnTo>
                            <a:pt x="431" y="358"/>
                          </a:lnTo>
                          <a:lnTo>
                            <a:pt x="431" y="142"/>
                          </a:lnTo>
                          <a:lnTo>
                            <a:pt x="0" y="0"/>
                          </a:lnTo>
                        </a:path>
                      </a:pathLst>
                    </a:custGeom>
                    <a:solidFill>
                      <a:srgbClr val="000080"/>
                    </a:solidFill>
                    <a:ln w="12700" cap="rnd">
                      <a:solidFill>
                        <a:srgbClr val="000000"/>
                      </a:solidFill>
                      <a:round/>
                      <a:headEnd/>
                      <a:tailEnd/>
                    </a:ln>
                  </p:spPr>
                  <p:txBody>
                    <a:bodyPr/>
                    <a:lstStyle/>
                    <a:p>
                      <a:endParaRPr lang="es-ES"/>
                    </a:p>
                  </p:txBody>
                </p:sp>
                <p:sp>
                  <p:nvSpPr>
                    <p:cNvPr id="1044" name="Freeform 23"/>
                    <p:cNvSpPr>
                      <a:spLocks/>
                    </p:cNvSpPr>
                    <p:nvPr/>
                  </p:nvSpPr>
                  <p:spPr bwMode="auto">
                    <a:xfrm>
                      <a:off x="1439" y="2917"/>
                      <a:ext cx="431" cy="359"/>
                    </a:xfrm>
                    <a:custGeom>
                      <a:avLst/>
                      <a:gdLst>
                        <a:gd name="T0" fmla="*/ 0 w 431"/>
                        <a:gd name="T1" fmla="*/ 0 h 359"/>
                        <a:gd name="T2" fmla="*/ 0 w 431"/>
                        <a:gd name="T3" fmla="*/ 216 h 359"/>
                        <a:gd name="T4" fmla="*/ 430 w 431"/>
                        <a:gd name="T5" fmla="*/ 358 h 359"/>
                        <a:gd name="T6" fmla="*/ 430 w 431"/>
                        <a:gd name="T7" fmla="*/ 144 h 359"/>
                        <a:gd name="T8" fmla="*/ 0 w 431"/>
                        <a:gd name="T9" fmla="*/ 0 h 359"/>
                        <a:gd name="T10" fmla="*/ 0 60000 65536"/>
                        <a:gd name="T11" fmla="*/ 0 60000 65536"/>
                        <a:gd name="T12" fmla="*/ 0 60000 65536"/>
                        <a:gd name="T13" fmla="*/ 0 60000 65536"/>
                        <a:gd name="T14" fmla="*/ 0 60000 65536"/>
                        <a:gd name="T15" fmla="*/ 0 w 431"/>
                        <a:gd name="T16" fmla="*/ 0 h 359"/>
                        <a:gd name="T17" fmla="*/ 431 w 431"/>
                        <a:gd name="T18" fmla="*/ 359 h 359"/>
                      </a:gdLst>
                      <a:ahLst/>
                      <a:cxnLst>
                        <a:cxn ang="T10">
                          <a:pos x="T0" y="T1"/>
                        </a:cxn>
                        <a:cxn ang="T11">
                          <a:pos x="T2" y="T3"/>
                        </a:cxn>
                        <a:cxn ang="T12">
                          <a:pos x="T4" y="T5"/>
                        </a:cxn>
                        <a:cxn ang="T13">
                          <a:pos x="T6" y="T7"/>
                        </a:cxn>
                        <a:cxn ang="T14">
                          <a:pos x="T8" y="T9"/>
                        </a:cxn>
                      </a:cxnLst>
                      <a:rect l="T15" t="T16" r="T17" b="T18"/>
                      <a:pathLst>
                        <a:path w="431" h="359">
                          <a:moveTo>
                            <a:pt x="0" y="0"/>
                          </a:moveTo>
                          <a:lnTo>
                            <a:pt x="0" y="216"/>
                          </a:lnTo>
                          <a:lnTo>
                            <a:pt x="430" y="358"/>
                          </a:lnTo>
                          <a:lnTo>
                            <a:pt x="430" y="144"/>
                          </a:lnTo>
                          <a:lnTo>
                            <a:pt x="0" y="0"/>
                          </a:lnTo>
                        </a:path>
                      </a:pathLst>
                    </a:custGeom>
                    <a:solidFill>
                      <a:srgbClr val="000080"/>
                    </a:solidFill>
                    <a:ln w="12700" cap="rnd">
                      <a:solidFill>
                        <a:srgbClr val="000000"/>
                      </a:solidFill>
                      <a:round/>
                      <a:headEnd/>
                      <a:tailEnd/>
                    </a:ln>
                  </p:spPr>
                  <p:txBody>
                    <a:bodyPr/>
                    <a:lstStyle/>
                    <a:p>
                      <a:endParaRPr lang="es-ES"/>
                    </a:p>
                  </p:txBody>
                </p:sp>
                <p:sp>
                  <p:nvSpPr>
                    <p:cNvPr id="1045" name="Freeform 24"/>
                    <p:cNvSpPr>
                      <a:spLocks/>
                    </p:cNvSpPr>
                    <p:nvPr/>
                  </p:nvSpPr>
                  <p:spPr bwMode="auto">
                    <a:xfrm>
                      <a:off x="1727" y="2702"/>
                      <a:ext cx="431" cy="360"/>
                    </a:xfrm>
                    <a:custGeom>
                      <a:avLst/>
                      <a:gdLst>
                        <a:gd name="T0" fmla="*/ 0 w 431"/>
                        <a:gd name="T1" fmla="*/ 0 h 360"/>
                        <a:gd name="T2" fmla="*/ 0 w 431"/>
                        <a:gd name="T3" fmla="*/ 215 h 360"/>
                        <a:gd name="T4" fmla="*/ 430 w 431"/>
                        <a:gd name="T5" fmla="*/ 359 h 360"/>
                        <a:gd name="T6" fmla="*/ 430 w 431"/>
                        <a:gd name="T7" fmla="*/ 143 h 360"/>
                        <a:gd name="T8" fmla="*/ 0 w 431"/>
                        <a:gd name="T9" fmla="*/ 0 h 360"/>
                        <a:gd name="T10" fmla="*/ 0 60000 65536"/>
                        <a:gd name="T11" fmla="*/ 0 60000 65536"/>
                        <a:gd name="T12" fmla="*/ 0 60000 65536"/>
                        <a:gd name="T13" fmla="*/ 0 60000 65536"/>
                        <a:gd name="T14" fmla="*/ 0 60000 65536"/>
                        <a:gd name="T15" fmla="*/ 0 w 431"/>
                        <a:gd name="T16" fmla="*/ 0 h 360"/>
                        <a:gd name="T17" fmla="*/ 431 w 431"/>
                        <a:gd name="T18" fmla="*/ 360 h 360"/>
                      </a:gdLst>
                      <a:ahLst/>
                      <a:cxnLst>
                        <a:cxn ang="T10">
                          <a:pos x="T0" y="T1"/>
                        </a:cxn>
                        <a:cxn ang="T11">
                          <a:pos x="T2" y="T3"/>
                        </a:cxn>
                        <a:cxn ang="T12">
                          <a:pos x="T4" y="T5"/>
                        </a:cxn>
                        <a:cxn ang="T13">
                          <a:pos x="T6" y="T7"/>
                        </a:cxn>
                        <a:cxn ang="T14">
                          <a:pos x="T8" y="T9"/>
                        </a:cxn>
                      </a:cxnLst>
                      <a:rect l="T15" t="T16" r="T17" b="T18"/>
                      <a:pathLst>
                        <a:path w="431" h="360">
                          <a:moveTo>
                            <a:pt x="0" y="0"/>
                          </a:moveTo>
                          <a:lnTo>
                            <a:pt x="0" y="215"/>
                          </a:lnTo>
                          <a:lnTo>
                            <a:pt x="430" y="359"/>
                          </a:lnTo>
                          <a:lnTo>
                            <a:pt x="430" y="143"/>
                          </a:lnTo>
                          <a:lnTo>
                            <a:pt x="0" y="0"/>
                          </a:lnTo>
                        </a:path>
                      </a:pathLst>
                    </a:custGeom>
                    <a:solidFill>
                      <a:srgbClr val="000080"/>
                    </a:solidFill>
                    <a:ln w="12700" cap="rnd">
                      <a:solidFill>
                        <a:srgbClr val="000000"/>
                      </a:solidFill>
                      <a:round/>
                      <a:headEnd/>
                      <a:tailEnd/>
                    </a:ln>
                  </p:spPr>
                  <p:txBody>
                    <a:bodyPr/>
                    <a:lstStyle/>
                    <a:p>
                      <a:endParaRPr lang="es-ES"/>
                    </a:p>
                  </p:txBody>
                </p:sp>
                <p:sp>
                  <p:nvSpPr>
                    <p:cNvPr id="1046" name="Freeform 25"/>
                    <p:cNvSpPr>
                      <a:spLocks/>
                    </p:cNvSpPr>
                    <p:nvPr/>
                  </p:nvSpPr>
                  <p:spPr bwMode="auto">
                    <a:xfrm>
                      <a:off x="2013" y="2488"/>
                      <a:ext cx="433" cy="358"/>
                    </a:xfrm>
                    <a:custGeom>
                      <a:avLst/>
                      <a:gdLst>
                        <a:gd name="T0" fmla="*/ 0 w 433"/>
                        <a:gd name="T1" fmla="*/ 0 h 358"/>
                        <a:gd name="T2" fmla="*/ 0 w 433"/>
                        <a:gd name="T3" fmla="*/ 215 h 358"/>
                        <a:gd name="T4" fmla="*/ 432 w 433"/>
                        <a:gd name="T5" fmla="*/ 357 h 358"/>
                        <a:gd name="T6" fmla="*/ 432 w 433"/>
                        <a:gd name="T7" fmla="*/ 143 h 358"/>
                        <a:gd name="T8" fmla="*/ 0 w 433"/>
                        <a:gd name="T9" fmla="*/ 0 h 358"/>
                        <a:gd name="T10" fmla="*/ 0 60000 65536"/>
                        <a:gd name="T11" fmla="*/ 0 60000 65536"/>
                        <a:gd name="T12" fmla="*/ 0 60000 65536"/>
                        <a:gd name="T13" fmla="*/ 0 60000 65536"/>
                        <a:gd name="T14" fmla="*/ 0 60000 65536"/>
                        <a:gd name="T15" fmla="*/ 0 w 433"/>
                        <a:gd name="T16" fmla="*/ 0 h 358"/>
                        <a:gd name="T17" fmla="*/ 433 w 433"/>
                        <a:gd name="T18" fmla="*/ 358 h 358"/>
                      </a:gdLst>
                      <a:ahLst/>
                      <a:cxnLst>
                        <a:cxn ang="T10">
                          <a:pos x="T0" y="T1"/>
                        </a:cxn>
                        <a:cxn ang="T11">
                          <a:pos x="T2" y="T3"/>
                        </a:cxn>
                        <a:cxn ang="T12">
                          <a:pos x="T4" y="T5"/>
                        </a:cxn>
                        <a:cxn ang="T13">
                          <a:pos x="T6" y="T7"/>
                        </a:cxn>
                        <a:cxn ang="T14">
                          <a:pos x="T8" y="T9"/>
                        </a:cxn>
                      </a:cxnLst>
                      <a:rect l="T15" t="T16" r="T17" b="T18"/>
                      <a:pathLst>
                        <a:path w="433" h="358">
                          <a:moveTo>
                            <a:pt x="0" y="0"/>
                          </a:moveTo>
                          <a:lnTo>
                            <a:pt x="0" y="215"/>
                          </a:lnTo>
                          <a:lnTo>
                            <a:pt x="432" y="357"/>
                          </a:lnTo>
                          <a:lnTo>
                            <a:pt x="432" y="143"/>
                          </a:lnTo>
                          <a:lnTo>
                            <a:pt x="0" y="0"/>
                          </a:lnTo>
                        </a:path>
                      </a:pathLst>
                    </a:custGeom>
                    <a:solidFill>
                      <a:srgbClr val="000080"/>
                    </a:solidFill>
                    <a:ln w="12700" cap="rnd">
                      <a:solidFill>
                        <a:srgbClr val="000000"/>
                      </a:solidFill>
                      <a:round/>
                      <a:headEnd/>
                      <a:tailEnd/>
                    </a:ln>
                  </p:spPr>
                  <p:txBody>
                    <a:bodyPr/>
                    <a:lstStyle/>
                    <a:p>
                      <a:endParaRPr lang="es-ES"/>
                    </a:p>
                  </p:txBody>
                </p:sp>
                <p:sp>
                  <p:nvSpPr>
                    <p:cNvPr id="1047" name="Freeform 26"/>
                    <p:cNvSpPr>
                      <a:spLocks/>
                    </p:cNvSpPr>
                    <p:nvPr/>
                  </p:nvSpPr>
                  <p:spPr bwMode="auto">
                    <a:xfrm>
                      <a:off x="2301" y="2272"/>
                      <a:ext cx="432" cy="359"/>
                    </a:xfrm>
                    <a:custGeom>
                      <a:avLst/>
                      <a:gdLst>
                        <a:gd name="T0" fmla="*/ 0 w 432"/>
                        <a:gd name="T1" fmla="*/ 216 h 359"/>
                        <a:gd name="T2" fmla="*/ 431 w 432"/>
                        <a:gd name="T3" fmla="*/ 358 h 359"/>
                        <a:gd name="T4" fmla="*/ 431 w 432"/>
                        <a:gd name="T5" fmla="*/ 144 h 359"/>
                        <a:gd name="T6" fmla="*/ 0 w 432"/>
                        <a:gd name="T7" fmla="*/ 0 h 359"/>
                        <a:gd name="T8" fmla="*/ 0 w 432"/>
                        <a:gd name="T9" fmla="*/ 216 h 359"/>
                        <a:gd name="T10" fmla="*/ 0 60000 65536"/>
                        <a:gd name="T11" fmla="*/ 0 60000 65536"/>
                        <a:gd name="T12" fmla="*/ 0 60000 65536"/>
                        <a:gd name="T13" fmla="*/ 0 60000 65536"/>
                        <a:gd name="T14" fmla="*/ 0 60000 65536"/>
                        <a:gd name="T15" fmla="*/ 0 w 432"/>
                        <a:gd name="T16" fmla="*/ 0 h 359"/>
                        <a:gd name="T17" fmla="*/ 432 w 432"/>
                        <a:gd name="T18" fmla="*/ 359 h 359"/>
                      </a:gdLst>
                      <a:ahLst/>
                      <a:cxnLst>
                        <a:cxn ang="T10">
                          <a:pos x="T0" y="T1"/>
                        </a:cxn>
                        <a:cxn ang="T11">
                          <a:pos x="T2" y="T3"/>
                        </a:cxn>
                        <a:cxn ang="T12">
                          <a:pos x="T4" y="T5"/>
                        </a:cxn>
                        <a:cxn ang="T13">
                          <a:pos x="T6" y="T7"/>
                        </a:cxn>
                        <a:cxn ang="T14">
                          <a:pos x="T8" y="T9"/>
                        </a:cxn>
                      </a:cxnLst>
                      <a:rect l="T15" t="T16" r="T17" b="T18"/>
                      <a:pathLst>
                        <a:path w="432" h="359">
                          <a:moveTo>
                            <a:pt x="0" y="216"/>
                          </a:moveTo>
                          <a:lnTo>
                            <a:pt x="431" y="358"/>
                          </a:lnTo>
                          <a:lnTo>
                            <a:pt x="431" y="144"/>
                          </a:lnTo>
                          <a:lnTo>
                            <a:pt x="0" y="0"/>
                          </a:lnTo>
                          <a:lnTo>
                            <a:pt x="0" y="216"/>
                          </a:lnTo>
                        </a:path>
                      </a:pathLst>
                    </a:custGeom>
                    <a:solidFill>
                      <a:srgbClr val="000080"/>
                    </a:solidFill>
                    <a:ln w="12700" cap="rnd">
                      <a:solidFill>
                        <a:srgbClr val="000000"/>
                      </a:solidFill>
                      <a:round/>
                      <a:headEnd/>
                      <a:tailEnd/>
                    </a:ln>
                  </p:spPr>
                  <p:txBody>
                    <a:bodyPr/>
                    <a:lstStyle/>
                    <a:p>
                      <a:endParaRPr lang="es-ES"/>
                    </a:p>
                  </p:txBody>
                </p:sp>
                <p:sp>
                  <p:nvSpPr>
                    <p:cNvPr id="1048" name="Freeform 27"/>
                    <p:cNvSpPr>
                      <a:spLocks/>
                    </p:cNvSpPr>
                    <p:nvPr/>
                  </p:nvSpPr>
                  <p:spPr bwMode="auto">
                    <a:xfrm>
                      <a:off x="2588" y="2057"/>
                      <a:ext cx="431" cy="360"/>
                    </a:xfrm>
                    <a:custGeom>
                      <a:avLst/>
                      <a:gdLst>
                        <a:gd name="T0" fmla="*/ 0 w 431"/>
                        <a:gd name="T1" fmla="*/ 0 h 360"/>
                        <a:gd name="T2" fmla="*/ 0 w 431"/>
                        <a:gd name="T3" fmla="*/ 215 h 360"/>
                        <a:gd name="T4" fmla="*/ 430 w 431"/>
                        <a:gd name="T5" fmla="*/ 359 h 360"/>
                        <a:gd name="T6" fmla="*/ 430 w 431"/>
                        <a:gd name="T7" fmla="*/ 144 h 360"/>
                        <a:gd name="T8" fmla="*/ 0 w 431"/>
                        <a:gd name="T9" fmla="*/ 0 h 360"/>
                        <a:gd name="T10" fmla="*/ 0 60000 65536"/>
                        <a:gd name="T11" fmla="*/ 0 60000 65536"/>
                        <a:gd name="T12" fmla="*/ 0 60000 65536"/>
                        <a:gd name="T13" fmla="*/ 0 60000 65536"/>
                        <a:gd name="T14" fmla="*/ 0 60000 65536"/>
                        <a:gd name="T15" fmla="*/ 0 w 431"/>
                        <a:gd name="T16" fmla="*/ 0 h 360"/>
                        <a:gd name="T17" fmla="*/ 431 w 431"/>
                        <a:gd name="T18" fmla="*/ 360 h 360"/>
                      </a:gdLst>
                      <a:ahLst/>
                      <a:cxnLst>
                        <a:cxn ang="T10">
                          <a:pos x="T0" y="T1"/>
                        </a:cxn>
                        <a:cxn ang="T11">
                          <a:pos x="T2" y="T3"/>
                        </a:cxn>
                        <a:cxn ang="T12">
                          <a:pos x="T4" y="T5"/>
                        </a:cxn>
                        <a:cxn ang="T13">
                          <a:pos x="T6" y="T7"/>
                        </a:cxn>
                        <a:cxn ang="T14">
                          <a:pos x="T8" y="T9"/>
                        </a:cxn>
                      </a:cxnLst>
                      <a:rect l="T15" t="T16" r="T17" b="T18"/>
                      <a:pathLst>
                        <a:path w="431" h="360">
                          <a:moveTo>
                            <a:pt x="0" y="0"/>
                          </a:moveTo>
                          <a:lnTo>
                            <a:pt x="0" y="215"/>
                          </a:lnTo>
                          <a:lnTo>
                            <a:pt x="430" y="359"/>
                          </a:lnTo>
                          <a:lnTo>
                            <a:pt x="430" y="144"/>
                          </a:lnTo>
                          <a:lnTo>
                            <a:pt x="0" y="0"/>
                          </a:lnTo>
                        </a:path>
                      </a:pathLst>
                    </a:custGeom>
                    <a:solidFill>
                      <a:srgbClr val="000080"/>
                    </a:solidFill>
                    <a:ln w="12700" cap="rnd">
                      <a:solidFill>
                        <a:srgbClr val="000000"/>
                      </a:solidFill>
                      <a:round/>
                      <a:headEnd/>
                      <a:tailEnd/>
                    </a:ln>
                  </p:spPr>
                  <p:txBody>
                    <a:bodyPr/>
                    <a:lstStyle/>
                    <a:p>
                      <a:endParaRPr lang="es-ES"/>
                    </a:p>
                  </p:txBody>
                </p:sp>
                <p:sp>
                  <p:nvSpPr>
                    <p:cNvPr id="1049" name="Freeform 28"/>
                    <p:cNvSpPr>
                      <a:spLocks/>
                    </p:cNvSpPr>
                    <p:nvPr/>
                  </p:nvSpPr>
                  <p:spPr bwMode="auto">
                    <a:xfrm>
                      <a:off x="2876" y="1841"/>
                      <a:ext cx="430" cy="361"/>
                    </a:xfrm>
                    <a:custGeom>
                      <a:avLst/>
                      <a:gdLst>
                        <a:gd name="T0" fmla="*/ 0 w 430"/>
                        <a:gd name="T1" fmla="*/ 0 h 361"/>
                        <a:gd name="T2" fmla="*/ 0 w 430"/>
                        <a:gd name="T3" fmla="*/ 216 h 361"/>
                        <a:gd name="T4" fmla="*/ 429 w 430"/>
                        <a:gd name="T5" fmla="*/ 360 h 361"/>
                        <a:gd name="T6" fmla="*/ 429 w 430"/>
                        <a:gd name="T7" fmla="*/ 144 h 361"/>
                        <a:gd name="T8" fmla="*/ 0 w 430"/>
                        <a:gd name="T9" fmla="*/ 0 h 361"/>
                        <a:gd name="T10" fmla="*/ 0 60000 65536"/>
                        <a:gd name="T11" fmla="*/ 0 60000 65536"/>
                        <a:gd name="T12" fmla="*/ 0 60000 65536"/>
                        <a:gd name="T13" fmla="*/ 0 60000 65536"/>
                        <a:gd name="T14" fmla="*/ 0 60000 65536"/>
                        <a:gd name="T15" fmla="*/ 0 w 430"/>
                        <a:gd name="T16" fmla="*/ 0 h 361"/>
                        <a:gd name="T17" fmla="*/ 430 w 430"/>
                        <a:gd name="T18" fmla="*/ 361 h 361"/>
                      </a:gdLst>
                      <a:ahLst/>
                      <a:cxnLst>
                        <a:cxn ang="T10">
                          <a:pos x="T0" y="T1"/>
                        </a:cxn>
                        <a:cxn ang="T11">
                          <a:pos x="T2" y="T3"/>
                        </a:cxn>
                        <a:cxn ang="T12">
                          <a:pos x="T4" y="T5"/>
                        </a:cxn>
                        <a:cxn ang="T13">
                          <a:pos x="T6" y="T7"/>
                        </a:cxn>
                        <a:cxn ang="T14">
                          <a:pos x="T8" y="T9"/>
                        </a:cxn>
                      </a:cxnLst>
                      <a:rect l="T15" t="T16" r="T17" b="T18"/>
                      <a:pathLst>
                        <a:path w="430" h="361">
                          <a:moveTo>
                            <a:pt x="0" y="0"/>
                          </a:moveTo>
                          <a:lnTo>
                            <a:pt x="0" y="216"/>
                          </a:lnTo>
                          <a:lnTo>
                            <a:pt x="429" y="360"/>
                          </a:lnTo>
                          <a:lnTo>
                            <a:pt x="429" y="144"/>
                          </a:lnTo>
                          <a:lnTo>
                            <a:pt x="0" y="0"/>
                          </a:lnTo>
                        </a:path>
                      </a:pathLst>
                    </a:custGeom>
                    <a:solidFill>
                      <a:srgbClr val="000080"/>
                    </a:solidFill>
                    <a:ln w="12700" cap="rnd">
                      <a:solidFill>
                        <a:srgbClr val="000000"/>
                      </a:solidFill>
                      <a:round/>
                      <a:headEnd/>
                      <a:tailEnd/>
                    </a:ln>
                  </p:spPr>
                  <p:txBody>
                    <a:bodyPr/>
                    <a:lstStyle/>
                    <a:p>
                      <a:endParaRPr lang="es-ES"/>
                    </a:p>
                  </p:txBody>
                </p:sp>
                <p:sp>
                  <p:nvSpPr>
                    <p:cNvPr id="1050" name="Freeform 29"/>
                    <p:cNvSpPr>
                      <a:spLocks/>
                    </p:cNvSpPr>
                    <p:nvPr/>
                  </p:nvSpPr>
                  <p:spPr bwMode="auto">
                    <a:xfrm>
                      <a:off x="3162" y="1627"/>
                      <a:ext cx="432" cy="359"/>
                    </a:xfrm>
                    <a:custGeom>
                      <a:avLst/>
                      <a:gdLst>
                        <a:gd name="T0" fmla="*/ 0 w 432"/>
                        <a:gd name="T1" fmla="*/ 0 h 359"/>
                        <a:gd name="T2" fmla="*/ 0 w 432"/>
                        <a:gd name="T3" fmla="*/ 214 h 359"/>
                        <a:gd name="T4" fmla="*/ 431 w 432"/>
                        <a:gd name="T5" fmla="*/ 358 h 359"/>
                        <a:gd name="T6" fmla="*/ 431 w 432"/>
                        <a:gd name="T7" fmla="*/ 144 h 359"/>
                        <a:gd name="T8" fmla="*/ 0 w 432"/>
                        <a:gd name="T9" fmla="*/ 0 h 359"/>
                        <a:gd name="T10" fmla="*/ 0 60000 65536"/>
                        <a:gd name="T11" fmla="*/ 0 60000 65536"/>
                        <a:gd name="T12" fmla="*/ 0 60000 65536"/>
                        <a:gd name="T13" fmla="*/ 0 60000 65536"/>
                        <a:gd name="T14" fmla="*/ 0 60000 65536"/>
                        <a:gd name="T15" fmla="*/ 0 w 432"/>
                        <a:gd name="T16" fmla="*/ 0 h 359"/>
                        <a:gd name="T17" fmla="*/ 432 w 432"/>
                        <a:gd name="T18" fmla="*/ 359 h 359"/>
                      </a:gdLst>
                      <a:ahLst/>
                      <a:cxnLst>
                        <a:cxn ang="T10">
                          <a:pos x="T0" y="T1"/>
                        </a:cxn>
                        <a:cxn ang="T11">
                          <a:pos x="T2" y="T3"/>
                        </a:cxn>
                        <a:cxn ang="T12">
                          <a:pos x="T4" y="T5"/>
                        </a:cxn>
                        <a:cxn ang="T13">
                          <a:pos x="T6" y="T7"/>
                        </a:cxn>
                        <a:cxn ang="T14">
                          <a:pos x="T8" y="T9"/>
                        </a:cxn>
                      </a:cxnLst>
                      <a:rect l="T15" t="T16" r="T17" b="T18"/>
                      <a:pathLst>
                        <a:path w="432" h="359">
                          <a:moveTo>
                            <a:pt x="0" y="0"/>
                          </a:moveTo>
                          <a:lnTo>
                            <a:pt x="0" y="214"/>
                          </a:lnTo>
                          <a:lnTo>
                            <a:pt x="431" y="358"/>
                          </a:lnTo>
                          <a:lnTo>
                            <a:pt x="431" y="144"/>
                          </a:lnTo>
                          <a:lnTo>
                            <a:pt x="0" y="0"/>
                          </a:lnTo>
                        </a:path>
                      </a:pathLst>
                    </a:custGeom>
                    <a:solidFill>
                      <a:srgbClr val="000080"/>
                    </a:solidFill>
                    <a:ln w="12700" cap="rnd">
                      <a:solidFill>
                        <a:srgbClr val="000000"/>
                      </a:solidFill>
                      <a:round/>
                      <a:headEnd/>
                      <a:tailEnd/>
                    </a:ln>
                  </p:spPr>
                  <p:txBody>
                    <a:bodyPr/>
                    <a:lstStyle/>
                    <a:p>
                      <a:endParaRPr lang="es-ES"/>
                    </a:p>
                  </p:txBody>
                </p:sp>
                <p:sp>
                  <p:nvSpPr>
                    <p:cNvPr id="1051" name="Freeform 30"/>
                    <p:cNvSpPr>
                      <a:spLocks/>
                    </p:cNvSpPr>
                    <p:nvPr/>
                  </p:nvSpPr>
                  <p:spPr bwMode="auto">
                    <a:xfrm>
                      <a:off x="3449" y="1411"/>
                      <a:ext cx="433" cy="361"/>
                    </a:xfrm>
                    <a:custGeom>
                      <a:avLst/>
                      <a:gdLst>
                        <a:gd name="T0" fmla="*/ 0 w 433"/>
                        <a:gd name="T1" fmla="*/ 0 h 361"/>
                        <a:gd name="T2" fmla="*/ 0 w 433"/>
                        <a:gd name="T3" fmla="*/ 216 h 361"/>
                        <a:gd name="T4" fmla="*/ 432 w 433"/>
                        <a:gd name="T5" fmla="*/ 360 h 361"/>
                        <a:gd name="T6" fmla="*/ 432 w 433"/>
                        <a:gd name="T7" fmla="*/ 144 h 361"/>
                        <a:gd name="T8" fmla="*/ 0 w 433"/>
                        <a:gd name="T9" fmla="*/ 0 h 361"/>
                        <a:gd name="T10" fmla="*/ 0 60000 65536"/>
                        <a:gd name="T11" fmla="*/ 0 60000 65536"/>
                        <a:gd name="T12" fmla="*/ 0 60000 65536"/>
                        <a:gd name="T13" fmla="*/ 0 60000 65536"/>
                        <a:gd name="T14" fmla="*/ 0 60000 65536"/>
                        <a:gd name="T15" fmla="*/ 0 w 433"/>
                        <a:gd name="T16" fmla="*/ 0 h 361"/>
                        <a:gd name="T17" fmla="*/ 433 w 433"/>
                        <a:gd name="T18" fmla="*/ 361 h 361"/>
                      </a:gdLst>
                      <a:ahLst/>
                      <a:cxnLst>
                        <a:cxn ang="T10">
                          <a:pos x="T0" y="T1"/>
                        </a:cxn>
                        <a:cxn ang="T11">
                          <a:pos x="T2" y="T3"/>
                        </a:cxn>
                        <a:cxn ang="T12">
                          <a:pos x="T4" y="T5"/>
                        </a:cxn>
                        <a:cxn ang="T13">
                          <a:pos x="T6" y="T7"/>
                        </a:cxn>
                        <a:cxn ang="T14">
                          <a:pos x="T8" y="T9"/>
                        </a:cxn>
                      </a:cxnLst>
                      <a:rect l="T15" t="T16" r="T17" b="T18"/>
                      <a:pathLst>
                        <a:path w="433" h="361">
                          <a:moveTo>
                            <a:pt x="0" y="0"/>
                          </a:moveTo>
                          <a:lnTo>
                            <a:pt x="0" y="216"/>
                          </a:lnTo>
                          <a:lnTo>
                            <a:pt x="432" y="360"/>
                          </a:lnTo>
                          <a:lnTo>
                            <a:pt x="432" y="144"/>
                          </a:lnTo>
                          <a:lnTo>
                            <a:pt x="0" y="0"/>
                          </a:lnTo>
                        </a:path>
                      </a:pathLst>
                    </a:custGeom>
                    <a:solidFill>
                      <a:srgbClr val="000080"/>
                    </a:solidFill>
                    <a:ln w="12700" cap="rnd">
                      <a:solidFill>
                        <a:srgbClr val="000000"/>
                      </a:solidFill>
                      <a:round/>
                      <a:headEnd/>
                      <a:tailEnd/>
                    </a:ln>
                  </p:spPr>
                  <p:txBody>
                    <a:bodyPr/>
                    <a:lstStyle/>
                    <a:p>
                      <a:endParaRPr lang="es-ES"/>
                    </a:p>
                  </p:txBody>
                </p:sp>
                <p:sp>
                  <p:nvSpPr>
                    <p:cNvPr id="1052" name="Freeform 31"/>
                    <p:cNvSpPr>
                      <a:spLocks/>
                    </p:cNvSpPr>
                    <p:nvPr/>
                  </p:nvSpPr>
                  <p:spPr bwMode="auto">
                    <a:xfrm>
                      <a:off x="3737" y="1196"/>
                      <a:ext cx="431" cy="360"/>
                    </a:xfrm>
                    <a:custGeom>
                      <a:avLst/>
                      <a:gdLst>
                        <a:gd name="T0" fmla="*/ 0 w 431"/>
                        <a:gd name="T1" fmla="*/ 0 h 360"/>
                        <a:gd name="T2" fmla="*/ 0 w 431"/>
                        <a:gd name="T3" fmla="*/ 215 h 360"/>
                        <a:gd name="T4" fmla="*/ 430 w 431"/>
                        <a:gd name="T5" fmla="*/ 359 h 360"/>
                        <a:gd name="T6" fmla="*/ 430 w 431"/>
                        <a:gd name="T7" fmla="*/ 144 h 360"/>
                        <a:gd name="T8" fmla="*/ 0 w 431"/>
                        <a:gd name="T9" fmla="*/ 0 h 360"/>
                        <a:gd name="T10" fmla="*/ 0 60000 65536"/>
                        <a:gd name="T11" fmla="*/ 0 60000 65536"/>
                        <a:gd name="T12" fmla="*/ 0 60000 65536"/>
                        <a:gd name="T13" fmla="*/ 0 60000 65536"/>
                        <a:gd name="T14" fmla="*/ 0 60000 65536"/>
                        <a:gd name="T15" fmla="*/ 0 w 431"/>
                        <a:gd name="T16" fmla="*/ 0 h 360"/>
                        <a:gd name="T17" fmla="*/ 431 w 431"/>
                        <a:gd name="T18" fmla="*/ 360 h 360"/>
                      </a:gdLst>
                      <a:ahLst/>
                      <a:cxnLst>
                        <a:cxn ang="T10">
                          <a:pos x="T0" y="T1"/>
                        </a:cxn>
                        <a:cxn ang="T11">
                          <a:pos x="T2" y="T3"/>
                        </a:cxn>
                        <a:cxn ang="T12">
                          <a:pos x="T4" y="T5"/>
                        </a:cxn>
                        <a:cxn ang="T13">
                          <a:pos x="T6" y="T7"/>
                        </a:cxn>
                        <a:cxn ang="T14">
                          <a:pos x="T8" y="T9"/>
                        </a:cxn>
                      </a:cxnLst>
                      <a:rect l="T15" t="T16" r="T17" b="T18"/>
                      <a:pathLst>
                        <a:path w="431" h="360">
                          <a:moveTo>
                            <a:pt x="0" y="0"/>
                          </a:moveTo>
                          <a:lnTo>
                            <a:pt x="0" y="215"/>
                          </a:lnTo>
                          <a:lnTo>
                            <a:pt x="430" y="359"/>
                          </a:lnTo>
                          <a:lnTo>
                            <a:pt x="430" y="144"/>
                          </a:lnTo>
                          <a:lnTo>
                            <a:pt x="0" y="0"/>
                          </a:lnTo>
                        </a:path>
                      </a:pathLst>
                    </a:custGeom>
                    <a:solidFill>
                      <a:srgbClr val="000080"/>
                    </a:solidFill>
                    <a:ln w="12700" cap="rnd">
                      <a:solidFill>
                        <a:srgbClr val="000000"/>
                      </a:solidFill>
                      <a:round/>
                      <a:headEnd/>
                      <a:tailEnd/>
                    </a:ln>
                  </p:spPr>
                  <p:txBody>
                    <a:bodyPr/>
                    <a:lstStyle/>
                    <a:p>
                      <a:endParaRPr lang="es-ES"/>
                    </a:p>
                  </p:txBody>
                </p:sp>
              </p:grpSp>
            </p:grpSp>
          </p:grpSp>
          <p:sp>
            <p:nvSpPr>
              <p:cNvPr id="875552" name="Rectangle 32"/>
              <p:cNvSpPr>
                <a:spLocks noChangeArrowheads="1"/>
              </p:cNvSpPr>
              <p:nvPr/>
            </p:nvSpPr>
            <p:spPr bwMode="auto">
              <a:xfrm>
                <a:off x="1274" y="3522"/>
                <a:ext cx="2698" cy="229"/>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1800" b="1">
                    <a:solidFill>
                      <a:schemeClr val="hlink"/>
                    </a:solidFill>
                    <a:effectLst>
                      <a:outerShdw blurRad="38100" dist="38100" dir="2700000" algn="tl">
                        <a:srgbClr val="000000"/>
                      </a:outerShdw>
                    </a:effectLst>
                    <a:latin typeface="Arial" charset="0"/>
                  </a:rPr>
                  <a:t>1 Determinar proposito de Pronostico</a:t>
                </a:r>
              </a:p>
            </p:txBody>
          </p:sp>
          <p:sp>
            <p:nvSpPr>
              <p:cNvPr id="875553" name="Rectangle 33"/>
              <p:cNvSpPr>
                <a:spLocks noChangeArrowheads="1"/>
              </p:cNvSpPr>
              <p:nvPr/>
            </p:nvSpPr>
            <p:spPr bwMode="auto">
              <a:xfrm>
                <a:off x="1610" y="3294"/>
                <a:ext cx="2370" cy="229"/>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1800" b="1">
                    <a:solidFill>
                      <a:schemeClr val="hlink"/>
                    </a:solidFill>
                    <a:effectLst>
                      <a:outerShdw blurRad="38100" dist="38100" dir="2700000" algn="tl">
                        <a:srgbClr val="000000"/>
                      </a:outerShdw>
                    </a:effectLst>
                    <a:latin typeface="Arial" charset="0"/>
                  </a:rPr>
                  <a:t>2 Establecer horizonte de tiempo</a:t>
                </a:r>
              </a:p>
            </p:txBody>
          </p:sp>
          <p:sp>
            <p:nvSpPr>
              <p:cNvPr id="875554" name="Rectangle 34"/>
              <p:cNvSpPr>
                <a:spLocks noChangeArrowheads="1"/>
              </p:cNvSpPr>
              <p:nvPr/>
            </p:nvSpPr>
            <p:spPr bwMode="auto">
              <a:xfrm>
                <a:off x="1862" y="3054"/>
                <a:ext cx="2578" cy="229"/>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1800" b="1">
                    <a:solidFill>
                      <a:schemeClr val="hlink"/>
                    </a:solidFill>
                    <a:effectLst>
                      <a:outerShdw blurRad="38100" dist="38100" dir="2700000" algn="tl">
                        <a:srgbClr val="000000"/>
                      </a:outerShdw>
                    </a:effectLst>
                    <a:latin typeface="Arial" charset="0"/>
                  </a:rPr>
                  <a:t>3 Seleccionar tecnica de Pronostico</a:t>
                </a:r>
              </a:p>
            </p:txBody>
          </p:sp>
          <p:sp>
            <p:nvSpPr>
              <p:cNvPr id="875555" name="Rectangle 35"/>
              <p:cNvSpPr>
                <a:spLocks noChangeArrowheads="1"/>
              </p:cNvSpPr>
              <p:nvPr/>
            </p:nvSpPr>
            <p:spPr bwMode="auto">
              <a:xfrm>
                <a:off x="2186" y="2850"/>
                <a:ext cx="2010" cy="229"/>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1800" b="1">
                    <a:solidFill>
                      <a:schemeClr val="hlink"/>
                    </a:solidFill>
                    <a:effectLst>
                      <a:outerShdw blurRad="38100" dist="38100" dir="2700000" algn="tl">
                        <a:srgbClr val="000000"/>
                      </a:outerShdw>
                    </a:effectLst>
                    <a:latin typeface="Arial" charset="0"/>
                  </a:rPr>
                  <a:t>4 Recopilar y analizar datos</a:t>
                </a:r>
              </a:p>
            </p:txBody>
          </p:sp>
          <p:sp>
            <p:nvSpPr>
              <p:cNvPr id="875556" name="Rectangle 36"/>
              <p:cNvSpPr>
                <a:spLocks noChangeArrowheads="1"/>
              </p:cNvSpPr>
              <p:nvPr/>
            </p:nvSpPr>
            <p:spPr bwMode="auto">
              <a:xfrm>
                <a:off x="2438" y="2646"/>
                <a:ext cx="1778" cy="229"/>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1800" b="1">
                    <a:solidFill>
                      <a:schemeClr val="hlink"/>
                    </a:solidFill>
                    <a:effectLst>
                      <a:outerShdw blurRad="38100" dist="38100" dir="2700000" algn="tl">
                        <a:srgbClr val="000000"/>
                      </a:outerShdw>
                    </a:effectLst>
                    <a:latin typeface="Arial" charset="0"/>
                  </a:rPr>
                  <a:t>5 Preparar el Pronostico</a:t>
                </a:r>
              </a:p>
            </p:txBody>
          </p:sp>
          <p:sp>
            <p:nvSpPr>
              <p:cNvPr id="875557" name="Rectangle 37"/>
              <p:cNvSpPr>
                <a:spLocks noChangeArrowheads="1"/>
              </p:cNvSpPr>
              <p:nvPr/>
            </p:nvSpPr>
            <p:spPr bwMode="auto">
              <a:xfrm>
                <a:off x="2750" y="2418"/>
                <a:ext cx="1922" cy="229"/>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1800" b="1">
                    <a:solidFill>
                      <a:schemeClr val="hlink"/>
                    </a:solidFill>
                    <a:effectLst>
                      <a:outerShdw blurRad="38100" dist="38100" dir="2700000" algn="tl">
                        <a:srgbClr val="000000"/>
                      </a:outerShdw>
                    </a:effectLst>
                    <a:latin typeface="Arial" charset="0"/>
                  </a:rPr>
                  <a:t>6 Monitorear el pronostico</a:t>
                </a:r>
              </a:p>
            </p:txBody>
          </p:sp>
        </p:grpSp>
        <p:graphicFrame>
          <p:nvGraphicFramePr>
            <p:cNvPr id="1026" name="Object 38">
              <a:hlinkClick r:id="" action="ppaction://ole?verb=0"/>
            </p:cNvPr>
            <p:cNvGraphicFramePr>
              <a:graphicFrameLocks/>
            </p:cNvGraphicFramePr>
            <p:nvPr/>
          </p:nvGraphicFramePr>
          <p:xfrm>
            <a:off x="2246" y="891"/>
            <a:ext cx="2739" cy="1541"/>
          </p:xfrm>
          <a:graphic>
            <a:graphicData uri="http://schemas.openxmlformats.org/presentationml/2006/ole">
              <p:oleObj spid="_x0000_s1026" name="Clip" r:id="rId3" imgW="4346280" imgH="2444400" progId="MS_ClipArt_Gallery.2">
                <p:embed/>
              </p:oleObj>
            </a:graphicData>
          </a:graphic>
        </p:graphicFrame>
        <p:sp>
          <p:nvSpPr>
            <p:cNvPr id="1030" name="Rectangle 39"/>
            <p:cNvSpPr>
              <a:spLocks noChangeArrowheads="1"/>
            </p:cNvSpPr>
            <p:nvPr/>
          </p:nvSpPr>
          <p:spPr bwMode="auto">
            <a:xfrm>
              <a:off x="2837" y="1347"/>
              <a:ext cx="1448" cy="286"/>
            </a:xfrm>
            <a:prstGeom prst="rect">
              <a:avLst/>
            </a:prstGeom>
            <a:noFill/>
            <a:ln w="12700">
              <a:noFill/>
              <a:miter lim="800000"/>
              <a:headEnd/>
              <a:tailEnd/>
            </a:ln>
          </p:spPr>
          <p:txBody>
            <a:bodyPr wrap="none" lIns="90488" tIns="44450" rIns="90488" bIns="44450">
              <a:spAutoFit/>
            </a:bodyPr>
            <a:lstStyle/>
            <a:p>
              <a:pPr eaLnBrk="0" hangingPunct="0"/>
              <a:r>
                <a:rPr lang="en-US" b="1">
                  <a:latin typeface="Arial" charset="0"/>
                </a:rPr>
                <a:t>“The forecast”</a:t>
              </a:r>
            </a:p>
          </p:txBody>
        </p:sp>
      </p:grpSp>
    </p:spTree>
  </p:cSld>
  <p:clrMapOvr>
    <a:masterClrMapping/>
  </p:clrMapOvr>
  <p:transition>
    <p:strips/>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p:spPr>
        <p:txBody>
          <a:bodyPr lIns="90488" tIns="44450" rIns="90488" bIns="44450" anchorCtr="1"/>
          <a:lstStyle/>
          <a:p>
            <a:pPr eaLnBrk="1" hangingPunct="1">
              <a:lnSpc>
                <a:spcPct val="95000"/>
              </a:lnSpc>
            </a:pPr>
            <a:r>
              <a:rPr lang="en-US" smtClean="0"/>
              <a:t>Tipos de Pronosticos por Horizonte de Tiempo</a:t>
            </a:r>
          </a:p>
        </p:txBody>
      </p:sp>
      <p:sp>
        <p:nvSpPr>
          <p:cNvPr id="863235" name="Rectangle 3"/>
          <p:cNvSpPr>
            <a:spLocks noGrp="1" noChangeArrowheads="1"/>
          </p:cNvSpPr>
          <p:nvPr>
            <p:ph type="body" idx="1"/>
          </p:nvPr>
        </p:nvSpPr>
        <p:spPr/>
        <p:txBody>
          <a:bodyPr lIns="90488" tIns="44450" rIns="90488" bIns="44450"/>
          <a:lstStyle/>
          <a:p>
            <a:pPr eaLnBrk="1" hangingPunct="1">
              <a:lnSpc>
                <a:spcPct val="90000"/>
              </a:lnSpc>
              <a:buSzPct val="65000"/>
              <a:defRPr/>
            </a:pPr>
            <a:r>
              <a:rPr lang="en-US" smtClean="0"/>
              <a:t>Pronosticos de Plazo corto:</a:t>
            </a:r>
          </a:p>
          <a:p>
            <a:pPr lvl="1" eaLnBrk="1" hangingPunct="1">
              <a:lnSpc>
                <a:spcPct val="90000"/>
              </a:lnSpc>
              <a:spcBef>
                <a:spcPct val="11000"/>
              </a:spcBef>
              <a:buSzPct val="65000"/>
              <a:defRPr/>
            </a:pPr>
            <a:r>
              <a:rPr lang="en-US" smtClean="0"/>
              <a:t>Planeacion de trabajo, asignación de trabajadores.</a:t>
            </a:r>
          </a:p>
          <a:p>
            <a:pPr eaLnBrk="1" hangingPunct="1">
              <a:lnSpc>
                <a:spcPct val="90000"/>
              </a:lnSpc>
              <a:buSzPct val="65000"/>
              <a:defRPr/>
            </a:pPr>
            <a:r>
              <a:rPr lang="en-US" smtClean="0"/>
              <a:t>Pronosticos de Plazo medio:</a:t>
            </a:r>
          </a:p>
          <a:p>
            <a:pPr lvl="1" eaLnBrk="1" hangingPunct="1">
              <a:lnSpc>
                <a:spcPct val="90000"/>
              </a:lnSpc>
              <a:spcBef>
                <a:spcPct val="11000"/>
              </a:spcBef>
              <a:buSzPct val="65000"/>
              <a:defRPr/>
            </a:pPr>
            <a:r>
              <a:rPr lang="en-US" smtClean="0"/>
              <a:t>Planeación de inventarios, ventas y produccion.</a:t>
            </a:r>
          </a:p>
          <a:p>
            <a:pPr eaLnBrk="1" hangingPunct="1">
              <a:lnSpc>
                <a:spcPct val="90000"/>
              </a:lnSpc>
              <a:buSzPct val="65000"/>
              <a:defRPr/>
            </a:pPr>
            <a:r>
              <a:rPr lang="en-US" smtClean="0"/>
              <a:t>Pronosticos de largo plazo.</a:t>
            </a:r>
          </a:p>
          <a:p>
            <a:pPr lvl="1" eaLnBrk="1" hangingPunct="1">
              <a:lnSpc>
                <a:spcPct val="90000"/>
              </a:lnSpc>
              <a:spcBef>
                <a:spcPct val="11000"/>
              </a:spcBef>
              <a:buSzPct val="65000"/>
              <a:defRPr/>
            </a:pPr>
            <a:r>
              <a:rPr lang="en-US" smtClean="0"/>
              <a:t>Planeacion de nuevos productos o proyectos, Localizacion de planta.</a:t>
            </a:r>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endParaRPr lang="es-ES"/>
          </a:p>
        </p:txBody>
      </p:sp>
      <p:sp>
        <p:nvSpPr>
          <p:cNvPr id="17411" name="Rectangle 3"/>
          <p:cNvSpPr>
            <a:spLocks noChangeArrowheads="1"/>
          </p:cNvSpPr>
          <p:nvPr/>
        </p:nvSpPr>
        <p:spPr bwMode="auto">
          <a:xfrm>
            <a:off x="3124200" y="6248400"/>
            <a:ext cx="2895600" cy="457200"/>
          </a:xfrm>
          <a:prstGeom prst="rect">
            <a:avLst/>
          </a:prstGeom>
          <a:noFill/>
          <a:ln w="9525">
            <a:noFill/>
            <a:miter lim="800000"/>
            <a:headEnd/>
            <a:tailEnd/>
          </a:ln>
        </p:spPr>
        <p:txBody>
          <a:bodyPr wrap="none" anchor="ctr"/>
          <a:lstStyle/>
          <a:p>
            <a:endParaRPr lang="es-ES"/>
          </a:p>
        </p:txBody>
      </p:sp>
      <p:sp>
        <p:nvSpPr>
          <p:cNvPr id="17412" name="Rectangle 6"/>
          <p:cNvSpPr>
            <a:spLocks noGrp="1" noChangeArrowheads="1"/>
          </p:cNvSpPr>
          <p:nvPr>
            <p:ph type="title"/>
          </p:nvPr>
        </p:nvSpPr>
        <p:spPr/>
        <p:txBody>
          <a:bodyPr/>
          <a:lstStyle/>
          <a:p>
            <a:pPr eaLnBrk="1" hangingPunct="1"/>
            <a:r>
              <a:rPr lang="en-US" smtClean="0"/>
              <a:t>Tipos de Pronosticos por </a:t>
            </a:r>
            <a:br>
              <a:rPr lang="en-US" smtClean="0"/>
            </a:br>
            <a:r>
              <a:rPr lang="en-US" smtClean="0"/>
              <a:t>Tipo de Prediccion</a:t>
            </a:r>
          </a:p>
        </p:txBody>
      </p:sp>
      <p:sp>
        <p:nvSpPr>
          <p:cNvPr id="867335" name="Rectangle 7"/>
          <p:cNvSpPr>
            <a:spLocks noGrp="1" noChangeArrowheads="1"/>
          </p:cNvSpPr>
          <p:nvPr>
            <p:ph type="body" idx="1"/>
          </p:nvPr>
        </p:nvSpPr>
        <p:spPr/>
        <p:txBody>
          <a:bodyPr/>
          <a:lstStyle/>
          <a:p>
            <a:pPr eaLnBrk="1" hangingPunct="1">
              <a:defRPr/>
            </a:pPr>
            <a:r>
              <a:rPr lang="en-US" sz="2800" smtClean="0"/>
              <a:t>Cualitativo (a Juicio): Usa entradas subjetivas, datos son escasos. </a:t>
            </a:r>
          </a:p>
          <a:p>
            <a:pPr lvl="1" eaLnBrk="1" hangingPunct="1">
              <a:defRPr/>
            </a:pPr>
            <a:r>
              <a:rPr lang="en-US" sz="2400" smtClean="0"/>
              <a:t>Delphi.</a:t>
            </a:r>
          </a:p>
          <a:p>
            <a:pPr lvl="1" eaLnBrk="1" hangingPunct="1">
              <a:defRPr/>
            </a:pPr>
            <a:r>
              <a:rPr lang="en-US" sz="2400" smtClean="0"/>
              <a:t>Otros Metodos Cualitativos.</a:t>
            </a:r>
          </a:p>
          <a:p>
            <a:pPr eaLnBrk="1" hangingPunct="1">
              <a:defRPr/>
            </a:pPr>
            <a:r>
              <a:rPr lang="en-US" sz="2800" smtClean="0"/>
              <a:t>Cuantitativo: Usa datos historicos asumiendo que futuro sera igual  al pasado.</a:t>
            </a:r>
          </a:p>
          <a:p>
            <a:pPr lvl="1" eaLnBrk="1" hangingPunct="1">
              <a:defRPr/>
            </a:pPr>
            <a:r>
              <a:rPr lang="en-US" sz="2400" smtClean="0"/>
              <a:t>Series de Tiempo.</a:t>
            </a:r>
          </a:p>
          <a:p>
            <a:pPr lvl="1" eaLnBrk="1" hangingPunct="1">
              <a:defRPr/>
            </a:pPr>
            <a:r>
              <a:rPr lang="en-US" sz="2400" smtClean="0"/>
              <a:t>Relaciones Causales.</a:t>
            </a:r>
          </a:p>
          <a:p>
            <a:pPr lvl="1" eaLnBrk="1" hangingPunct="1">
              <a:defRPr/>
            </a:pPr>
            <a:r>
              <a:rPr lang="en-US" sz="2400" smtClean="0"/>
              <a:t>Simulacion.</a:t>
            </a: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67335">
                                            <p:txEl>
                                              <p:pRg st="0" end="0"/>
                                            </p:txEl>
                                          </p:spTgt>
                                        </p:tgtEl>
                                        <p:attrNameLst>
                                          <p:attrName>style.visibility</p:attrName>
                                        </p:attrNameLst>
                                      </p:cBhvr>
                                      <p:to>
                                        <p:strVal val="visible"/>
                                      </p:to>
                                    </p:set>
                                    <p:animEffect transition="in" filter="wipe(left)">
                                      <p:cBhvr>
                                        <p:cTn id="7" dur="500"/>
                                        <p:tgtEl>
                                          <p:spTgt spid="867335">
                                            <p:txEl>
                                              <p:pRg st="0" end="0"/>
                                            </p:txEl>
                                          </p:spTgt>
                                        </p:tgtEl>
                                      </p:cBhvr>
                                    </p:animEffect>
                                  </p:childTnLst>
                                  <p:subTnLst>
                                    <p:animClr clrSpc="rgb" dir="cw">
                                      <p:cBhvr override="childStyle">
                                        <p:cTn dur="1" fill="hold" display="0" masterRel="nextClick" afterEffect="1"/>
                                        <p:tgtEl>
                                          <p:spTgt spid="867335">
                                            <p:txEl>
                                              <p:pRg st="0" end="0"/>
                                            </p:txEl>
                                          </p:spTgt>
                                        </p:tgtEl>
                                        <p:attrNameLst>
                                          <p:attrName>ppt_c</p:attrName>
                                        </p:attrNameLst>
                                      </p:cBhvr>
                                      <p:to>
                                        <a:schemeClr val="accent2"/>
                                      </p:to>
                                    </p:animClr>
                                  </p:subTnLst>
                                </p:cTn>
                              </p:par>
                              <p:par>
                                <p:cTn id="8" presetID="22" presetClass="entr" presetSubtype="8" fill="hold" grpId="0" nodeType="withEffect">
                                  <p:stCondLst>
                                    <p:cond delay="0"/>
                                  </p:stCondLst>
                                  <p:childTnLst>
                                    <p:set>
                                      <p:cBhvr>
                                        <p:cTn id="9" dur="1" fill="hold">
                                          <p:stCondLst>
                                            <p:cond delay="0"/>
                                          </p:stCondLst>
                                        </p:cTn>
                                        <p:tgtEl>
                                          <p:spTgt spid="867335">
                                            <p:txEl>
                                              <p:pRg st="1" end="1"/>
                                            </p:txEl>
                                          </p:spTgt>
                                        </p:tgtEl>
                                        <p:attrNameLst>
                                          <p:attrName>style.visibility</p:attrName>
                                        </p:attrNameLst>
                                      </p:cBhvr>
                                      <p:to>
                                        <p:strVal val="visible"/>
                                      </p:to>
                                    </p:set>
                                    <p:animEffect transition="in" filter="wipe(left)">
                                      <p:cBhvr>
                                        <p:cTn id="10" dur="500"/>
                                        <p:tgtEl>
                                          <p:spTgt spid="867335">
                                            <p:txEl>
                                              <p:pRg st="1" end="1"/>
                                            </p:txEl>
                                          </p:spTgt>
                                        </p:tgtEl>
                                      </p:cBhvr>
                                    </p:animEffect>
                                  </p:childTnLst>
                                  <p:subTnLst>
                                    <p:animClr clrSpc="rgb" dir="cw">
                                      <p:cBhvr override="childStyle">
                                        <p:cTn dur="1" fill="hold" display="0" masterRel="nextClick" afterEffect="1"/>
                                        <p:tgtEl>
                                          <p:spTgt spid="867335">
                                            <p:txEl>
                                              <p:pRg st="1" end="1"/>
                                            </p:txEl>
                                          </p:spTgt>
                                        </p:tgtEl>
                                        <p:attrNameLst>
                                          <p:attrName>ppt_c</p:attrName>
                                        </p:attrNameLst>
                                      </p:cBhvr>
                                      <p:to>
                                        <a:schemeClr val="accent2"/>
                                      </p:to>
                                    </p:animClr>
                                  </p:subTnLst>
                                </p:cTn>
                              </p:par>
                              <p:par>
                                <p:cTn id="11" presetID="22" presetClass="entr" presetSubtype="8" fill="hold" grpId="0" nodeType="withEffect">
                                  <p:stCondLst>
                                    <p:cond delay="0"/>
                                  </p:stCondLst>
                                  <p:childTnLst>
                                    <p:set>
                                      <p:cBhvr>
                                        <p:cTn id="12" dur="1" fill="hold">
                                          <p:stCondLst>
                                            <p:cond delay="0"/>
                                          </p:stCondLst>
                                        </p:cTn>
                                        <p:tgtEl>
                                          <p:spTgt spid="867335">
                                            <p:txEl>
                                              <p:pRg st="2" end="2"/>
                                            </p:txEl>
                                          </p:spTgt>
                                        </p:tgtEl>
                                        <p:attrNameLst>
                                          <p:attrName>style.visibility</p:attrName>
                                        </p:attrNameLst>
                                      </p:cBhvr>
                                      <p:to>
                                        <p:strVal val="visible"/>
                                      </p:to>
                                    </p:set>
                                    <p:animEffect transition="in" filter="wipe(left)">
                                      <p:cBhvr>
                                        <p:cTn id="13" dur="500"/>
                                        <p:tgtEl>
                                          <p:spTgt spid="867335">
                                            <p:txEl>
                                              <p:pRg st="2" end="2"/>
                                            </p:txEl>
                                          </p:spTgt>
                                        </p:tgtEl>
                                      </p:cBhvr>
                                    </p:animEffect>
                                  </p:childTnLst>
                                  <p:subTnLst>
                                    <p:animClr clrSpc="rgb" dir="cw">
                                      <p:cBhvr override="childStyle">
                                        <p:cTn dur="1" fill="hold" display="0" masterRel="nextClick" afterEffect="1"/>
                                        <p:tgtEl>
                                          <p:spTgt spid="867335">
                                            <p:txEl>
                                              <p:pRg st="2" end="2"/>
                                            </p:txEl>
                                          </p:spTgt>
                                        </p:tgtEl>
                                        <p:attrNameLst>
                                          <p:attrName>ppt_c</p:attrName>
                                        </p:attrNameLst>
                                      </p:cBhvr>
                                      <p:to>
                                        <a:schemeClr val="accent2"/>
                                      </p:to>
                                    </p:animClr>
                                  </p:sub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867335">
                                            <p:txEl>
                                              <p:pRg st="3" end="3"/>
                                            </p:txEl>
                                          </p:spTgt>
                                        </p:tgtEl>
                                        <p:attrNameLst>
                                          <p:attrName>style.visibility</p:attrName>
                                        </p:attrNameLst>
                                      </p:cBhvr>
                                      <p:to>
                                        <p:strVal val="visible"/>
                                      </p:to>
                                    </p:set>
                                    <p:animEffect transition="in" filter="wipe(left)">
                                      <p:cBhvr>
                                        <p:cTn id="18" dur="500"/>
                                        <p:tgtEl>
                                          <p:spTgt spid="867335">
                                            <p:txEl>
                                              <p:pRg st="3" end="3"/>
                                            </p:txEl>
                                          </p:spTgt>
                                        </p:tgtEl>
                                      </p:cBhvr>
                                    </p:animEffect>
                                  </p:childTnLst>
                                  <p:subTnLst>
                                    <p:animClr clrSpc="rgb" dir="cw">
                                      <p:cBhvr override="childStyle">
                                        <p:cTn dur="1" fill="hold" display="0" masterRel="nextClick" afterEffect="1"/>
                                        <p:tgtEl>
                                          <p:spTgt spid="867335">
                                            <p:txEl>
                                              <p:pRg st="3" end="3"/>
                                            </p:txEl>
                                          </p:spTgt>
                                        </p:tgtEl>
                                        <p:attrNameLst>
                                          <p:attrName>ppt_c</p:attrName>
                                        </p:attrNameLst>
                                      </p:cBhvr>
                                      <p:to>
                                        <a:schemeClr val="accent2"/>
                                      </p:to>
                                    </p:animClr>
                                  </p:subTnLst>
                                </p:cTn>
                              </p:par>
                              <p:par>
                                <p:cTn id="19" presetID="22" presetClass="entr" presetSubtype="8" fill="hold" grpId="0" nodeType="withEffect">
                                  <p:stCondLst>
                                    <p:cond delay="0"/>
                                  </p:stCondLst>
                                  <p:childTnLst>
                                    <p:set>
                                      <p:cBhvr>
                                        <p:cTn id="20" dur="1" fill="hold">
                                          <p:stCondLst>
                                            <p:cond delay="0"/>
                                          </p:stCondLst>
                                        </p:cTn>
                                        <p:tgtEl>
                                          <p:spTgt spid="867335">
                                            <p:txEl>
                                              <p:pRg st="4" end="4"/>
                                            </p:txEl>
                                          </p:spTgt>
                                        </p:tgtEl>
                                        <p:attrNameLst>
                                          <p:attrName>style.visibility</p:attrName>
                                        </p:attrNameLst>
                                      </p:cBhvr>
                                      <p:to>
                                        <p:strVal val="visible"/>
                                      </p:to>
                                    </p:set>
                                    <p:animEffect transition="in" filter="wipe(left)">
                                      <p:cBhvr>
                                        <p:cTn id="21" dur="500"/>
                                        <p:tgtEl>
                                          <p:spTgt spid="867335">
                                            <p:txEl>
                                              <p:pRg st="4" end="4"/>
                                            </p:txEl>
                                          </p:spTgt>
                                        </p:tgtEl>
                                      </p:cBhvr>
                                    </p:animEffect>
                                  </p:childTnLst>
                                  <p:subTnLst>
                                    <p:animClr clrSpc="rgb" dir="cw">
                                      <p:cBhvr override="childStyle">
                                        <p:cTn dur="1" fill="hold" display="0" masterRel="nextClick" afterEffect="1"/>
                                        <p:tgtEl>
                                          <p:spTgt spid="867335">
                                            <p:txEl>
                                              <p:pRg st="4" end="4"/>
                                            </p:txEl>
                                          </p:spTgt>
                                        </p:tgtEl>
                                        <p:attrNameLst>
                                          <p:attrName>ppt_c</p:attrName>
                                        </p:attrNameLst>
                                      </p:cBhvr>
                                      <p:to>
                                        <a:schemeClr val="accent2"/>
                                      </p:to>
                                    </p:animClr>
                                  </p:subTnLst>
                                </p:cTn>
                              </p:par>
                              <p:par>
                                <p:cTn id="22" presetID="22" presetClass="entr" presetSubtype="8" fill="hold" grpId="0" nodeType="withEffect">
                                  <p:stCondLst>
                                    <p:cond delay="0"/>
                                  </p:stCondLst>
                                  <p:childTnLst>
                                    <p:set>
                                      <p:cBhvr>
                                        <p:cTn id="23" dur="1" fill="hold">
                                          <p:stCondLst>
                                            <p:cond delay="0"/>
                                          </p:stCondLst>
                                        </p:cTn>
                                        <p:tgtEl>
                                          <p:spTgt spid="867335">
                                            <p:txEl>
                                              <p:pRg st="5" end="5"/>
                                            </p:txEl>
                                          </p:spTgt>
                                        </p:tgtEl>
                                        <p:attrNameLst>
                                          <p:attrName>style.visibility</p:attrName>
                                        </p:attrNameLst>
                                      </p:cBhvr>
                                      <p:to>
                                        <p:strVal val="visible"/>
                                      </p:to>
                                    </p:set>
                                    <p:animEffect transition="in" filter="wipe(left)">
                                      <p:cBhvr>
                                        <p:cTn id="24" dur="500"/>
                                        <p:tgtEl>
                                          <p:spTgt spid="867335">
                                            <p:txEl>
                                              <p:pRg st="5" end="5"/>
                                            </p:txEl>
                                          </p:spTgt>
                                        </p:tgtEl>
                                      </p:cBhvr>
                                    </p:animEffect>
                                  </p:childTnLst>
                                  <p:subTnLst>
                                    <p:animClr clrSpc="rgb" dir="cw">
                                      <p:cBhvr override="childStyle">
                                        <p:cTn dur="1" fill="hold" display="0" masterRel="nextClick" afterEffect="1"/>
                                        <p:tgtEl>
                                          <p:spTgt spid="867335">
                                            <p:txEl>
                                              <p:pRg st="5" end="5"/>
                                            </p:txEl>
                                          </p:spTgt>
                                        </p:tgtEl>
                                        <p:attrNameLst>
                                          <p:attrName>ppt_c</p:attrName>
                                        </p:attrNameLst>
                                      </p:cBhvr>
                                      <p:to>
                                        <a:schemeClr val="accent2"/>
                                      </p:to>
                                    </p:animClr>
                                  </p:subTnLst>
                                </p:cTn>
                              </p:par>
                              <p:par>
                                <p:cTn id="25" presetID="22" presetClass="entr" presetSubtype="8" fill="hold" grpId="0" nodeType="withEffect">
                                  <p:stCondLst>
                                    <p:cond delay="0"/>
                                  </p:stCondLst>
                                  <p:childTnLst>
                                    <p:set>
                                      <p:cBhvr>
                                        <p:cTn id="26" dur="1" fill="hold">
                                          <p:stCondLst>
                                            <p:cond delay="0"/>
                                          </p:stCondLst>
                                        </p:cTn>
                                        <p:tgtEl>
                                          <p:spTgt spid="867335">
                                            <p:txEl>
                                              <p:pRg st="6" end="6"/>
                                            </p:txEl>
                                          </p:spTgt>
                                        </p:tgtEl>
                                        <p:attrNameLst>
                                          <p:attrName>style.visibility</p:attrName>
                                        </p:attrNameLst>
                                      </p:cBhvr>
                                      <p:to>
                                        <p:strVal val="visible"/>
                                      </p:to>
                                    </p:set>
                                    <p:animEffect transition="in" filter="wipe(left)">
                                      <p:cBhvr>
                                        <p:cTn id="27" dur="500"/>
                                        <p:tgtEl>
                                          <p:spTgt spid="867335">
                                            <p:txEl>
                                              <p:pRg st="6" end="6"/>
                                            </p:txEl>
                                          </p:spTgt>
                                        </p:tgtEl>
                                      </p:cBhvr>
                                    </p:animEffect>
                                  </p:childTnLst>
                                  <p:subTnLst>
                                    <p:animClr clrSpc="rgb" dir="cw">
                                      <p:cBhvr override="childStyle">
                                        <p:cTn dur="1" fill="hold" display="0" masterRel="nextClick" afterEffect="1"/>
                                        <p:tgtEl>
                                          <p:spTgt spid="867335">
                                            <p:txEl>
                                              <p:pRg st="6" end="6"/>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733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38200" y="-228600"/>
            <a:ext cx="8001000" cy="1143000"/>
          </a:xfrm>
        </p:spPr>
        <p:txBody>
          <a:bodyPr/>
          <a:lstStyle/>
          <a:p>
            <a:pPr eaLnBrk="1" hangingPunct="1"/>
            <a:r>
              <a:rPr lang="en-US" smtClean="0"/>
              <a:t>Regresión y Correlación Lineal</a:t>
            </a:r>
            <a:endParaRPr lang="es-ES_tradnl" smtClean="0"/>
          </a:p>
        </p:txBody>
      </p:sp>
      <p:sp>
        <p:nvSpPr>
          <p:cNvPr id="843779" name="Rectangle 3"/>
          <p:cNvSpPr>
            <a:spLocks noGrp="1" noChangeArrowheads="1"/>
          </p:cNvSpPr>
          <p:nvPr>
            <p:ph type="body" idx="1"/>
          </p:nvPr>
        </p:nvSpPr>
        <p:spPr>
          <a:xfrm>
            <a:off x="1169988" y="838200"/>
            <a:ext cx="7821612" cy="5715000"/>
          </a:xfrm>
        </p:spPr>
        <p:txBody>
          <a:bodyPr/>
          <a:lstStyle/>
          <a:p>
            <a:pPr eaLnBrk="1" hangingPunct="1">
              <a:lnSpc>
                <a:spcPct val="90000"/>
              </a:lnSpc>
              <a:defRPr/>
            </a:pPr>
            <a:r>
              <a:rPr lang="en-US" sz="2800" smtClean="0"/>
              <a:t>Regresión: F</a:t>
            </a:r>
            <a:r>
              <a:rPr lang="es-ES_tradnl" sz="2800" smtClean="0"/>
              <a:t>ija</a:t>
            </a:r>
            <a:r>
              <a:rPr lang="en-US" sz="2800" smtClean="0"/>
              <a:t>n</a:t>
            </a:r>
            <a:r>
              <a:rPr lang="es-ES_tradnl" sz="2800" smtClean="0"/>
              <a:t> valores variable independiente (x), y observa</a:t>
            </a:r>
            <a:r>
              <a:rPr lang="en-US" sz="2800" smtClean="0"/>
              <a:t>mos</a:t>
            </a:r>
            <a:r>
              <a:rPr lang="es-ES_tradnl" sz="2800" smtClean="0"/>
              <a:t> variable dependiente (y) de ésta.</a:t>
            </a:r>
          </a:p>
          <a:p>
            <a:pPr eaLnBrk="1" hangingPunct="1">
              <a:lnSpc>
                <a:spcPct val="90000"/>
              </a:lnSpc>
              <a:defRPr/>
            </a:pPr>
            <a:r>
              <a:rPr lang="en-US" sz="2800" smtClean="0"/>
              <a:t>C</a:t>
            </a:r>
            <a:r>
              <a:rPr lang="es-ES_tradnl" sz="2800" smtClean="0"/>
              <a:t>orrelación se mide, para c</a:t>
            </a:r>
            <a:r>
              <a:rPr lang="en-US" sz="2800" smtClean="0"/>
              <a:t>/</a:t>
            </a:r>
            <a:r>
              <a:rPr lang="es-ES_tradnl" sz="2800" smtClean="0"/>
              <a:t> muestra  valores de x y y; graficados para encontrar relaciones entre ellos. </a:t>
            </a:r>
            <a:r>
              <a:rPr lang="en-US" sz="2800" smtClean="0"/>
              <a:t>C</a:t>
            </a:r>
            <a:r>
              <a:rPr lang="es-ES_tradnl" sz="2800" smtClean="0"/>
              <a:t>alculan algunos estadísticos para determinar fuerza de  relación, </a:t>
            </a:r>
            <a:endParaRPr lang="en-US" sz="2800" smtClean="0"/>
          </a:p>
          <a:p>
            <a:pPr lvl="1" eaLnBrk="1" hangingPunct="1">
              <a:lnSpc>
                <a:spcPct val="90000"/>
              </a:lnSpc>
              <a:defRPr/>
            </a:pPr>
            <a:r>
              <a:rPr lang="en-US" sz="2400" smtClean="0"/>
              <a:t>U</a:t>
            </a:r>
            <a:r>
              <a:rPr lang="es-ES_tradnl" sz="2400" smtClean="0"/>
              <a:t>n alto valor de correlación no indica necesariamente que x es causado por y, o viceversa.</a:t>
            </a:r>
          </a:p>
          <a:p>
            <a:pPr eaLnBrk="1" hangingPunct="1">
              <a:lnSpc>
                <a:spcPct val="90000"/>
              </a:lnSpc>
              <a:defRPr/>
            </a:pPr>
            <a:r>
              <a:rPr lang="en-US" sz="2800" smtClean="0"/>
              <a:t>R</a:t>
            </a:r>
            <a:r>
              <a:rPr lang="es-ES_tradnl" sz="2800" smtClean="0"/>
              <a:t>egresión usada para experimentos reales, correlación para estudios ex post facto.</a:t>
            </a:r>
          </a:p>
          <a:p>
            <a:pPr eaLnBrk="1" hangingPunct="1">
              <a:lnSpc>
                <a:spcPct val="90000"/>
              </a:lnSpc>
              <a:defRPr/>
            </a:pPr>
            <a:r>
              <a:rPr lang="en-US" sz="2800" smtClean="0"/>
              <a:t>P</a:t>
            </a:r>
            <a:r>
              <a:rPr lang="es-ES_tradnl" sz="2800" smtClean="0"/>
              <a:t>ropósito es lograr ecuación para predecir y a partir de x, dentro de un rango específico.</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066800" y="76200"/>
            <a:ext cx="7772400" cy="1143000"/>
          </a:xfrm>
        </p:spPr>
        <p:txBody>
          <a:bodyPr/>
          <a:lstStyle/>
          <a:p>
            <a:pPr eaLnBrk="1" hangingPunct="1"/>
            <a:r>
              <a:rPr lang="en-US" smtClean="0"/>
              <a:t>Diagrama de Dispersión</a:t>
            </a:r>
            <a:endParaRPr lang="es-ES_tradnl" smtClean="0"/>
          </a:p>
        </p:txBody>
      </p:sp>
      <p:sp>
        <p:nvSpPr>
          <p:cNvPr id="844803" name="Rectangle 3"/>
          <p:cNvSpPr>
            <a:spLocks noGrp="1" noChangeArrowheads="1"/>
          </p:cNvSpPr>
          <p:nvPr>
            <p:ph type="body" idx="1"/>
          </p:nvPr>
        </p:nvSpPr>
        <p:spPr>
          <a:xfrm>
            <a:off x="1169988" y="1143000"/>
            <a:ext cx="7772400" cy="4918075"/>
          </a:xfrm>
        </p:spPr>
        <p:txBody>
          <a:bodyPr/>
          <a:lstStyle/>
          <a:p>
            <a:pPr eaLnBrk="1" hangingPunct="1">
              <a:defRPr/>
            </a:pPr>
            <a:r>
              <a:rPr lang="en-US" smtClean="0"/>
              <a:t>G</a:t>
            </a:r>
            <a:r>
              <a:rPr lang="es-ES_tradnl" smtClean="0"/>
              <a:t>ráfico en el cual van a estar representados, mediante puntos, los valores de nuestros pares de variables (x,y).</a:t>
            </a:r>
          </a:p>
          <a:p>
            <a:pPr eaLnBrk="1" hangingPunct="1">
              <a:defRPr/>
            </a:pPr>
            <a:r>
              <a:rPr lang="en-US" smtClean="0"/>
              <a:t>S</a:t>
            </a:r>
            <a:r>
              <a:rPr lang="es-ES_tradnl" smtClean="0"/>
              <a:t>irve para darnos idea visual del tipo de relación que existe entre ambas variables, y debe de ser hecho antes de iniciar cualquier cálculo para evitar trabajos innecesarios.</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1143000" y="76200"/>
            <a:ext cx="7772400" cy="1143000"/>
          </a:xfrm>
        </p:spPr>
        <p:txBody>
          <a:bodyPr/>
          <a:lstStyle/>
          <a:p>
            <a:pPr eaLnBrk="1" hangingPunct="1"/>
            <a:r>
              <a:rPr lang="en-US" smtClean="0"/>
              <a:t>Diagrama de Dispersión</a:t>
            </a:r>
            <a:endParaRPr lang="es-ES_tradnl" smtClean="0"/>
          </a:p>
        </p:txBody>
      </p:sp>
      <p:graphicFrame>
        <p:nvGraphicFramePr>
          <p:cNvPr id="2050" name="Object 3"/>
          <p:cNvGraphicFramePr>
            <a:graphicFrameLocks noChangeAspect="1"/>
          </p:cNvGraphicFramePr>
          <p:nvPr/>
        </p:nvGraphicFramePr>
        <p:xfrm>
          <a:off x="990600" y="1219200"/>
          <a:ext cx="7924800" cy="5078413"/>
        </p:xfrm>
        <a:graphic>
          <a:graphicData uri="http://schemas.openxmlformats.org/presentationml/2006/ole">
            <p:oleObj spid="_x0000_s2050" name="Chart" r:id="rId3" imgW="5038999" imgH="3229499" progId="Excel.Chart.8">
              <p:embed/>
            </p:oleObj>
          </a:graphicData>
        </a:graphic>
      </p:graphicFrame>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152400"/>
            <a:ext cx="8686800" cy="1143000"/>
          </a:xfrm>
        </p:spPr>
        <p:txBody>
          <a:bodyPr/>
          <a:lstStyle/>
          <a:p>
            <a:pPr eaLnBrk="1" hangingPunct="1"/>
            <a:r>
              <a:rPr lang="en-US" smtClean="0"/>
              <a:t>Metodos de Minimos Cuadrados</a:t>
            </a:r>
            <a:endParaRPr lang="es-ES_tradnl" smtClean="0"/>
          </a:p>
        </p:txBody>
      </p:sp>
      <p:sp>
        <p:nvSpPr>
          <p:cNvPr id="846851" name="Rectangle 3"/>
          <p:cNvSpPr>
            <a:spLocks noGrp="1" noChangeArrowheads="1"/>
          </p:cNvSpPr>
          <p:nvPr>
            <p:ph type="body" idx="1"/>
          </p:nvPr>
        </p:nvSpPr>
        <p:spPr>
          <a:xfrm>
            <a:off x="1169988" y="914400"/>
            <a:ext cx="7772400" cy="5146675"/>
          </a:xfrm>
        </p:spPr>
        <p:txBody>
          <a:bodyPr/>
          <a:lstStyle/>
          <a:p>
            <a:pPr eaLnBrk="1" hangingPunct="1">
              <a:defRPr/>
            </a:pPr>
            <a:r>
              <a:rPr lang="en-US" sz="2800" smtClean="0"/>
              <a:t>R</a:t>
            </a:r>
            <a:r>
              <a:rPr lang="es-ES_tradnl" sz="2800" smtClean="0"/>
              <a:t>egresión lineal</a:t>
            </a:r>
            <a:r>
              <a:rPr lang="en-US" sz="2800" smtClean="0"/>
              <a:t>:</a:t>
            </a:r>
            <a:r>
              <a:rPr lang="es-ES_tradnl" sz="2800" smtClean="0"/>
              <a:t> experimento donde tratamos de relacionar dos variables x y y, mediante una ecuación de la recta, esto es:</a:t>
            </a:r>
          </a:p>
          <a:p>
            <a:pPr eaLnBrk="1" hangingPunct="1">
              <a:defRPr/>
            </a:pPr>
            <a:r>
              <a:rPr lang="es-ES_tradnl" sz="2800" smtClean="0"/>
              <a:t>	 y = a + bx</a:t>
            </a:r>
            <a:r>
              <a:rPr lang="en-US" sz="2800" smtClean="0"/>
              <a:t> + </a:t>
            </a:r>
            <a:r>
              <a:rPr lang="en-US" sz="2800" smtClean="0">
                <a:latin typeface="Symbol" pitchFamily="18" charset="2"/>
              </a:rPr>
              <a:t>e</a:t>
            </a:r>
            <a:endParaRPr lang="es-ES_tradnl" sz="2800" smtClean="0">
              <a:latin typeface="Symbol" pitchFamily="18" charset="2"/>
            </a:endParaRPr>
          </a:p>
          <a:p>
            <a:pPr eaLnBrk="1" hangingPunct="1">
              <a:defRPr/>
            </a:pPr>
            <a:r>
              <a:rPr lang="es-ES_tradnl" sz="2800" smtClean="0"/>
              <a:t>en donde a es intersección de recta con eje Y, y b es la pendiente de la recta.</a:t>
            </a:r>
          </a:p>
          <a:p>
            <a:pPr eaLnBrk="1" hangingPunct="1">
              <a:defRPr/>
            </a:pPr>
            <a:r>
              <a:rPr lang="en-US" sz="2800" smtClean="0"/>
              <a:t>U</a:t>
            </a:r>
            <a:r>
              <a:rPr lang="es-ES_tradnl" sz="2800" smtClean="0"/>
              <a:t>tilizamos método de mínimos cuadrados</a:t>
            </a:r>
            <a:r>
              <a:rPr lang="en-US" sz="2800" smtClean="0"/>
              <a:t>:</a:t>
            </a:r>
            <a:r>
              <a:rPr lang="es-ES_tradnl" sz="2800" smtClean="0"/>
              <a:t> la recta para la cual los cuadrados de las diferencias entre puntos experimentales (x,y) y los puntos calculados (x',y') sea mínima.</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587500" y="158750"/>
            <a:ext cx="7454900" cy="1136650"/>
          </a:xfrm>
          <a:noFill/>
        </p:spPr>
        <p:txBody>
          <a:bodyPr lIns="90488" tIns="44450" rIns="90488" bIns="44450" anchorCtr="1"/>
          <a:lstStyle/>
          <a:p>
            <a:pPr eaLnBrk="1" hangingPunct="1">
              <a:lnSpc>
                <a:spcPct val="95000"/>
              </a:lnSpc>
            </a:pPr>
            <a:r>
              <a:rPr lang="en-US" smtClean="0"/>
              <a:t>Modelo de Regresion Linear </a:t>
            </a:r>
          </a:p>
        </p:txBody>
      </p:sp>
      <p:sp>
        <p:nvSpPr>
          <p:cNvPr id="872451" name="Rectangle 3"/>
          <p:cNvSpPr>
            <a:spLocks noChangeArrowheads="1"/>
          </p:cNvSpPr>
          <p:nvPr/>
        </p:nvSpPr>
        <p:spPr bwMode="auto">
          <a:xfrm>
            <a:off x="493713" y="5780088"/>
            <a:ext cx="3392487" cy="515937"/>
          </a:xfrm>
          <a:prstGeom prst="rect">
            <a:avLst/>
          </a:prstGeom>
          <a:noFill/>
          <a:ln w="12700">
            <a:noFill/>
            <a:miter lim="800000"/>
            <a:headEnd/>
            <a:tailEnd/>
          </a:ln>
          <a:effectLst/>
        </p:spPr>
        <p:txBody>
          <a:bodyPr lIns="90488" tIns="44450" rIns="90488" bIns="44450">
            <a:spAutoFit/>
          </a:bodyPr>
          <a:lstStyle/>
          <a:p>
            <a:pPr>
              <a:spcBef>
                <a:spcPct val="50000"/>
              </a:spcBef>
              <a:defRPr/>
            </a:pPr>
            <a:r>
              <a:rPr lang="en-US" sz="2800" b="1">
                <a:effectLst>
                  <a:outerShdw blurRad="38100" dist="38100" dir="2700000" algn="tl">
                    <a:srgbClr val="000000"/>
                  </a:outerShdw>
                </a:effectLst>
                <a:latin typeface="Arial" charset="0"/>
              </a:rPr>
              <a:t>Valor Observado</a:t>
            </a:r>
          </a:p>
        </p:txBody>
      </p:sp>
      <p:grpSp>
        <p:nvGrpSpPr>
          <p:cNvPr id="21508" name="Group 4"/>
          <p:cNvGrpSpPr>
            <a:grpSpLocks/>
          </p:cNvGrpSpPr>
          <p:nvPr/>
        </p:nvGrpSpPr>
        <p:grpSpPr bwMode="auto">
          <a:xfrm>
            <a:off x="838200" y="1752600"/>
            <a:ext cx="7775575" cy="4264025"/>
            <a:chOff x="517" y="1111"/>
            <a:chExt cx="4898" cy="2686"/>
          </a:xfrm>
        </p:grpSpPr>
        <p:sp>
          <p:nvSpPr>
            <p:cNvPr id="21509" name="Freeform 5"/>
            <p:cNvSpPr>
              <a:spLocks/>
            </p:cNvSpPr>
            <p:nvPr/>
          </p:nvSpPr>
          <p:spPr bwMode="auto">
            <a:xfrm>
              <a:off x="694" y="1535"/>
              <a:ext cx="4376" cy="1971"/>
            </a:xfrm>
            <a:custGeom>
              <a:avLst/>
              <a:gdLst>
                <a:gd name="T0" fmla="*/ 0 w 4376"/>
                <a:gd name="T1" fmla="*/ 0 h 1971"/>
                <a:gd name="T2" fmla="*/ 0 w 4376"/>
                <a:gd name="T3" fmla="*/ 1970 h 1971"/>
                <a:gd name="T4" fmla="*/ 4375 w 4376"/>
                <a:gd name="T5" fmla="*/ 1970 h 1971"/>
                <a:gd name="T6" fmla="*/ 0 60000 65536"/>
                <a:gd name="T7" fmla="*/ 0 60000 65536"/>
                <a:gd name="T8" fmla="*/ 0 60000 65536"/>
                <a:gd name="T9" fmla="*/ 0 w 4376"/>
                <a:gd name="T10" fmla="*/ 0 h 1971"/>
                <a:gd name="T11" fmla="*/ 4376 w 4376"/>
                <a:gd name="T12" fmla="*/ 1971 h 1971"/>
              </a:gdLst>
              <a:ahLst/>
              <a:cxnLst>
                <a:cxn ang="T6">
                  <a:pos x="T0" y="T1"/>
                </a:cxn>
                <a:cxn ang="T7">
                  <a:pos x="T2" y="T3"/>
                </a:cxn>
                <a:cxn ang="T8">
                  <a:pos x="T4" y="T5"/>
                </a:cxn>
              </a:cxnLst>
              <a:rect l="T9" t="T10" r="T11" b="T12"/>
              <a:pathLst>
                <a:path w="4376" h="1971">
                  <a:moveTo>
                    <a:pt x="0" y="0"/>
                  </a:moveTo>
                  <a:lnTo>
                    <a:pt x="0" y="1970"/>
                  </a:lnTo>
                  <a:lnTo>
                    <a:pt x="4375" y="1970"/>
                  </a:lnTo>
                </a:path>
              </a:pathLst>
            </a:custGeom>
            <a:noFill/>
            <a:ln w="76200" cap="rnd">
              <a:solidFill>
                <a:schemeClr val="tx1"/>
              </a:solidFill>
              <a:round/>
              <a:headEnd/>
              <a:tailEnd/>
            </a:ln>
          </p:spPr>
          <p:txBody>
            <a:bodyPr/>
            <a:lstStyle/>
            <a:p>
              <a:endParaRPr lang="es-ES"/>
            </a:p>
          </p:txBody>
        </p:sp>
        <p:sp>
          <p:nvSpPr>
            <p:cNvPr id="21510" name="Line 6"/>
            <p:cNvSpPr>
              <a:spLocks noChangeShapeType="1"/>
            </p:cNvSpPr>
            <p:nvPr/>
          </p:nvSpPr>
          <p:spPr bwMode="auto">
            <a:xfrm>
              <a:off x="5069" y="3509"/>
              <a:ext cx="0" cy="19"/>
            </a:xfrm>
            <a:prstGeom prst="line">
              <a:avLst/>
            </a:prstGeom>
            <a:noFill/>
            <a:ln w="76200">
              <a:solidFill>
                <a:schemeClr val="tx1"/>
              </a:solidFill>
              <a:round/>
              <a:headEnd/>
              <a:tailEnd/>
            </a:ln>
          </p:spPr>
          <p:txBody>
            <a:bodyPr wrap="none" anchor="ctr"/>
            <a:lstStyle/>
            <a:p>
              <a:endParaRPr lang="es-ES"/>
            </a:p>
          </p:txBody>
        </p:sp>
        <p:sp>
          <p:nvSpPr>
            <p:cNvPr id="21511" name="Line 7"/>
            <p:cNvSpPr>
              <a:spLocks noChangeShapeType="1"/>
            </p:cNvSpPr>
            <p:nvPr/>
          </p:nvSpPr>
          <p:spPr bwMode="auto">
            <a:xfrm>
              <a:off x="2009" y="1766"/>
              <a:ext cx="0" cy="882"/>
            </a:xfrm>
            <a:prstGeom prst="line">
              <a:avLst/>
            </a:prstGeom>
            <a:noFill/>
            <a:ln w="50800">
              <a:solidFill>
                <a:schemeClr val="tx1"/>
              </a:solidFill>
              <a:round/>
              <a:headEnd/>
              <a:tailEnd/>
            </a:ln>
          </p:spPr>
          <p:txBody>
            <a:bodyPr wrap="none" anchor="ctr"/>
            <a:lstStyle/>
            <a:p>
              <a:endParaRPr lang="es-ES"/>
            </a:p>
          </p:txBody>
        </p:sp>
        <p:sp>
          <p:nvSpPr>
            <p:cNvPr id="21512" name="Freeform 8"/>
            <p:cNvSpPr>
              <a:spLocks/>
            </p:cNvSpPr>
            <p:nvPr/>
          </p:nvSpPr>
          <p:spPr bwMode="auto">
            <a:xfrm>
              <a:off x="2153" y="2992"/>
              <a:ext cx="286" cy="286"/>
            </a:xfrm>
            <a:custGeom>
              <a:avLst/>
              <a:gdLst>
                <a:gd name="T0" fmla="*/ 0 w 286"/>
                <a:gd name="T1" fmla="*/ 145 h 286"/>
                <a:gd name="T2" fmla="*/ 7 w 286"/>
                <a:gd name="T3" fmla="*/ 99 h 286"/>
                <a:gd name="T4" fmla="*/ 26 w 286"/>
                <a:gd name="T5" fmla="*/ 61 h 286"/>
                <a:gd name="T6" fmla="*/ 61 w 286"/>
                <a:gd name="T7" fmla="*/ 30 h 286"/>
                <a:gd name="T8" fmla="*/ 99 w 286"/>
                <a:gd name="T9" fmla="*/ 8 h 286"/>
                <a:gd name="T10" fmla="*/ 144 w 286"/>
                <a:gd name="T11" fmla="*/ 0 h 286"/>
                <a:gd name="T12" fmla="*/ 186 w 286"/>
                <a:gd name="T13" fmla="*/ 8 h 286"/>
                <a:gd name="T14" fmla="*/ 228 w 286"/>
                <a:gd name="T15" fmla="*/ 30 h 286"/>
                <a:gd name="T16" fmla="*/ 259 w 286"/>
                <a:gd name="T17" fmla="*/ 61 h 286"/>
                <a:gd name="T18" fmla="*/ 278 w 286"/>
                <a:gd name="T19" fmla="*/ 99 h 286"/>
                <a:gd name="T20" fmla="*/ 285 w 286"/>
                <a:gd name="T21" fmla="*/ 145 h 286"/>
                <a:gd name="T22" fmla="*/ 278 w 286"/>
                <a:gd name="T23" fmla="*/ 190 h 286"/>
                <a:gd name="T24" fmla="*/ 259 w 286"/>
                <a:gd name="T25" fmla="*/ 228 h 286"/>
                <a:gd name="T26" fmla="*/ 228 w 286"/>
                <a:gd name="T27" fmla="*/ 259 h 286"/>
                <a:gd name="T28" fmla="*/ 186 w 286"/>
                <a:gd name="T29" fmla="*/ 281 h 286"/>
                <a:gd name="T30" fmla="*/ 144 w 286"/>
                <a:gd name="T31" fmla="*/ 285 h 286"/>
                <a:gd name="T32" fmla="*/ 99 w 286"/>
                <a:gd name="T33" fmla="*/ 281 h 286"/>
                <a:gd name="T34" fmla="*/ 61 w 286"/>
                <a:gd name="T35" fmla="*/ 259 h 286"/>
                <a:gd name="T36" fmla="*/ 26 w 286"/>
                <a:gd name="T37" fmla="*/ 228 h 286"/>
                <a:gd name="T38" fmla="*/ 7 w 286"/>
                <a:gd name="T39" fmla="*/ 190 h 286"/>
                <a:gd name="T40" fmla="*/ 0 w 286"/>
                <a:gd name="T41" fmla="*/ 145 h 2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86"/>
                <a:gd name="T64" fmla="*/ 0 h 286"/>
                <a:gd name="T65" fmla="*/ 286 w 286"/>
                <a:gd name="T66" fmla="*/ 286 h 2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86" h="286">
                  <a:moveTo>
                    <a:pt x="0" y="145"/>
                  </a:moveTo>
                  <a:lnTo>
                    <a:pt x="7" y="99"/>
                  </a:lnTo>
                  <a:lnTo>
                    <a:pt x="26" y="61"/>
                  </a:lnTo>
                  <a:lnTo>
                    <a:pt x="61" y="30"/>
                  </a:lnTo>
                  <a:lnTo>
                    <a:pt x="99" y="8"/>
                  </a:lnTo>
                  <a:lnTo>
                    <a:pt x="144" y="0"/>
                  </a:lnTo>
                  <a:lnTo>
                    <a:pt x="186" y="8"/>
                  </a:lnTo>
                  <a:lnTo>
                    <a:pt x="228" y="30"/>
                  </a:lnTo>
                  <a:lnTo>
                    <a:pt x="259" y="61"/>
                  </a:lnTo>
                  <a:lnTo>
                    <a:pt x="278" y="99"/>
                  </a:lnTo>
                  <a:lnTo>
                    <a:pt x="285" y="145"/>
                  </a:lnTo>
                  <a:lnTo>
                    <a:pt x="278" y="190"/>
                  </a:lnTo>
                  <a:lnTo>
                    <a:pt x="259" y="228"/>
                  </a:lnTo>
                  <a:lnTo>
                    <a:pt x="228" y="259"/>
                  </a:lnTo>
                  <a:lnTo>
                    <a:pt x="186" y="281"/>
                  </a:lnTo>
                  <a:lnTo>
                    <a:pt x="144" y="285"/>
                  </a:lnTo>
                  <a:lnTo>
                    <a:pt x="99" y="281"/>
                  </a:lnTo>
                  <a:lnTo>
                    <a:pt x="61" y="259"/>
                  </a:lnTo>
                  <a:lnTo>
                    <a:pt x="26" y="228"/>
                  </a:lnTo>
                  <a:lnTo>
                    <a:pt x="7" y="190"/>
                  </a:lnTo>
                  <a:lnTo>
                    <a:pt x="0" y="145"/>
                  </a:lnTo>
                </a:path>
              </a:pathLst>
            </a:custGeom>
            <a:solidFill>
              <a:schemeClr val="tx2"/>
            </a:solidFill>
            <a:ln w="12700" cap="rnd">
              <a:noFill/>
              <a:round/>
              <a:headEnd/>
              <a:tailEnd/>
            </a:ln>
          </p:spPr>
          <p:txBody>
            <a:bodyPr/>
            <a:lstStyle/>
            <a:p>
              <a:endParaRPr lang="es-ES"/>
            </a:p>
          </p:txBody>
        </p:sp>
        <p:sp>
          <p:nvSpPr>
            <p:cNvPr id="21513" name="Freeform 9"/>
            <p:cNvSpPr>
              <a:spLocks/>
            </p:cNvSpPr>
            <p:nvPr/>
          </p:nvSpPr>
          <p:spPr bwMode="auto">
            <a:xfrm>
              <a:off x="2195" y="3039"/>
              <a:ext cx="202" cy="197"/>
            </a:xfrm>
            <a:custGeom>
              <a:avLst/>
              <a:gdLst>
                <a:gd name="T0" fmla="*/ 0 w 202"/>
                <a:gd name="T1" fmla="*/ 98 h 197"/>
                <a:gd name="T2" fmla="*/ 8 w 202"/>
                <a:gd name="T3" fmla="*/ 64 h 197"/>
                <a:gd name="T4" fmla="*/ 27 w 202"/>
                <a:gd name="T5" fmla="*/ 34 h 197"/>
                <a:gd name="T6" fmla="*/ 53 w 202"/>
                <a:gd name="T7" fmla="*/ 11 h 197"/>
                <a:gd name="T8" fmla="*/ 84 w 202"/>
                <a:gd name="T9" fmla="*/ 0 h 197"/>
                <a:gd name="T10" fmla="*/ 117 w 202"/>
                <a:gd name="T11" fmla="*/ 0 h 197"/>
                <a:gd name="T12" fmla="*/ 151 w 202"/>
                <a:gd name="T13" fmla="*/ 11 h 197"/>
                <a:gd name="T14" fmla="*/ 178 w 202"/>
                <a:gd name="T15" fmla="*/ 34 h 197"/>
                <a:gd name="T16" fmla="*/ 193 w 202"/>
                <a:gd name="T17" fmla="*/ 64 h 197"/>
                <a:gd name="T18" fmla="*/ 201 w 202"/>
                <a:gd name="T19" fmla="*/ 98 h 197"/>
                <a:gd name="T20" fmla="*/ 193 w 202"/>
                <a:gd name="T21" fmla="*/ 132 h 197"/>
                <a:gd name="T22" fmla="*/ 178 w 202"/>
                <a:gd name="T23" fmla="*/ 162 h 197"/>
                <a:gd name="T24" fmla="*/ 151 w 202"/>
                <a:gd name="T25" fmla="*/ 184 h 197"/>
                <a:gd name="T26" fmla="*/ 117 w 202"/>
                <a:gd name="T27" fmla="*/ 196 h 197"/>
                <a:gd name="T28" fmla="*/ 84 w 202"/>
                <a:gd name="T29" fmla="*/ 196 h 197"/>
                <a:gd name="T30" fmla="*/ 53 w 202"/>
                <a:gd name="T31" fmla="*/ 184 h 197"/>
                <a:gd name="T32" fmla="*/ 27 w 202"/>
                <a:gd name="T33" fmla="*/ 162 h 197"/>
                <a:gd name="T34" fmla="*/ 8 w 202"/>
                <a:gd name="T35" fmla="*/ 132 h 197"/>
                <a:gd name="T36" fmla="*/ 0 w 202"/>
                <a:gd name="T37" fmla="*/ 98 h 19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2"/>
                <a:gd name="T58" fmla="*/ 0 h 197"/>
                <a:gd name="T59" fmla="*/ 202 w 202"/>
                <a:gd name="T60" fmla="*/ 197 h 19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2" h="197">
                  <a:moveTo>
                    <a:pt x="0" y="98"/>
                  </a:moveTo>
                  <a:lnTo>
                    <a:pt x="8" y="64"/>
                  </a:lnTo>
                  <a:lnTo>
                    <a:pt x="27" y="34"/>
                  </a:lnTo>
                  <a:lnTo>
                    <a:pt x="53" y="11"/>
                  </a:lnTo>
                  <a:lnTo>
                    <a:pt x="84" y="0"/>
                  </a:lnTo>
                  <a:lnTo>
                    <a:pt x="117" y="0"/>
                  </a:lnTo>
                  <a:lnTo>
                    <a:pt x="151" y="11"/>
                  </a:lnTo>
                  <a:lnTo>
                    <a:pt x="178" y="34"/>
                  </a:lnTo>
                  <a:lnTo>
                    <a:pt x="193" y="64"/>
                  </a:lnTo>
                  <a:lnTo>
                    <a:pt x="201" y="98"/>
                  </a:lnTo>
                  <a:lnTo>
                    <a:pt x="193" y="132"/>
                  </a:lnTo>
                  <a:lnTo>
                    <a:pt x="178" y="162"/>
                  </a:lnTo>
                  <a:lnTo>
                    <a:pt x="151" y="184"/>
                  </a:lnTo>
                  <a:lnTo>
                    <a:pt x="117" y="196"/>
                  </a:lnTo>
                  <a:lnTo>
                    <a:pt x="84" y="196"/>
                  </a:lnTo>
                  <a:lnTo>
                    <a:pt x="53" y="184"/>
                  </a:lnTo>
                  <a:lnTo>
                    <a:pt x="27" y="162"/>
                  </a:lnTo>
                  <a:lnTo>
                    <a:pt x="8" y="132"/>
                  </a:lnTo>
                  <a:lnTo>
                    <a:pt x="0" y="98"/>
                  </a:lnTo>
                </a:path>
              </a:pathLst>
            </a:custGeom>
            <a:solidFill>
              <a:schemeClr val="tx2"/>
            </a:solidFill>
            <a:ln w="12700" cap="rnd">
              <a:noFill/>
              <a:round/>
              <a:headEnd/>
              <a:tailEnd/>
            </a:ln>
          </p:spPr>
          <p:txBody>
            <a:bodyPr/>
            <a:lstStyle/>
            <a:p>
              <a:endParaRPr lang="es-ES"/>
            </a:p>
          </p:txBody>
        </p:sp>
        <p:sp>
          <p:nvSpPr>
            <p:cNvPr id="21514" name="Rectangle 10"/>
            <p:cNvSpPr>
              <a:spLocks noChangeArrowheads="1"/>
            </p:cNvSpPr>
            <p:nvPr/>
          </p:nvSpPr>
          <p:spPr bwMode="auto">
            <a:xfrm>
              <a:off x="2557" y="3157"/>
              <a:ext cx="116" cy="58"/>
            </a:xfrm>
            <a:prstGeom prst="rect">
              <a:avLst/>
            </a:prstGeom>
            <a:noFill/>
            <a:ln w="12700">
              <a:noFill/>
              <a:miter lim="800000"/>
              <a:headEnd/>
              <a:tailEnd/>
            </a:ln>
          </p:spPr>
          <p:txBody>
            <a:bodyPr wrap="none" anchor="ctr"/>
            <a:lstStyle/>
            <a:p>
              <a:endParaRPr lang="es-ES"/>
            </a:p>
          </p:txBody>
        </p:sp>
        <p:sp>
          <p:nvSpPr>
            <p:cNvPr id="21515" name="Rectangle 11"/>
            <p:cNvSpPr>
              <a:spLocks noChangeArrowheads="1"/>
            </p:cNvSpPr>
            <p:nvPr/>
          </p:nvSpPr>
          <p:spPr bwMode="auto">
            <a:xfrm>
              <a:off x="3051" y="2190"/>
              <a:ext cx="116" cy="58"/>
            </a:xfrm>
            <a:prstGeom prst="rect">
              <a:avLst/>
            </a:prstGeom>
            <a:noFill/>
            <a:ln w="12700">
              <a:noFill/>
              <a:miter lim="800000"/>
              <a:headEnd/>
              <a:tailEnd/>
            </a:ln>
          </p:spPr>
          <p:txBody>
            <a:bodyPr wrap="none" anchor="ctr"/>
            <a:lstStyle/>
            <a:p>
              <a:endParaRPr lang="es-ES"/>
            </a:p>
          </p:txBody>
        </p:sp>
        <p:sp>
          <p:nvSpPr>
            <p:cNvPr id="872460" name="Rectangle 12"/>
            <p:cNvSpPr>
              <a:spLocks noChangeArrowheads="1"/>
            </p:cNvSpPr>
            <p:nvPr/>
          </p:nvSpPr>
          <p:spPr bwMode="auto">
            <a:xfrm>
              <a:off x="517" y="1111"/>
              <a:ext cx="306" cy="402"/>
            </a:xfrm>
            <a:prstGeom prst="rect">
              <a:avLst/>
            </a:prstGeom>
            <a:noFill/>
            <a:ln w="12700">
              <a:noFill/>
              <a:miter lim="800000"/>
              <a:headEnd/>
              <a:tailEnd/>
            </a:ln>
            <a:effectLst/>
          </p:spPr>
          <p:txBody>
            <a:bodyPr wrap="none" lIns="90488" tIns="44450" rIns="90488" bIns="44450">
              <a:spAutoFit/>
            </a:bodyPr>
            <a:lstStyle/>
            <a:p>
              <a:pPr>
                <a:defRPr/>
              </a:pPr>
              <a:r>
                <a:rPr lang="en-US" sz="3600" b="1">
                  <a:effectLst>
                    <a:outerShdw blurRad="38100" dist="38100" dir="2700000" algn="tl">
                      <a:srgbClr val="000000"/>
                    </a:outerShdw>
                  </a:effectLst>
                  <a:latin typeface="Arial" charset="0"/>
                </a:rPr>
                <a:t>Y</a:t>
              </a:r>
            </a:p>
          </p:txBody>
        </p:sp>
        <p:sp>
          <p:nvSpPr>
            <p:cNvPr id="872461" name="Rectangle 13"/>
            <p:cNvSpPr>
              <a:spLocks noChangeArrowheads="1"/>
            </p:cNvSpPr>
            <p:nvPr/>
          </p:nvSpPr>
          <p:spPr bwMode="auto">
            <a:xfrm>
              <a:off x="5109" y="3294"/>
              <a:ext cx="306" cy="402"/>
            </a:xfrm>
            <a:prstGeom prst="rect">
              <a:avLst/>
            </a:prstGeom>
            <a:noFill/>
            <a:ln w="12700">
              <a:noFill/>
              <a:miter lim="800000"/>
              <a:headEnd/>
              <a:tailEnd/>
            </a:ln>
            <a:effectLst/>
          </p:spPr>
          <p:txBody>
            <a:bodyPr wrap="none" lIns="90488" tIns="44450" rIns="90488" bIns="44450">
              <a:spAutoFit/>
            </a:bodyPr>
            <a:lstStyle/>
            <a:p>
              <a:pPr>
                <a:defRPr/>
              </a:pPr>
              <a:r>
                <a:rPr lang="en-US" sz="3600" b="1">
                  <a:effectLst>
                    <a:outerShdw blurRad="38100" dist="38100" dir="2700000" algn="tl">
                      <a:srgbClr val="000000"/>
                    </a:outerShdw>
                  </a:effectLst>
                  <a:latin typeface="Arial" charset="0"/>
                </a:rPr>
                <a:t>X</a:t>
              </a:r>
            </a:p>
          </p:txBody>
        </p:sp>
        <p:sp>
          <p:nvSpPr>
            <p:cNvPr id="21518" name="Freeform 14"/>
            <p:cNvSpPr>
              <a:spLocks/>
            </p:cNvSpPr>
            <p:nvPr/>
          </p:nvSpPr>
          <p:spPr bwMode="auto">
            <a:xfrm>
              <a:off x="2079" y="1834"/>
              <a:ext cx="162" cy="403"/>
            </a:xfrm>
            <a:custGeom>
              <a:avLst/>
              <a:gdLst>
                <a:gd name="T0" fmla="*/ 0 w 162"/>
                <a:gd name="T1" fmla="*/ 0 h 403"/>
                <a:gd name="T2" fmla="*/ 30 w 162"/>
                <a:gd name="T3" fmla="*/ 16 h 403"/>
                <a:gd name="T4" fmla="*/ 44 w 162"/>
                <a:gd name="T5" fmla="*/ 31 h 403"/>
                <a:gd name="T6" fmla="*/ 67 w 162"/>
                <a:gd name="T7" fmla="*/ 61 h 403"/>
                <a:gd name="T8" fmla="*/ 82 w 162"/>
                <a:gd name="T9" fmla="*/ 88 h 403"/>
                <a:gd name="T10" fmla="*/ 90 w 162"/>
                <a:gd name="T11" fmla="*/ 118 h 403"/>
                <a:gd name="T12" fmla="*/ 94 w 162"/>
                <a:gd name="T13" fmla="*/ 150 h 403"/>
                <a:gd name="T14" fmla="*/ 94 w 162"/>
                <a:gd name="T15" fmla="*/ 191 h 403"/>
                <a:gd name="T16" fmla="*/ 97 w 162"/>
                <a:gd name="T17" fmla="*/ 222 h 403"/>
                <a:gd name="T18" fmla="*/ 97 w 162"/>
                <a:gd name="T19" fmla="*/ 237 h 403"/>
                <a:gd name="T20" fmla="*/ 101 w 162"/>
                <a:gd name="T21" fmla="*/ 268 h 403"/>
                <a:gd name="T22" fmla="*/ 101 w 162"/>
                <a:gd name="T23" fmla="*/ 284 h 403"/>
                <a:gd name="T24" fmla="*/ 105 w 162"/>
                <a:gd name="T25" fmla="*/ 310 h 403"/>
                <a:gd name="T26" fmla="*/ 116 w 162"/>
                <a:gd name="T27" fmla="*/ 349 h 403"/>
                <a:gd name="T28" fmla="*/ 127 w 162"/>
                <a:gd name="T29" fmla="*/ 371 h 403"/>
                <a:gd name="T30" fmla="*/ 143 w 162"/>
                <a:gd name="T31" fmla="*/ 386 h 403"/>
                <a:gd name="T32" fmla="*/ 161 w 162"/>
                <a:gd name="T33" fmla="*/ 402 h 403"/>
                <a:gd name="T34" fmla="*/ 131 w 162"/>
                <a:gd name="T35" fmla="*/ 386 h 403"/>
                <a:gd name="T36" fmla="*/ 109 w 162"/>
                <a:gd name="T37" fmla="*/ 364 h 403"/>
                <a:gd name="T38" fmla="*/ 90 w 162"/>
                <a:gd name="T39" fmla="*/ 329 h 403"/>
                <a:gd name="T40" fmla="*/ 82 w 162"/>
                <a:gd name="T41" fmla="*/ 310 h 403"/>
                <a:gd name="T42" fmla="*/ 75 w 162"/>
                <a:gd name="T43" fmla="*/ 284 h 403"/>
                <a:gd name="T44" fmla="*/ 75 w 162"/>
                <a:gd name="T45" fmla="*/ 268 h 403"/>
                <a:gd name="T46" fmla="*/ 67 w 162"/>
                <a:gd name="T47" fmla="*/ 237 h 403"/>
                <a:gd name="T48" fmla="*/ 67 w 162"/>
                <a:gd name="T49" fmla="*/ 222 h 403"/>
                <a:gd name="T50" fmla="*/ 67 w 162"/>
                <a:gd name="T51" fmla="*/ 199 h 403"/>
                <a:gd name="T52" fmla="*/ 67 w 162"/>
                <a:gd name="T53" fmla="*/ 165 h 403"/>
                <a:gd name="T54" fmla="*/ 67 w 162"/>
                <a:gd name="T55" fmla="*/ 134 h 403"/>
                <a:gd name="T56" fmla="*/ 64 w 162"/>
                <a:gd name="T57" fmla="*/ 103 h 403"/>
                <a:gd name="T58" fmla="*/ 56 w 162"/>
                <a:gd name="T59" fmla="*/ 73 h 403"/>
                <a:gd name="T60" fmla="*/ 44 w 162"/>
                <a:gd name="T61" fmla="*/ 53 h 403"/>
                <a:gd name="T62" fmla="*/ 30 w 162"/>
                <a:gd name="T63" fmla="*/ 31 h 403"/>
                <a:gd name="T64" fmla="*/ 18 w 162"/>
                <a:gd name="T65" fmla="*/ 16 h 403"/>
                <a:gd name="T66" fmla="*/ 0 w 162"/>
                <a:gd name="T67" fmla="*/ 0 h 40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62"/>
                <a:gd name="T103" fmla="*/ 0 h 403"/>
                <a:gd name="T104" fmla="*/ 162 w 162"/>
                <a:gd name="T105" fmla="*/ 403 h 40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62" h="403">
                  <a:moveTo>
                    <a:pt x="0" y="0"/>
                  </a:moveTo>
                  <a:lnTo>
                    <a:pt x="30" y="16"/>
                  </a:lnTo>
                  <a:lnTo>
                    <a:pt x="44" y="31"/>
                  </a:lnTo>
                  <a:lnTo>
                    <a:pt x="67" y="61"/>
                  </a:lnTo>
                  <a:lnTo>
                    <a:pt x="82" y="88"/>
                  </a:lnTo>
                  <a:lnTo>
                    <a:pt x="90" y="118"/>
                  </a:lnTo>
                  <a:lnTo>
                    <a:pt x="94" y="150"/>
                  </a:lnTo>
                  <a:lnTo>
                    <a:pt x="94" y="191"/>
                  </a:lnTo>
                  <a:lnTo>
                    <a:pt x="97" y="222"/>
                  </a:lnTo>
                  <a:lnTo>
                    <a:pt x="97" y="237"/>
                  </a:lnTo>
                  <a:lnTo>
                    <a:pt x="101" y="268"/>
                  </a:lnTo>
                  <a:lnTo>
                    <a:pt x="101" y="284"/>
                  </a:lnTo>
                  <a:lnTo>
                    <a:pt x="105" y="310"/>
                  </a:lnTo>
                  <a:lnTo>
                    <a:pt x="116" y="349"/>
                  </a:lnTo>
                  <a:lnTo>
                    <a:pt x="127" y="371"/>
                  </a:lnTo>
                  <a:lnTo>
                    <a:pt x="143" y="386"/>
                  </a:lnTo>
                  <a:lnTo>
                    <a:pt x="161" y="402"/>
                  </a:lnTo>
                  <a:lnTo>
                    <a:pt x="131" y="386"/>
                  </a:lnTo>
                  <a:lnTo>
                    <a:pt x="109" y="364"/>
                  </a:lnTo>
                  <a:lnTo>
                    <a:pt x="90" y="329"/>
                  </a:lnTo>
                  <a:lnTo>
                    <a:pt x="82" y="310"/>
                  </a:lnTo>
                  <a:lnTo>
                    <a:pt x="75" y="284"/>
                  </a:lnTo>
                  <a:lnTo>
                    <a:pt x="75" y="268"/>
                  </a:lnTo>
                  <a:lnTo>
                    <a:pt x="67" y="237"/>
                  </a:lnTo>
                  <a:lnTo>
                    <a:pt x="67" y="222"/>
                  </a:lnTo>
                  <a:lnTo>
                    <a:pt x="67" y="199"/>
                  </a:lnTo>
                  <a:lnTo>
                    <a:pt x="67" y="165"/>
                  </a:lnTo>
                  <a:lnTo>
                    <a:pt x="67" y="134"/>
                  </a:lnTo>
                  <a:lnTo>
                    <a:pt x="64" y="103"/>
                  </a:lnTo>
                  <a:lnTo>
                    <a:pt x="56" y="73"/>
                  </a:lnTo>
                  <a:lnTo>
                    <a:pt x="44" y="53"/>
                  </a:lnTo>
                  <a:lnTo>
                    <a:pt x="30" y="31"/>
                  </a:lnTo>
                  <a:lnTo>
                    <a:pt x="18" y="16"/>
                  </a:lnTo>
                  <a:lnTo>
                    <a:pt x="0" y="0"/>
                  </a:lnTo>
                </a:path>
              </a:pathLst>
            </a:custGeom>
            <a:solidFill>
              <a:schemeClr val="accent2"/>
            </a:solidFill>
            <a:ln w="12700" cap="rnd">
              <a:noFill/>
              <a:round/>
              <a:headEnd/>
              <a:tailEnd/>
            </a:ln>
          </p:spPr>
          <p:txBody>
            <a:bodyPr/>
            <a:lstStyle/>
            <a:p>
              <a:endParaRPr lang="es-ES"/>
            </a:p>
          </p:txBody>
        </p:sp>
        <p:sp>
          <p:nvSpPr>
            <p:cNvPr id="21519" name="Freeform 15"/>
            <p:cNvSpPr>
              <a:spLocks/>
            </p:cNvSpPr>
            <p:nvPr/>
          </p:nvSpPr>
          <p:spPr bwMode="auto">
            <a:xfrm>
              <a:off x="2079" y="2242"/>
              <a:ext cx="162" cy="399"/>
            </a:xfrm>
            <a:custGeom>
              <a:avLst/>
              <a:gdLst>
                <a:gd name="T0" fmla="*/ 161 w 162"/>
                <a:gd name="T1" fmla="*/ 0 h 399"/>
                <a:gd name="T2" fmla="*/ 135 w 162"/>
                <a:gd name="T3" fmla="*/ 16 h 399"/>
                <a:gd name="T4" fmla="*/ 116 w 162"/>
                <a:gd name="T5" fmla="*/ 27 h 399"/>
                <a:gd name="T6" fmla="*/ 94 w 162"/>
                <a:gd name="T7" fmla="*/ 57 h 399"/>
                <a:gd name="T8" fmla="*/ 78 w 162"/>
                <a:gd name="T9" fmla="*/ 88 h 399"/>
                <a:gd name="T10" fmla="*/ 75 w 162"/>
                <a:gd name="T11" fmla="*/ 118 h 399"/>
                <a:gd name="T12" fmla="*/ 71 w 162"/>
                <a:gd name="T13" fmla="*/ 146 h 399"/>
                <a:gd name="T14" fmla="*/ 67 w 162"/>
                <a:gd name="T15" fmla="*/ 191 h 399"/>
                <a:gd name="T16" fmla="*/ 67 w 162"/>
                <a:gd name="T17" fmla="*/ 222 h 399"/>
                <a:gd name="T18" fmla="*/ 64 w 162"/>
                <a:gd name="T19" fmla="*/ 233 h 399"/>
                <a:gd name="T20" fmla="*/ 64 w 162"/>
                <a:gd name="T21" fmla="*/ 264 h 399"/>
                <a:gd name="T22" fmla="*/ 60 w 162"/>
                <a:gd name="T23" fmla="*/ 284 h 399"/>
                <a:gd name="T24" fmla="*/ 56 w 162"/>
                <a:gd name="T25" fmla="*/ 310 h 399"/>
                <a:gd name="T26" fmla="*/ 44 w 162"/>
                <a:gd name="T27" fmla="*/ 345 h 399"/>
                <a:gd name="T28" fmla="*/ 34 w 162"/>
                <a:gd name="T29" fmla="*/ 367 h 399"/>
                <a:gd name="T30" fmla="*/ 18 w 162"/>
                <a:gd name="T31" fmla="*/ 383 h 399"/>
                <a:gd name="T32" fmla="*/ 0 w 162"/>
                <a:gd name="T33" fmla="*/ 398 h 399"/>
                <a:gd name="T34" fmla="*/ 30 w 162"/>
                <a:gd name="T35" fmla="*/ 383 h 399"/>
                <a:gd name="T36" fmla="*/ 52 w 162"/>
                <a:gd name="T37" fmla="*/ 364 h 399"/>
                <a:gd name="T38" fmla="*/ 75 w 162"/>
                <a:gd name="T39" fmla="*/ 329 h 399"/>
                <a:gd name="T40" fmla="*/ 78 w 162"/>
                <a:gd name="T41" fmla="*/ 310 h 399"/>
                <a:gd name="T42" fmla="*/ 86 w 162"/>
                <a:gd name="T43" fmla="*/ 284 h 399"/>
                <a:gd name="T44" fmla="*/ 90 w 162"/>
                <a:gd name="T45" fmla="*/ 264 h 399"/>
                <a:gd name="T46" fmla="*/ 94 w 162"/>
                <a:gd name="T47" fmla="*/ 233 h 399"/>
                <a:gd name="T48" fmla="*/ 94 w 162"/>
                <a:gd name="T49" fmla="*/ 222 h 399"/>
                <a:gd name="T50" fmla="*/ 97 w 162"/>
                <a:gd name="T51" fmla="*/ 195 h 399"/>
                <a:gd name="T52" fmla="*/ 94 w 162"/>
                <a:gd name="T53" fmla="*/ 161 h 399"/>
                <a:gd name="T54" fmla="*/ 94 w 162"/>
                <a:gd name="T55" fmla="*/ 130 h 399"/>
                <a:gd name="T56" fmla="*/ 97 w 162"/>
                <a:gd name="T57" fmla="*/ 103 h 399"/>
                <a:gd name="T58" fmla="*/ 109 w 162"/>
                <a:gd name="T59" fmla="*/ 73 h 399"/>
                <a:gd name="T60" fmla="*/ 116 w 162"/>
                <a:gd name="T61" fmla="*/ 49 h 399"/>
                <a:gd name="T62" fmla="*/ 131 w 162"/>
                <a:gd name="T63" fmla="*/ 27 h 399"/>
                <a:gd name="T64" fmla="*/ 143 w 162"/>
                <a:gd name="T65" fmla="*/ 16 h 399"/>
                <a:gd name="T66" fmla="*/ 161 w 162"/>
                <a:gd name="T67" fmla="*/ 0 h 39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62"/>
                <a:gd name="T103" fmla="*/ 0 h 399"/>
                <a:gd name="T104" fmla="*/ 162 w 162"/>
                <a:gd name="T105" fmla="*/ 399 h 39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62" h="399">
                  <a:moveTo>
                    <a:pt x="161" y="0"/>
                  </a:moveTo>
                  <a:lnTo>
                    <a:pt x="135" y="16"/>
                  </a:lnTo>
                  <a:lnTo>
                    <a:pt x="116" y="27"/>
                  </a:lnTo>
                  <a:lnTo>
                    <a:pt x="94" y="57"/>
                  </a:lnTo>
                  <a:lnTo>
                    <a:pt x="78" y="88"/>
                  </a:lnTo>
                  <a:lnTo>
                    <a:pt x="75" y="118"/>
                  </a:lnTo>
                  <a:lnTo>
                    <a:pt x="71" y="146"/>
                  </a:lnTo>
                  <a:lnTo>
                    <a:pt x="67" y="191"/>
                  </a:lnTo>
                  <a:lnTo>
                    <a:pt x="67" y="222"/>
                  </a:lnTo>
                  <a:lnTo>
                    <a:pt x="64" y="233"/>
                  </a:lnTo>
                  <a:lnTo>
                    <a:pt x="64" y="264"/>
                  </a:lnTo>
                  <a:lnTo>
                    <a:pt x="60" y="284"/>
                  </a:lnTo>
                  <a:lnTo>
                    <a:pt x="56" y="310"/>
                  </a:lnTo>
                  <a:lnTo>
                    <a:pt x="44" y="345"/>
                  </a:lnTo>
                  <a:lnTo>
                    <a:pt x="34" y="367"/>
                  </a:lnTo>
                  <a:lnTo>
                    <a:pt x="18" y="383"/>
                  </a:lnTo>
                  <a:lnTo>
                    <a:pt x="0" y="398"/>
                  </a:lnTo>
                  <a:lnTo>
                    <a:pt x="30" y="383"/>
                  </a:lnTo>
                  <a:lnTo>
                    <a:pt x="52" y="364"/>
                  </a:lnTo>
                  <a:lnTo>
                    <a:pt x="75" y="329"/>
                  </a:lnTo>
                  <a:lnTo>
                    <a:pt x="78" y="310"/>
                  </a:lnTo>
                  <a:lnTo>
                    <a:pt x="86" y="284"/>
                  </a:lnTo>
                  <a:lnTo>
                    <a:pt x="90" y="264"/>
                  </a:lnTo>
                  <a:lnTo>
                    <a:pt x="94" y="233"/>
                  </a:lnTo>
                  <a:lnTo>
                    <a:pt x="94" y="222"/>
                  </a:lnTo>
                  <a:lnTo>
                    <a:pt x="97" y="195"/>
                  </a:lnTo>
                  <a:lnTo>
                    <a:pt x="94" y="161"/>
                  </a:lnTo>
                  <a:lnTo>
                    <a:pt x="94" y="130"/>
                  </a:lnTo>
                  <a:lnTo>
                    <a:pt x="97" y="103"/>
                  </a:lnTo>
                  <a:lnTo>
                    <a:pt x="109" y="73"/>
                  </a:lnTo>
                  <a:lnTo>
                    <a:pt x="116" y="49"/>
                  </a:lnTo>
                  <a:lnTo>
                    <a:pt x="131" y="27"/>
                  </a:lnTo>
                  <a:lnTo>
                    <a:pt x="143" y="16"/>
                  </a:lnTo>
                  <a:lnTo>
                    <a:pt x="161" y="0"/>
                  </a:lnTo>
                </a:path>
              </a:pathLst>
            </a:custGeom>
            <a:solidFill>
              <a:schemeClr val="accent2"/>
            </a:solidFill>
            <a:ln w="12700" cap="rnd">
              <a:noFill/>
              <a:round/>
              <a:headEnd/>
              <a:tailEnd/>
            </a:ln>
          </p:spPr>
          <p:txBody>
            <a:bodyPr/>
            <a:lstStyle/>
            <a:p>
              <a:endParaRPr lang="es-ES"/>
            </a:p>
          </p:txBody>
        </p:sp>
        <p:sp>
          <p:nvSpPr>
            <p:cNvPr id="21520" name="Freeform 16"/>
            <p:cNvSpPr>
              <a:spLocks/>
            </p:cNvSpPr>
            <p:nvPr/>
          </p:nvSpPr>
          <p:spPr bwMode="auto">
            <a:xfrm>
              <a:off x="4342" y="1974"/>
              <a:ext cx="287" cy="286"/>
            </a:xfrm>
            <a:custGeom>
              <a:avLst/>
              <a:gdLst>
                <a:gd name="T0" fmla="*/ 0 w 287"/>
                <a:gd name="T1" fmla="*/ 141 h 286"/>
                <a:gd name="T2" fmla="*/ 8 w 287"/>
                <a:gd name="T3" fmla="*/ 99 h 286"/>
                <a:gd name="T4" fmla="*/ 26 w 287"/>
                <a:gd name="T5" fmla="*/ 57 h 286"/>
                <a:gd name="T6" fmla="*/ 57 w 287"/>
                <a:gd name="T7" fmla="*/ 26 h 286"/>
                <a:gd name="T8" fmla="*/ 99 w 287"/>
                <a:gd name="T9" fmla="*/ 8 h 286"/>
                <a:gd name="T10" fmla="*/ 141 w 287"/>
                <a:gd name="T11" fmla="*/ 0 h 286"/>
                <a:gd name="T12" fmla="*/ 187 w 287"/>
                <a:gd name="T13" fmla="*/ 8 h 286"/>
                <a:gd name="T14" fmla="*/ 224 w 287"/>
                <a:gd name="T15" fmla="*/ 26 h 286"/>
                <a:gd name="T16" fmla="*/ 259 w 287"/>
                <a:gd name="T17" fmla="*/ 57 h 286"/>
                <a:gd name="T18" fmla="*/ 278 w 287"/>
                <a:gd name="T19" fmla="*/ 99 h 286"/>
                <a:gd name="T20" fmla="*/ 286 w 287"/>
                <a:gd name="T21" fmla="*/ 141 h 286"/>
                <a:gd name="T22" fmla="*/ 278 w 287"/>
                <a:gd name="T23" fmla="*/ 186 h 286"/>
                <a:gd name="T24" fmla="*/ 259 w 287"/>
                <a:gd name="T25" fmla="*/ 224 h 286"/>
                <a:gd name="T26" fmla="*/ 224 w 287"/>
                <a:gd name="T27" fmla="*/ 259 h 286"/>
                <a:gd name="T28" fmla="*/ 187 w 287"/>
                <a:gd name="T29" fmla="*/ 278 h 286"/>
                <a:gd name="T30" fmla="*/ 141 w 287"/>
                <a:gd name="T31" fmla="*/ 285 h 286"/>
                <a:gd name="T32" fmla="*/ 99 w 287"/>
                <a:gd name="T33" fmla="*/ 278 h 286"/>
                <a:gd name="T34" fmla="*/ 57 w 287"/>
                <a:gd name="T35" fmla="*/ 259 h 286"/>
                <a:gd name="T36" fmla="*/ 26 w 287"/>
                <a:gd name="T37" fmla="*/ 224 h 286"/>
                <a:gd name="T38" fmla="*/ 8 w 287"/>
                <a:gd name="T39" fmla="*/ 186 h 286"/>
                <a:gd name="T40" fmla="*/ 0 w 287"/>
                <a:gd name="T41" fmla="*/ 141 h 2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87"/>
                <a:gd name="T64" fmla="*/ 0 h 286"/>
                <a:gd name="T65" fmla="*/ 287 w 287"/>
                <a:gd name="T66" fmla="*/ 286 h 2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87" h="286">
                  <a:moveTo>
                    <a:pt x="0" y="141"/>
                  </a:moveTo>
                  <a:lnTo>
                    <a:pt x="8" y="99"/>
                  </a:lnTo>
                  <a:lnTo>
                    <a:pt x="26" y="57"/>
                  </a:lnTo>
                  <a:lnTo>
                    <a:pt x="57" y="26"/>
                  </a:lnTo>
                  <a:lnTo>
                    <a:pt x="99" y="8"/>
                  </a:lnTo>
                  <a:lnTo>
                    <a:pt x="141" y="0"/>
                  </a:lnTo>
                  <a:lnTo>
                    <a:pt x="187" y="8"/>
                  </a:lnTo>
                  <a:lnTo>
                    <a:pt x="224" y="26"/>
                  </a:lnTo>
                  <a:lnTo>
                    <a:pt x="259" y="57"/>
                  </a:lnTo>
                  <a:lnTo>
                    <a:pt x="278" y="99"/>
                  </a:lnTo>
                  <a:lnTo>
                    <a:pt x="286" y="141"/>
                  </a:lnTo>
                  <a:lnTo>
                    <a:pt x="278" y="186"/>
                  </a:lnTo>
                  <a:lnTo>
                    <a:pt x="259" y="224"/>
                  </a:lnTo>
                  <a:lnTo>
                    <a:pt x="224" y="259"/>
                  </a:lnTo>
                  <a:lnTo>
                    <a:pt x="187" y="278"/>
                  </a:lnTo>
                  <a:lnTo>
                    <a:pt x="141" y="285"/>
                  </a:lnTo>
                  <a:lnTo>
                    <a:pt x="99" y="278"/>
                  </a:lnTo>
                  <a:lnTo>
                    <a:pt x="57" y="259"/>
                  </a:lnTo>
                  <a:lnTo>
                    <a:pt x="26" y="224"/>
                  </a:lnTo>
                  <a:lnTo>
                    <a:pt x="8" y="186"/>
                  </a:lnTo>
                  <a:lnTo>
                    <a:pt x="0" y="141"/>
                  </a:lnTo>
                </a:path>
              </a:pathLst>
            </a:custGeom>
            <a:solidFill>
              <a:schemeClr val="tx2"/>
            </a:solidFill>
            <a:ln w="12700" cap="rnd">
              <a:noFill/>
              <a:round/>
              <a:headEnd/>
              <a:tailEnd/>
            </a:ln>
          </p:spPr>
          <p:txBody>
            <a:bodyPr/>
            <a:lstStyle/>
            <a:p>
              <a:endParaRPr lang="es-ES"/>
            </a:p>
          </p:txBody>
        </p:sp>
        <p:sp>
          <p:nvSpPr>
            <p:cNvPr id="21521" name="Freeform 17"/>
            <p:cNvSpPr>
              <a:spLocks/>
            </p:cNvSpPr>
            <p:nvPr/>
          </p:nvSpPr>
          <p:spPr bwMode="auto">
            <a:xfrm>
              <a:off x="4385" y="2020"/>
              <a:ext cx="197" cy="194"/>
            </a:xfrm>
            <a:custGeom>
              <a:avLst/>
              <a:gdLst>
                <a:gd name="T0" fmla="*/ 0 w 197"/>
                <a:gd name="T1" fmla="*/ 95 h 194"/>
                <a:gd name="T2" fmla="*/ 8 w 197"/>
                <a:gd name="T3" fmla="*/ 61 h 194"/>
                <a:gd name="T4" fmla="*/ 22 w 197"/>
                <a:gd name="T5" fmla="*/ 34 h 194"/>
                <a:gd name="T6" fmla="*/ 49 w 197"/>
                <a:gd name="T7" fmla="*/ 12 h 194"/>
                <a:gd name="T8" fmla="*/ 82 w 197"/>
                <a:gd name="T9" fmla="*/ 0 h 194"/>
                <a:gd name="T10" fmla="*/ 116 w 197"/>
                <a:gd name="T11" fmla="*/ 0 h 194"/>
                <a:gd name="T12" fmla="*/ 147 w 197"/>
                <a:gd name="T13" fmla="*/ 12 h 194"/>
                <a:gd name="T14" fmla="*/ 174 w 197"/>
                <a:gd name="T15" fmla="*/ 34 h 194"/>
                <a:gd name="T16" fmla="*/ 192 w 197"/>
                <a:gd name="T17" fmla="*/ 61 h 194"/>
                <a:gd name="T18" fmla="*/ 196 w 197"/>
                <a:gd name="T19" fmla="*/ 95 h 194"/>
                <a:gd name="T20" fmla="*/ 192 w 197"/>
                <a:gd name="T21" fmla="*/ 129 h 194"/>
                <a:gd name="T22" fmla="*/ 174 w 197"/>
                <a:gd name="T23" fmla="*/ 159 h 194"/>
                <a:gd name="T24" fmla="*/ 147 w 197"/>
                <a:gd name="T25" fmla="*/ 181 h 194"/>
                <a:gd name="T26" fmla="*/ 116 w 197"/>
                <a:gd name="T27" fmla="*/ 193 h 194"/>
                <a:gd name="T28" fmla="*/ 82 w 197"/>
                <a:gd name="T29" fmla="*/ 193 h 194"/>
                <a:gd name="T30" fmla="*/ 49 w 197"/>
                <a:gd name="T31" fmla="*/ 181 h 194"/>
                <a:gd name="T32" fmla="*/ 22 w 197"/>
                <a:gd name="T33" fmla="*/ 159 h 194"/>
                <a:gd name="T34" fmla="*/ 8 w 197"/>
                <a:gd name="T35" fmla="*/ 129 h 194"/>
                <a:gd name="T36" fmla="*/ 0 w 197"/>
                <a:gd name="T37" fmla="*/ 95 h 19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7"/>
                <a:gd name="T58" fmla="*/ 0 h 194"/>
                <a:gd name="T59" fmla="*/ 197 w 197"/>
                <a:gd name="T60" fmla="*/ 194 h 19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7" h="194">
                  <a:moveTo>
                    <a:pt x="0" y="95"/>
                  </a:moveTo>
                  <a:lnTo>
                    <a:pt x="8" y="61"/>
                  </a:lnTo>
                  <a:lnTo>
                    <a:pt x="22" y="34"/>
                  </a:lnTo>
                  <a:lnTo>
                    <a:pt x="49" y="12"/>
                  </a:lnTo>
                  <a:lnTo>
                    <a:pt x="82" y="0"/>
                  </a:lnTo>
                  <a:lnTo>
                    <a:pt x="116" y="0"/>
                  </a:lnTo>
                  <a:lnTo>
                    <a:pt x="147" y="12"/>
                  </a:lnTo>
                  <a:lnTo>
                    <a:pt x="174" y="34"/>
                  </a:lnTo>
                  <a:lnTo>
                    <a:pt x="192" y="61"/>
                  </a:lnTo>
                  <a:lnTo>
                    <a:pt x="196" y="95"/>
                  </a:lnTo>
                  <a:lnTo>
                    <a:pt x="192" y="129"/>
                  </a:lnTo>
                  <a:lnTo>
                    <a:pt x="174" y="159"/>
                  </a:lnTo>
                  <a:lnTo>
                    <a:pt x="147" y="181"/>
                  </a:lnTo>
                  <a:lnTo>
                    <a:pt x="116" y="193"/>
                  </a:lnTo>
                  <a:lnTo>
                    <a:pt x="82" y="193"/>
                  </a:lnTo>
                  <a:lnTo>
                    <a:pt x="49" y="181"/>
                  </a:lnTo>
                  <a:lnTo>
                    <a:pt x="22" y="159"/>
                  </a:lnTo>
                  <a:lnTo>
                    <a:pt x="8" y="129"/>
                  </a:lnTo>
                  <a:lnTo>
                    <a:pt x="0" y="95"/>
                  </a:lnTo>
                </a:path>
              </a:pathLst>
            </a:custGeom>
            <a:solidFill>
              <a:schemeClr val="tx2"/>
            </a:solidFill>
            <a:ln w="12700" cap="rnd">
              <a:noFill/>
              <a:round/>
              <a:headEnd/>
              <a:tailEnd/>
            </a:ln>
          </p:spPr>
          <p:txBody>
            <a:bodyPr/>
            <a:lstStyle/>
            <a:p>
              <a:endParaRPr lang="es-ES"/>
            </a:p>
          </p:txBody>
        </p:sp>
        <p:sp>
          <p:nvSpPr>
            <p:cNvPr id="21522" name="Freeform 18"/>
            <p:cNvSpPr>
              <a:spLocks/>
            </p:cNvSpPr>
            <p:nvPr/>
          </p:nvSpPr>
          <p:spPr bwMode="auto">
            <a:xfrm>
              <a:off x="1048" y="2739"/>
              <a:ext cx="287" cy="287"/>
            </a:xfrm>
            <a:custGeom>
              <a:avLst/>
              <a:gdLst>
                <a:gd name="T0" fmla="*/ 0 w 287"/>
                <a:gd name="T1" fmla="*/ 145 h 287"/>
                <a:gd name="T2" fmla="*/ 8 w 287"/>
                <a:gd name="T3" fmla="*/ 99 h 287"/>
                <a:gd name="T4" fmla="*/ 27 w 287"/>
                <a:gd name="T5" fmla="*/ 62 h 287"/>
                <a:gd name="T6" fmla="*/ 58 w 287"/>
                <a:gd name="T7" fmla="*/ 27 h 287"/>
                <a:gd name="T8" fmla="*/ 99 w 287"/>
                <a:gd name="T9" fmla="*/ 8 h 287"/>
                <a:gd name="T10" fmla="*/ 141 w 287"/>
                <a:gd name="T11" fmla="*/ 0 h 287"/>
                <a:gd name="T12" fmla="*/ 187 w 287"/>
                <a:gd name="T13" fmla="*/ 8 h 287"/>
                <a:gd name="T14" fmla="*/ 225 w 287"/>
                <a:gd name="T15" fmla="*/ 27 h 287"/>
                <a:gd name="T16" fmla="*/ 260 w 287"/>
                <a:gd name="T17" fmla="*/ 62 h 287"/>
                <a:gd name="T18" fmla="*/ 278 w 287"/>
                <a:gd name="T19" fmla="*/ 99 h 287"/>
                <a:gd name="T20" fmla="*/ 286 w 287"/>
                <a:gd name="T21" fmla="*/ 145 h 287"/>
                <a:gd name="T22" fmla="*/ 278 w 287"/>
                <a:gd name="T23" fmla="*/ 187 h 287"/>
                <a:gd name="T24" fmla="*/ 260 w 287"/>
                <a:gd name="T25" fmla="*/ 228 h 287"/>
                <a:gd name="T26" fmla="*/ 225 w 287"/>
                <a:gd name="T27" fmla="*/ 260 h 287"/>
                <a:gd name="T28" fmla="*/ 187 w 287"/>
                <a:gd name="T29" fmla="*/ 278 h 287"/>
                <a:gd name="T30" fmla="*/ 141 w 287"/>
                <a:gd name="T31" fmla="*/ 286 h 287"/>
                <a:gd name="T32" fmla="*/ 99 w 287"/>
                <a:gd name="T33" fmla="*/ 278 h 287"/>
                <a:gd name="T34" fmla="*/ 58 w 287"/>
                <a:gd name="T35" fmla="*/ 260 h 287"/>
                <a:gd name="T36" fmla="*/ 27 w 287"/>
                <a:gd name="T37" fmla="*/ 228 h 287"/>
                <a:gd name="T38" fmla="*/ 8 w 287"/>
                <a:gd name="T39" fmla="*/ 187 h 287"/>
                <a:gd name="T40" fmla="*/ 0 w 287"/>
                <a:gd name="T41" fmla="*/ 145 h 28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87"/>
                <a:gd name="T64" fmla="*/ 0 h 287"/>
                <a:gd name="T65" fmla="*/ 287 w 287"/>
                <a:gd name="T66" fmla="*/ 287 h 28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87" h="287">
                  <a:moveTo>
                    <a:pt x="0" y="145"/>
                  </a:moveTo>
                  <a:lnTo>
                    <a:pt x="8" y="99"/>
                  </a:lnTo>
                  <a:lnTo>
                    <a:pt x="27" y="62"/>
                  </a:lnTo>
                  <a:lnTo>
                    <a:pt x="58" y="27"/>
                  </a:lnTo>
                  <a:lnTo>
                    <a:pt x="99" y="8"/>
                  </a:lnTo>
                  <a:lnTo>
                    <a:pt x="141" y="0"/>
                  </a:lnTo>
                  <a:lnTo>
                    <a:pt x="187" y="8"/>
                  </a:lnTo>
                  <a:lnTo>
                    <a:pt x="225" y="27"/>
                  </a:lnTo>
                  <a:lnTo>
                    <a:pt x="260" y="62"/>
                  </a:lnTo>
                  <a:lnTo>
                    <a:pt x="278" y="99"/>
                  </a:lnTo>
                  <a:lnTo>
                    <a:pt x="286" y="145"/>
                  </a:lnTo>
                  <a:lnTo>
                    <a:pt x="278" y="187"/>
                  </a:lnTo>
                  <a:lnTo>
                    <a:pt x="260" y="228"/>
                  </a:lnTo>
                  <a:lnTo>
                    <a:pt x="225" y="260"/>
                  </a:lnTo>
                  <a:lnTo>
                    <a:pt x="187" y="278"/>
                  </a:lnTo>
                  <a:lnTo>
                    <a:pt x="141" y="286"/>
                  </a:lnTo>
                  <a:lnTo>
                    <a:pt x="99" y="278"/>
                  </a:lnTo>
                  <a:lnTo>
                    <a:pt x="58" y="260"/>
                  </a:lnTo>
                  <a:lnTo>
                    <a:pt x="27" y="228"/>
                  </a:lnTo>
                  <a:lnTo>
                    <a:pt x="8" y="187"/>
                  </a:lnTo>
                  <a:lnTo>
                    <a:pt x="0" y="145"/>
                  </a:lnTo>
                </a:path>
              </a:pathLst>
            </a:custGeom>
            <a:solidFill>
              <a:schemeClr val="tx2"/>
            </a:solidFill>
            <a:ln w="12700" cap="rnd">
              <a:noFill/>
              <a:round/>
              <a:headEnd/>
              <a:tailEnd/>
            </a:ln>
          </p:spPr>
          <p:txBody>
            <a:bodyPr/>
            <a:lstStyle/>
            <a:p>
              <a:endParaRPr lang="es-ES"/>
            </a:p>
          </p:txBody>
        </p:sp>
        <p:sp>
          <p:nvSpPr>
            <p:cNvPr id="21523" name="Freeform 19"/>
            <p:cNvSpPr>
              <a:spLocks/>
            </p:cNvSpPr>
            <p:nvPr/>
          </p:nvSpPr>
          <p:spPr bwMode="auto">
            <a:xfrm>
              <a:off x="1091" y="2786"/>
              <a:ext cx="197" cy="197"/>
            </a:xfrm>
            <a:custGeom>
              <a:avLst/>
              <a:gdLst>
                <a:gd name="T0" fmla="*/ 0 w 197"/>
                <a:gd name="T1" fmla="*/ 98 h 197"/>
                <a:gd name="T2" fmla="*/ 8 w 197"/>
                <a:gd name="T3" fmla="*/ 64 h 197"/>
                <a:gd name="T4" fmla="*/ 22 w 197"/>
                <a:gd name="T5" fmla="*/ 34 h 197"/>
                <a:gd name="T6" fmla="*/ 49 w 197"/>
                <a:gd name="T7" fmla="*/ 12 h 197"/>
                <a:gd name="T8" fmla="*/ 83 w 197"/>
                <a:gd name="T9" fmla="*/ 0 h 197"/>
                <a:gd name="T10" fmla="*/ 117 w 197"/>
                <a:gd name="T11" fmla="*/ 0 h 197"/>
                <a:gd name="T12" fmla="*/ 147 w 197"/>
                <a:gd name="T13" fmla="*/ 12 h 197"/>
                <a:gd name="T14" fmla="*/ 174 w 197"/>
                <a:gd name="T15" fmla="*/ 34 h 197"/>
                <a:gd name="T16" fmla="*/ 192 w 197"/>
                <a:gd name="T17" fmla="*/ 64 h 197"/>
                <a:gd name="T18" fmla="*/ 196 w 197"/>
                <a:gd name="T19" fmla="*/ 98 h 197"/>
                <a:gd name="T20" fmla="*/ 192 w 197"/>
                <a:gd name="T21" fmla="*/ 132 h 197"/>
                <a:gd name="T22" fmla="*/ 174 w 197"/>
                <a:gd name="T23" fmla="*/ 162 h 197"/>
                <a:gd name="T24" fmla="*/ 147 w 197"/>
                <a:gd name="T25" fmla="*/ 180 h 197"/>
                <a:gd name="T26" fmla="*/ 117 w 197"/>
                <a:gd name="T27" fmla="*/ 196 h 197"/>
                <a:gd name="T28" fmla="*/ 83 w 197"/>
                <a:gd name="T29" fmla="*/ 196 h 197"/>
                <a:gd name="T30" fmla="*/ 49 w 197"/>
                <a:gd name="T31" fmla="*/ 180 h 197"/>
                <a:gd name="T32" fmla="*/ 22 w 197"/>
                <a:gd name="T33" fmla="*/ 162 h 197"/>
                <a:gd name="T34" fmla="*/ 8 w 197"/>
                <a:gd name="T35" fmla="*/ 132 h 197"/>
                <a:gd name="T36" fmla="*/ 0 w 197"/>
                <a:gd name="T37" fmla="*/ 98 h 19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7"/>
                <a:gd name="T58" fmla="*/ 0 h 197"/>
                <a:gd name="T59" fmla="*/ 197 w 197"/>
                <a:gd name="T60" fmla="*/ 197 h 19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7" h="197">
                  <a:moveTo>
                    <a:pt x="0" y="98"/>
                  </a:moveTo>
                  <a:lnTo>
                    <a:pt x="8" y="64"/>
                  </a:lnTo>
                  <a:lnTo>
                    <a:pt x="22" y="34"/>
                  </a:lnTo>
                  <a:lnTo>
                    <a:pt x="49" y="12"/>
                  </a:lnTo>
                  <a:lnTo>
                    <a:pt x="83" y="0"/>
                  </a:lnTo>
                  <a:lnTo>
                    <a:pt x="117" y="0"/>
                  </a:lnTo>
                  <a:lnTo>
                    <a:pt x="147" y="12"/>
                  </a:lnTo>
                  <a:lnTo>
                    <a:pt x="174" y="34"/>
                  </a:lnTo>
                  <a:lnTo>
                    <a:pt x="192" y="64"/>
                  </a:lnTo>
                  <a:lnTo>
                    <a:pt x="196" y="98"/>
                  </a:lnTo>
                  <a:lnTo>
                    <a:pt x="192" y="132"/>
                  </a:lnTo>
                  <a:lnTo>
                    <a:pt x="174" y="162"/>
                  </a:lnTo>
                  <a:lnTo>
                    <a:pt x="147" y="180"/>
                  </a:lnTo>
                  <a:lnTo>
                    <a:pt x="117" y="196"/>
                  </a:lnTo>
                  <a:lnTo>
                    <a:pt x="83" y="196"/>
                  </a:lnTo>
                  <a:lnTo>
                    <a:pt x="49" y="180"/>
                  </a:lnTo>
                  <a:lnTo>
                    <a:pt x="22" y="162"/>
                  </a:lnTo>
                  <a:lnTo>
                    <a:pt x="8" y="132"/>
                  </a:lnTo>
                  <a:lnTo>
                    <a:pt x="0" y="98"/>
                  </a:lnTo>
                </a:path>
              </a:pathLst>
            </a:custGeom>
            <a:solidFill>
              <a:schemeClr val="tx2"/>
            </a:solidFill>
            <a:ln w="12700" cap="rnd">
              <a:noFill/>
              <a:round/>
              <a:headEnd/>
              <a:tailEnd/>
            </a:ln>
          </p:spPr>
          <p:txBody>
            <a:bodyPr/>
            <a:lstStyle/>
            <a:p>
              <a:endParaRPr lang="es-ES"/>
            </a:p>
          </p:txBody>
        </p:sp>
        <p:sp>
          <p:nvSpPr>
            <p:cNvPr id="21524" name="Rectangle 20"/>
            <p:cNvSpPr>
              <a:spLocks noChangeArrowheads="1"/>
            </p:cNvSpPr>
            <p:nvPr/>
          </p:nvSpPr>
          <p:spPr bwMode="auto">
            <a:xfrm>
              <a:off x="1449" y="2905"/>
              <a:ext cx="116" cy="58"/>
            </a:xfrm>
            <a:prstGeom prst="rect">
              <a:avLst/>
            </a:prstGeom>
            <a:noFill/>
            <a:ln w="12700">
              <a:noFill/>
              <a:miter lim="800000"/>
              <a:headEnd/>
              <a:tailEnd/>
            </a:ln>
          </p:spPr>
          <p:txBody>
            <a:bodyPr wrap="none" anchor="ctr"/>
            <a:lstStyle/>
            <a:p>
              <a:endParaRPr lang="es-ES"/>
            </a:p>
          </p:txBody>
        </p:sp>
        <p:sp>
          <p:nvSpPr>
            <p:cNvPr id="21525" name="Rectangle 21"/>
            <p:cNvSpPr>
              <a:spLocks noChangeArrowheads="1"/>
            </p:cNvSpPr>
            <p:nvPr/>
          </p:nvSpPr>
          <p:spPr bwMode="auto">
            <a:xfrm>
              <a:off x="4280" y="2450"/>
              <a:ext cx="116" cy="58"/>
            </a:xfrm>
            <a:prstGeom prst="rect">
              <a:avLst/>
            </a:prstGeom>
            <a:noFill/>
            <a:ln w="12700">
              <a:noFill/>
              <a:miter lim="800000"/>
              <a:headEnd/>
              <a:tailEnd/>
            </a:ln>
          </p:spPr>
          <p:txBody>
            <a:bodyPr wrap="none" anchor="ctr"/>
            <a:lstStyle/>
            <a:p>
              <a:endParaRPr lang="es-ES"/>
            </a:p>
          </p:txBody>
        </p:sp>
        <p:sp>
          <p:nvSpPr>
            <p:cNvPr id="21526" name="Rectangle 22"/>
            <p:cNvSpPr>
              <a:spLocks noChangeArrowheads="1"/>
            </p:cNvSpPr>
            <p:nvPr/>
          </p:nvSpPr>
          <p:spPr bwMode="auto">
            <a:xfrm>
              <a:off x="1220" y="2384"/>
              <a:ext cx="116" cy="58"/>
            </a:xfrm>
            <a:prstGeom prst="rect">
              <a:avLst/>
            </a:prstGeom>
            <a:noFill/>
            <a:ln w="12700">
              <a:noFill/>
              <a:miter lim="800000"/>
              <a:headEnd/>
              <a:tailEnd/>
            </a:ln>
          </p:spPr>
          <p:txBody>
            <a:bodyPr wrap="none" anchor="ctr"/>
            <a:lstStyle/>
            <a:p>
              <a:endParaRPr lang="es-ES"/>
            </a:p>
          </p:txBody>
        </p:sp>
        <p:sp>
          <p:nvSpPr>
            <p:cNvPr id="21527" name="Line 23"/>
            <p:cNvSpPr>
              <a:spLocks noChangeShapeType="1"/>
            </p:cNvSpPr>
            <p:nvPr/>
          </p:nvSpPr>
          <p:spPr bwMode="auto">
            <a:xfrm flipV="1">
              <a:off x="753" y="1612"/>
              <a:ext cx="3919" cy="1703"/>
            </a:xfrm>
            <a:prstGeom prst="line">
              <a:avLst/>
            </a:prstGeom>
            <a:noFill/>
            <a:ln w="50800">
              <a:solidFill>
                <a:schemeClr val="hlink"/>
              </a:solidFill>
              <a:round/>
              <a:headEnd/>
              <a:tailEnd/>
            </a:ln>
          </p:spPr>
          <p:txBody>
            <a:bodyPr wrap="none" anchor="ctr"/>
            <a:lstStyle/>
            <a:p>
              <a:endParaRPr lang="es-ES"/>
            </a:p>
          </p:txBody>
        </p:sp>
        <p:sp>
          <p:nvSpPr>
            <p:cNvPr id="21528" name="Freeform 24"/>
            <p:cNvSpPr>
              <a:spLocks/>
            </p:cNvSpPr>
            <p:nvPr/>
          </p:nvSpPr>
          <p:spPr bwMode="auto">
            <a:xfrm>
              <a:off x="1861" y="1562"/>
              <a:ext cx="287" cy="286"/>
            </a:xfrm>
            <a:custGeom>
              <a:avLst/>
              <a:gdLst>
                <a:gd name="T0" fmla="*/ 0 w 287"/>
                <a:gd name="T1" fmla="*/ 141 h 286"/>
                <a:gd name="T2" fmla="*/ 8 w 287"/>
                <a:gd name="T3" fmla="*/ 99 h 286"/>
                <a:gd name="T4" fmla="*/ 26 w 287"/>
                <a:gd name="T5" fmla="*/ 57 h 286"/>
                <a:gd name="T6" fmla="*/ 61 w 287"/>
                <a:gd name="T7" fmla="*/ 26 h 286"/>
                <a:gd name="T8" fmla="*/ 99 w 287"/>
                <a:gd name="T9" fmla="*/ 8 h 286"/>
                <a:gd name="T10" fmla="*/ 145 w 287"/>
                <a:gd name="T11" fmla="*/ 0 h 286"/>
                <a:gd name="T12" fmla="*/ 187 w 287"/>
                <a:gd name="T13" fmla="*/ 8 h 286"/>
                <a:gd name="T14" fmla="*/ 228 w 287"/>
                <a:gd name="T15" fmla="*/ 26 h 286"/>
                <a:gd name="T16" fmla="*/ 259 w 287"/>
                <a:gd name="T17" fmla="*/ 57 h 286"/>
                <a:gd name="T18" fmla="*/ 278 w 287"/>
                <a:gd name="T19" fmla="*/ 99 h 286"/>
                <a:gd name="T20" fmla="*/ 286 w 287"/>
                <a:gd name="T21" fmla="*/ 141 h 286"/>
                <a:gd name="T22" fmla="*/ 278 w 287"/>
                <a:gd name="T23" fmla="*/ 186 h 286"/>
                <a:gd name="T24" fmla="*/ 259 w 287"/>
                <a:gd name="T25" fmla="*/ 224 h 286"/>
                <a:gd name="T26" fmla="*/ 228 w 287"/>
                <a:gd name="T27" fmla="*/ 259 h 286"/>
                <a:gd name="T28" fmla="*/ 187 w 287"/>
                <a:gd name="T29" fmla="*/ 278 h 286"/>
                <a:gd name="T30" fmla="*/ 145 w 287"/>
                <a:gd name="T31" fmla="*/ 285 h 286"/>
                <a:gd name="T32" fmla="*/ 99 w 287"/>
                <a:gd name="T33" fmla="*/ 278 h 286"/>
                <a:gd name="T34" fmla="*/ 61 w 287"/>
                <a:gd name="T35" fmla="*/ 259 h 286"/>
                <a:gd name="T36" fmla="*/ 26 w 287"/>
                <a:gd name="T37" fmla="*/ 224 h 286"/>
                <a:gd name="T38" fmla="*/ 8 w 287"/>
                <a:gd name="T39" fmla="*/ 186 h 286"/>
                <a:gd name="T40" fmla="*/ 0 w 287"/>
                <a:gd name="T41" fmla="*/ 141 h 2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87"/>
                <a:gd name="T64" fmla="*/ 0 h 286"/>
                <a:gd name="T65" fmla="*/ 287 w 287"/>
                <a:gd name="T66" fmla="*/ 286 h 2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87" h="286">
                  <a:moveTo>
                    <a:pt x="0" y="141"/>
                  </a:moveTo>
                  <a:lnTo>
                    <a:pt x="8" y="99"/>
                  </a:lnTo>
                  <a:lnTo>
                    <a:pt x="26" y="57"/>
                  </a:lnTo>
                  <a:lnTo>
                    <a:pt x="61" y="26"/>
                  </a:lnTo>
                  <a:lnTo>
                    <a:pt x="99" y="8"/>
                  </a:lnTo>
                  <a:lnTo>
                    <a:pt x="145" y="0"/>
                  </a:lnTo>
                  <a:lnTo>
                    <a:pt x="187" y="8"/>
                  </a:lnTo>
                  <a:lnTo>
                    <a:pt x="228" y="26"/>
                  </a:lnTo>
                  <a:lnTo>
                    <a:pt x="259" y="57"/>
                  </a:lnTo>
                  <a:lnTo>
                    <a:pt x="278" y="99"/>
                  </a:lnTo>
                  <a:lnTo>
                    <a:pt x="286" y="141"/>
                  </a:lnTo>
                  <a:lnTo>
                    <a:pt x="278" y="186"/>
                  </a:lnTo>
                  <a:lnTo>
                    <a:pt x="259" y="224"/>
                  </a:lnTo>
                  <a:lnTo>
                    <a:pt x="228" y="259"/>
                  </a:lnTo>
                  <a:lnTo>
                    <a:pt x="187" y="278"/>
                  </a:lnTo>
                  <a:lnTo>
                    <a:pt x="145" y="285"/>
                  </a:lnTo>
                  <a:lnTo>
                    <a:pt x="99" y="278"/>
                  </a:lnTo>
                  <a:lnTo>
                    <a:pt x="61" y="259"/>
                  </a:lnTo>
                  <a:lnTo>
                    <a:pt x="26" y="224"/>
                  </a:lnTo>
                  <a:lnTo>
                    <a:pt x="8" y="186"/>
                  </a:lnTo>
                  <a:lnTo>
                    <a:pt x="0" y="141"/>
                  </a:lnTo>
                </a:path>
              </a:pathLst>
            </a:custGeom>
            <a:solidFill>
              <a:schemeClr val="tx2"/>
            </a:solidFill>
            <a:ln w="12700" cap="rnd">
              <a:noFill/>
              <a:round/>
              <a:headEnd/>
              <a:tailEnd/>
            </a:ln>
          </p:spPr>
          <p:txBody>
            <a:bodyPr/>
            <a:lstStyle/>
            <a:p>
              <a:endParaRPr lang="es-ES"/>
            </a:p>
          </p:txBody>
        </p:sp>
        <p:sp>
          <p:nvSpPr>
            <p:cNvPr id="21529" name="Freeform 25"/>
            <p:cNvSpPr>
              <a:spLocks/>
            </p:cNvSpPr>
            <p:nvPr/>
          </p:nvSpPr>
          <p:spPr bwMode="auto">
            <a:xfrm>
              <a:off x="1904" y="1609"/>
              <a:ext cx="201" cy="193"/>
            </a:xfrm>
            <a:custGeom>
              <a:avLst/>
              <a:gdLst>
                <a:gd name="T0" fmla="*/ 0 w 201"/>
                <a:gd name="T1" fmla="*/ 94 h 193"/>
                <a:gd name="T2" fmla="*/ 8 w 201"/>
                <a:gd name="T3" fmla="*/ 60 h 193"/>
                <a:gd name="T4" fmla="*/ 26 w 201"/>
                <a:gd name="T5" fmla="*/ 34 h 193"/>
                <a:gd name="T6" fmla="*/ 52 w 201"/>
                <a:gd name="T7" fmla="*/ 11 h 193"/>
                <a:gd name="T8" fmla="*/ 83 w 201"/>
                <a:gd name="T9" fmla="*/ 0 h 193"/>
                <a:gd name="T10" fmla="*/ 117 w 201"/>
                <a:gd name="T11" fmla="*/ 0 h 193"/>
                <a:gd name="T12" fmla="*/ 150 w 201"/>
                <a:gd name="T13" fmla="*/ 11 h 193"/>
                <a:gd name="T14" fmla="*/ 178 w 201"/>
                <a:gd name="T15" fmla="*/ 34 h 193"/>
                <a:gd name="T16" fmla="*/ 192 w 201"/>
                <a:gd name="T17" fmla="*/ 60 h 193"/>
                <a:gd name="T18" fmla="*/ 200 w 201"/>
                <a:gd name="T19" fmla="*/ 94 h 193"/>
                <a:gd name="T20" fmla="*/ 192 w 201"/>
                <a:gd name="T21" fmla="*/ 128 h 193"/>
                <a:gd name="T22" fmla="*/ 178 w 201"/>
                <a:gd name="T23" fmla="*/ 158 h 193"/>
                <a:gd name="T24" fmla="*/ 150 w 201"/>
                <a:gd name="T25" fmla="*/ 180 h 193"/>
                <a:gd name="T26" fmla="*/ 117 w 201"/>
                <a:gd name="T27" fmla="*/ 192 h 193"/>
                <a:gd name="T28" fmla="*/ 83 w 201"/>
                <a:gd name="T29" fmla="*/ 192 h 193"/>
                <a:gd name="T30" fmla="*/ 52 w 201"/>
                <a:gd name="T31" fmla="*/ 180 h 193"/>
                <a:gd name="T32" fmla="*/ 26 w 201"/>
                <a:gd name="T33" fmla="*/ 158 h 193"/>
                <a:gd name="T34" fmla="*/ 8 w 201"/>
                <a:gd name="T35" fmla="*/ 128 h 193"/>
                <a:gd name="T36" fmla="*/ 0 w 201"/>
                <a:gd name="T37" fmla="*/ 94 h 19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1"/>
                <a:gd name="T58" fmla="*/ 0 h 193"/>
                <a:gd name="T59" fmla="*/ 201 w 201"/>
                <a:gd name="T60" fmla="*/ 193 h 19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1" h="193">
                  <a:moveTo>
                    <a:pt x="0" y="94"/>
                  </a:moveTo>
                  <a:lnTo>
                    <a:pt x="8" y="60"/>
                  </a:lnTo>
                  <a:lnTo>
                    <a:pt x="26" y="34"/>
                  </a:lnTo>
                  <a:lnTo>
                    <a:pt x="52" y="11"/>
                  </a:lnTo>
                  <a:lnTo>
                    <a:pt x="83" y="0"/>
                  </a:lnTo>
                  <a:lnTo>
                    <a:pt x="117" y="0"/>
                  </a:lnTo>
                  <a:lnTo>
                    <a:pt x="150" y="11"/>
                  </a:lnTo>
                  <a:lnTo>
                    <a:pt x="178" y="34"/>
                  </a:lnTo>
                  <a:lnTo>
                    <a:pt x="192" y="60"/>
                  </a:lnTo>
                  <a:lnTo>
                    <a:pt x="200" y="94"/>
                  </a:lnTo>
                  <a:lnTo>
                    <a:pt x="192" y="128"/>
                  </a:lnTo>
                  <a:lnTo>
                    <a:pt x="178" y="158"/>
                  </a:lnTo>
                  <a:lnTo>
                    <a:pt x="150" y="180"/>
                  </a:lnTo>
                  <a:lnTo>
                    <a:pt x="117" y="192"/>
                  </a:lnTo>
                  <a:lnTo>
                    <a:pt x="83" y="192"/>
                  </a:lnTo>
                  <a:lnTo>
                    <a:pt x="52" y="180"/>
                  </a:lnTo>
                  <a:lnTo>
                    <a:pt x="26" y="158"/>
                  </a:lnTo>
                  <a:lnTo>
                    <a:pt x="8" y="128"/>
                  </a:lnTo>
                  <a:lnTo>
                    <a:pt x="0" y="94"/>
                  </a:lnTo>
                </a:path>
              </a:pathLst>
            </a:custGeom>
            <a:solidFill>
              <a:schemeClr val="tx2"/>
            </a:solidFill>
            <a:ln w="12700" cap="rnd">
              <a:noFill/>
              <a:round/>
              <a:headEnd/>
              <a:tailEnd/>
            </a:ln>
          </p:spPr>
          <p:txBody>
            <a:bodyPr/>
            <a:lstStyle/>
            <a:p>
              <a:endParaRPr lang="es-ES"/>
            </a:p>
          </p:txBody>
        </p:sp>
        <p:sp>
          <p:nvSpPr>
            <p:cNvPr id="21530" name="Rectangle 26"/>
            <p:cNvSpPr>
              <a:spLocks noChangeArrowheads="1"/>
            </p:cNvSpPr>
            <p:nvPr/>
          </p:nvSpPr>
          <p:spPr bwMode="auto">
            <a:xfrm>
              <a:off x="2266" y="1727"/>
              <a:ext cx="116" cy="58"/>
            </a:xfrm>
            <a:prstGeom prst="rect">
              <a:avLst/>
            </a:prstGeom>
            <a:noFill/>
            <a:ln w="12700">
              <a:noFill/>
              <a:miter lim="800000"/>
              <a:headEnd/>
              <a:tailEnd/>
            </a:ln>
          </p:spPr>
          <p:txBody>
            <a:bodyPr wrap="none" anchor="ctr"/>
            <a:lstStyle/>
            <a:p>
              <a:endParaRPr lang="es-ES"/>
            </a:p>
          </p:txBody>
        </p:sp>
        <p:sp>
          <p:nvSpPr>
            <p:cNvPr id="21531" name="Arc 27"/>
            <p:cNvSpPr>
              <a:spLocks/>
            </p:cNvSpPr>
            <p:nvPr/>
          </p:nvSpPr>
          <p:spPr bwMode="auto">
            <a:xfrm>
              <a:off x="2109" y="1485"/>
              <a:ext cx="392" cy="56"/>
            </a:xfrm>
            <a:custGeom>
              <a:avLst/>
              <a:gdLst>
                <a:gd name="T0" fmla="*/ 0 w 21597"/>
                <a:gd name="T1" fmla="*/ 55 h 21600"/>
                <a:gd name="T2" fmla="*/ 391 w 21597"/>
                <a:gd name="T3" fmla="*/ 0 h 21600"/>
                <a:gd name="T4" fmla="*/ 392 w 21597"/>
                <a:gd name="T5" fmla="*/ 56 h 21600"/>
                <a:gd name="T6" fmla="*/ 0 60000 65536"/>
                <a:gd name="T7" fmla="*/ 0 60000 65536"/>
                <a:gd name="T8" fmla="*/ 0 60000 65536"/>
                <a:gd name="T9" fmla="*/ 0 w 21597"/>
                <a:gd name="T10" fmla="*/ 0 h 21600"/>
                <a:gd name="T11" fmla="*/ 21597 w 21597"/>
                <a:gd name="T12" fmla="*/ 21600 h 21600"/>
              </a:gdLst>
              <a:ahLst/>
              <a:cxnLst>
                <a:cxn ang="T6">
                  <a:pos x="T0" y="T1"/>
                </a:cxn>
                <a:cxn ang="T7">
                  <a:pos x="T2" y="T3"/>
                </a:cxn>
                <a:cxn ang="T8">
                  <a:pos x="T4" y="T5"/>
                </a:cxn>
              </a:cxnLst>
              <a:rect l="T9" t="T10" r="T11" b="T12"/>
              <a:pathLst>
                <a:path w="21597" h="21600" fill="none" extrusionOk="0">
                  <a:moveTo>
                    <a:pt x="0" y="21214"/>
                  </a:moveTo>
                  <a:cubicBezTo>
                    <a:pt x="210" y="9458"/>
                    <a:pt x="9784" y="30"/>
                    <a:pt x="21542" y="0"/>
                  </a:cubicBezTo>
                </a:path>
                <a:path w="21597" h="21600" stroke="0" extrusionOk="0">
                  <a:moveTo>
                    <a:pt x="0" y="21214"/>
                  </a:moveTo>
                  <a:cubicBezTo>
                    <a:pt x="210" y="9458"/>
                    <a:pt x="9784" y="30"/>
                    <a:pt x="21542" y="0"/>
                  </a:cubicBezTo>
                  <a:lnTo>
                    <a:pt x="21597" y="21600"/>
                  </a:lnTo>
                  <a:close/>
                </a:path>
              </a:pathLst>
            </a:custGeom>
            <a:noFill/>
            <a:ln w="25400" cap="rnd">
              <a:solidFill>
                <a:schemeClr val="folHlink"/>
              </a:solidFill>
              <a:round/>
              <a:headEnd type="triangle" w="med" len="med"/>
              <a:tailEnd/>
            </a:ln>
          </p:spPr>
          <p:txBody>
            <a:bodyPr wrap="none" anchor="ctr"/>
            <a:lstStyle/>
            <a:p>
              <a:endParaRPr lang="es-ES"/>
            </a:p>
          </p:txBody>
        </p:sp>
        <p:sp>
          <p:nvSpPr>
            <p:cNvPr id="21532" name="Arc 28"/>
            <p:cNvSpPr>
              <a:spLocks/>
            </p:cNvSpPr>
            <p:nvPr/>
          </p:nvSpPr>
          <p:spPr bwMode="auto">
            <a:xfrm rot="5400000">
              <a:off x="1998" y="3477"/>
              <a:ext cx="441" cy="200"/>
            </a:xfrm>
            <a:custGeom>
              <a:avLst/>
              <a:gdLst>
                <a:gd name="T0" fmla="*/ 0 w 21649"/>
                <a:gd name="T1" fmla="*/ 0 h 21600"/>
                <a:gd name="T2" fmla="*/ 441 w 21649"/>
                <a:gd name="T3" fmla="*/ 200 h 21600"/>
                <a:gd name="T4" fmla="*/ 1 w 21649"/>
                <a:gd name="T5" fmla="*/ 200 h 21600"/>
                <a:gd name="T6" fmla="*/ 0 60000 65536"/>
                <a:gd name="T7" fmla="*/ 0 60000 65536"/>
                <a:gd name="T8" fmla="*/ 0 60000 65536"/>
                <a:gd name="T9" fmla="*/ 0 w 21649"/>
                <a:gd name="T10" fmla="*/ 0 h 21600"/>
                <a:gd name="T11" fmla="*/ 21649 w 21649"/>
                <a:gd name="T12" fmla="*/ 21600 h 21600"/>
              </a:gdLst>
              <a:ahLst/>
              <a:cxnLst>
                <a:cxn ang="T6">
                  <a:pos x="T0" y="T1"/>
                </a:cxn>
                <a:cxn ang="T7">
                  <a:pos x="T2" y="T3"/>
                </a:cxn>
                <a:cxn ang="T8">
                  <a:pos x="T4" y="T5"/>
                </a:cxn>
              </a:cxnLst>
              <a:rect l="T9" t="T10" r="T11" b="T12"/>
              <a:pathLst>
                <a:path w="21649" h="21600" fill="none" extrusionOk="0">
                  <a:moveTo>
                    <a:pt x="0" y="0"/>
                  </a:moveTo>
                  <a:cubicBezTo>
                    <a:pt x="16" y="0"/>
                    <a:pt x="32" y="-1"/>
                    <a:pt x="49" y="0"/>
                  </a:cubicBezTo>
                  <a:cubicBezTo>
                    <a:pt x="11978" y="0"/>
                    <a:pt x="21649" y="9670"/>
                    <a:pt x="21649" y="21600"/>
                  </a:cubicBezTo>
                </a:path>
                <a:path w="21649" h="21600" stroke="0" extrusionOk="0">
                  <a:moveTo>
                    <a:pt x="0" y="0"/>
                  </a:moveTo>
                  <a:cubicBezTo>
                    <a:pt x="16" y="0"/>
                    <a:pt x="32" y="-1"/>
                    <a:pt x="49" y="0"/>
                  </a:cubicBezTo>
                  <a:cubicBezTo>
                    <a:pt x="11978" y="0"/>
                    <a:pt x="21649" y="9670"/>
                    <a:pt x="21649" y="21600"/>
                  </a:cubicBezTo>
                  <a:lnTo>
                    <a:pt x="49" y="21600"/>
                  </a:lnTo>
                  <a:close/>
                </a:path>
              </a:pathLst>
            </a:custGeom>
            <a:noFill/>
            <a:ln w="25400" cap="rnd">
              <a:solidFill>
                <a:schemeClr val="folHlink"/>
              </a:solidFill>
              <a:round/>
              <a:headEnd type="triangle" w="med" len="med"/>
              <a:tailEnd/>
            </a:ln>
          </p:spPr>
          <p:txBody>
            <a:bodyPr wrap="none" anchor="ctr"/>
            <a:lstStyle/>
            <a:p>
              <a:endParaRPr lang="es-ES"/>
            </a:p>
          </p:txBody>
        </p:sp>
        <p:sp>
          <p:nvSpPr>
            <p:cNvPr id="872477" name="Rectangle 29"/>
            <p:cNvSpPr>
              <a:spLocks noChangeArrowheads="1"/>
            </p:cNvSpPr>
            <p:nvPr/>
          </p:nvSpPr>
          <p:spPr bwMode="auto">
            <a:xfrm>
              <a:off x="2448" y="1266"/>
              <a:ext cx="285" cy="363"/>
            </a:xfrm>
            <a:prstGeom prst="rect">
              <a:avLst/>
            </a:prstGeom>
            <a:noFill/>
            <a:ln w="12700">
              <a:noFill/>
              <a:miter lim="800000"/>
              <a:headEnd/>
              <a:tailEnd/>
            </a:ln>
            <a:effectLst/>
          </p:spPr>
          <p:txBody>
            <a:bodyPr wrap="none" lIns="90488" tIns="44450" rIns="90488" bIns="44450">
              <a:spAutoFit/>
            </a:bodyPr>
            <a:lstStyle/>
            <a:p>
              <a:pPr>
                <a:defRPr/>
              </a:pPr>
              <a:r>
                <a:rPr lang="en-US" sz="3200" b="1" i="1">
                  <a:effectLst>
                    <a:outerShdw blurRad="38100" dist="38100" dir="2700000" algn="tl">
                      <a:srgbClr val="000000"/>
                    </a:outerShdw>
                  </a:effectLst>
                  <a:latin typeface="Arial" charset="0"/>
                </a:rPr>
                <a:t>Y</a:t>
              </a:r>
            </a:p>
          </p:txBody>
        </p:sp>
        <p:sp>
          <p:nvSpPr>
            <p:cNvPr id="872478" name="Rectangle 30"/>
            <p:cNvSpPr>
              <a:spLocks noChangeArrowheads="1"/>
            </p:cNvSpPr>
            <p:nvPr/>
          </p:nvSpPr>
          <p:spPr bwMode="auto">
            <a:xfrm>
              <a:off x="2954" y="1266"/>
              <a:ext cx="256" cy="363"/>
            </a:xfrm>
            <a:prstGeom prst="rect">
              <a:avLst/>
            </a:prstGeom>
            <a:noFill/>
            <a:ln w="12700">
              <a:noFill/>
              <a:miter lim="800000"/>
              <a:headEnd/>
              <a:tailEnd/>
            </a:ln>
            <a:effectLst/>
          </p:spPr>
          <p:txBody>
            <a:bodyPr wrap="none" lIns="90488" tIns="44450" rIns="90488" bIns="44450">
              <a:spAutoFit/>
            </a:bodyPr>
            <a:lstStyle/>
            <a:p>
              <a:pPr>
                <a:defRPr/>
              </a:pPr>
              <a:r>
                <a:rPr lang="en-US" sz="3200" b="1" i="1">
                  <a:effectLst>
                    <a:outerShdw blurRad="38100" dist="38100" dir="2700000" algn="tl">
                      <a:srgbClr val="000000"/>
                    </a:outerShdw>
                  </a:effectLst>
                  <a:latin typeface="Arial" charset="0"/>
                </a:rPr>
                <a:t>a</a:t>
              </a:r>
            </a:p>
          </p:txBody>
        </p:sp>
        <p:sp>
          <p:nvSpPr>
            <p:cNvPr id="872479" name="Rectangle 31"/>
            <p:cNvSpPr>
              <a:spLocks noChangeArrowheads="1"/>
            </p:cNvSpPr>
            <p:nvPr/>
          </p:nvSpPr>
          <p:spPr bwMode="auto">
            <a:xfrm>
              <a:off x="3395" y="1266"/>
              <a:ext cx="270" cy="363"/>
            </a:xfrm>
            <a:prstGeom prst="rect">
              <a:avLst/>
            </a:prstGeom>
            <a:noFill/>
            <a:ln w="12700">
              <a:noFill/>
              <a:miter lim="800000"/>
              <a:headEnd/>
              <a:tailEnd/>
            </a:ln>
            <a:effectLst/>
          </p:spPr>
          <p:txBody>
            <a:bodyPr wrap="none" lIns="90488" tIns="44450" rIns="90488" bIns="44450">
              <a:spAutoFit/>
            </a:bodyPr>
            <a:lstStyle/>
            <a:p>
              <a:pPr>
                <a:defRPr/>
              </a:pPr>
              <a:r>
                <a:rPr lang="en-US" sz="3200" b="1" i="1">
                  <a:effectLst>
                    <a:outerShdw blurRad="38100" dist="38100" dir="2700000" algn="tl">
                      <a:srgbClr val="000000"/>
                    </a:outerShdw>
                  </a:effectLst>
                  <a:latin typeface="Arial" charset="0"/>
                </a:rPr>
                <a:t>b</a:t>
              </a:r>
            </a:p>
          </p:txBody>
        </p:sp>
        <p:sp>
          <p:nvSpPr>
            <p:cNvPr id="872480" name="Rectangle 32"/>
            <p:cNvSpPr>
              <a:spLocks noChangeArrowheads="1"/>
            </p:cNvSpPr>
            <p:nvPr/>
          </p:nvSpPr>
          <p:spPr bwMode="auto">
            <a:xfrm>
              <a:off x="3617" y="1266"/>
              <a:ext cx="285" cy="363"/>
            </a:xfrm>
            <a:prstGeom prst="rect">
              <a:avLst/>
            </a:prstGeom>
            <a:noFill/>
            <a:ln w="12700">
              <a:noFill/>
              <a:miter lim="800000"/>
              <a:headEnd/>
              <a:tailEnd/>
            </a:ln>
            <a:effectLst/>
          </p:spPr>
          <p:txBody>
            <a:bodyPr wrap="none" lIns="90488" tIns="44450" rIns="90488" bIns="44450">
              <a:spAutoFit/>
            </a:bodyPr>
            <a:lstStyle/>
            <a:p>
              <a:pPr>
                <a:defRPr/>
              </a:pPr>
              <a:r>
                <a:rPr lang="en-US" sz="3200" b="1" i="1">
                  <a:effectLst>
                    <a:outerShdw blurRad="38100" dist="38100" dir="2700000" algn="tl">
                      <a:srgbClr val="000000"/>
                    </a:outerShdw>
                  </a:effectLst>
                  <a:latin typeface="Arial" charset="0"/>
                </a:rPr>
                <a:t>X</a:t>
              </a:r>
            </a:p>
          </p:txBody>
        </p:sp>
        <p:sp>
          <p:nvSpPr>
            <p:cNvPr id="872481" name="Rectangle 33"/>
            <p:cNvSpPr>
              <a:spLocks noChangeArrowheads="1"/>
            </p:cNvSpPr>
            <p:nvPr/>
          </p:nvSpPr>
          <p:spPr bwMode="auto">
            <a:xfrm>
              <a:off x="2598" y="1402"/>
              <a:ext cx="163" cy="267"/>
            </a:xfrm>
            <a:prstGeom prst="rect">
              <a:avLst/>
            </a:prstGeom>
            <a:noFill/>
            <a:ln w="12700">
              <a:noFill/>
              <a:miter lim="800000"/>
              <a:headEnd/>
              <a:tailEnd/>
            </a:ln>
            <a:effectLst/>
          </p:spPr>
          <p:txBody>
            <a:bodyPr wrap="none" lIns="90488" tIns="44450" rIns="90488" bIns="44450">
              <a:spAutoFit/>
            </a:bodyPr>
            <a:lstStyle/>
            <a:p>
              <a:pPr>
                <a:defRPr/>
              </a:pPr>
              <a:r>
                <a:rPr lang="en-US" sz="2200" b="1" i="1">
                  <a:effectLst>
                    <a:outerShdw blurRad="38100" dist="38100" dir="2700000" algn="tl">
                      <a:srgbClr val="000000"/>
                    </a:outerShdw>
                  </a:effectLst>
                  <a:latin typeface="Arial" charset="0"/>
                </a:rPr>
                <a:t>i</a:t>
              </a:r>
            </a:p>
          </p:txBody>
        </p:sp>
        <p:sp>
          <p:nvSpPr>
            <p:cNvPr id="872482" name="Rectangle 34"/>
            <p:cNvSpPr>
              <a:spLocks noChangeArrowheads="1"/>
            </p:cNvSpPr>
            <p:nvPr/>
          </p:nvSpPr>
          <p:spPr bwMode="auto">
            <a:xfrm>
              <a:off x="3807" y="1402"/>
              <a:ext cx="163" cy="267"/>
            </a:xfrm>
            <a:prstGeom prst="rect">
              <a:avLst/>
            </a:prstGeom>
            <a:noFill/>
            <a:ln w="12700">
              <a:noFill/>
              <a:miter lim="800000"/>
              <a:headEnd/>
              <a:tailEnd/>
            </a:ln>
            <a:effectLst/>
          </p:spPr>
          <p:txBody>
            <a:bodyPr wrap="none" lIns="90488" tIns="44450" rIns="90488" bIns="44450">
              <a:spAutoFit/>
            </a:bodyPr>
            <a:lstStyle/>
            <a:p>
              <a:pPr>
                <a:defRPr/>
              </a:pPr>
              <a:r>
                <a:rPr lang="en-US" sz="2200" b="1" i="1">
                  <a:effectLst>
                    <a:outerShdw blurRad="38100" dist="38100" dir="2700000" algn="tl">
                      <a:srgbClr val="000000"/>
                    </a:outerShdw>
                  </a:effectLst>
                  <a:latin typeface="Arial" charset="0"/>
                </a:rPr>
                <a:t>i</a:t>
              </a:r>
            </a:p>
          </p:txBody>
        </p:sp>
        <p:sp>
          <p:nvSpPr>
            <p:cNvPr id="872483" name="Rectangle 35"/>
            <p:cNvSpPr>
              <a:spLocks noChangeArrowheads="1"/>
            </p:cNvSpPr>
            <p:nvPr/>
          </p:nvSpPr>
          <p:spPr bwMode="auto">
            <a:xfrm>
              <a:off x="2747" y="1266"/>
              <a:ext cx="255" cy="363"/>
            </a:xfrm>
            <a:prstGeom prst="rect">
              <a:avLst/>
            </a:prstGeom>
            <a:noFill/>
            <a:ln w="12700">
              <a:noFill/>
              <a:miter lim="800000"/>
              <a:headEnd/>
              <a:tailEnd/>
            </a:ln>
            <a:effectLst/>
          </p:spPr>
          <p:txBody>
            <a:bodyPr wrap="none" lIns="90488" tIns="44450" rIns="90488" bIns="44450">
              <a:spAutoFit/>
            </a:bodyPr>
            <a:lstStyle/>
            <a:p>
              <a:pPr>
                <a:defRPr/>
              </a:pPr>
              <a:r>
                <a:rPr lang="en-US" sz="3200" b="1">
                  <a:effectLst>
                    <a:outerShdw blurRad="38100" dist="38100" dir="2700000" algn="tl">
                      <a:srgbClr val="000000"/>
                    </a:outerShdw>
                  </a:effectLst>
                  <a:latin typeface="Symbol" pitchFamily="18" charset="2"/>
                </a:rPr>
                <a:t></a:t>
              </a:r>
            </a:p>
          </p:txBody>
        </p:sp>
        <p:sp>
          <p:nvSpPr>
            <p:cNvPr id="872484" name="Rectangle 36"/>
            <p:cNvSpPr>
              <a:spLocks noChangeArrowheads="1"/>
            </p:cNvSpPr>
            <p:nvPr/>
          </p:nvSpPr>
          <p:spPr bwMode="auto">
            <a:xfrm>
              <a:off x="3200" y="1266"/>
              <a:ext cx="255" cy="363"/>
            </a:xfrm>
            <a:prstGeom prst="rect">
              <a:avLst/>
            </a:prstGeom>
            <a:noFill/>
            <a:ln w="12700">
              <a:noFill/>
              <a:miter lim="800000"/>
              <a:headEnd/>
              <a:tailEnd/>
            </a:ln>
            <a:effectLst/>
          </p:spPr>
          <p:txBody>
            <a:bodyPr wrap="none" lIns="90488" tIns="44450" rIns="90488" bIns="44450">
              <a:spAutoFit/>
            </a:bodyPr>
            <a:lstStyle/>
            <a:p>
              <a:pPr>
                <a:defRPr/>
              </a:pPr>
              <a:r>
                <a:rPr lang="en-US" sz="3200" b="1">
                  <a:effectLst>
                    <a:outerShdw blurRad="38100" dist="38100" dir="2700000" algn="tl">
                      <a:srgbClr val="000000"/>
                    </a:outerShdw>
                  </a:effectLst>
                  <a:latin typeface="Symbol" pitchFamily="18" charset="2"/>
                </a:rPr>
                <a:t></a:t>
              </a:r>
            </a:p>
          </p:txBody>
        </p:sp>
        <p:sp>
          <p:nvSpPr>
            <p:cNvPr id="872485" name="Rectangle 37"/>
            <p:cNvSpPr>
              <a:spLocks noChangeArrowheads="1"/>
            </p:cNvSpPr>
            <p:nvPr/>
          </p:nvSpPr>
          <p:spPr bwMode="auto">
            <a:xfrm>
              <a:off x="3944" y="1266"/>
              <a:ext cx="255" cy="363"/>
            </a:xfrm>
            <a:prstGeom prst="rect">
              <a:avLst/>
            </a:prstGeom>
            <a:noFill/>
            <a:ln w="12700">
              <a:noFill/>
              <a:miter lim="800000"/>
              <a:headEnd/>
              <a:tailEnd/>
            </a:ln>
            <a:effectLst/>
          </p:spPr>
          <p:txBody>
            <a:bodyPr wrap="none" lIns="90488" tIns="44450" rIns="90488" bIns="44450">
              <a:spAutoFit/>
            </a:bodyPr>
            <a:lstStyle/>
            <a:p>
              <a:pPr>
                <a:defRPr/>
              </a:pPr>
              <a:r>
                <a:rPr lang="en-US" sz="3200" b="1">
                  <a:effectLst>
                    <a:outerShdw blurRad="38100" dist="38100" dir="2700000" algn="tl">
                      <a:srgbClr val="000000"/>
                    </a:outerShdw>
                  </a:effectLst>
                  <a:latin typeface="Symbol" pitchFamily="18" charset="2"/>
                </a:rPr>
                <a:t></a:t>
              </a:r>
            </a:p>
          </p:txBody>
        </p:sp>
        <p:sp>
          <p:nvSpPr>
            <p:cNvPr id="21542" name="Rectangle 38"/>
            <p:cNvSpPr>
              <a:spLocks noChangeArrowheads="1"/>
            </p:cNvSpPr>
            <p:nvPr/>
          </p:nvSpPr>
          <p:spPr bwMode="auto">
            <a:xfrm>
              <a:off x="3096" y="1409"/>
              <a:ext cx="214" cy="269"/>
            </a:xfrm>
            <a:prstGeom prst="rect">
              <a:avLst/>
            </a:prstGeom>
            <a:noFill/>
            <a:ln w="12700">
              <a:noFill/>
              <a:miter lim="800000"/>
              <a:headEnd/>
              <a:tailEnd/>
            </a:ln>
          </p:spPr>
          <p:txBody>
            <a:bodyPr wrap="none" anchor="ctr"/>
            <a:lstStyle/>
            <a:p>
              <a:endParaRPr lang="es-ES"/>
            </a:p>
          </p:txBody>
        </p:sp>
        <p:sp>
          <p:nvSpPr>
            <p:cNvPr id="872487" name="Rectangle 39"/>
            <p:cNvSpPr>
              <a:spLocks noChangeArrowheads="1"/>
            </p:cNvSpPr>
            <p:nvPr/>
          </p:nvSpPr>
          <p:spPr bwMode="auto">
            <a:xfrm>
              <a:off x="2916" y="2735"/>
              <a:ext cx="200" cy="363"/>
            </a:xfrm>
            <a:prstGeom prst="rect">
              <a:avLst/>
            </a:prstGeom>
            <a:noFill/>
            <a:ln w="12700">
              <a:noFill/>
              <a:miter lim="800000"/>
              <a:headEnd/>
              <a:tailEnd/>
            </a:ln>
            <a:effectLst/>
          </p:spPr>
          <p:txBody>
            <a:bodyPr wrap="none" lIns="90488" tIns="44450" rIns="90488" bIns="44450">
              <a:spAutoFit/>
            </a:bodyPr>
            <a:lstStyle/>
            <a:p>
              <a:pPr>
                <a:defRPr/>
              </a:pPr>
              <a:r>
                <a:rPr lang="en-US" sz="3200" b="1">
                  <a:effectLst>
                    <a:outerShdw blurRad="38100" dist="38100" dir="2700000" algn="tl">
                      <a:srgbClr val="000000"/>
                    </a:outerShdw>
                  </a:effectLst>
                  <a:latin typeface="MT Extra" pitchFamily="18" charset="2"/>
                </a:rPr>
                <a:t></a:t>
              </a:r>
            </a:p>
          </p:txBody>
        </p:sp>
        <p:sp>
          <p:nvSpPr>
            <p:cNvPr id="872488" name="Rectangle 40"/>
            <p:cNvSpPr>
              <a:spLocks noChangeArrowheads="1"/>
            </p:cNvSpPr>
            <p:nvPr/>
          </p:nvSpPr>
          <p:spPr bwMode="auto">
            <a:xfrm>
              <a:off x="2828" y="2838"/>
              <a:ext cx="285" cy="363"/>
            </a:xfrm>
            <a:prstGeom prst="rect">
              <a:avLst/>
            </a:prstGeom>
            <a:noFill/>
            <a:ln w="12700">
              <a:noFill/>
              <a:miter lim="800000"/>
              <a:headEnd/>
              <a:tailEnd/>
            </a:ln>
            <a:effectLst/>
          </p:spPr>
          <p:txBody>
            <a:bodyPr wrap="none" lIns="90488" tIns="44450" rIns="90488" bIns="44450">
              <a:spAutoFit/>
            </a:bodyPr>
            <a:lstStyle/>
            <a:p>
              <a:pPr>
                <a:defRPr/>
              </a:pPr>
              <a:r>
                <a:rPr lang="en-US" sz="3200" b="1" i="1">
                  <a:effectLst>
                    <a:outerShdw blurRad="38100" dist="38100" dir="2700000" algn="tl">
                      <a:srgbClr val="000000"/>
                    </a:outerShdw>
                  </a:effectLst>
                  <a:latin typeface="Arial" charset="0"/>
                </a:rPr>
                <a:t>Y</a:t>
              </a:r>
            </a:p>
          </p:txBody>
        </p:sp>
        <p:sp>
          <p:nvSpPr>
            <p:cNvPr id="872489" name="Rectangle 41"/>
            <p:cNvSpPr>
              <a:spLocks noChangeArrowheads="1"/>
            </p:cNvSpPr>
            <p:nvPr/>
          </p:nvSpPr>
          <p:spPr bwMode="auto">
            <a:xfrm>
              <a:off x="3334" y="2838"/>
              <a:ext cx="256" cy="363"/>
            </a:xfrm>
            <a:prstGeom prst="rect">
              <a:avLst/>
            </a:prstGeom>
            <a:noFill/>
            <a:ln w="12700">
              <a:noFill/>
              <a:miter lim="800000"/>
              <a:headEnd/>
              <a:tailEnd/>
            </a:ln>
            <a:effectLst/>
          </p:spPr>
          <p:txBody>
            <a:bodyPr wrap="none" lIns="90488" tIns="44450" rIns="90488" bIns="44450">
              <a:spAutoFit/>
            </a:bodyPr>
            <a:lstStyle/>
            <a:p>
              <a:pPr>
                <a:defRPr/>
              </a:pPr>
              <a:r>
                <a:rPr lang="en-US" sz="3200" b="1" i="1">
                  <a:effectLst>
                    <a:outerShdw blurRad="38100" dist="38100" dir="2700000" algn="tl">
                      <a:srgbClr val="000000"/>
                    </a:outerShdw>
                  </a:effectLst>
                  <a:latin typeface="Arial" charset="0"/>
                </a:rPr>
                <a:t>a</a:t>
              </a:r>
            </a:p>
          </p:txBody>
        </p:sp>
        <p:sp>
          <p:nvSpPr>
            <p:cNvPr id="872490" name="Rectangle 42"/>
            <p:cNvSpPr>
              <a:spLocks noChangeArrowheads="1"/>
            </p:cNvSpPr>
            <p:nvPr/>
          </p:nvSpPr>
          <p:spPr bwMode="auto">
            <a:xfrm>
              <a:off x="3775" y="2838"/>
              <a:ext cx="270" cy="363"/>
            </a:xfrm>
            <a:prstGeom prst="rect">
              <a:avLst/>
            </a:prstGeom>
            <a:noFill/>
            <a:ln w="12700">
              <a:noFill/>
              <a:miter lim="800000"/>
              <a:headEnd/>
              <a:tailEnd/>
            </a:ln>
            <a:effectLst/>
          </p:spPr>
          <p:txBody>
            <a:bodyPr wrap="none" lIns="90488" tIns="44450" rIns="90488" bIns="44450">
              <a:spAutoFit/>
            </a:bodyPr>
            <a:lstStyle/>
            <a:p>
              <a:pPr>
                <a:defRPr/>
              </a:pPr>
              <a:r>
                <a:rPr lang="en-US" sz="3200" b="1" i="1">
                  <a:effectLst>
                    <a:outerShdw blurRad="38100" dist="38100" dir="2700000" algn="tl">
                      <a:srgbClr val="000000"/>
                    </a:outerShdw>
                  </a:effectLst>
                  <a:latin typeface="Arial" charset="0"/>
                </a:rPr>
                <a:t>b</a:t>
              </a:r>
            </a:p>
          </p:txBody>
        </p:sp>
        <p:sp>
          <p:nvSpPr>
            <p:cNvPr id="872491" name="Rectangle 43"/>
            <p:cNvSpPr>
              <a:spLocks noChangeArrowheads="1"/>
            </p:cNvSpPr>
            <p:nvPr/>
          </p:nvSpPr>
          <p:spPr bwMode="auto">
            <a:xfrm>
              <a:off x="3996" y="2838"/>
              <a:ext cx="285" cy="363"/>
            </a:xfrm>
            <a:prstGeom prst="rect">
              <a:avLst/>
            </a:prstGeom>
            <a:noFill/>
            <a:ln w="12700">
              <a:noFill/>
              <a:miter lim="800000"/>
              <a:headEnd/>
              <a:tailEnd/>
            </a:ln>
            <a:effectLst/>
          </p:spPr>
          <p:txBody>
            <a:bodyPr wrap="none" lIns="90488" tIns="44450" rIns="90488" bIns="44450">
              <a:spAutoFit/>
            </a:bodyPr>
            <a:lstStyle/>
            <a:p>
              <a:pPr>
                <a:defRPr/>
              </a:pPr>
              <a:r>
                <a:rPr lang="en-US" sz="3200" b="1" i="1">
                  <a:effectLst>
                    <a:outerShdw blurRad="38100" dist="38100" dir="2700000" algn="tl">
                      <a:srgbClr val="000000"/>
                    </a:outerShdw>
                  </a:effectLst>
                  <a:latin typeface="Arial" charset="0"/>
                </a:rPr>
                <a:t>X</a:t>
              </a:r>
            </a:p>
          </p:txBody>
        </p:sp>
        <p:sp>
          <p:nvSpPr>
            <p:cNvPr id="872492" name="Rectangle 44"/>
            <p:cNvSpPr>
              <a:spLocks noChangeArrowheads="1"/>
            </p:cNvSpPr>
            <p:nvPr/>
          </p:nvSpPr>
          <p:spPr bwMode="auto">
            <a:xfrm>
              <a:off x="2978" y="2974"/>
              <a:ext cx="163" cy="267"/>
            </a:xfrm>
            <a:prstGeom prst="rect">
              <a:avLst/>
            </a:prstGeom>
            <a:noFill/>
            <a:ln w="12700">
              <a:noFill/>
              <a:miter lim="800000"/>
              <a:headEnd/>
              <a:tailEnd/>
            </a:ln>
            <a:effectLst/>
          </p:spPr>
          <p:txBody>
            <a:bodyPr wrap="none" lIns="90488" tIns="44450" rIns="90488" bIns="44450">
              <a:spAutoFit/>
            </a:bodyPr>
            <a:lstStyle/>
            <a:p>
              <a:pPr>
                <a:defRPr/>
              </a:pPr>
              <a:r>
                <a:rPr lang="en-US" sz="2200" b="1" i="1">
                  <a:effectLst>
                    <a:outerShdw blurRad="38100" dist="38100" dir="2700000" algn="tl">
                      <a:srgbClr val="000000"/>
                    </a:outerShdw>
                  </a:effectLst>
                  <a:latin typeface="Arial" charset="0"/>
                </a:rPr>
                <a:t>i</a:t>
              </a:r>
            </a:p>
          </p:txBody>
        </p:sp>
        <p:sp>
          <p:nvSpPr>
            <p:cNvPr id="872493" name="Rectangle 45"/>
            <p:cNvSpPr>
              <a:spLocks noChangeArrowheads="1"/>
            </p:cNvSpPr>
            <p:nvPr/>
          </p:nvSpPr>
          <p:spPr bwMode="auto">
            <a:xfrm>
              <a:off x="4187" y="2974"/>
              <a:ext cx="163" cy="267"/>
            </a:xfrm>
            <a:prstGeom prst="rect">
              <a:avLst/>
            </a:prstGeom>
            <a:noFill/>
            <a:ln w="12700">
              <a:noFill/>
              <a:miter lim="800000"/>
              <a:headEnd/>
              <a:tailEnd/>
            </a:ln>
            <a:effectLst/>
          </p:spPr>
          <p:txBody>
            <a:bodyPr wrap="none" lIns="90488" tIns="44450" rIns="90488" bIns="44450">
              <a:spAutoFit/>
            </a:bodyPr>
            <a:lstStyle/>
            <a:p>
              <a:pPr>
                <a:defRPr/>
              </a:pPr>
              <a:r>
                <a:rPr lang="en-US" sz="2200" b="1" i="1">
                  <a:effectLst>
                    <a:outerShdw blurRad="38100" dist="38100" dir="2700000" algn="tl">
                      <a:srgbClr val="000000"/>
                    </a:outerShdw>
                  </a:effectLst>
                  <a:latin typeface="Arial" charset="0"/>
                </a:rPr>
                <a:t>i</a:t>
              </a:r>
            </a:p>
          </p:txBody>
        </p:sp>
        <p:sp>
          <p:nvSpPr>
            <p:cNvPr id="872494" name="Rectangle 46"/>
            <p:cNvSpPr>
              <a:spLocks noChangeArrowheads="1"/>
            </p:cNvSpPr>
            <p:nvPr/>
          </p:nvSpPr>
          <p:spPr bwMode="auto">
            <a:xfrm>
              <a:off x="3127" y="2838"/>
              <a:ext cx="255" cy="363"/>
            </a:xfrm>
            <a:prstGeom prst="rect">
              <a:avLst/>
            </a:prstGeom>
            <a:noFill/>
            <a:ln w="12700">
              <a:noFill/>
              <a:miter lim="800000"/>
              <a:headEnd/>
              <a:tailEnd/>
            </a:ln>
            <a:effectLst/>
          </p:spPr>
          <p:txBody>
            <a:bodyPr wrap="none" lIns="90488" tIns="44450" rIns="90488" bIns="44450">
              <a:spAutoFit/>
            </a:bodyPr>
            <a:lstStyle/>
            <a:p>
              <a:pPr>
                <a:defRPr/>
              </a:pPr>
              <a:r>
                <a:rPr lang="en-US" sz="3200" b="1">
                  <a:effectLst>
                    <a:outerShdw blurRad="38100" dist="38100" dir="2700000" algn="tl">
                      <a:srgbClr val="000000"/>
                    </a:outerShdw>
                  </a:effectLst>
                  <a:latin typeface="Symbol" pitchFamily="18" charset="2"/>
                </a:rPr>
                <a:t></a:t>
              </a:r>
            </a:p>
          </p:txBody>
        </p:sp>
        <p:sp>
          <p:nvSpPr>
            <p:cNvPr id="872495" name="Rectangle 47"/>
            <p:cNvSpPr>
              <a:spLocks noChangeArrowheads="1"/>
            </p:cNvSpPr>
            <p:nvPr/>
          </p:nvSpPr>
          <p:spPr bwMode="auto">
            <a:xfrm>
              <a:off x="3579" y="2838"/>
              <a:ext cx="255" cy="363"/>
            </a:xfrm>
            <a:prstGeom prst="rect">
              <a:avLst/>
            </a:prstGeom>
            <a:noFill/>
            <a:ln w="12700">
              <a:noFill/>
              <a:miter lim="800000"/>
              <a:headEnd/>
              <a:tailEnd/>
            </a:ln>
            <a:effectLst/>
          </p:spPr>
          <p:txBody>
            <a:bodyPr wrap="none" lIns="90488" tIns="44450" rIns="90488" bIns="44450">
              <a:spAutoFit/>
            </a:bodyPr>
            <a:lstStyle/>
            <a:p>
              <a:pPr>
                <a:defRPr/>
              </a:pPr>
              <a:r>
                <a:rPr lang="en-US" sz="3200" b="1">
                  <a:effectLst>
                    <a:outerShdw blurRad="38100" dist="38100" dir="2700000" algn="tl">
                      <a:srgbClr val="000000"/>
                    </a:outerShdw>
                  </a:effectLst>
                  <a:latin typeface="Symbol" pitchFamily="18" charset="2"/>
                </a:rPr>
                <a:t></a:t>
              </a:r>
            </a:p>
          </p:txBody>
        </p:sp>
        <p:sp>
          <p:nvSpPr>
            <p:cNvPr id="872496" name="Rectangle 48"/>
            <p:cNvSpPr>
              <a:spLocks noChangeArrowheads="1"/>
            </p:cNvSpPr>
            <p:nvPr/>
          </p:nvSpPr>
          <p:spPr bwMode="auto">
            <a:xfrm>
              <a:off x="4132" y="1266"/>
              <a:ext cx="812" cy="363"/>
            </a:xfrm>
            <a:prstGeom prst="rect">
              <a:avLst/>
            </a:prstGeom>
            <a:noFill/>
            <a:ln w="12700">
              <a:noFill/>
              <a:miter lim="800000"/>
              <a:headEnd/>
              <a:tailEnd/>
            </a:ln>
            <a:effectLst/>
          </p:spPr>
          <p:txBody>
            <a:bodyPr wrap="none" lIns="90488" tIns="44450" rIns="90488" bIns="44450">
              <a:spAutoFit/>
            </a:bodyPr>
            <a:lstStyle/>
            <a:p>
              <a:pPr>
                <a:defRPr/>
              </a:pPr>
              <a:r>
                <a:rPr lang="en-US" sz="3200" b="1">
                  <a:effectLst>
                    <a:outerShdw blurRad="38100" dist="38100" dir="2700000" algn="tl">
                      <a:srgbClr val="000000"/>
                    </a:outerShdw>
                  </a:effectLst>
                  <a:latin typeface="Arial" charset="0"/>
                </a:rPr>
                <a:t>Error </a:t>
              </a:r>
            </a:p>
          </p:txBody>
        </p:sp>
        <p:sp>
          <p:nvSpPr>
            <p:cNvPr id="872497" name="Rectangle 49"/>
            <p:cNvSpPr>
              <a:spLocks noChangeArrowheads="1"/>
            </p:cNvSpPr>
            <p:nvPr/>
          </p:nvSpPr>
          <p:spPr bwMode="auto">
            <a:xfrm>
              <a:off x="2254" y="2034"/>
              <a:ext cx="661" cy="325"/>
            </a:xfrm>
            <a:prstGeom prst="rect">
              <a:avLst/>
            </a:prstGeom>
            <a:noFill/>
            <a:ln w="12700">
              <a:noFill/>
              <a:miter lim="800000"/>
              <a:headEnd/>
              <a:tailEnd/>
            </a:ln>
            <a:effectLst/>
          </p:spPr>
          <p:txBody>
            <a:bodyPr wrap="none" lIns="90488" tIns="44450" rIns="90488" bIns="44450">
              <a:spAutoFit/>
            </a:bodyPr>
            <a:lstStyle/>
            <a:p>
              <a:pPr>
                <a:defRPr/>
              </a:pPr>
              <a:r>
                <a:rPr lang="en-US" sz="2800" b="1">
                  <a:effectLst>
                    <a:outerShdw blurRad="38100" dist="38100" dir="2700000" algn="tl">
                      <a:srgbClr val="000000"/>
                    </a:outerShdw>
                  </a:effectLst>
                  <a:latin typeface="Arial" charset="0"/>
                </a:rPr>
                <a:t>Error</a:t>
              </a:r>
            </a:p>
          </p:txBody>
        </p:sp>
        <p:sp>
          <p:nvSpPr>
            <p:cNvPr id="21554" name="Arc 50"/>
            <p:cNvSpPr>
              <a:spLocks/>
            </p:cNvSpPr>
            <p:nvPr/>
          </p:nvSpPr>
          <p:spPr bwMode="auto">
            <a:xfrm>
              <a:off x="2397" y="2640"/>
              <a:ext cx="446" cy="296"/>
            </a:xfrm>
            <a:custGeom>
              <a:avLst/>
              <a:gdLst>
                <a:gd name="T0" fmla="*/ 446 w 21600"/>
                <a:gd name="T1" fmla="*/ 296 h 21600"/>
                <a:gd name="T2" fmla="*/ 0 w 21600"/>
                <a:gd name="T3" fmla="*/ 0 h 21600"/>
                <a:gd name="T4" fmla="*/ 446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25400" cap="rnd">
              <a:solidFill>
                <a:schemeClr val="folHlink"/>
              </a:solidFill>
              <a:round/>
              <a:headEnd/>
              <a:tailEnd type="triangle" w="med" len="med"/>
            </a:ln>
          </p:spPr>
          <p:txBody>
            <a:bodyPr wrap="none" anchor="ctr"/>
            <a:lstStyle/>
            <a:p>
              <a:endParaRPr lang="es-ES"/>
            </a:p>
          </p:txBody>
        </p:sp>
        <p:sp>
          <p:nvSpPr>
            <p:cNvPr id="872499" name="Rectangle 51"/>
            <p:cNvSpPr>
              <a:spLocks noChangeArrowheads="1"/>
            </p:cNvSpPr>
            <p:nvPr/>
          </p:nvSpPr>
          <p:spPr bwMode="auto">
            <a:xfrm>
              <a:off x="3026" y="2349"/>
              <a:ext cx="2069" cy="325"/>
            </a:xfrm>
            <a:prstGeom prst="rect">
              <a:avLst/>
            </a:prstGeom>
            <a:noFill/>
            <a:ln w="12700">
              <a:noFill/>
              <a:miter lim="800000"/>
              <a:headEnd/>
              <a:tailEnd/>
            </a:ln>
            <a:effectLst/>
          </p:spPr>
          <p:txBody>
            <a:bodyPr lIns="90488" tIns="44450" rIns="90488" bIns="44450">
              <a:spAutoFit/>
            </a:bodyPr>
            <a:lstStyle/>
            <a:p>
              <a:pPr>
                <a:spcBef>
                  <a:spcPct val="50000"/>
                </a:spcBef>
                <a:defRPr/>
              </a:pPr>
              <a:r>
                <a:rPr lang="en-US" sz="2800" b="1">
                  <a:effectLst>
                    <a:outerShdw blurRad="38100" dist="38100" dir="2700000" algn="tl">
                      <a:srgbClr val="000000"/>
                    </a:outerShdw>
                  </a:effectLst>
                  <a:latin typeface="Arial" charset="0"/>
                </a:rPr>
                <a:t>Linea Regresion</a:t>
              </a:r>
            </a:p>
          </p:txBody>
        </p:sp>
      </p:gr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762000" y="228600"/>
            <a:ext cx="8153400" cy="1143000"/>
          </a:xfrm>
        </p:spPr>
        <p:txBody>
          <a:bodyPr/>
          <a:lstStyle/>
          <a:p>
            <a:pPr eaLnBrk="1" hangingPunct="1"/>
            <a:r>
              <a:rPr lang="en-US" smtClean="0"/>
              <a:t>Metodo de Minimos Cuadrados</a:t>
            </a:r>
            <a:endParaRPr lang="es-ES_tradnl" smtClean="0"/>
          </a:p>
        </p:txBody>
      </p:sp>
      <p:sp>
        <p:nvSpPr>
          <p:cNvPr id="847875" name="Rectangle 3"/>
          <p:cNvSpPr>
            <a:spLocks noGrp="1" noChangeArrowheads="1"/>
          </p:cNvSpPr>
          <p:nvPr>
            <p:ph type="body" idx="1"/>
          </p:nvPr>
        </p:nvSpPr>
        <p:spPr>
          <a:xfrm>
            <a:off x="1169988" y="1295400"/>
            <a:ext cx="7772400" cy="4114800"/>
          </a:xfrm>
        </p:spPr>
        <p:txBody>
          <a:bodyPr/>
          <a:lstStyle/>
          <a:p>
            <a:pPr eaLnBrk="1" hangingPunct="1">
              <a:defRPr/>
            </a:pPr>
            <a:r>
              <a:rPr lang="en-US" smtClean="0"/>
              <a:t>Las Formulas para calcular coeficientes a y b son:</a:t>
            </a:r>
            <a:endParaRPr lang="es-ES_tradnl" smtClean="0"/>
          </a:p>
        </p:txBody>
      </p:sp>
      <p:sp>
        <p:nvSpPr>
          <p:cNvPr id="3078" name="Rectangle 5"/>
          <p:cNvSpPr>
            <a:spLocks noChangeArrowheads="1"/>
          </p:cNvSpPr>
          <p:nvPr/>
        </p:nvSpPr>
        <p:spPr bwMode="auto">
          <a:xfrm>
            <a:off x="3886200" y="3052763"/>
            <a:ext cx="9144000" cy="0"/>
          </a:xfrm>
          <a:prstGeom prst="rect">
            <a:avLst/>
          </a:prstGeom>
          <a:noFill/>
          <a:ln w="9525">
            <a:noFill/>
            <a:miter lim="800000"/>
            <a:headEnd/>
            <a:tailEnd/>
          </a:ln>
        </p:spPr>
        <p:txBody>
          <a:bodyPr>
            <a:spAutoFit/>
          </a:bodyPr>
          <a:lstStyle/>
          <a:p>
            <a:endParaRPr lang="es-ES"/>
          </a:p>
        </p:txBody>
      </p:sp>
      <p:graphicFrame>
        <p:nvGraphicFramePr>
          <p:cNvPr id="3074" name="Object 4"/>
          <p:cNvGraphicFramePr>
            <a:graphicFrameLocks noChangeAspect="1"/>
          </p:cNvGraphicFramePr>
          <p:nvPr/>
        </p:nvGraphicFramePr>
        <p:xfrm>
          <a:off x="3352800" y="2514600"/>
          <a:ext cx="2362200" cy="1295400"/>
        </p:xfrm>
        <a:graphic>
          <a:graphicData uri="http://schemas.openxmlformats.org/presentationml/2006/ole">
            <p:oleObj spid="_x0000_s3074" r:id="rId3" imgW="1371600" imgH="749300" progId="Equation.3">
              <p:embed/>
            </p:oleObj>
          </a:graphicData>
        </a:graphic>
      </p:graphicFrame>
      <p:sp>
        <p:nvSpPr>
          <p:cNvPr id="3079" name="Rectangle 7"/>
          <p:cNvSpPr>
            <a:spLocks noChangeArrowheads="1"/>
          </p:cNvSpPr>
          <p:nvPr/>
        </p:nvSpPr>
        <p:spPr bwMode="auto">
          <a:xfrm>
            <a:off x="4024313" y="3243263"/>
            <a:ext cx="9144000" cy="0"/>
          </a:xfrm>
          <a:prstGeom prst="rect">
            <a:avLst/>
          </a:prstGeom>
          <a:noFill/>
          <a:ln w="9525">
            <a:noFill/>
            <a:miter lim="800000"/>
            <a:headEnd/>
            <a:tailEnd/>
          </a:ln>
        </p:spPr>
        <p:txBody>
          <a:bodyPr>
            <a:spAutoFit/>
          </a:bodyPr>
          <a:lstStyle/>
          <a:p>
            <a:endParaRPr lang="es-ES"/>
          </a:p>
        </p:txBody>
      </p:sp>
      <p:graphicFrame>
        <p:nvGraphicFramePr>
          <p:cNvPr id="3075" name="Object 6"/>
          <p:cNvGraphicFramePr>
            <a:graphicFrameLocks noChangeAspect="1"/>
          </p:cNvGraphicFramePr>
          <p:nvPr/>
        </p:nvGraphicFramePr>
        <p:xfrm>
          <a:off x="3352800" y="4419600"/>
          <a:ext cx="2514600" cy="852488"/>
        </p:xfrm>
        <a:graphic>
          <a:graphicData uri="http://schemas.openxmlformats.org/presentationml/2006/ole">
            <p:oleObj spid="_x0000_s3075" r:id="rId4" imgW="1091726" imgH="368140" progId="Equation.3">
              <p:embed/>
            </p:oleObj>
          </a:graphicData>
        </a:graphic>
      </p:graphicFrame>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1143000" y="76200"/>
            <a:ext cx="7772400" cy="1143000"/>
          </a:xfrm>
        </p:spPr>
        <p:txBody>
          <a:bodyPr/>
          <a:lstStyle/>
          <a:p>
            <a:pPr eaLnBrk="1" hangingPunct="1"/>
            <a:r>
              <a:rPr lang="en-US" smtClean="0"/>
              <a:t>Coeficiente de Determinación</a:t>
            </a:r>
            <a:endParaRPr lang="es-ES_tradnl" smtClean="0"/>
          </a:p>
        </p:txBody>
      </p:sp>
      <p:sp>
        <p:nvSpPr>
          <p:cNvPr id="848899" name="Rectangle 3"/>
          <p:cNvSpPr>
            <a:spLocks noGrp="1" noChangeArrowheads="1"/>
          </p:cNvSpPr>
          <p:nvPr>
            <p:ph type="body" idx="1"/>
          </p:nvPr>
        </p:nvSpPr>
        <p:spPr>
          <a:xfrm>
            <a:off x="1169988" y="1143000"/>
            <a:ext cx="7772400" cy="4114800"/>
          </a:xfrm>
        </p:spPr>
        <p:txBody>
          <a:bodyPr/>
          <a:lstStyle/>
          <a:p>
            <a:pPr eaLnBrk="1" hangingPunct="1">
              <a:lnSpc>
                <a:spcPct val="90000"/>
              </a:lnSpc>
              <a:defRPr/>
            </a:pPr>
            <a:r>
              <a:rPr lang="en-US" sz="2800" smtClean="0"/>
              <a:t>C</a:t>
            </a:r>
            <a:r>
              <a:rPr lang="es-ES_tradnl" sz="2800" smtClean="0"/>
              <a:t>oeficiente de determinación (r2) </a:t>
            </a:r>
            <a:r>
              <a:rPr lang="en-US" sz="2800" smtClean="0"/>
              <a:t>es</a:t>
            </a:r>
            <a:r>
              <a:rPr lang="es-ES_tradnl" sz="2800" smtClean="0"/>
              <a:t> proporción de variación en la variable y que puede ser atribuida a una regresión lineal con respecto a la variable x. Se lo calcula mediante la fórmula:</a:t>
            </a:r>
            <a:endParaRPr lang="en-US" sz="2800" smtClean="0"/>
          </a:p>
          <a:p>
            <a:pPr eaLnBrk="1" hangingPunct="1">
              <a:lnSpc>
                <a:spcPct val="90000"/>
              </a:lnSpc>
              <a:defRPr/>
            </a:pPr>
            <a:endParaRPr lang="en-US" sz="2800" smtClean="0"/>
          </a:p>
          <a:p>
            <a:pPr eaLnBrk="1" hangingPunct="1">
              <a:lnSpc>
                <a:spcPct val="90000"/>
              </a:lnSpc>
              <a:defRPr/>
            </a:pPr>
            <a:endParaRPr lang="en-US" sz="2800" smtClean="0"/>
          </a:p>
          <a:p>
            <a:pPr eaLnBrk="1" hangingPunct="1">
              <a:lnSpc>
                <a:spcPct val="90000"/>
              </a:lnSpc>
              <a:defRPr/>
            </a:pPr>
            <a:endParaRPr lang="en-US" sz="2800" smtClean="0"/>
          </a:p>
          <a:p>
            <a:pPr eaLnBrk="1" hangingPunct="1">
              <a:lnSpc>
                <a:spcPct val="90000"/>
              </a:lnSpc>
              <a:defRPr/>
            </a:pPr>
            <a:r>
              <a:rPr lang="es-ES_tradnl" sz="2800" smtClean="0"/>
              <a:t>Su raíz cuadrada positiva (r) se la conoce como coeficiente de correlación de Pearson y es un estimador del parámetro coeficiente de correlación poblacional </a:t>
            </a:r>
            <a:r>
              <a:rPr lang="es-ES_tradnl" sz="2800" smtClean="0">
                <a:latin typeface="Symbol" pitchFamily="18" charset="2"/>
              </a:rPr>
              <a:t>r</a:t>
            </a:r>
            <a:r>
              <a:rPr lang="es-ES_tradnl" sz="2800" smtClean="0"/>
              <a:t>.</a:t>
            </a:r>
          </a:p>
        </p:txBody>
      </p:sp>
      <p:sp>
        <p:nvSpPr>
          <p:cNvPr id="4101" name="Rectangle 5"/>
          <p:cNvSpPr>
            <a:spLocks noChangeArrowheads="1"/>
          </p:cNvSpPr>
          <p:nvPr/>
        </p:nvSpPr>
        <p:spPr bwMode="auto">
          <a:xfrm>
            <a:off x="3219450" y="3186113"/>
            <a:ext cx="9144000" cy="0"/>
          </a:xfrm>
          <a:prstGeom prst="rect">
            <a:avLst/>
          </a:prstGeom>
          <a:noFill/>
          <a:ln w="9525">
            <a:noFill/>
            <a:miter lim="800000"/>
            <a:headEnd/>
            <a:tailEnd/>
          </a:ln>
        </p:spPr>
        <p:txBody>
          <a:bodyPr>
            <a:spAutoFit/>
          </a:bodyPr>
          <a:lstStyle/>
          <a:p>
            <a:endParaRPr lang="es-ES"/>
          </a:p>
        </p:txBody>
      </p:sp>
      <p:graphicFrame>
        <p:nvGraphicFramePr>
          <p:cNvPr id="4098" name="Object 4"/>
          <p:cNvGraphicFramePr>
            <a:graphicFrameLocks noChangeAspect="1"/>
          </p:cNvGraphicFramePr>
          <p:nvPr/>
        </p:nvGraphicFramePr>
        <p:xfrm>
          <a:off x="1676400" y="3276600"/>
          <a:ext cx="6172200" cy="1108075"/>
        </p:xfrm>
        <a:graphic>
          <a:graphicData uri="http://schemas.openxmlformats.org/presentationml/2006/ole">
            <p:oleObj spid="_x0000_s4098" r:id="rId3" imgW="2705100" imgH="482600" progId="Equation.3">
              <p:embed/>
            </p:oleObj>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a:xfrm>
            <a:off x="1228725" y="0"/>
            <a:ext cx="7772400" cy="1143000"/>
          </a:xfrm>
        </p:spPr>
        <p:txBody>
          <a:bodyPr/>
          <a:lstStyle/>
          <a:p>
            <a:pPr algn="r" eaLnBrk="1" hangingPunct="1"/>
            <a:r>
              <a:rPr lang="en-US" smtClean="0"/>
              <a:t>Fabrizio Marcillo Morla</a:t>
            </a:r>
            <a:endParaRPr lang="es-US" smtClean="0"/>
          </a:p>
        </p:txBody>
      </p:sp>
      <p:sp>
        <p:nvSpPr>
          <p:cNvPr id="3" name="2 Marcador de contenido"/>
          <p:cNvSpPr>
            <a:spLocks noGrp="1"/>
          </p:cNvSpPr>
          <p:nvPr>
            <p:ph idx="1"/>
          </p:nvPr>
        </p:nvSpPr>
        <p:spPr>
          <a:xfrm>
            <a:off x="1169988" y="928688"/>
            <a:ext cx="7772400" cy="4114800"/>
          </a:xfrm>
        </p:spPr>
        <p:txBody>
          <a:bodyPr/>
          <a:lstStyle/>
          <a:p>
            <a:pPr algn="r" eaLnBrk="1" hangingPunct="1">
              <a:defRPr/>
            </a:pPr>
            <a:r>
              <a:rPr lang="es-EC" dirty="0" smtClean="0"/>
              <a:t>Guayaquil, 1966.</a:t>
            </a:r>
          </a:p>
          <a:p>
            <a:pPr algn="r" eaLnBrk="1" hangingPunct="1">
              <a:defRPr/>
            </a:pPr>
            <a:r>
              <a:rPr lang="es-EC" dirty="0" err="1" smtClean="0"/>
              <a:t>BSc.</a:t>
            </a:r>
            <a:r>
              <a:rPr lang="es-EC" dirty="0" smtClean="0"/>
              <a:t> Acuicultura. (ESPOL 1991).</a:t>
            </a:r>
          </a:p>
          <a:p>
            <a:pPr algn="r" eaLnBrk="1" hangingPunct="1">
              <a:defRPr/>
            </a:pPr>
            <a:r>
              <a:rPr lang="es-EC" dirty="0" smtClean="0"/>
              <a:t>Magister en Administración de Empresas. (ESPOL, 1996).</a:t>
            </a:r>
          </a:p>
          <a:p>
            <a:pPr algn="r" eaLnBrk="1" hangingPunct="1">
              <a:defRPr/>
            </a:pPr>
            <a:r>
              <a:rPr lang="es-EC" dirty="0" smtClean="0"/>
              <a:t>Profesor ESPOL desde el 2001.</a:t>
            </a:r>
          </a:p>
          <a:p>
            <a:pPr algn="r" eaLnBrk="1" hangingPunct="1">
              <a:defRPr/>
            </a:pPr>
            <a:r>
              <a:rPr lang="es-EC" dirty="0" smtClean="0"/>
              <a:t>20 años experiencia profesional: </a:t>
            </a:r>
          </a:p>
          <a:p>
            <a:pPr lvl="1" algn="r" eaLnBrk="1" hangingPunct="1">
              <a:defRPr/>
            </a:pPr>
            <a:r>
              <a:rPr lang="es-EC" dirty="0" smtClean="0"/>
              <a:t>Producción.</a:t>
            </a:r>
          </a:p>
          <a:p>
            <a:pPr lvl="1" algn="r" eaLnBrk="1" hangingPunct="1">
              <a:defRPr/>
            </a:pPr>
            <a:r>
              <a:rPr lang="es-EC" dirty="0" smtClean="0"/>
              <a:t>Administración.</a:t>
            </a:r>
          </a:p>
          <a:p>
            <a:pPr lvl="1" algn="r" eaLnBrk="1" hangingPunct="1">
              <a:defRPr/>
            </a:pPr>
            <a:r>
              <a:rPr lang="es-EC" dirty="0" smtClean="0"/>
              <a:t>Finanzas.</a:t>
            </a:r>
          </a:p>
          <a:p>
            <a:pPr lvl="1" algn="r" eaLnBrk="1" hangingPunct="1">
              <a:defRPr/>
            </a:pPr>
            <a:r>
              <a:rPr lang="es-EC" dirty="0" smtClean="0"/>
              <a:t>Investigación.</a:t>
            </a:r>
          </a:p>
          <a:p>
            <a:pPr lvl="1" algn="r" eaLnBrk="1" hangingPunct="1">
              <a:defRPr/>
            </a:pPr>
            <a:r>
              <a:rPr lang="es-EC" dirty="0" smtClean="0"/>
              <a:t>Consultorías.</a:t>
            </a:r>
          </a:p>
        </p:txBody>
      </p:sp>
      <p:pic>
        <p:nvPicPr>
          <p:cNvPr id="4100" name="Picture 3" descr="Yop por ti."/>
          <p:cNvPicPr>
            <a:picLocks noChangeAspect="1" noChangeArrowheads="1"/>
          </p:cNvPicPr>
          <p:nvPr/>
        </p:nvPicPr>
        <p:blipFill>
          <a:blip r:embed="rId3"/>
          <a:srcRect/>
          <a:stretch>
            <a:fillRect/>
          </a:stretch>
        </p:blipFill>
        <p:spPr bwMode="auto">
          <a:xfrm>
            <a:off x="0" y="0"/>
            <a:ext cx="2571750" cy="1928813"/>
          </a:xfrm>
          <a:prstGeom prst="rect">
            <a:avLst/>
          </a:prstGeom>
          <a:noFill/>
          <a:ln w="9525">
            <a:noFill/>
            <a:miter lim="800000"/>
            <a:headEnd/>
            <a:tailEnd/>
          </a:ln>
        </p:spPr>
      </p:pic>
      <p:sp>
        <p:nvSpPr>
          <p:cNvPr id="9" name="8 Rectángulo"/>
          <p:cNvSpPr/>
          <p:nvPr/>
        </p:nvSpPr>
        <p:spPr>
          <a:xfrm>
            <a:off x="357188" y="5670550"/>
            <a:ext cx="4572000" cy="830263"/>
          </a:xfrm>
          <a:prstGeom prst="rect">
            <a:avLst/>
          </a:prstGeom>
        </p:spPr>
        <p:txBody>
          <a:bodyPr>
            <a:spAutoFit/>
          </a:bodyPr>
          <a:lstStyle/>
          <a:p>
            <a:pPr>
              <a:buFont typeface="Wingdings" pitchFamily="2" charset="2"/>
              <a:buNone/>
              <a:defRPr/>
            </a:pPr>
            <a:r>
              <a:rPr lang="es-US" sz="2400" dirty="0">
                <a:latin typeface="+mn-lt"/>
                <a:hlinkClick r:id="rId4"/>
              </a:rPr>
              <a:t>Otras Publicaciones del mismo autor en Repositorio ESPOL</a:t>
            </a:r>
            <a:endParaRPr lang="es-US" sz="2400" dirty="0">
              <a:latin typeface="+mn-lt"/>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295400" y="158750"/>
            <a:ext cx="7391400" cy="1136650"/>
          </a:xfrm>
          <a:noFill/>
        </p:spPr>
        <p:txBody>
          <a:bodyPr lIns="90488" tIns="44450" rIns="90488" bIns="44450" anchorCtr="1"/>
          <a:lstStyle/>
          <a:p>
            <a:pPr eaLnBrk="1" hangingPunct="1">
              <a:lnSpc>
                <a:spcPct val="95000"/>
              </a:lnSpc>
            </a:pPr>
            <a:r>
              <a:rPr lang="en-US" sz="4000" smtClean="0"/>
              <a:t>Valores de Correlacion Lineal</a:t>
            </a:r>
          </a:p>
        </p:txBody>
      </p:sp>
      <p:sp>
        <p:nvSpPr>
          <p:cNvPr id="873475" name="Rectangle 3"/>
          <p:cNvSpPr>
            <a:spLocks noChangeArrowheads="1"/>
          </p:cNvSpPr>
          <p:nvPr/>
        </p:nvSpPr>
        <p:spPr bwMode="auto">
          <a:xfrm>
            <a:off x="446088" y="3684588"/>
            <a:ext cx="1546225" cy="650875"/>
          </a:xfrm>
          <a:prstGeom prst="rect">
            <a:avLst/>
          </a:prstGeom>
          <a:noFill/>
          <a:ln w="12700">
            <a:noFill/>
            <a:miter lim="800000"/>
            <a:headEnd/>
            <a:tailEnd/>
          </a:ln>
          <a:effectLst/>
        </p:spPr>
        <p:txBody>
          <a:bodyPr lIns="90488" tIns="44450" rIns="90488" bIns="44450">
            <a:spAutoFit/>
          </a:bodyPr>
          <a:lstStyle/>
          <a:p>
            <a:pPr algn="ctr">
              <a:spcBef>
                <a:spcPct val="50000"/>
              </a:spcBef>
              <a:defRPr/>
            </a:pPr>
            <a:r>
              <a:rPr lang="en-US" sz="3600">
                <a:effectLst>
                  <a:outerShdw blurRad="38100" dist="38100" dir="2700000" algn="tl">
                    <a:srgbClr val="000000"/>
                  </a:outerShdw>
                </a:effectLst>
                <a:latin typeface="Arial" charset="0"/>
              </a:rPr>
              <a:t>-1.0</a:t>
            </a:r>
          </a:p>
        </p:txBody>
      </p:sp>
      <p:sp>
        <p:nvSpPr>
          <p:cNvPr id="873476" name="Rectangle 4"/>
          <p:cNvSpPr>
            <a:spLocks noChangeArrowheads="1"/>
          </p:cNvSpPr>
          <p:nvPr/>
        </p:nvSpPr>
        <p:spPr bwMode="auto">
          <a:xfrm>
            <a:off x="7227888" y="3684588"/>
            <a:ext cx="1546225" cy="650875"/>
          </a:xfrm>
          <a:prstGeom prst="rect">
            <a:avLst/>
          </a:prstGeom>
          <a:noFill/>
          <a:ln w="12700">
            <a:noFill/>
            <a:miter lim="800000"/>
            <a:headEnd/>
            <a:tailEnd/>
          </a:ln>
          <a:effectLst/>
        </p:spPr>
        <p:txBody>
          <a:bodyPr lIns="90488" tIns="44450" rIns="90488" bIns="44450">
            <a:spAutoFit/>
          </a:bodyPr>
          <a:lstStyle/>
          <a:p>
            <a:pPr algn="ctr">
              <a:spcBef>
                <a:spcPct val="50000"/>
              </a:spcBef>
              <a:defRPr/>
            </a:pPr>
            <a:r>
              <a:rPr lang="en-US" sz="3600">
                <a:effectLst>
                  <a:outerShdw blurRad="38100" dist="38100" dir="2700000" algn="tl">
                    <a:srgbClr val="000000"/>
                  </a:outerShdw>
                </a:effectLst>
                <a:latin typeface="Arial" charset="0"/>
              </a:rPr>
              <a:t>+1.0</a:t>
            </a:r>
          </a:p>
        </p:txBody>
      </p:sp>
      <p:sp>
        <p:nvSpPr>
          <p:cNvPr id="873477" name="Rectangle 5"/>
          <p:cNvSpPr>
            <a:spLocks noChangeArrowheads="1"/>
          </p:cNvSpPr>
          <p:nvPr/>
        </p:nvSpPr>
        <p:spPr bwMode="auto">
          <a:xfrm>
            <a:off x="3760788" y="3684588"/>
            <a:ext cx="1546225" cy="650875"/>
          </a:xfrm>
          <a:prstGeom prst="rect">
            <a:avLst/>
          </a:prstGeom>
          <a:noFill/>
          <a:ln w="12700">
            <a:noFill/>
            <a:miter lim="800000"/>
            <a:headEnd/>
            <a:tailEnd/>
          </a:ln>
          <a:effectLst/>
        </p:spPr>
        <p:txBody>
          <a:bodyPr lIns="90488" tIns="44450" rIns="90488" bIns="44450">
            <a:spAutoFit/>
          </a:bodyPr>
          <a:lstStyle/>
          <a:p>
            <a:pPr algn="ctr">
              <a:spcBef>
                <a:spcPct val="50000"/>
              </a:spcBef>
              <a:defRPr/>
            </a:pPr>
            <a:r>
              <a:rPr lang="en-US" sz="3600">
                <a:effectLst>
                  <a:outerShdw blurRad="38100" dist="38100" dir="2700000" algn="tl">
                    <a:srgbClr val="000000"/>
                  </a:outerShdw>
                </a:effectLst>
                <a:latin typeface="Arial" charset="0"/>
              </a:rPr>
              <a:t>0</a:t>
            </a:r>
          </a:p>
        </p:txBody>
      </p:sp>
      <p:sp>
        <p:nvSpPr>
          <p:cNvPr id="873478" name="Rectangle 6"/>
          <p:cNvSpPr>
            <a:spLocks noChangeArrowheads="1"/>
          </p:cNvSpPr>
          <p:nvPr/>
        </p:nvSpPr>
        <p:spPr bwMode="auto">
          <a:xfrm>
            <a:off x="6618288" y="1703388"/>
            <a:ext cx="2212975" cy="1370012"/>
          </a:xfrm>
          <a:prstGeom prst="rect">
            <a:avLst/>
          </a:prstGeom>
          <a:noFill/>
          <a:ln w="12700">
            <a:noFill/>
            <a:miter lim="800000"/>
            <a:headEnd/>
            <a:tailEnd/>
          </a:ln>
          <a:effectLst/>
        </p:spPr>
        <p:txBody>
          <a:bodyPr lIns="90488" tIns="44450" rIns="90488" bIns="44450">
            <a:spAutoFit/>
          </a:bodyPr>
          <a:lstStyle/>
          <a:p>
            <a:pPr algn="ctr">
              <a:spcBef>
                <a:spcPct val="50000"/>
              </a:spcBef>
              <a:defRPr/>
            </a:pPr>
            <a:r>
              <a:rPr lang="en-US" sz="2800" b="1">
                <a:effectLst>
                  <a:outerShdw blurRad="38100" dist="38100" dir="2700000" algn="tl">
                    <a:srgbClr val="000000"/>
                  </a:outerShdw>
                </a:effectLst>
                <a:latin typeface="Arial" charset="0"/>
              </a:rPr>
              <a:t>CorrelacionPositiva Perfecta</a:t>
            </a:r>
          </a:p>
        </p:txBody>
      </p:sp>
      <p:sp>
        <p:nvSpPr>
          <p:cNvPr id="873480" name="Rectangle 8"/>
          <p:cNvSpPr>
            <a:spLocks noChangeArrowheads="1"/>
          </p:cNvSpPr>
          <p:nvPr/>
        </p:nvSpPr>
        <p:spPr bwMode="auto">
          <a:xfrm>
            <a:off x="2122488" y="3684588"/>
            <a:ext cx="1546225" cy="650875"/>
          </a:xfrm>
          <a:prstGeom prst="rect">
            <a:avLst/>
          </a:prstGeom>
          <a:noFill/>
          <a:ln w="12700">
            <a:noFill/>
            <a:miter lim="800000"/>
            <a:headEnd/>
            <a:tailEnd/>
          </a:ln>
          <a:effectLst/>
        </p:spPr>
        <p:txBody>
          <a:bodyPr lIns="90488" tIns="44450" rIns="90488" bIns="44450">
            <a:spAutoFit/>
          </a:bodyPr>
          <a:lstStyle/>
          <a:p>
            <a:pPr algn="ctr">
              <a:spcBef>
                <a:spcPct val="50000"/>
              </a:spcBef>
              <a:defRPr/>
            </a:pPr>
            <a:r>
              <a:rPr lang="en-US" sz="3600">
                <a:effectLst>
                  <a:outerShdw blurRad="38100" dist="38100" dir="2700000" algn="tl">
                    <a:srgbClr val="000000"/>
                  </a:outerShdw>
                </a:effectLst>
                <a:latin typeface="Arial" charset="0"/>
              </a:rPr>
              <a:t>-.5</a:t>
            </a:r>
          </a:p>
        </p:txBody>
      </p:sp>
      <p:sp>
        <p:nvSpPr>
          <p:cNvPr id="873481" name="Rectangle 9"/>
          <p:cNvSpPr>
            <a:spLocks noChangeArrowheads="1"/>
          </p:cNvSpPr>
          <p:nvPr/>
        </p:nvSpPr>
        <p:spPr bwMode="auto">
          <a:xfrm>
            <a:off x="5487988" y="3684588"/>
            <a:ext cx="1546225" cy="650875"/>
          </a:xfrm>
          <a:prstGeom prst="rect">
            <a:avLst/>
          </a:prstGeom>
          <a:noFill/>
          <a:ln w="12700">
            <a:noFill/>
            <a:miter lim="800000"/>
            <a:headEnd/>
            <a:tailEnd/>
          </a:ln>
          <a:effectLst/>
        </p:spPr>
        <p:txBody>
          <a:bodyPr lIns="90488" tIns="44450" rIns="90488" bIns="44450">
            <a:spAutoFit/>
          </a:bodyPr>
          <a:lstStyle/>
          <a:p>
            <a:pPr algn="ctr">
              <a:spcBef>
                <a:spcPct val="50000"/>
              </a:spcBef>
              <a:defRPr/>
            </a:pPr>
            <a:r>
              <a:rPr lang="en-US" sz="3600">
                <a:effectLst>
                  <a:outerShdw blurRad="38100" dist="38100" dir="2700000" algn="tl">
                    <a:srgbClr val="000000"/>
                  </a:outerShdw>
                </a:effectLst>
                <a:latin typeface="Arial" charset="0"/>
              </a:rPr>
              <a:t>+.5</a:t>
            </a:r>
          </a:p>
        </p:txBody>
      </p:sp>
      <p:sp>
        <p:nvSpPr>
          <p:cNvPr id="873482" name="Rectangle 10"/>
          <p:cNvSpPr>
            <a:spLocks noChangeArrowheads="1"/>
          </p:cNvSpPr>
          <p:nvPr/>
        </p:nvSpPr>
        <p:spPr bwMode="auto">
          <a:xfrm>
            <a:off x="331788" y="1703388"/>
            <a:ext cx="2193925" cy="1370012"/>
          </a:xfrm>
          <a:prstGeom prst="rect">
            <a:avLst/>
          </a:prstGeom>
          <a:noFill/>
          <a:ln w="12700">
            <a:noFill/>
            <a:miter lim="800000"/>
            <a:headEnd/>
            <a:tailEnd/>
          </a:ln>
          <a:effectLst/>
        </p:spPr>
        <p:txBody>
          <a:bodyPr lIns="90488" tIns="44450" rIns="90488" bIns="44450">
            <a:spAutoFit/>
          </a:bodyPr>
          <a:lstStyle/>
          <a:p>
            <a:pPr algn="ctr">
              <a:spcBef>
                <a:spcPct val="50000"/>
              </a:spcBef>
              <a:defRPr/>
            </a:pPr>
            <a:r>
              <a:rPr lang="en-US" sz="2800" b="1">
                <a:effectLst>
                  <a:outerShdw blurRad="38100" dist="38100" dir="2700000" algn="tl">
                    <a:srgbClr val="000000"/>
                  </a:outerShdw>
                </a:effectLst>
                <a:latin typeface="Arial" charset="0"/>
              </a:rPr>
              <a:t>Correlacion Negativa Perfecta</a:t>
            </a:r>
          </a:p>
        </p:txBody>
      </p:sp>
      <p:sp>
        <p:nvSpPr>
          <p:cNvPr id="873483" name="Rectangle 11"/>
          <p:cNvSpPr>
            <a:spLocks noChangeArrowheads="1"/>
          </p:cNvSpPr>
          <p:nvPr/>
        </p:nvSpPr>
        <p:spPr bwMode="auto">
          <a:xfrm>
            <a:off x="3417888" y="2130425"/>
            <a:ext cx="2232025" cy="942975"/>
          </a:xfrm>
          <a:prstGeom prst="rect">
            <a:avLst/>
          </a:prstGeom>
          <a:noFill/>
          <a:ln w="12700">
            <a:noFill/>
            <a:miter lim="800000"/>
            <a:headEnd/>
            <a:tailEnd/>
          </a:ln>
          <a:effectLst/>
        </p:spPr>
        <p:txBody>
          <a:bodyPr lIns="90488" tIns="44450" rIns="90488" bIns="44450">
            <a:spAutoFit/>
          </a:bodyPr>
          <a:lstStyle/>
          <a:p>
            <a:pPr algn="ctr">
              <a:spcBef>
                <a:spcPct val="50000"/>
              </a:spcBef>
              <a:defRPr/>
            </a:pPr>
            <a:r>
              <a:rPr lang="en-US" sz="2800" b="1">
                <a:effectLst>
                  <a:outerShdw blurRad="38100" dist="38100" dir="2700000" algn="tl">
                    <a:srgbClr val="000000"/>
                  </a:outerShdw>
                </a:effectLst>
                <a:latin typeface="Arial" charset="0"/>
              </a:rPr>
              <a:t>No Correlacion</a:t>
            </a:r>
          </a:p>
        </p:txBody>
      </p:sp>
      <p:grpSp>
        <p:nvGrpSpPr>
          <p:cNvPr id="22539" name="Group 13"/>
          <p:cNvGrpSpPr>
            <a:grpSpLocks/>
          </p:cNvGrpSpPr>
          <p:nvPr/>
        </p:nvGrpSpPr>
        <p:grpSpPr bwMode="auto">
          <a:xfrm>
            <a:off x="1219200" y="3473450"/>
            <a:ext cx="6781800" cy="69850"/>
            <a:chOff x="768" y="2188"/>
            <a:chExt cx="4272" cy="44"/>
          </a:xfrm>
        </p:grpSpPr>
        <p:sp>
          <p:nvSpPr>
            <p:cNvPr id="873486" name="Line 14"/>
            <p:cNvSpPr>
              <a:spLocks noChangeShapeType="1"/>
            </p:cNvSpPr>
            <p:nvPr/>
          </p:nvSpPr>
          <p:spPr bwMode="auto">
            <a:xfrm>
              <a:off x="892" y="2208"/>
              <a:ext cx="4028" cy="0"/>
            </a:xfrm>
            <a:prstGeom prst="line">
              <a:avLst/>
            </a:prstGeom>
            <a:noFill/>
            <a:ln w="76200">
              <a:solidFill>
                <a:schemeClr val="tx2"/>
              </a:solidFill>
              <a:round/>
              <a:headEnd/>
              <a:tailEnd/>
            </a:ln>
            <a:effectLst>
              <a:outerShdw dist="35921" dir="2700000" algn="ctr" rotWithShape="0">
                <a:schemeClr val="bg2"/>
              </a:outerShdw>
            </a:effectLst>
          </p:spPr>
          <p:txBody>
            <a:bodyPr wrap="none" anchor="ctr"/>
            <a:lstStyle/>
            <a:p>
              <a:pPr>
                <a:defRPr/>
              </a:pPr>
              <a:endParaRPr lang="es-ES"/>
            </a:p>
          </p:txBody>
        </p:sp>
        <p:sp>
          <p:nvSpPr>
            <p:cNvPr id="873487" name="Line 15"/>
            <p:cNvSpPr>
              <a:spLocks noChangeShapeType="1"/>
            </p:cNvSpPr>
            <p:nvPr/>
          </p:nvSpPr>
          <p:spPr bwMode="auto">
            <a:xfrm>
              <a:off x="2859" y="2188"/>
              <a:ext cx="0" cy="44"/>
            </a:xfrm>
            <a:prstGeom prst="line">
              <a:avLst/>
            </a:prstGeom>
            <a:noFill/>
            <a:ln w="76200">
              <a:solidFill>
                <a:schemeClr val="tx2"/>
              </a:solidFill>
              <a:round/>
              <a:headEnd/>
              <a:tailEnd/>
            </a:ln>
            <a:effectLst>
              <a:outerShdw dist="35921" dir="2700000" algn="ctr" rotWithShape="0">
                <a:schemeClr val="bg2"/>
              </a:outerShdw>
            </a:effectLst>
          </p:spPr>
          <p:txBody>
            <a:bodyPr wrap="none" anchor="ctr"/>
            <a:lstStyle/>
            <a:p>
              <a:pPr>
                <a:defRPr/>
              </a:pPr>
              <a:endParaRPr lang="es-ES"/>
            </a:p>
          </p:txBody>
        </p:sp>
        <p:sp>
          <p:nvSpPr>
            <p:cNvPr id="873488" name="Line 16"/>
            <p:cNvSpPr>
              <a:spLocks noChangeShapeType="1"/>
            </p:cNvSpPr>
            <p:nvPr/>
          </p:nvSpPr>
          <p:spPr bwMode="auto">
            <a:xfrm>
              <a:off x="3964" y="2188"/>
              <a:ext cx="0" cy="44"/>
            </a:xfrm>
            <a:prstGeom prst="line">
              <a:avLst/>
            </a:prstGeom>
            <a:noFill/>
            <a:ln w="76200">
              <a:solidFill>
                <a:schemeClr val="tx2"/>
              </a:solidFill>
              <a:round/>
              <a:headEnd/>
              <a:tailEnd/>
            </a:ln>
            <a:effectLst>
              <a:outerShdw dist="35921" dir="2700000" algn="ctr" rotWithShape="0">
                <a:schemeClr val="bg2"/>
              </a:outerShdw>
            </a:effectLst>
          </p:spPr>
          <p:txBody>
            <a:bodyPr wrap="none" anchor="ctr"/>
            <a:lstStyle/>
            <a:p>
              <a:pPr>
                <a:defRPr/>
              </a:pPr>
              <a:endParaRPr lang="es-ES"/>
            </a:p>
          </p:txBody>
        </p:sp>
        <p:sp>
          <p:nvSpPr>
            <p:cNvPr id="873489" name="Line 17"/>
            <p:cNvSpPr>
              <a:spLocks noChangeShapeType="1"/>
            </p:cNvSpPr>
            <p:nvPr/>
          </p:nvSpPr>
          <p:spPr bwMode="auto">
            <a:xfrm>
              <a:off x="5040" y="2188"/>
              <a:ext cx="0" cy="44"/>
            </a:xfrm>
            <a:prstGeom prst="line">
              <a:avLst/>
            </a:prstGeom>
            <a:noFill/>
            <a:ln w="76200">
              <a:solidFill>
                <a:schemeClr val="tx2"/>
              </a:solidFill>
              <a:round/>
              <a:headEnd/>
              <a:tailEnd/>
            </a:ln>
            <a:effectLst>
              <a:outerShdw dist="35921" dir="2700000" algn="ctr" rotWithShape="0">
                <a:schemeClr val="bg2"/>
              </a:outerShdw>
            </a:effectLst>
          </p:spPr>
          <p:txBody>
            <a:bodyPr wrap="none" anchor="ctr"/>
            <a:lstStyle/>
            <a:p>
              <a:pPr>
                <a:defRPr/>
              </a:pPr>
              <a:endParaRPr lang="es-ES"/>
            </a:p>
          </p:txBody>
        </p:sp>
        <p:sp>
          <p:nvSpPr>
            <p:cNvPr id="873490" name="Line 18"/>
            <p:cNvSpPr>
              <a:spLocks noChangeShapeType="1"/>
            </p:cNvSpPr>
            <p:nvPr/>
          </p:nvSpPr>
          <p:spPr bwMode="auto">
            <a:xfrm>
              <a:off x="1828" y="2188"/>
              <a:ext cx="0" cy="44"/>
            </a:xfrm>
            <a:prstGeom prst="line">
              <a:avLst/>
            </a:prstGeom>
            <a:noFill/>
            <a:ln w="76200">
              <a:solidFill>
                <a:schemeClr val="tx2"/>
              </a:solidFill>
              <a:round/>
              <a:headEnd/>
              <a:tailEnd/>
            </a:ln>
            <a:effectLst>
              <a:outerShdw dist="35921" dir="2700000" algn="ctr" rotWithShape="0">
                <a:schemeClr val="bg2"/>
              </a:outerShdw>
            </a:effectLst>
          </p:spPr>
          <p:txBody>
            <a:bodyPr wrap="none" anchor="ctr"/>
            <a:lstStyle/>
            <a:p>
              <a:pPr>
                <a:defRPr/>
              </a:pPr>
              <a:endParaRPr lang="es-ES"/>
            </a:p>
          </p:txBody>
        </p:sp>
        <p:sp>
          <p:nvSpPr>
            <p:cNvPr id="873491" name="Line 19"/>
            <p:cNvSpPr>
              <a:spLocks noChangeShapeType="1"/>
            </p:cNvSpPr>
            <p:nvPr/>
          </p:nvSpPr>
          <p:spPr bwMode="auto">
            <a:xfrm>
              <a:off x="768" y="2188"/>
              <a:ext cx="0" cy="44"/>
            </a:xfrm>
            <a:prstGeom prst="line">
              <a:avLst/>
            </a:prstGeom>
            <a:noFill/>
            <a:ln w="76200">
              <a:solidFill>
                <a:schemeClr val="tx2"/>
              </a:solidFill>
              <a:round/>
              <a:headEnd/>
              <a:tailEnd/>
            </a:ln>
            <a:effectLst>
              <a:outerShdw dist="35921" dir="2700000" algn="ctr" rotWithShape="0">
                <a:schemeClr val="bg2"/>
              </a:outerShdw>
            </a:effectLst>
          </p:spPr>
          <p:txBody>
            <a:bodyPr wrap="none" anchor="ctr"/>
            <a:lstStyle/>
            <a:p>
              <a:pPr>
                <a:defRPr/>
              </a:pPr>
              <a:endParaRPr lang="es-ES"/>
            </a:p>
          </p:txBody>
        </p:sp>
      </p:grpSp>
      <p:sp>
        <p:nvSpPr>
          <p:cNvPr id="873492" name="AutoShape 20"/>
          <p:cNvSpPr>
            <a:spLocks noChangeArrowheads="1"/>
          </p:cNvSpPr>
          <p:nvPr/>
        </p:nvSpPr>
        <p:spPr bwMode="auto">
          <a:xfrm>
            <a:off x="5416550" y="4425950"/>
            <a:ext cx="2197100" cy="520700"/>
          </a:xfrm>
          <a:prstGeom prst="rightArrow">
            <a:avLst>
              <a:gd name="adj1" fmla="val 50000"/>
              <a:gd name="adj2" fmla="val 136275"/>
            </a:avLst>
          </a:prstGeom>
          <a:solidFill>
            <a:schemeClr val="accent2"/>
          </a:solidFill>
          <a:ln w="12700">
            <a:solidFill>
              <a:srgbClr val="000000"/>
            </a:solidFill>
            <a:miter lim="800000"/>
            <a:headEnd/>
            <a:tailEnd/>
          </a:ln>
          <a:effectLst>
            <a:outerShdw dist="107763" dir="2700000" algn="ctr" rotWithShape="0">
              <a:schemeClr val="bg2"/>
            </a:outerShdw>
          </a:effectLst>
        </p:spPr>
        <p:txBody>
          <a:bodyPr wrap="none" anchor="ctr"/>
          <a:lstStyle/>
          <a:p>
            <a:pPr>
              <a:defRPr/>
            </a:pPr>
            <a:endParaRPr lang="es-ES"/>
          </a:p>
        </p:txBody>
      </p:sp>
      <p:sp>
        <p:nvSpPr>
          <p:cNvPr id="873493" name="AutoShape 21"/>
          <p:cNvSpPr>
            <a:spLocks noChangeArrowheads="1"/>
          </p:cNvSpPr>
          <p:nvPr/>
        </p:nvSpPr>
        <p:spPr bwMode="auto">
          <a:xfrm flipH="1">
            <a:off x="1606550" y="4425950"/>
            <a:ext cx="2197100" cy="520700"/>
          </a:xfrm>
          <a:prstGeom prst="rightArrow">
            <a:avLst>
              <a:gd name="adj1" fmla="val 50000"/>
              <a:gd name="adj2" fmla="val 136275"/>
            </a:avLst>
          </a:prstGeom>
          <a:solidFill>
            <a:schemeClr val="accent2"/>
          </a:solidFill>
          <a:ln w="12700">
            <a:solidFill>
              <a:srgbClr val="000000"/>
            </a:solidFill>
            <a:miter lim="800000"/>
            <a:headEnd/>
            <a:tailEnd/>
          </a:ln>
          <a:effectLst>
            <a:outerShdw dist="107763" dir="2700000" algn="ctr" rotWithShape="0">
              <a:schemeClr val="bg2"/>
            </a:outerShdw>
          </a:effectLst>
        </p:spPr>
        <p:txBody>
          <a:bodyPr wrap="none" anchor="ctr"/>
          <a:lstStyle/>
          <a:p>
            <a:pPr>
              <a:defRPr/>
            </a:pPr>
            <a:endParaRPr lang="es-ES"/>
          </a:p>
        </p:txBody>
      </p:sp>
      <p:sp>
        <p:nvSpPr>
          <p:cNvPr id="22542" name="AutoShape 22"/>
          <p:cNvSpPr>
            <a:spLocks noChangeArrowheads="1"/>
          </p:cNvSpPr>
          <p:nvPr/>
        </p:nvSpPr>
        <p:spPr bwMode="auto">
          <a:xfrm rot="10800000" flipH="1">
            <a:off x="1077913" y="3057525"/>
            <a:ext cx="298450" cy="274638"/>
          </a:xfrm>
          <a:prstGeom prst="triangle">
            <a:avLst>
              <a:gd name="adj" fmla="val 49958"/>
            </a:avLst>
          </a:prstGeom>
          <a:solidFill>
            <a:schemeClr val="accent1"/>
          </a:solidFill>
          <a:ln w="12700">
            <a:solidFill>
              <a:schemeClr val="tx1"/>
            </a:solidFill>
            <a:miter lim="800000"/>
            <a:headEnd/>
            <a:tailEnd/>
          </a:ln>
        </p:spPr>
        <p:txBody>
          <a:bodyPr wrap="none" anchor="ctr"/>
          <a:lstStyle/>
          <a:p>
            <a:endParaRPr lang="es-ES"/>
          </a:p>
        </p:txBody>
      </p:sp>
      <p:sp>
        <p:nvSpPr>
          <p:cNvPr id="22543" name="AutoShape 23"/>
          <p:cNvSpPr>
            <a:spLocks noChangeArrowheads="1"/>
          </p:cNvSpPr>
          <p:nvPr/>
        </p:nvSpPr>
        <p:spPr bwMode="auto">
          <a:xfrm rot="10800000" flipH="1">
            <a:off x="4376738" y="3057525"/>
            <a:ext cx="298450" cy="274638"/>
          </a:xfrm>
          <a:prstGeom prst="triangle">
            <a:avLst>
              <a:gd name="adj" fmla="val 49958"/>
            </a:avLst>
          </a:prstGeom>
          <a:solidFill>
            <a:schemeClr val="accent1"/>
          </a:solidFill>
          <a:ln w="12700">
            <a:solidFill>
              <a:schemeClr val="tx1"/>
            </a:solidFill>
            <a:miter lim="800000"/>
            <a:headEnd/>
            <a:tailEnd/>
          </a:ln>
        </p:spPr>
        <p:txBody>
          <a:bodyPr wrap="none" anchor="ctr"/>
          <a:lstStyle/>
          <a:p>
            <a:endParaRPr lang="es-ES"/>
          </a:p>
        </p:txBody>
      </p:sp>
      <p:sp>
        <p:nvSpPr>
          <p:cNvPr id="22544" name="AutoShape 24"/>
          <p:cNvSpPr>
            <a:spLocks noChangeArrowheads="1"/>
          </p:cNvSpPr>
          <p:nvPr/>
        </p:nvSpPr>
        <p:spPr bwMode="auto">
          <a:xfrm rot="10800000" flipH="1">
            <a:off x="7862888" y="3054350"/>
            <a:ext cx="298450" cy="274638"/>
          </a:xfrm>
          <a:prstGeom prst="triangle">
            <a:avLst>
              <a:gd name="adj" fmla="val 49958"/>
            </a:avLst>
          </a:prstGeom>
          <a:solidFill>
            <a:schemeClr val="accent1"/>
          </a:solidFill>
          <a:ln w="12700">
            <a:solidFill>
              <a:schemeClr val="tx1"/>
            </a:solidFill>
            <a:miter lim="800000"/>
            <a:headEnd/>
            <a:tailEnd/>
          </a:ln>
        </p:spPr>
        <p:txBody>
          <a:bodyPr wrap="none" anchor="ctr"/>
          <a:lstStyle/>
          <a:p>
            <a:endParaRPr lang="es-ES"/>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109538"/>
            <a:ext cx="7772400" cy="582612"/>
          </a:xfrm>
          <a:noFill/>
        </p:spPr>
        <p:txBody>
          <a:bodyPr/>
          <a:lstStyle/>
          <a:p>
            <a:pPr eaLnBrk="1" hangingPunct="1"/>
            <a:r>
              <a:rPr lang="en-US" sz="3200" i="1" smtClean="0"/>
              <a:t>Limites de Probabilidad en Predicciones</a:t>
            </a:r>
          </a:p>
        </p:txBody>
      </p:sp>
      <p:sp>
        <p:nvSpPr>
          <p:cNvPr id="23555" name="Freeform 3"/>
          <p:cNvSpPr>
            <a:spLocks/>
          </p:cNvSpPr>
          <p:nvPr/>
        </p:nvSpPr>
        <p:spPr bwMode="auto">
          <a:xfrm>
            <a:off x="2651125" y="2981325"/>
            <a:ext cx="627063" cy="1312863"/>
          </a:xfrm>
          <a:custGeom>
            <a:avLst/>
            <a:gdLst>
              <a:gd name="T0" fmla="*/ 0 w 395"/>
              <a:gd name="T1" fmla="*/ 0 h 827"/>
              <a:gd name="T2" fmla="*/ 3 w 395"/>
              <a:gd name="T3" fmla="*/ 34 h 827"/>
              <a:gd name="T4" fmla="*/ 9 w 395"/>
              <a:gd name="T5" fmla="*/ 69 h 827"/>
              <a:gd name="T6" fmla="*/ 19 w 395"/>
              <a:gd name="T7" fmla="*/ 103 h 827"/>
              <a:gd name="T8" fmla="*/ 38 w 395"/>
              <a:gd name="T9" fmla="*/ 137 h 827"/>
              <a:gd name="T10" fmla="*/ 67 w 395"/>
              <a:gd name="T11" fmla="*/ 172 h 827"/>
              <a:gd name="T12" fmla="*/ 107 w 395"/>
              <a:gd name="T13" fmla="*/ 206 h 827"/>
              <a:gd name="T14" fmla="*/ 160 w 395"/>
              <a:gd name="T15" fmla="*/ 240 h 827"/>
              <a:gd name="T16" fmla="*/ 221 w 395"/>
              <a:gd name="T17" fmla="*/ 275 h 827"/>
              <a:gd name="T18" fmla="*/ 285 w 395"/>
              <a:gd name="T19" fmla="*/ 309 h 827"/>
              <a:gd name="T20" fmla="*/ 340 w 395"/>
              <a:gd name="T21" fmla="*/ 343 h 827"/>
              <a:gd name="T22" fmla="*/ 379 w 395"/>
              <a:gd name="T23" fmla="*/ 378 h 827"/>
              <a:gd name="T24" fmla="*/ 394 w 395"/>
              <a:gd name="T25" fmla="*/ 413 h 827"/>
              <a:gd name="T26" fmla="*/ 379 w 395"/>
              <a:gd name="T27" fmla="*/ 447 h 827"/>
              <a:gd name="T28" fmla="*/ 340 w 395"/>
              <a:gd name="T29" fmla="*/ 481 h 827"/>
              <a:gd name="T30" fmla="*/ 285 w 395"/>
              <a:gd name="T31" fmla="*/ 516 h 827"/>
              <a:gd name="T32" fmla="*/ 221 w 395"/>
              <a:gd name="T33" fmla="*/ 550 h 827"/>
              <a:gd name="T34" fmla="*/ 160 w 395"/>
              <a:gd name="T35" fmla="*/ 585 h 827"/>
              <a:gd name="T36" fmla="*/ 107 w 395"/>
              <a:gd name="T37" fmla="*/ 619 h 827"/>
              <a:gd name="T38" fmla="*/ 67 w 395"/>
              <a:gd name="T39" fmla="*/ 653 h 827"/>
              <a:gd name="T40" fmla="*/ 38 w 395"/>
              <a:gd name="T41" fmla="*/ 688 h 827"/>
              <a:gd name="T42" fmla="*/ 19 w 395"/>
              <a:gd name="T43" fmla="*/ 722 h 827"/>
              <a:gd name="T44" fmla="*/ 9 w 395"/>
              <a:gd name="T45" fmla="*/ 756 h 827"/>
              <a:gd name="T46" fmla="*/ 3 w 395"/>
              <a:gd name="T47" fmla="*/ 791 h 827"/>
              <a:gd name="T48" fmla="*/ 0 w 395"/>
              <a:gd name="T49" fmla="*/ 826 h 82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95"/>
              <a:gd name="T76" fmla="*/ 0 h 827"/>
              <a:gd name="T77" fmla="*/ 395 w 395"/>
              <a:gd name="T78" fmla="*/ 827 h 82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95" h="827">
                <a:moveTo>
                  <a:pt x="0" y="0"/>
                </a:moveTo>
                <a:lnTo>
                  <a:pt x="3" y="34"/>
                </a:lnTo>
                <a:lnTo>
                  <a:pt x="9" y="69"/>
                </a:lnTo>
                <a:lnTo>
                  <a:pt x="19" y="103"/>
                </a:lnTo>
                <a:lnTo>
                  <a:pt x="38" y="137"/>
                </a:lnTo>
                <a:lnTo>
                  <a:pt x="67" y="172"/>
                </a:lnTo>
                <a:lnTo>
                  <a:pt x="107" y="206"/>
                </a:lnTo>
                <a:lnTo>
                  <a:pt x="160" y="240"/>
                </a:lnTo>
                <a:lnTo>
                  <a:pt x="221" y="275"/>
                </a:lnTo>
                <a:lnTo>
                  <a:pt x="285" y="309"/>
                </a:lnTo>
                <a:lnTo>
                  <a:pt x="340" y="343"/>
                </a:lnTo>
                <a:lnTo>
                  <a:pt x="379" y="378"/>
                </a:lnTo>
                <a:lnTo>
                  <a:pt x="394" y="413"/>
                </a:lnTo>
                <a:lnTo>
                  <a:pt x="379" y="447"/>
                </a:lnTo>
                <a:lnTo>
                  <a:pt x="340" y="481"/>
                </a:lnTo>
                <a:lnTo>
                  <a:pt x="285" y="516"/>
                </a:lnTo>
                <a:lnTo>
                  <a:pt x="221" y="550"/>
                </a:lnTo>
                <a:lnTo>
                  <a:pt x="160" y="585"/>
                </a:lnTo>
                <a:lnTo>
                  <a:pt x="107" y="619"/>
                </a:lnTo>
                <a:lnTo>
                  <a:pt x="67" y="653"/>
                </a:lnTo>
                <a:lnTo>
                  <a:pt x="38" y="688"/>
                </a:lnTo>
                <a:lnTo>
                  <a:pt x="19" y="722"/>
                </a:lnTo>
                <a:lnTo>
                  <a:pt x="9" y="756"/>
                </a:lnTo>
                <a:lnTo>
                  <a:pt x="3" y="791"/>
                </a:lnTo>
                <a:lnTo>
                  <a:pt x="0" y="826"/>
                </a:lnTo>
              </a:path>
            </a:pathLst>
          </a:custGeom>
          <a:noFill/>
          <a:ln w="25400" cap="rnd">
            <a:solidFill>
              <a:srgbClr val="00CC00"/>
            </a:solidFill>
            <a:round/>
            <a:headEnd type="none" w="sm" len="sm"/>
            <a:tailEnd type="none" w="sm" len="sm"/>
          </a:ln>
        </p:spPr>
        <p:txBody>
          <a:bodyPr/>
          <a:lstStyle/>
          <a:p>
            <a:endParaRPr lang="es-ES"/>
          </a:p>
        </p:txBody>
      </p:sp>
      <p:sp>
        <p:nvSpPr>
          <p:cNvPr id="23556" name="Rectangle 4"/>
          <p:cNvSpPr>
            <a:spLocks noChangeArrowheads="1"/>
          </p:cNvSpPr>
          <p:nvPr/>
        </p:nvSpPr>
        <p:spPr bwMode="auto">
          <a:xfrm>
            <a:off x="1414463" y="919163"/>
            <a:ext cx="6623050" cy="4814887"/>
          </a:xfrm>
          <a:prstGeom prst="rect">
            <a:avLst/>
          </a:prstGeom>
          <a:noFill/>
          <a:ln w="12700">
            <a:solidFill>
              <a:schemeClr val="tx1"/>
            </a:solidFill>
            <a:miter lim="800000"/>
            <a:headEnd/>
            <a:tailEnd/>
          </a:ln>
        </p:spPr>
        <p:txBody>
          <a:bodyPr wrap="none" anchor="ctr"/>
          <a:lstStyle/>
          <a:p>
            <a:endParaRPr lang="es-ES"/>
          </a:p>
        </p:txBody>
      </p:sp>
      <p:sp>
        <p:nvSpPr>
          <p:cNvPr id="23557" name="Arc 5"/>
          <p:cNvSpPr>
            <a:spLocks/>
          </p:cNvSpPr>
          <p:nvPr/>
        </p:nvSpPr>
        <p:spPr bwMode="auto">
          <a:xfrm rot="10800000">
            <a:off x="1871663" y="1787525"/>
            <a:ext cx="5703887" cy="4260850"/>
          </a:xfrm>
          <a:custGeom>
            <a:avLst/>
            <a:gdLst>
              <a:gd name="T0" fmla="*/ 5703887 w 20559"/>
              <a:gd name="T1" fmla="*/ 1307039 h 21597"/>
              <a:gd name="T2" fmla="*/ 96827 w 20559"/>
              <a:gd name="T3" fmla="*/ 4260850 h 21597"/>
              <a:gd name="T4" fmla="*/ 0 w 20559"/>
              <a:gd name="T5" fmla="*/ 0 h 21597"/>
              <a:gd name="T6" fmla="*/ 0 60000 65536"/>
              <a:gd name="T7" fmla="*/ 0 60000 65536"/>
              <a:gd name="T8" fmla="*/ 0 60000 65536"/>
              <a:gd name="T9" fmla="*/ 0 w 20559"/>
              <a:gd name="T10" fmla="*/ 0 h 21597"/>
              <a:gd name="T11" fmla="*/ 20559 w 20559"/>
              <a:gd name="T12" fmla="*/ 21597 h 21597"/>
            </a:gdLst>
            <a:ahLst/>
            <a:cxnLst>
              <a:cxn ang="T6">
                <a:pos x="T0" y="T1"/>
              </a:cxn>
              <a:cxn ang="T7">
                <a:pos x="T2" y="T3"/>
              </a:cxn>
              <a:cxn ang="T8">
                <a:pos x="T4" y="T5"/>
              </a:cxn>
            </a:cxnLst>
            <a:rect l="T9" t="T10" r="T11" b="T12"/>
            <a:pathLst>
              <a:path w="20559" h="21597" fill="none" extrusionOk="0">
                <a:moveTo>
                  <a:pt x="20558" y="6624"/>
                </a:moveTo>
                <a:cubicBezTo>
                  <a:pt x="17722" y="15427"/>
                  <a:pt x="9596" y="21447"/>
                  <a:pt x="349" y="21597"/>
                </a:cubicBezTo>
              </a:path>
              <a:path w="20559" h="21597" stroke="0" extrusionOk="0">
                <a:moveTo>
                  <a:pt x="20558" y="6624"/>
                </a:moveTo>
                <a:cubicBezTo>
                  <a:pt x="17722" y="15427"/>
                  <a:pt x="9596" y="21447"/>
                  <a:pt x="349" y="21597"/>
                </a:cubicBezTo>
                <a:lnTo>
                  <a:pt x="0" y="0"/>
                </a:lnTo>
                <a:close/>
              </a:path>
            </a:pathLst>
          </a:custGeom>
          <a:noFill/>
          <a:ln w="25400" cap="rnd">
            <a:solidFill>
              <a:srgbClr val="3399FF"/>
            </a:solidFill>
            <a:round/>
            <a:headEnd type="none" w="sm" len="sm"/>
            <a:tailEnd type="none" w="sm" len="sm"/>
          </a:ln>
        </p:spPr>
        <p:txBody>
          <a:bodyPr wrap="none" anchor="ctr"/>
          <a:lstStyle/>
          <a:p>
            <a:endParaRPr lang="es-ES"/>
          </a:p>
        </p:txBody>
      </p:sp>
      <p:sp>
        <p:nvSpPr>
          <p:cNvPr id="23558" name="Line 6"/>
          <p:cNvSpPr>
            <a:spLocks noChangeShapeType="1"/>
          </p:cNvSpPr>
          <p:nvPr/>
        </p:nvSpPr>
        <p:spPr bwMode="auto">
          <a:xfrm flipH="1">
            <a:off x="2628900" y="3632200"/>
            <a:ext cx="647700" cy="0"/>
          </a:xfrm>
          <a:prstGeom prst="line">
            <a:avLst/>
          </a:prstGeom>
          <a:noFill/>
          <a:ln w="25400">
            <a:solidFill>
              <a:srgbClr val="00CC00"/>
            </a:solidFill>
            <a:round/>
            <a:headEnd type="none" w="sm" len="sm"/>
            <a:tailEnd type="none" w="sm" len="sm"/>
          </a:ln>
        </p:spPr>
        <p:txBody>
          <a:bodyPr wrap="none" anchor="ctr"/>
          <a:lstStyle/>
          <a:p>
            <a:endParaRPr lang="es-ES"/>
          </a:p>
        </p:txBody>
      </p:sp>
      <p:sp>
        <p:nvSpPr>
          <p:cNvPr id="23559" name="Freeform 7"/>
          <p:cNvSpPr>
            <a:spLocks/>
          </p:cNvSpPr>
          <p:nvPr/>
        </p:nvSpPr>
        <p:spPr bwMode="auto">
          <a:xfrm>
            <a:off x="3665538" y="2173288"/>
            <a:ext cx="628650" cy="1311275"/>
          </a:xfrm>
          <a:custGeom>
            <a:avLst/>
            <a:gdLst>
              <a:gd name="T0" fmla="*/ 0 w 396"/>
              <a:gd name="T1" fmla="*/ 0 h 826"/>
              <a:gd name="T2" fmla="*/ 3 w 396"/>
              <a:gd name="T3" fmla="*/ 34 h 826"/>
              <a:gd name="T4" fmla="*/ 9 w 396"/>
              <a:gd name="T5" fmla="*/ 69 h 826"/>
              <a:gd name="T6" fmla="*/ 19 w 396"/>
              <a:gd name="T7" fmla="*/ 102 h 826"/>
              <a:gd name="T8" fmla="*/ 38 w 396"/>
              <a:gd name="T9" fmla="*/ 137 h 826"/>
              <a:gd name="T10" fmla="*/ 67 w 396"/>
              <a:gd name="T11" fmla="*/ 172 h 826"/>
              <a:gd name="T12" fmla="*/ 108 w 396"/>
              <a:gd name="T13" fmla="*/ 206 h 826"/>
              <a:gd name="T14" fmla="*/ 160 w 396"/>
              <a:gd name="T15" fmla="*/ 240 h 826"/>
              <a:gd name="T16" fmla="*/ 222 w 396"/>
              <a:gd name="T17" fmla="*/ 275 h 826"/>
              <a:gd name="T18" fmla="*/ 286 w 396"/>
              <a:gd name="T19" fmla="*/ 309 h 826"/>
              <a:gd name="T20" fmla="*/ 341 w 396"/>
              <a:gd name="T21" fmla="*/ 343 h 826"/>
              <a:gd name="T22" fmla="*/ 380 w 396"/>
              <a:gd name="T23" fmla="*/ 377 h 826"/>
              <a:gd name="T24" fmla="*/ 395 w 396"/>
              <a:gd name="T25" fmla="*/ 412 h 826"/>
              <a:gd name="T26" fmla="*/ 380 w 396"/>
              <a:gd name="T27" fmla="*/ 447 h 826"/>
              <a:gd name="T28" fmla="*/ 341 w 396"/>
              <a:gd name="T29" fmla="*/ 480 h 826"/>
              <a:gd name="T30" fmla="*/ 286 w 396"/>
              <a:gd name="T31" fmla="*/ 515 h 826"/>
              <a:gd name="T32" fmla="*/ 222 w 396"/>
              <a:gd name="T33" fmla="*/ 550 h 826"/>
              <a:gd name="T34" fmla="*/ 160 w 396"/>
              <a:gd name="T35" fmla="*/ 584 h 826"/>
              <a:gd name="T36" fmla="*/ 108 w 396"/>
              <a:gd name="T37" fmla="*/ 618 h 826"/>
              <a:gd name="T38" fmla="*/ 67 w 396"/>
              <a:gd name="T39" fmla="*/ 652 h 826"/>
              <a:gd name="T40" fmla="*/ 38 w 396"/>
              <a:gd name="T41" fmla="*/ 687 h 826"/>
              <a:gd name="T42" fmla="*/ 19 w 396"/>
              <a:gd name="T43" fmla="*/ 722 h 826"/>
              <a:gd name="T44" fmla="*/ 9 w 396"/>
              <a:gd name="T45" fmla="*/ 755 h 826"/>
              <a:gd name="T46" fmla="*/ 3 w 396"/>
              <a:gd name="T47" fmla="*/ 790 h 826"/>
              <a:gd name="T48" fmla="*/ 0 w 396"/>
              <a:gd name="T49" fmla="*/ 825 h 8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96"/>
              <a:gd name="T76" fmla="*/ 0 h 826"/>
              <a:gd name="T77" fmla="*/ 396 w 396"/>
              <a:gd name="T78" fmla="*/ 826 h 82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96" h="826">
                <a:moveTo>
                  <a:pt x="0" y="0"/>
                </a:moveTo>
                <a:lnTo>
                  <a:pt x="3" y="34"/>
                </a:lnTo>
                <a:lnTo>
                  <a:pt x="9" y="69"/>
                </a:lnTo>
                <a:lnTo>
                  <a:pt x="19" y="102"/>
                </a:lnTo>
                <a:lnTo>
                  <a:pt x="38" y="137"/>
                </a:lnTo>
                <a:lnTo>
                  <a:pt x="67" y="172"/>
                </a:lnTo>
                <a:lnTo>
                  <a:pt x="108" y="206"/>
                </a:lnTo>
                <a:lnTo>
                  <a:pt x="160" y="240"/>
                </a:lnTo>
                <a:lnTo>
                  <a:pt x="222" y="275"/>
                </a:lnTo>
                <a:lnTo>
                  <a:pt x="286" y="309"/>
                </a:lnTo>
                <a:lnTo>
                  <a:pt x="341" y="343"/>
                </a:lnTo>
                <a:lnTo>
                  <a:pt x="380" y="377"/>
                </a:lnTo>
                <a:lnTo>
                  <a:pt x="395" y="412"/>
                </a:lnTo>
                <a:lnTo>
                  <a:pt x="380" y="447"/>
                </a:lnTo>
                <a:lnTo>
                  <a:pt x="341" y="480"/>
                </a:lnTo>
                <a:lnTo>
                  <a:pt x="286" y="515"/>
                </a:lnTo>
                <a:lnTo>
                  <a:pt x="222" y="550"/>
                </a:lnTo>
                <a:lnTo>
                  <a:pt x="160" y="584"/>
                </a:lnTo>
                <a:lnTo>
                  <a:pt x="108" y="618"/>
                </a:lnTo>
                <a:lnTo>
                  <a:pt x="67" y="652"/>
                </a:lnTo>
                <a:lnTo>
                  <a:pt x="38" y="687"/>
                </a:lnTo>
                <a:lnTo>
                  <a:pt x="19" y="722"/>
                </a:lnTo>
                <a:lnTo>
                  <a:pt x="9" y="755"/>
                </a:lnTo>
                <a:lnTo>
                  <a:pt x="3" y="790"/>
                </a:lnTo>
                <a:lnTo>
                  <a:pt x="0" y="825"/>
                </a:lnTo>
              </a:path>
            </a:pathLst>
          </a:custGeom>
          <a:noFill/>
          <a:ln w="25400" cap="rnd">
            <a:solidFill>
              <a:srgbClr val="00CC00"/>
            </a:solidFill>
            <a:round/>
            <a:headEnd type="none" w="sm" len="sm"/>
            <a:tailEnd type="none" w="sm" len="sm"/>
          </a:ln>
        </p:spPr>
        <p:txBody>
          <a:bodyPr/>
          <a:lstStyle/>
          <a:p>
            <a:endParaRPr lang="es-ES"/>
          </a:p>
        </p:txBody>
      </p:sp>
      <p:sp>
        <p:nvSpPr>
          <p:cNvPr id="23560" name="Line 8"/>
          <p:cNvSpPr>
            <a:spLocks noChangeShapeType="1"/>
          </p:cNvSpPr>
          <p:nvPr/>
        </p:nvSpPr>
        <p:spPr bwMode="auto">
          <a:xfrm flipH="1">
            <a:off x="3644900" y="2832100"/>
            <a:ext cx="647700" cy="0"/>
          </a:xfrm>
          <a:prstGeom prst="line">
            <a:avLst/>
          </a:prstGeom>
          <a:noFill/>
          <a:ln w="25400">
            <a:solidFill>
              <a:srgbClr val="00CC00"/>
            </a:solidFill>
            <a:round/>
            <a:headEnd type="none" w="sm" len="sm"/>
            <a:tailEnd type="none" w="sm" len="sm"/>
          </a:ln>
        </p:spPr>
        <p:txBody>
          <a:bodyPr wrap="none" anchor="ctr"/>
          <a:lstStyle/>
          <a:p>
            <a:endParaRPr lang="es-ES"/>
          </a:p>
        </p:txBody>
      </p:sp>
      <p:sp>
        <p:nvSpPr>
          <p:cNvPr id="23561" name="Freeform 9"/>
          <p:cNvSpPr>
            <a:spLocks/>
          </p:cNvSpPr>
          <p:nvPr/>
        </p:nvSpPr>
        <p:spPr bwMode="auto">
          <a:xfrm>
            <a:off x="4967288" y="1574800"/>
            <a:ext cx="627062" cy="1311275"/>
          </a:xfrm>
          <a:custGeom>
            <a:avLst/>
            <a:gdLst>
              <a:gd name="T0" fmla="*/ 0 w 395"/>
              <a:gd name="T1" fmla="*/ 0 h 826"/>
              <a:gd name="T2" fmla="*/ 3 w 395"/>
              <a:gd name="T3" fmla="*/ 34 h 826"/>
              <a:gd name="T4" fmla="*/ 9 w 395"/>
              <a:gd name="T5" fmla="*/ 69 h 826"/>
              <a:gd name="T6" fmla="*/ 19 w 395"/>
              <a:gd name="T7" fmla="*/ 102 h 826"/>
              <a:gd name="T8" fmla="*/ 38 w 395"/>
              <a:gd name="T9" fmla="*/ 137 h 826"/>
              <a:gd name="T10" fmla="*/ 67 w 395"/>
              <a:gd name="T11" fmla="*/ 172 h 826"/>
              <a:gd name="T12" fmla="*/ 107 w 395"/>
              <a:gd name="T13" fmla="*/ 206 h 826"/>
              <a:gd name="T14" fmla="*/ 160 w 395"/>
              <a:gd name="T15" fmla="*/ 240 h 826"/>
              <a:gd name="T16" fmla="*/ 221 w 395"/>
              <a:gd name="T17" fmla="*/ 275 h 826"/>
              <a:gd name="T18" fmla="*/ 285 w 395"/>
              <a:gd name="T19" fmla="*/ 309 h 826"/>
              <a:gd name="T20" fmla="*/ 340 w 395"/>
              <a:gd name="T21" fmla="*/ 343 h 826"/>
              <a:gd name="T22" fmla="*/ 379 w 395"/>
              <a:gd name="T23" fmla="*/ 377 h 826"/>
              <a:gd name="T24" fmla="*/ 394 w 395"/>
              <a:gd name="T25" fmla="*/ 412 h 826"/>
              <a:gd name="T26" fmla="*/ 379 w 395"/>
              <a:gd name="T27" fmla="*/ 447 h 826"/>
              <a:gd name="T28" fmla="*/ 340 w 395"/>
              <a:gd name="T29" fmla="*/ 480 h 826"/>
              <a:gd name="T30" fmla="*/ 285 w 395"/>
              <a:gd name="T31" fmla="*/ 515 h 826"/>
              <a:gd name="T32" fmla="*/ 221 w 395"/>
              <a:gd name="T33" fmla="*/ 550 h 826"/>
              <a:gd name="T34" fmla="*/ 160 w 395"/>
              <a:gd name="T35" fmla="*/ 584 h 826"/>
              <a:gd name="T36" fmla="*/ 107 w 395"/>
              <a:gd name="T37" fmla="*/ 618 h 826"/>
              <a:gd name="T38" fmla="*/ 67 w 395"/>
              <a:gd name="T39" fmla="*/ 652 h 826"/>
              <a:gd name="T40" fmla="*/ 38 w 395"/>
              <a:gd name="T41" fmla="*/ 687 h 826"/>
              <a:gd name="T42" fmla="*/ 19 w 395"/>
              <a:gd name="T43" fmla="*/ 722 h 826"/>
              <a:gd name="T44" fmla="*/ 9 w 395"/>
              <a:gd name="T45" fmla="*/ 755 h 826"/>
              <a:gd name="T46" fmla="*/ 3 w 395"/>
              <a:gd name="T47" fmla="*/ 790 h 826"/>
              <a:gd name="T48" fmla="*/ 0 w 395"/>
              <a:gd name="T49" fmla="*/ 825 h 8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95"/>
              <a:gd name="T76" fmla="*/ 0 h 826"/>
              <a:gd name="T77" fmla="*/ 395 w 395"/>
              <a:gd name="T78" fmla="*/ 826 h 82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95" h="826">
                <a:moveTo>
                  <a:pt x="0" y="0"/>
                </a:moveTo>
                <a:lnTo>
                  <a:pt x="3" y="34"/>
                </a:lnTo>
                <a:lnTo>
                  <a:pt x="9" y="69"/>
                </a:lnTo>
                <a:lnTo>
                  <a:pt x="19" y="102"/>
                </a:lnTo>
                <a:lnTo>
                  <a:pt x="38" y="137"/>
                </a:lnTo>
                <a:lnTo>
                  <a:pt x="67" y="172"/>
                </a:lnTo>
                <a:lnTo>
                  <a:pt x="107" y="206"/>
                </a:lnTo>
                <a:lnTo>
                  <a:pt x="160" y="240"/>
                </a:lnTo>
                <a:lnTo>
                  <a:pt x="221" y="275"/>
                </a:lnTo>
                <a:lnTo>
                  <a:pt x="285" y="309"/>
                </a:lnTo>
                <a:lnTo>
                  <a:pt x="340" y="343"/>
                </a:lnTo>
                <a:lnTo>
                  <a:pt x="379" y="377"/>
                </a:lnTo>
                <a:lnTo>
                  <a:pt x="394" y="412"/>
                </a:lnTo>
                <a:lnTo>
                  <a:pt x="379" y="447"/>
                </a:lnTo>
                <a:lnTo>
                  <a:pt x="340" y="480"/>
                </a:lnTo>
                <a:lnTo>
                  <a:pt x="285" y="515"/>
                </a:lnTo>
                <a:lnTo>
                  <a:pt x="221" y="550"/>
                </a:lnTo>
                <a:lnTo>
                  <a:pt x="160" y="584"/>
                </a:lnTo>
                <a:lnTo>
                  <a:pt x="107" y="618"/>
                </a:lnTo>
                <a:lnTo>
                  <a:pt x="67" y="652"/>
                </a:lnTo>
                <a:lnTo>
                  <a:pt x="38" y="687"/>
                </a:lnTo>
                <a:lnTo>
                  <a:pt x="19" y="722"/>
                </a:lnTo>
                <a:lnTo>
                  <a:pt x="9" y="755"/>
                </a:lnTo>
                <a:lnTo>
                  <a:pt x="3" y="790"/>
                </a:lnTo>
                <a:lnTo>
                  <a:pt x="0" y="825"/>
                </a:lnTo>
              </a:path>
            </a:pathLst>
          </a:custGeom>
          <a:noFill/>
          <a:ln w="25400" cap="rnd">
            <a:solidFill>
              <a:srgbClr val="00CC00"/>
            </a:solidFill>
            <a:round/>
            <a:headEnd type="none" w="sm" len="sm"/>
            <a:tailEnd type="none" w="sm" len="sm"/>
          </a:ln>
        </p:spPr>
        <p:txBody>
          <a:bodyPr/>
          <a:lstStyle/>
          <a:p>
            <a:endParaRPr lang="es-ES"/>
          </a:p>
        </p:txBody>
      </p:sp>
      <p:sp>
        <p:nvSpPr>
          <p:cNvPr id="23562" name="Line 10"/>
          <p:cNvSpPr>
            <a:spLocks noChangeShapeType="1"/>
          </p:cNvSpPr>
          <p:nvPr/>
        </p:nvSpPr>
        <p:spPr bwMode="auto">
          <a:xfrm flipH="1">
            <a:off x="4945063" y="2225675"/>
            <a:ext cx="647700" cy="0"/>
          </a:xfrm>
          <a:prstGeom prst="line">
            <a:avLst/>
          </a:prstGeom>
          <a:noFill/>
          <a:ln w="25400">
            <a:solidFill>
              <a:srgbClr val="00CC00"/>
            </a:solidFill>
            <a:round/>
            <a:headEnd type="none" w="sm" len="sm"/>
            <a:tailEnd type="none" w="sm" len="sm"/>
          </a:ln>
        </p:spPr>
        <p:txBody>
          <a:bodyPr wrap="none" anchor="ctr"/>
          <a:lstStyle/>
          <a:p>
            <a:endParaRPr lang="es-ES"/>
          </a:p>
        </p:txBody>
      </p:sp>
      <p:sp>
        <p:nvSpPr>
          <p:cNvPr id="23563" name="Freeform 11"/>
          <p:cNvSpPr>
            <a:spLocks/>
          </p:cNvSpPr>
          <p:nvPr/>
        </p:nvSpPr>
        <p:spPr bwMode="auto">
          <a:xfrm>
            <a:off x="6415088" y="1216025"/>
            <a:ext cx="628650" cy="1312863"/>
          </a:xfrm>
          <a:custGeom>
            <a:avLst/>
            <a:gdLst>
              <a:gd name="T0" fmla="*/ 0 w 396"/>
              <a:gd name="T1" fmla="*/ 0 h 827"/>
              <a:gd name="T2" fmla="*/ 3 w 396"/>
              <a:gd name="T3" fmla="*/ 34 h 827"/>
              <a:gd name="T4" fmla="*/ 9 w 396"/>
              <a:gd name="T5" fmla="*/ 69 h 827"/>
              <a:gd name="T6" fmla="*/ 19 w 396"/>
              <a:gd name="T7" fmla="*/ 103 h 827"/>
              <a:gd name="T8" fmla="*/ 38 w 396"/>
              <a:gd name="T9" fmla="*/ 137 h 827"/>
              <a:gd name="T10" fmla="*/ 67 w 396"/>
              <a:gd name="T11" fmla="*/ 172 h 827"/>
              <a:gd name="T12" fmla="*/ 108 w 396"/>
              <a:gd name="T13" fmla="*/ 206 h 827"/>
              <a:gd name="T14" fmla="*/ 160 w 396"/>
              <a:gd name="T15" fmla="*/ 240 h 827"/>
              <a:gd name="T16" fmla="*/ 222 w 396"/>
              <a:gd name="T17" fmla="*/ 275 h 827"/>
              <a:gd name="T18" fmla="*/ 286 w 396"/>
              <a:gd name="T19" fmla="*/ 309 h 827"/>
              <a:gd name="T20" fmla="*/ 341 w 396"/>
              <a:gd name="T21" fmla="*/ 343 h 827"/>
              <a:gd name="T22" fmla="*/ 380 w 396"/>
              <a:gd name="T23" fmla="*/ 378 h 827"/>
              <a:gd name="T24" fmla="*/ 395 w 396"/>
              <a:gd name="T25" fmla="*/ 413 h 827"/>
              <a:gd name="T26" fmla="*/ 380 w 396"/>
              <a:gd name="T27" fmla="*/ 447 h 827"/>
              <a:gd name="T28" fmla="*/ 341 w 396"/>
              <a:gd name="T29" fmla="*/ 481 h 827"/>
              <a:gd name="T30" fmla="*/ 286 w 396"/>
              <a:gd name="T31" fmla="*/ 516 h 827"/>
              <a:gd name="T32" fmla="*/ 222 w 396"/>
              <a:gd name="T33" fmla="*/ 550 h 827"/>
              <a:gd name="T34" fmla="*/ 160 w 396"/>
              <a:gd name="T35" fmla="*/ 585 h 827"/>
              <a:gd name="T36" fmla="*/ 108 w 396"/>
              <a:gd name="T37" fmla="*/ 619 h 827"/>
              <a:gd name="T38" fmla="*/ 67 w 396"/>
              <a:gd name="T39" fmla="*/ 653 h 827"/>
              <a:gd name="T40" fmla="*/ 38 w 396"/>
              <a:gd name="T41" fmla="*/ 688 h 827"/>
              <a:gd name="T42" fmla="*/ 19 w 396"/>
              <a:gd name="T43" fmla="*/ 722 h 827"/>
              <a:gd name="T44" fmla="*/ 9 w 396"/>
              <a:gd name="T45" fmla="*/ 756 h 827"/>
              <a:gd name="T46" fmla="*/ 3 w 396"/>
              <a:gd name="T47" fmla="*/ 791 h 827"/>
              <a:gd name="T48" fmla="*/ 0 w 396"/>
              <a:gd name="T49" fmla="*/ 826 h 82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96"/>
              <a:gd name="T76" fmla="*/ 0 h 827"/>
              <a:gd name="T77" fmla="*/ 396 w 396"/>
              <a:gd name="T78" fmla="*/ 827 h 82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96" h="827">
                <a:moveTo>
                  <a:pt x="0" y="0"/>
                </a:moveTo>
                <a:lnTo>
                  <a:pt x="3" y="34"/>
                </a:lnTo>
                <a:lnTo>
                  <a:pt x="9" y="69"/>
                </a:lnTo>
                <a:lnTo>
                  <a:pt x="19" y="103"/>
                </a:lnTo>
                <a:lnTo>
                  <a:pt x="38" y="137"/>
                </a:lnTo>
                <a:lnTo>
                  <a:pt x="67" y="172"/>
                </a:lnTo>
                <a:lnTo>
                  <a:pt x="108" y="206"/>
                </a:lnTo>
                <a:lnTo>
                  <a:pt x="160" y="240"/>
                </a:lnTo>
                <a:lnTo>
                  <a:pt x="222" y="275"/>
                </a:lnTo>
                <a:lnTo>
                  <a:pt x="286" y="309"/>
                </a:lnTo>
                <a:lnTo>
                  <a:pt x="341" y="343"/>
                </a:lnTo>
                <a:lnTo>
                  <a:pt x="380" y="378"/>
                </a:lnTo>
                <a:lnTo>
                  <a:pt x="395" y="413"/>
                </a:lnTo>
                <a:lnTo>
                  <a:pt x="380" y="447"/>
                </a:lnTo>
                <a:lnTo>
                  <a:pt x="341" y="481"/>
                </a:lnTo>
                <a:lnTo>
                  <a:pt x="286" y="516"/>
                </a:lnTo>
                <a:lnTo>
                  <a:pt x="222" y="550"/>
                </a:lnTo>
                <a:lnTo>
                  <a:pt x="160" y="585"/>
                </a:lnTo>
                <a:lnTo>
                  <a:pt x="108" y="619"/>
                </a:lnTo>
                <a:lnTo>
                  <a:pt x="67" y="653"/>
                </a:lnTo>
                <a:lnTo>
                  <a:pt x="38" y="688"/>
                </a:lnTo>
                <a:lnTo>
                  <a:pt x="19" y="722"/>
                </a:lnTo>
                <a:lnTo>
                  <a:pt x="9" y="756"/>
                </a:lnTo>
                <a:lnTo>
                  <a:pt x="3" y="791"/>
                </a:lnTo>
                <a:lnTo>
                  <a:pt x="0" y="826"/>
                </a:lnTo>
              </a:path>
            </a:pathLst>
          </a:custGeom>
          <a:noFill/>
          <a:ln w="25400" cap="rnd">
            <a:solidFill>
              <a:srgbClr val="00CC00"/>
            </a:solidFill>
            <a:round/>
            <a:headEnd type="none" w="sm" len="sm"/>
            <a:tailEnd type="none" w="sm" len="sm"/>
          </a:ln>
        </p:spPr>
        <p:txBody>
          <a:bodyPr/>
          <a:lstStyle/>
          <a:p>
            <a:endParaRPr lang="es-ES"/>
          </a:p>
        </p:txBody>
      </p:sp>
      <p:sp>
        <p:nvSpPr>
          <p:cNvPr id="23564" name="Line 12"/>
          <p:cNvSpPr>
            <a:spLocks noChangeShapeType="1"/>
          </p:cNvSpPr>
          <p:nvPr/>
        </p:nvSpPr>
        <p:spPr bwMode="auto">
          <a:xfrm flipH="1">
            <a:off x="6394450" y="1866900"/>
            <a:ext cx="647700" cy="0"/>
          </a:xfrm>
          <a:prstGeom prst="line">
            <a:avLst/>
          </a:prstGeom>
          <a:noFill/>
          <a:ln w="25400">
            <a:solidFill>
              <a:srgbClr val="00CC00"/>
            </a:solidFill>
            <a:round/>
            <a:headEnd type="none" w="sm" len="sm"/>
            <a:tailEnd type="none" w="sm" len="sm"/>
          </a:ln>
        </p:spPr>
        <p:txBody>
          <a:bodyPr wrap="none" anchor="ctr"/>
          <a:lstStyle/>
          <a:p>
            <a:endParaRPr lang="es-ES"/>
          </a:p>
        </p:txBody>
      </p:sp>
      <p:sp>
        <p:nvSpPr>
          <p:cNvPr id="23565" name="Rectangle 13"/>
          <p:cNvSpPr>
            <a:spLocks noChangeArrowheads="1"/>
          </p:cNvSpPr>
          <p:nvPr/>
        </p:nvSpPr>
        <p:spPr bwMode="auto">
          <a:xfrm>
            <a:off x="1341438" y="2078038"/>
            <a:ext cx="1898650" cy="749300"/>
          </a:xfrm>
          <a:prstGeom prst="rect">
            <a:avLst/>
          </a:prstGeom>
          <a:noFill/>
          <a:ln w="9525">
            <a:noFill/>
            <a:miter lim="800000"/>
            <a:headEnd/>
            <a:tailEnd/>
          </a:ln>
        </p:spPr>
        <p:txBody>
          <a:bodyPr lIns="92075" tIns="46038" rIns="92075" bIns="46038">
            <a:spAutoFit/>
          </a:bodyPr>
          <a:lstStyle/>
          <a:p>
            <a:pPr algn="ctr" eaLnBrk="0" hangingPunct="0">
              <a:lnSpc>
                <a:spcPct val="90000"/>
              </a:lnSpc>
              <a:spcBef>
                <a:spcPct val="50000"/>
              </a:spcBef>
            </a:pPr>
            <a:r>
              <a:rPr lang="en-US"/>
              <a:t>Curva Regresion</a:t>
            </a:r>
          </a:p>
        </p:txBody>
      </p:sp>
      <p:sp>
        <p:nvSpPr>
          <p:cNvPr id="23566" name="Line 14"/>
          <p:cNvSpPr>
            <a:spLocks noChangeShapeType="1"/>
          </p:cNvSpPr>
          <p:nvPr/>
        </p:nvSpPr>
        <p:spPr bwMode="auto">
          <a:xfrm>
            <a:off x="2695575" y="2609850"/>
            <a:ext cx="542925" cy="360363"/>
          </a:xfrm>
          <a:prstGeom prst="line">
            <a:avLst/>
          </a:prstGeom>
          <a:noFill/>
          <a:ln w="25400">
            <a:solidFill>
              <a:schemeClr val="tx1"/>
            </a:solidFill>
            <a:round/>
            <a:headEnd type="none" w="sm" len="sm"/>
            <a:tailEnd type="stealth" w="med" len="lg"/>
          </a:ln>
        </p:spPr>
        <p:txBody>
          <a:bodyPr wrap="none" anchor="ctr"/>
          <a:lstStyle/>
          <a:p>
            <a:endParaRPr lang="es-ES"/>
          </a:p>
        </p:txBody>
      </p:sp>
      <p:sp>
        <p:nvSpPr>
          <p:cNvPr id="23567" name="Rectangle 15"/>
          <p:cNvSpPr>
            <a:spLocks noChangeArrowheads="1"/>
          </p:cNvSpPr>
          <p:nvPr/>
        </p:nvSpPr>
        <p:spPr bwMode="auto">
          <a:xfrm>
            <a:off x="3992563" y="4373563"/>
            <a:ext cx="3797300" cy="1187450"/>
          </a:xfrm>
          <a:prstGeom prst="rect">
            <a:avLst/>
          </a:prstGeom>
          <a:noFill/>
          <a:ln w="9525">
            <a:noFill/>
            <a:miter lim="800000"/>
            <a:headEnd/>
            <a:tailEnd/>
          </a:ln>
        </p:spPr>
        <p:txBody>
          <a:bodyPr lIns="92075" tIns="46038" rIns="92075" bIns="46038">
            <a:spAutoFit/>
          </a:bodyPr>
          <a:lstStyle/>
          <a:p>
            <a:pPr algn="ctr" eaLnBrk="0" hangingPunct="0">
              <a:spcBef>
                <a:spcPct val="50000"/>
              </a:spcBef>
            </a:pPr>
            <a:r>
              <a:rPr lang="en-US"/>
              <a:t>Distribucion de Probalidad de Y a diferentes valores de X</a:t>
            </a:r>
          </a:p>
        </p:txBody>
      </p:sp>
      <p:sp>
        <p:nvSpPr>
          <p:cNvPr id="23568" name="Line 16"/>
          <p:cNvSpPr>
            <a:spLocks noChangeShapeType="1"/>
          </p:cNvSpPr>
          <p:nvPr/>
        </p:nvSpPr>
        <p:spPr bwMode="auto">
          <a:xfrm flipH="1" flipV="1">
            <a:off x="3433763" y="3719513"/>
            <a:ext cx="2305050" cy="527050"/>
          </a:xfrm>
          <a:prstGeom prst="line">
            <a:avLst/>
          </a:prstGeom>
          <a:noFill/>
          <a:ln w="25400">
            <a:solidFill>
              <a:schemeClr val="tx1"/>
            </a:solidFill>
            <a:round/>
            <a:headEnd type="none" w="sm" len="sm"/>
            <a:tailEnd type="stealth" w="med" len="lg"/>
          </a:ln>
        </p:spPr>
        <p:txBody>
          <a:bodyPr wrap="none" anchor="ctr"/>
          <a:lstStyle/>
          <a:p>
            <a:endParaRPr lang="es-ES"/>
          </a:p>
        </p:txBody>
      </p:sp>
      <p:sp>
        <p:nvSpPr>
          <p:cNvPr id="23569" name="Line 17"/>
          <p:cNvSpPr>
            <a:spLocks noChangeShapeType="1"/>
          </p:cNvSpPr>
          <p:nvPr/>
        </p:nvSpPr>
        <p:spPr bwMode="auto">
          <a:xfrm flipH="1" flipV="1">
            <a:off x="4187825" y="3160713"/>
            <a:ext cx="1550988" cy="1085850"/>
          </a:xfrm>
          <a:prstGeom prst="line">
            <a:avLst/>
          </a:prstGeom>
          <a:noFill/>
          <a:ln w="25400">
            <a:solidFill>
              <a:schemeClr val="tx1"/>
            </a:solidFill>
            <a:round/>
            <a:headEnd type="none" w="sm" len="sm"/>
            <a:tailEnd type="stealth" w="med" len="lg"/>
          </a:ln>
        </p:spPr>
        <p:txBody>
          <a:bodyPr wrap="none" anchor="ctr"/>
          <a:lstStyle/>
          <a:p>
            <a:endParaRPr lang="es-ES"/>
          </a:p>
        </p:txBody>
      </p:sp>
      <p:sp>
        <p:nvSpPr>
          <p:cNvPr id="23570" name="Line 18"/>
          <p:cNvSpPr>
            <a:spLocks noChangeShapeType="1"/>
          </p:cNvSpPr>
          <p:nvPr/>
        </p:nvSpPr>
        <p:spPr bwMode="auto">
          <a:xfrm flipH="1" flipV="1">
            <a:off x="5370513" y="2627313"/>
            <a:ext cx="338137" cy="1603375"/>
          </a:xfrm>
          <a:prstGeom prst="line">
            <a:avLst/>
          </a:prstGeom>
          <a:noFill/>
          <a:ln w="25400">
            <a:solidFill>
              <a:schemeClr val="tx1"/>
            </a:solidFill>
            <a:round/>
            <a:headEnd type="none" w="sm" len="sm"/>
            <a:tailEnd type="stealth" w="med" len="lg"/>
          </a:ln>
        </p:spPr>
        <p:txBody>
          <a:bodyPr wrap="none" anchor="ctr"/>
          <a:lstStyle/>
          <a:p>
            <a:endParaRPr lang="es-ES"/>
          </a:p>
        </p:txBody>
      </p:sp>
      <p:sp>
        <p:nvSpPr>
          <p:cNvPr id="23571" name="Line 19"/>
          <p:cNvSpPr>
            <a:spLocks noChangeShapeType="1"/>
          </p:cNvSpPr>
          <p:nvPr/>
        </p:nvSpPr>
        <p:spPr bwMode="auto">
          <a:xfrm flipV="1">
            <a:off x="5724525" y="2252663"/>
            <a:ext cx="1039813" cy="1993900"/>
          </a:xfrm>
          <a:prstGeom prst="line">
            <a:avLst/>
          </a:prstGeom>
          <a:noFill/>
          <a:ln w="25400">
            <a:solidFill>
              <a:schemeClr val="tx1"/>
            </a:solidFill>
            <a:round/>
            <a:headEnd type="none" w="sm" len="sm"/>
            <a:tailEnd type="stealth" w="med" len="lg"/>
          </a:ln>
        </p:spPr>
        <p:txBody>
          <a:bodyPr wrap="none" anchor="ctr"/>
          <a:lstStyle/>
          <a:p>
            <a:endParaRPr lang="es-ES"/>
          </a:p>
        </p:txBody>
      </p:sp>
      <p:sp>
        <p:nvSpPr>
          <p:cNvPr id="23572" name="Oval 20"/>
          <p:cNvSpPr>
            <a:spLocks noChangeArrowheads="1"/>
          </p:cNvSpPr>
          <p:nvPr/>
        </p:nvSpPr>
        <p:spPr bwMode="auto">
          <a:xfrm>
            <a:off x="5670550" y="4189413"/>
            <a:ext cx="69850" cy="61912"/>
          </a:xfrm>
          <a:prstGeom prst="ellipse">
            <a:avLst/>
          </a:prstGeom>
          <a:solidFill>
            <a:schemeClr val="tx1"/>
          </a:solidFill>
          <a:ln w="12700">
            <a:solidFill>
              <a:schemeClr val="tx1"/>
            </a:solidFill>
            <a:round/>
            <a:headEnd/>
            <a:tailEnd/>
          </a:ln>
        </p:spPr>
        <p:txBody>
          <a:bodyPr wrap="none" anchor="ctr"/>
          <a:lstStyle/>
          <a:p>
            <a:endParaRPr lang="es-ES"/>
          </a:p>
        </p:txBody>
      </p:sp>
      <p:sp>
        <p:nvSpPr>
          <p:cNvPr id="23573" name="Rectangle 21"/>
          <p:cNvSpPr>
            <a:spLocks noChangeArrowheads="1"/>
          </p:cNvSpPr>
          <p:nvPr/>
        </p:nvSpPr>
        <p:spPr bwMode="auto">
          <a:xfrm>
            <a:off x="1016000" y="844550"/>
            <a:ext cx="447675" cy="519113"/>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800" b="1"/>
              <a:t>Y</a:t>
            </a:r>
          </a:p>
        </p:txBody>
      </p:sp>
      <p:sp>
        <p:nvSpPr>
          <p:cNvPr id="23574" name="Rectangle 22"/>
          <p:cNvSpPr>
            <a:spLocks noChangeArrowheads="1"/>
          </p:cNvSpPr>
          <p:nvPr/>
        </p:nvSpPr>
        <p:spPr bwMode="auto">
          <a:xfrm>
            <a:off x="7724775" y="5772150"/>
            <a:ext cx="447675" cy="519113"/>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800" b="1"/>
              <a:t>X</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143000" y="76200"/>
            <a:ext cx="7772400" cy="1143000"/>
          </a:xfrm>
        </p:spPr>
        <p:txBody>
          <a:bodyPr/>
          <a:lstStyle/>
          <a:p>
            <a:pPr eaLnBrk="1" hangingPunct="1"/>
            <a:r>
              <a:rPr lang="en-US" smtClean="0"/>
              <a:t>Series de Tiempo</a:t>
            </a:r>
            <a:endParaRPr lang="es-ES_tradnl" smtClean="0"/>
          </a:p>
        </p:txBody>
      </p:sp>
      <p:sp>
        <p:nvSpPr>
          <p:cNvPr id="850947" name="Rectangle 3"/>
          <p:cNvSpPr>
            <a:spLocks noGrp="1" noChangeArrowheads="1"/>
          </p:cNvSpPr>
          <p:nvPr>
            <p:ph type="body" idx="1"/>
          </p:nvPr>
        </p:nvSpPr>
        <p:spPr>
          <a:xfrm>
            <a:off x="1169988" y="1066800"/>
            <a:ext cx="7772400" cy="4994275"/>
          </a:xfrm>
        </p:spPr>
        <p:txBody>
          <a:bodyPr/>
          <a:lstStyle/>
          <a:p>
            <a:pPr eaLnBrk="1" hangingPunct="1">
              <a:lnSpc>
                <a:spcPct val="90000"/>
              </a:lnSpc>
              <a:defRPr/>
            </a:pPr>
            <a:r>
              <a:rPr lang="en-US" sz="2400" smtClean="0"/>
              <a:t>E</a:t>
            </a:r>
            <a:r>
              <a:rPr lang="es-ES_tradnl" sz="2400" smtClean="0"/>
              <a:t>ventos se comportan de forma tal respecto al tiempo que los factores de variación pueden separarse en varios componentes:</a:t>
            </a:r>
          </a:p>
          <a:p>
            <a:pPr lvl="1" eaLnBrk="1" hangingPunct="1">
              <a:lnSpc>
                <a:spcPct val="90000"/>
              </a:lnSpc>
              <a:defRPr/>
            </a:pPr>
            <a:r>
              <a:rPr lang="es-ES_tradnl" sz="2000" smtClean="0"/>
              <a:t>Componente de Tendencia Lineal a largo plazo·</a:t>
            </a:r>
            <a:endParaRPr lang="en-US" sz="2000" smtClean="0"/>
          </a:p>
          <a:p>
            <a:pPr lvl="1" eaLnBrk="1" hangingPunct="1">
              <a:lnSpc>
                <a:spcPct val="90000"/>
              </a:lnSpc>
              <a:defRPr/>
            </a:pPr>
            <a:r>
              <a:rPr lang="es-ES_tradnl" sz="2000" smtClean="0"/>
              <a:t>Componente de efecto estacional (por efecto de estaciones establecidas que afectan en determinados períodos del año)</a:t>
            </a:r>
          </a:p>
          <a:p>
            <a:pPr lvl="1" eaLnBrk="1" hangingPunct="1">
              <a:lnSpc>
                <a:spcPct val="90000"/>
              </a:lnSpc>
              <a:defRPr/>
            </a:pPr>
            <a:r>
              <a:rPr lang="es-ES_tradnl" sz="2000" smtClean="0"/>
              <a:t>Componente de efecto cíclico (por efecto de otras variaciones que no son estacionales pero que se repiten de una forma cíclica)</a:t>
            </a:r>
          </a:p>
          <a:p>
            <a:pPr lvl="1" eaLnBrk="1" hangingPunct="1">
              <a:lnSpc>
                <a:spcPct val="90000"/>
              </a:lnSpc>
              <a:defRPr/>
            </a:pPr>
            <a:r>
              <a:rPr lang="es-ES_tradnl" sz="2000" smtClean="0"/>
              <a:t>Componente del error experimental (por efecto del error experimental, las cuales deben de tener una distribución con media 0)</a:t>
            </a:r>
          </a:p>
          <a:p>
            <a:pPr lvl="1" eaLnBrk="1" hangingPunct="1">
              <a:lnSpc>
                <a:spcPct val="90000"/>
              </a:lnSpc>
              <a:defRPr/>
            </a:pPr>
            <a:r>
              <a:rPr lang="es-ES_tradnl" sz="2000" smtClean="0"/>
              <a:t>Otros componentes de error (por efecto de otras variables que no podemos controlar o analizar y que afectan a nuestras estimaciones)</a:t>
            </a:r>
          </a:p>
          <a:p>
            <a:pPr eaLnBrk="1" hangingPunct="1">
              <a:lnSpc>
                <a:spcPct val="90000"/>
              </a:lnSpc>
              <a:defRPr/>
            </a:pPr>
            <a:r>
              <a:rPr lang="en-US" sz="2400" smtClean="0"/>
              <a:t>U</a:t>
            </a:r>
            <a:r>
              <a:rPr lang="es-ES_tradnl" sz="2400" smtClean="0"/>
              <a:t>ltimo es único que no podemos analizar, aunque en algunos casos si podamos identificarlo.</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143000" y="76200"/>
            <a:ext cx="7772400" cy="1143000"/>
          </a:xfrm>
        </p:spPr>
        <p:txBody>
          <a:bodyPr/>
          <a:lstStyle/>
          <a:p>
            <a:pPr eaLnBrk="1" hangingPunct="1"/>
            <a:r>
              <a:rPr lang="en-US" smtClean="0"/>
              <a:t>Series de Tiempo</a:t>
            </a:r>
            <a:endParaRPr lang="es-ES_tradnl" smtClean="0"/>
          </a:p>
        </p:txBody>
      </p:sp>
      <p:sp>
        <p:nvSpPr>
          <p:cNvPr id="904195" name="Rectangle 3"/>
          <p:cNvSpPr>
            <a:spLocks noGrp="1" noChangeArrowheads="1"/>
          </p:cNvSpPr>
          <p:nvPr>
            <p:ph type="body" idx="1"/>
          </p:nvPr>
        </p:nvSpPr>
        <p:spPr>
          <a:xfrm>
            <a:off x="1169988" y="1066800"/>
            <a:ext cx="7772400" cy="4994275"/>
          </a:xfrm>
        </p:spPr>
        <p:txBody>
          <a:bodyPr/>
          <a:lstStyle/>
          <a:p>
            <a:pPr eaLnBrk="1" hangingPunct="1">
              <a:defRPr/>
            </a:pPr>
            <a:r>
              <a:rPr lang="en-US" sz="2800" smtClean="0"/>
              <a:t>M</a:t>
            </a:r>
            <a:r>
              <a:rPr lang="es-ES_tradnl" sz="2800" smtClean="0"/>
              <a:t>étodos de series de tiempo permiten separar diferentes componentes de la va-riación para evaluarlos en forma separada, y una vez hecho esto, calcular la contribución de cada uno de ellos al valor esperado y combinarlos de nuevo para determinar nuestra predicción.</a:t>
            </a:r>
          </a:p>
          <a:p>
            <a:pPr eaLnBrk="1" hangingPunct="1">
              <a:defRPr/>
            </a:pPr>
            <a:r>
              <a:rPr lang="es-ES_tradnl" sz="2800" smtClean="0"/>
              <a:t>Los métodos de series de tiempo son especialmente útiles en ayudar a analizar el comportamiento de eventos que ocurren con un efecto cíclico o estacional. </a:t>
            </a:r>
          </a:p>
          <a:p>
            <a:pPr eaLnBrk="1" hangingPunct="1">
              <a:defRPr/>
            </a:pPr>
            <a:endParaRPr lang="es-ES_tradnl" sz="2800" smtClean="0"/>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43000" y="609600"/>
            <a:ext cx="7772400" cy="930275"/>
          </a:xfrm>
          <a:noFill/>
        </p:spPr>
        <p:txBody>
          <a:bodyPr lIns="90488" tIns="44450" rIns="90488" bIns="44450" anchor="b"/>
          <a:lstStyle/>
          <a:p>
            <a:r>
              <a:rPr lang="en-US" b="1" smtClean="0"/>
              <a:t>Componentes Serie Tiempo</a:t>
            </a:r>
          </a:p>
        </p:txBody>
      </p:sp>
      <p:sp>
        <p:nvSpPr>
          <p:cNvPr id="26627" name="Rectangle 3"/>
          <p:cNvSpPr>
            <a:spLocks noChangeArrowheads="1"/>
          </p:cNvSpPr>
          <p:nvPr/>
        </p:nvSpPr>
        <p:spPr bwMode="auto">
          <a:xfrm>
            <a:off x="8229600" y="6397625"/>
            <a:ext cx="184150" cy="457200"/>
          </a:xfrm>
          <a:prstGeom prst="rect">
            <a:avLst/>
          </a:prstGeom>
          <a:noFill/>
          <a:ln w="9525">
            <a:noFill/>
            <a:miter lim="800000"/>
            <a:headEnd/>
            <a:tailEnd/>
          </a:ln>
        </p:spPr>
        <p:txBody>
          <a:bodyPr wrap="none" anchor="ctr"/>
          <a:lstStyle/>
          <a:p>
            <a:endParaRPr lang="es-ES"/>
          </a:p>
        </p:txBody>
      </p:sp>
      <p:sp>
        <p:nvSpPr>
          <p:cNvPr id="26628" name="Rectangle 4"/>
          <p:cNvSpPr>
            <a:spLocks noChangeArrowheads="1"/>
          </p:cNvSpPr>
          <p:nvPr/>
        </p:nvSpPr>
        <p:spPr bwMode="auto">
          <a:xfrm>
            <a:off x="517525" y="5867400"/>
            <a:ext cx="1905000" cy="457200"/>
          </a:xfrm>
          <a:prstGeom prst="rect">
            <a:avLst/>
          </a:prstGeom>
          <a:noFill/>
          <a:ln w="9525">
            <a:noFill/>
            <a:miter lim="800000"/>
            <a:headEnd/>
            <a:tailEnd/>
          </a:ln>
        </p:spPr>
        <p:txBody>
          <a:bodyPr wrap="none" anchor="ctr"/>
          <a:lstStyle/>
          <a:p>
            <a:endParaRPr lang="es-ES"/>
          </a:p>
        </p:txBody>
      </p:sp>
      <p:sp>
        <p:nvSpPr>
          <p:cNvPr id="26629" name="Rectangle 5"/>
          <p:cNvSpPr>
            <a:spLocks noChangeArrowheads="1"/>
          </p:cNvSpPr>
          <p:nvPr/>
        </p:nvSpPr>
        <p:spPr bwMode="auto">
          <a:xfrm>
            <a:off x="2955925" y="5867400"/>
            <a:ext cx="2895600" cy="457200"/>
          </a:xfrm>
          <a:prstGeom prst="rect">
            <a:avLst/>
          </a:prstGeom>
          <a:noFill/>
          <a:ln w="9525">
            <a:noFill/>
            <a:miter lim="800000"/>
            <a:headEnd/>
            <a:tailEnd/>
          </a:ln>
        </p:spPr>
        <p:txBody>
          <a:bodyPr wrap="none" anchor="ctr"/>
          <a:lstStyle/>
          <a:p>
            <a:endParaRPr lang="es-ES"/>
          </a:p>
        </p:txBody>
      </p:sp>
      <p:sp>
        <p:nvSpPr>
          <p:cNvPr id="26630" name="Rectangle 6"/>
          <p:cNvSpPr>
            <a:spLocks noChangeArrowheads="1"/>
          </p:cNvSpPr>
          <p:nvPr/>
        </p:nvSpPr>
        <p:spPr bwMode="auto">
          <a:xfrm>
            <a:off x="593725" y="2514600"/>
            <a:ext cx="6997700" cy="3035300"/>
          </a:xfrm>
          <a:prstGeom prst="rect">
            <a:avLst/>
          </a:prstGeom>
          <a:solidFill>
            <a:schemeClr val="accent1"/>
          </a:solidFill>
          <a:ln w="12700">
            <a:solidFill>
              <a:schemeClr val="tx1"/>
            </a:solidFill>
            <a:miter lim="800000"/>
            <a:headEnd/>
            <a:tailEnd/>
          </a:ln>
        </p:spPr>
        <p:txBody>
          <a:bodyPr wrap="none" anchor="ctr"/>
          <a:lstStyle/>
          <a:p>
            <a:endParaRPr lang="es-ES"/>
          </a:p>
        </p:txBody>
      </p:sp>
      <p:sp>
        <p:nvSpPr>
          <p:cNvPr id="26631" name="Rectangle 7"/>
          <p:cNvSpPr>
            <a:spLocks noChangeArrowheads="1"/>
          </p:cNvSpPr>
          <p:nvPr/>
        </p:nvSpPr>
        <p:spPr bwMode="auto">
          <a:xfrm>
            <a:off x="1127125" y="5562600"/>
            <a:ext cx="295275" cy="363538"/>
          </a:xfrm>
          <a:prstGeom prst="rect">
            <a:avLst/>
          </a:prstGeom>
          <a:noFill/>
          <a:ln w="9525">
            <a:noFill/>
            <a:miter lim="800000"/>
            <a:headEnd/>
            <a:tailEnd/>
          </a:ln>
        </p:spPr>
        <p:txBody>
          <a:bodyPr wrap="none" lIns="90488" tIns="44450" rIns="90488" bIns="44450">
            <a:spAutoFit/>
          </a:bodyPr>
          <a:lstStyle/>
          <a:p>
            <a:pPr eaLnBrk="0" hangingPunct="0"/>
            <a:r>
              <a:rPr lang="en-US" sz="1800"/>
              <a:t>1</a:t>
            </a:r>
          </a:p>
        </p:txBody>
      </p:sp>
      <p:sp>
        <p:nvSpPr>
          <p:cNvPr id="26632" name="Rectangle 8"/>
          <p:cNvSpPr>
            <a:spLocks noChangeArrowheads="1"/>
          </p:cNvSpPr>
          <p:nvPr/>
        </p:nvSpPr>
        <p:spPr bwMode="auto">
          <a:xfrm>
            <a:off x="2803525" y="5562600"/>
            <a:ext cx="295275" cy="363538"/>
          </a:xfrm>
          <a:prstGeom prst="rect">
            <a:avLst/>
          </a:prstGeom>
          <a:noFill/>
          <a:ln w="9525">
            <a:noFill/>
            <a:miter lim="800000"/>
            <a:headEnd/>
            <a:tailEnd/>
          </a:ln>
        </p:spPr>
        <p:txBody>
          <a:bodyPr wrap="none" lIns="90488" tIns="44450" rIns="90488" bIns="44450">
            <a:spAutoFit/>
          </a:bodyPr>
          <a:lstStyle/>
          <a:p>
            <a:pPr eaLnBrk="0" hangingPunct="0"/>
            <a:r>
              <a:rPr lang="en-US" sz="1800"/>
              <a:t>2</a:t>
            </a:r>
          </a:p>
        </p:txBody>
      </p:sp>
      <p:sp>
        <p:nvSpPr>
          <p:cNvPr id="26633" name="Rectangle 9"/>
          <p:cNvSpPr>
            <a:spLocks noChangeArrowheads="1"/>
          </p:cNvSpPr>
          <p:nvPr/>
        </p:nvSpPr>
        <p:spPr bwMode="auto">
          <a:xfrm>
            <a:off x="4556125" y="5562600"/>
            <a:ext cx="295275" cy="363538"/>
          </a:xfrm>
          <a:prstGeom prst="rect">
            <a:avLst/>
          </a:prstGeom>
          <a:noFill/>
          <a:ln w="9525">
            <a:noFill/>
            <a:miter lim="800000"/>
            <a:headEnd/>
            <a:tailEnd/>
          </a:ln>
        </p:spPr>
        <p:txBody>
          <a:bodyPr wrap="none" lIns="90488" tIns="44450" rIns="90488" bIns="44450">
            <a:spAutoFit/>
          </a:bodyPr>
          <a:lstStyle/>
          <a:p>
            <a:pPr eaLnBrk="0" hangingPunct="0"/>
            <a:r>
              <a:rPr lang="en-US" sz="1800"/>
              <a:t>3</a:t>
            </a:r>
          </a:p>
        </p:txBody>
      </p:sp>
      <p:sp>
        <p:nvSpPr>
          <p:cNvPr id="26634" name="Rectangle 10"/>
          <p:cNvSpPr>
            <a:spLocks noChangeArrowheads="1"/>
          </p:cNvSpPr>
          <p:nvPr/>
        </p:nvSpPr>
        <p:spPr bwMode="auto">
          <a:xfrm>
            <a:off x="6232525" y="5562600"/>
            <a:ext cx="295275" cy="363538"/>
          </a:xfrm>
          <a:prstGeom prst="rect">
            <a:avLst/>
          </a:prstGeom>
          <a:noFill/>
          <a:ln w="9525">
            <a:noFill/>
            <a:miter lim="800000"/>
            <a:headEnd/>
            <a:tailEnd/>
          </a:ln>
        </p:spPr>
        <p:txBody>
          <a:bodyPr wrap="none" lIns="90488" tIns="44450" rIns="90488" bIns="44450">
            <a:spAutoFit/>
          </a:bodyPr>
          <a:lstStyle/>
          <a:p>
            <a:pPr eaLnBrk="0" hangingPunct="0"/>
            <a:r>
              <a:rPr lang="en-US" sz="1800"/>
              <a:t>4</a:t>
            </a:r>
          </a:p>
        </p:txBody>
      </p:sp>
      <p:sp>
        <p:nvSpPr>
          <p:cNvPr id="26635" name="Rectangle 11"/>
          <p:cNvSpPr>
            <a:spLocks noChangeArrowheads="1"/>
          </p:cNvSpPr>
          <p:nvPr/>
        </p:nvSpPr>
        <p:spPr bwMode="auto">
          <a:xfrm>
            <a:off x="6537325" y="2590800"/>
            <a:ext cx="279400" cy="363538"/>
          </a:xfrm>
          <a:prstGeom prst="rect">
            <a:avLst/>
          </a:prstGeom>
          <a:noFill/>
          <a:ln w="9525">
            <a:noFill/>
            <a:miter lim="800000"/>
            <a:headEnd/>
            <a:tailEnd/>
          </a:ln>
        </p:spPr>
        <p:txBody>
          <a:bodyPr lIns="90488" tIns="44450" rIns="90488" bIns="44450">
            <a:spAutoFit/>
          </a:bodyPr>
          <a:lstStyle/>
          <a:p>
            <a:pPr eaLnBrk="0" hangingPunct="0"/>
            <a:r>
              <a:rPr lang="en-US" sz="1800"/>
              <a:t>x</a:t>
            </a:r>
          </a:p>
        </p:txBody>
      </p:sp>
      <p:grpSp>
        <p:nvGrpSpPr>
          <p:cNvPr id="26636" name="Group 12"/>
          <p:cNvGrpSpPr>
            <a:grpSpLocks/>
          </p:cNvGrpSpPr>
          <p:nvPr/>
        </p:nvGrpSpPr>
        <p:grpSpPr bwMode="auto">
          <a:xfrm>
            <a:off x="593725" y="2667000"/>
            <a:ext cx="7054850" cy="2725738"/>
            <a:chOff x="725" y="1906"/>
            <a:chExt cx="4444" cy="1717"/>
          </a:xfrm>
        </p:grpSpPr>
        <p:sp>
          <p:nvSpPr>
            <p:cNvPr id="26642" name="Line 13"/>
            <p:cNvSpPr>
              <a:spLocks noChangeShapeType="1"/>
            </p:cNvSpPr>
            <p:nvPr/>
          </p:nvSpPr>
          <p:spPr bwMode="auto">
            <a:xfrm flipV="1">
              <a:off x="725" y="2253"/>
              <a:ext cx="4405" cy="1109"/>
            </a:xfrm>
            <a:prstGeom prst="line">
              <a:avLst/>
            </a:prstGeom>
            <a:noFill/>
            <a:ln w="12700">
              <a:solidFill>
                <a:schemeClr val="accent2"/>
              </a:solidFill>
              <a:round/>
              <a:headEnd type="none" w="sm" len="sm"/>
              <a:tailEnd type="none" w="sm" len="sm"/>
            </a:ln>
          </p:spPr>
          <p:txBody>
            <a:bodyPr/>
            <a:lstStyle/>
            <a:p>
              <a:endParaRPr lang="es-ES"/>
            </a:p>
          </p:txBody>
        </p:sp>
        <p:sp>
          <p:nvSpPr>
            <p:cNvPr id="26643" name="Line 14"/>
            <p:cNvSpPr>
              <a:spLocks noChangeShapeType="1"/>
            </p:cNvSpPr>
            <p:nvPr/>
          </p:nvSpPr>
          <p:spPr bwMode="auto">
            <a:xfrm>
              <a:off x="727" y="2832"/>
              <a:ext cx="4405" cy="0"/>
            </a:xfrm>
            <a:prstGeom prst="line">
              <a:avLst/>
            </a:prstGeom>
            <a:noFill/>
            <a:ln w="12700">
              <a:solidFill>
                <a:schemeClr val="tx1"/>
              </a:solidFill>
              <a:round/>
              <a:headEnd type="none" w="sm" len="sm"/>
              <a:tailEnd type="none" w="sm" len="sm"/>
            </a:ln>
          </p:spPr>
          <p:txBody>
            <a:bodyPr/>
            <a:lstStyle/>
            <a:p>
              <a:endParaRPr lang="es-ES"/>
            </a:p>
          </p:txBody>
        </p:sp>
        <p:sp>
          <p:nvSpPr>
            <p:cNvPr id="26644" name="Rectangle 15"/>
            <p:cNvSpPr>
              <a:spLocks noChangeArrowheads="1"/>
            </p:cNvSpPr>
            <p:nvPr/>
          </p:nvSpPr>
          <p:spPr bwMode="auto">
            <a:xfrm>
              <a:off x="759" y="3394"/>
              <a:ext cx="186" cy="229"/>
            </a:xfrm>
            <a:prstGeom prst="rect">
              <a:avLst/>
            </a:prstGeom>
            <a:noFill/>
            <a:ln w="9525">
              <a:noFill/>
              <a:miter lim="800000"/>
              <a:headEnd/>
              <a:tailEnd/>
            </a:ln>
          </p:spPr>
          <p:txBody>
            <a:bodyPr wrap="none" lIns="90488" tIns="44450" rIns="90488" bIns="44450">
              <a:spAutoFit/>
            </a:bodyPr>
            <a:lstStyle/>
            <a:p>
              <a:pPr eaLnBrk="0" hangingPunct="0"/>
              <a:r>
                <a:rPr lang="en-US" sz="1800"/>
                <a:t>x</a:t>
              </a:r>
            </a:p>
          </p:txBody>
        </p:sp>
        <p:sp>
          <p:nvSpPr>
            <p:cNvPr id="26645" name="Rectangle 16"/>
            <p:cNvSpPr>
              <a:spLocks noChangeArrowheads="1"/>
            </p:cNvSpPr>
            <p:nvPr/>
          </p:nvSpPr>
          <p:spPr bwMode="auto">
            <a:xfrm>
              <a:off x="903" y="3346"/>
              <a:ext cx="186" cy="229"/>
            </a:xfrm>
            <a:prstGeom prst="rect">
              <a:avLst/>
            </a:prstGeom>
            <a:noFill/>
            <a:ln w="9525">
              <a:noFill/>
              <a:miter lim="800000"/>
              <a:headEnd/>
              <a:tailEnd/>
            </a:ln>
          </p:spPr>
          <p:txBody>
            <a:bodyPr wrap="none" lIns="90488" tIns="44450" rIns="90488" bIns="44450">
              <a:spAutoFit/>
            </a:bodyPr>
            <a:lstStyle/>
            <a:p>
              <a:pPr eaLnBrk="0" hangingPunct="0"/>
              <a:r>
                <a:rPr lang="en-US" sz="1800"/>
                <a:t>x</a:t>
              </a:r>
            </a:p>
          </p:txBody>
        </p:sp>
        <p:sp>
          <p:nvSpPr>
            <p:cNvPr id="26646" name="Rectangle 17"/>
            <p:cNvSpPr>
              <a:spLocks noChangeArrowheads="1"/>
            </p:cNvSpPr>
            <p:nvPr/>
          </p:nvSpPr>
          <p:spPr bwMode="auto">
            <a:xfrm>
              <a:off x="961" y="3202"/>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47" name="Rectangle 18"/>
            <p:cNvSpPr>
              <a:spLocks noChangeArrowheads="1"/>
            </p:cNvSpPr>
            <p:nvPr/>
          </p:nvSpPr>
          <p:spPr bwMode="auto">
            <a:xfrm>
              <a:off x="1057" y="3058"/>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48" name="Rectangle 19"/>
            <p:cNvSpPr>
              <a:spLocks noChangeArrowheads="1"/>
            </p:cNvSpPr>
            <p:nvPr/>
          </p:nvSpPr>
          <p:spPr bwMode="auto">
            <a:xfrm>
              <a:off x="1153" y="2914"/>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49" name="Rectangle 20"/>
            <p:cNvSpPr>
              <a:spLocks noChangeArrowheads="1"/>
            </p:cNvSpPr>
            <p:nvPr/>
          </p:nvSpPr>
          <p:spPr bwMode="auto">
            <a:xfrm>
              <a:off x="1249" y="2770"/>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50" name="Rectangle 21"/>
            <p:cNvSpPr>
              <a:spLocks noChangeArrowheads="1"/>
            </p:cNvSpPr>
            <p:nvPr/>
          </p:nvSpPr>
          <p:spPr bwMode="auto">
            <a:xfrm>
              <a:off x="1393" y="2770"/>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51" name="Rectangle 22"/>
            <p:cNvSpPr>
              <a:spLocks noChangeArrowheads="1"/>
            </p:cNvSpPr>
            <p:nvPr/>
          </p:nvSpPr>
          <p:spPr bwMode="auto">
            <a:xfrm>
              <a:off x="1489" y="2866"/>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52" name="Rectangle 23"/>
            <p:cNvSpPr>
              <a:spLocks noChangeArrowheads="1"/>
            </p:cNvSpPr>
            <p:nvPr/>
          </p:nvSpPr>
          <p:spPr bwMode="auto">
            <a:xfrm>
              <a:off x="1585" y="2962"/>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53" name="Rectangle 24"/>
            <p:cNvSpPr>
              <a:spLocks noChangeArrowheads="1"/>
            </p:cNvSpPr>
            <p:nvPr/>
          </p:nvSpPr>
          <p:spPr bwMode="auto">
            <a:xfrm>
              <a:off x="1681" y="3058"/>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54" name="Rectangle 25"/>
            <p:cNvSpPr>
              <a:spLocks noChangeArrowheads="1"/>
            </p:cNvSpPr>
            <p:nvPr/>
          </p:nvSpPr>
          <p:spPr bwMode="auto">
            <a:xfrm>
              <a:off x="1777" y="3106"/>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55" name="Rectangle 26"/>
            <p:cNvSpPr>
              <a:spLocks noChangeArrowheads="1"/>
            </p:cNvSpPr>
            <p:nvPr/>
          </p:nvSpPr>
          <p:spPr bwMode="auto">
            <a:xfrm>
              <a:off x="1873" y="3106"/>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56" name="Rectangle 27"/>
            <p:cNvSpPr>
              <a:spLocks noChangeArrowheads="1"/>
            </p:cNvSpPr>
            <p:nvPr/>
          </p:nvSpPr>
          <p:spPr bwMode="auto">
            <a:xfrm>
              <a:off x="1969" y="3106"/>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57" name="Rectangle 28"/>
            <p:cNvSpPr>
              <a:spLocks noChangeArrowheads="1"/>
            </p:cNvSpPr>
            <p:nvPr/>
          </p:nvSpPr>
          <p:spPr bwMode="auto">
            <a:xfrm>
              <a:off x="2017" y="3010"/>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58" name="Rectangle 29"/>
            <p:cNvSpPr>
              <a:spLocks noChangeArrowheads="1"/>
            </p:cNvSpPr>
            <p:nvPr/>
          </p:nvSpPr>
          <p:spPr bwMode="auto">
            <a:xfrm>
              <a:off x="2065" y="2914"/>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59" name="Rectangle 30"/>
            <p:cNvSpPr>
              <a:spLocks noChangeArrowheads="1"/>
            </p:cNvSpPr>
            <p:nvPr/>
          </p:nvSpPr>
          <p:spPr bwMode="auto">
            <a:xfrm>
              <a:off x="2113" y="2818"/>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60" name="Rectangle 31"/>
            <p:cNvSpPr>
              <a:spLocks noChangeArrowheads="1"/>
            </p:cNvSpPr>
            <p:nvPr/>
          </p:nvSpPr>
          <p:spPr bwMode="auto">
            <a:xfrm>
              <a:off x="2161" y="2722"/>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61" name="Rectangle 32"/>
            <p:cNvSpPr>
              <a:spLocks noChangeArrowheads="1"/>
            </p:cNvSpPr>
            <p:nvPr/>
          </p:nvSpPr>
          <p:spPr bwMode="auto">
            <a:xfrm>
              <a:off x="2209" y="2626"/>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62" name="Rectangle 33"/>
            <p:cNvSpPr>
              <a:spLocks noChangeArrowheads="1"/>
            </p:cNvSpPr>
            <p:nvPr/>
          </p:nvSpPr>
          <p:spPr bwMode="auto">
            <a:xfrm>
              <a:off x="2257" y="2530"/>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63" name="Rectangle 34"/>
            <p:cNvSpPr>
              <a:spLocks noChangeArrowheads="1"/>
            </p:cNvSpPr>
            <p:nvPr/>
          </p:nvSpPr>
          <p:spPr bwMode="auto">
            <a:xfrm>
              <a:off x="2353" y="2530"/>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64" name="Rectangle 35"/>
            <p:cNvSpPr>
              <a:spLocks noChangeArrowheads="1"/>
            </p:cNvSpPr>
            <p:nvPr/>
          </p:nvSpPr>
          <p:spPr bwMode="auto">
            <a:xfrm>
              <a:off x="2449" y="2578"/>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65" name="Rectangle 36"/>
            <p:cNvSpPr>
              <a:spLocks noChangeArrowheads="1"/>
            </p:cNvSpPr>
            <p:nvPr/>
          </p:nvSpPr>
          <p:spPr bwMode="auto">
            <a:xfrm>
              <a:off x="2545" y="2674"/>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66" name="Rectangle 37"/>
            <p:cNvSpPr>
              <a:spLocks noChangeArrowheads="1"/>
            </p:cNvSpPr>
            <p:nvPr/>
          </p:nvSpPr>
          <p:spPr bwMode="auto">
            <a:xfrm>
              <a:off x="2641" y="2770"/>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67" name="Rectangle 38"/>
            <p:cNvSpPr>
              <a:spLocks noChangeArrowheads="1"/>
            </p:cNvSpPr>
            <p:nvPr/>
          </p:nvSpPr>
          <p:spPr bwMode="auto">
            <a:xfrm>
              <a:off x="2737" y="2866"/>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68" name="Rectangle 39"/>
            <p:cNvSpPr>
              <a:spLocks noChangeArrowheads="1"/>
            </p:cNvSpPr>
            <p:nvPr/>
          </p:nvSpPr>
          <p:spPr bwMode="auto">
            <a:xfrm>
              <a:off x="2833" y="2866"/>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69" name="Rectangle 40"/>
            <p:cNvSpPr>
              <a:spLocks noChangeArrowheads="1"/>
            </p:cNvSpPr>
            <p:nvPr/>
          </p:nvSpPr>
          <p:spPr bwMode="auto">
            <a:xfrm>
              <a:off x="2929" y="2866"/>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70" name="Rectangle 41"/>
            <p:cNvSpPr>
              <a:spLocks noChangeArrowheads="1"/>
            </p:cNvSpPr>
            <p:nvPr/>
          </p:nvSpPr>
          <p:spPr bwMode="auto">
            <a:xfrm>
              <a:off x="3025" y="2770"/>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71" name="Rectangle 42"/>
            <p:cNvSpPr>
              <a:spLocks noChangeArrowheads="1"/>
            </p:cNvSpPr>
            <p:nvPr/>
          </p:nvSpPr>
          <p:spPr bwMode="auto">
            <a:xfrm>
              <a:off x="3121" y="2593"/>
              <a:ext cx="238"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72" name="Rectangle 43"/>
            <p:cNvSpPr>
              <a:spLocks noChangeArrowheads="1"/>
            </p:cNvSpPr>
            <p:nvPr/>
          </p:nvSpPr>
          <p:spPr bwMode="auto">
            <a:xfrm>
              <a:off x="3217" y="2434"/>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73" name="Rectangle 44"/>
            <p:cNvSpPr>
              <a:spLocks noChangeArrowheads="1"/>
            </p:cNvSpPr>
            <p:nvPr/>
          </p:nvSpPr>
          <p:spPr bwMode="auto">
            <a:xfrm>
              <a:off x="3313" y="2290"/>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74" name="Rectangle 45"/>
            <p:cNvSpPr>
              <a:spLocks noChangeArrowheads="1"/>
            </p:cNvSpPr>
            <p:nvPr/>
          </p:nvSpPr>
          <p:spPr bwMode="auto">
            <a:xfrm>
              <a:off x="3409" y="2386"/>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75" name="Rectangle 46"/>
            <p:cNvSpPr>
              <a:spLocks noChangeArrowheads="1"/>
            </p:cNvSpPr>
            <p:nvPr/>
          </p:nvSpPr>
          <p:spPr bwMode="auto">
            <a:xfrm>
              <a:off x="3505" y="2578"/>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76" name="Rectangle 47"/>
            <p:cNvSpPr>
              <a:spLocks noChangeArrowheads="1"/>
            </p:cNvSpPr>
            <p:nvPr/>
          </p:nvSpPr>
          <p:spPr bwMode="auto">
            <a:xfrm>
              <a:off x="3601" y="2866"/>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77" name="Rectangle 48"/>
            <p:cNvSpPr>
              <a:spLocks noChangeArrowheads="1"/>
            </p:cNvSpPr>
            <p:nvPr/>
          </p:nvSpPr>
          <p:spPr bwMode="auto">
            <a:xfrm>
              <a:off x="3697" y="2770"/>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78" name="Rectangle 49"/>
            <p:cNvSpPr>
              <a:spLocks noChangeArrowheads="1"/>
            </p:cNvSpPr>
            <p:nvPr/>
          </p:nvSpPr>
          <p:spPr bwMode="auto">
            <a:xfrm>
              <a:off x="3793" y="2674"/>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79" name="Rectangle 50"/>
            <p:cNvSpPr>
              <a:spLocks noChangeArrowheads="1"/>
            </p:cNvSpPr>
            <p:nvPr/>
          </p:nvSpPr>
          <p:spPr bwMode="auto">
            <a:xfrm>
              <a:off x="3937" y="2578"/>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80" name="Rectangle 51"/>
            <p:cNvSpPr>
              <a:spLocks noChangeArrowheads="1"/>
            </p:cNvSpPr>
            <p:nvPr/>
          </p:nvSpPr>
          <p:spPr bwMode="auto">
            <a:xfrm>
              <a:off x="4081" y="2482"/>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81" name="Rectangle 52"/>
            <p:cNvSpPr>
              <a:spLocks noChangeArrowheads="1"/>
            </p:cNvSpPr>
            <p:nvPr/>
          </p:nvSpPr>
          <p:spPr bwMode="auto">
            <a:xfrm>
              <a:off x="4225" y="2386"/>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82" name="Rectangle 53"/>
            <p:cNvSpPr>
              <a:spLocks noChangeArrowheads="1"/>
            </p:cNvSpPr>
            <p:nvPr/>
          </p:nvSpPr>
          <p:spPr bwMode="auto">
            <a:xfrm>
              <a:off x="4321" y="2098"/>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83" name="Rectangle 54"/>
            <p:cNvSpPr>
              <a:spLocks noChangeArrowheads="1"/>
            </p:cNvSpPr>
            <p:nvPr/>
          </p:nvSpPr>
          <p:spPr bwMode="auto">
            <a:xfrm>
              <a:off x="4561" y="1906"/>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84" name="Rectangle 55"/>
            <p:cNvSpPr>
              <a:spLocks noChangeArrowheads="1"/>
            </p:cNvSpPr>
            <p:nvPr/>
          </p:nvSpPr>
          <p:spPr bwMode="auto">
            <a:xfrm>
              <a:off x="4657" y="2050"/>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85" name="Rectangle 56"/>
            <p:cNvSpPr>
              <a:spLocks noChangeArrowheads="1"/>
            </p:cNvSpPr>
            <p:nvPr/>
          </p:nvSpPr>
          <p:spPr bwMode="auto">
            <a:xfrm>
              <a:off x="4753" y="2194"/>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86" name="Rectangle 57"/>
            <p:cNvSpPr>
              <a:spLocks noChangeArrowheads="1"/>
            </p:cNvSpPr>
            <p:nvPr/>
          </p:nvSpPr>
          <p:spPr bwMode="auto">
            <a:xfrm>
              <a:off x="4849" y="2338"/>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87" name="Rectangle 58"/>
            <p:cNvSpPr>
              <a:spLocks noChangeArrowheads="1"/>
            </p:cNvSpPr>
            <p:nvPr/>
          </p:nvSpPr>
          <p:spPr bwMode="auto">
            <a:xfrm>
              <a:off x="4993" y="2482"/>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88" name="Rectangle 59"/>
            <p:cNvSpPr>
              <a:spLocks noChangeArrowheads="1"/>
            </p:cNvSpPr>
            <p:nvPr/>
          </p:nvSpPr>
          <p:spPr bwMode="auto">
            <a:xfrm>
              <a:off x="4369" y="1954"/>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89" name="Rectangle 60"/>
            <p:cNvSpPr>
              <a:spLocks noChangeArrowheads="1"/>
            </p:cNvSpPr>
            <p:nvPr/>
          </p:nvSpPr>
          <p:spPr bwMode="auto">
            <a:xfrm>
              <a:off x="4225" y="2242"/>
              <a:ext cx="176" cy="229"/>
            </a:xfrm>
            <a:prstGeom prst="rect">
              <a:avLst/>
            </a:prstGeom>
            <a:noFill/>
            <a:ln w="9525">
              <a:noFill/>
              <a:miter lim="800000"/>
              <a:headEnd/>
              <a:tailEnd/>
            </a:ln>
          </p:spPr>
          <p:txBody>
            <a:bodyPr lIns="90488" tIns="44450" rIns="90488" bIns="44450">
              <a:spAutoFit/>
            </a:bodyPr>
            <a:lstStyle/>
            <a:p>
              <a:pPr eaLnBrk="0" hangingPunct="0"/>
              <a:r>
                <a:rPr lang="en-US" sz="1800"/>
                <a:t>x</a:t>
              </a:r>
            </a:p>
          </p:txBody>
        </p:sp>
        <p:sp>
          <p:nvSpPr>
            <p:cNvPr id="26690" name="Line 61"/>
            <p:cNvSpPr>
              <a:spLocks noChangeShapeType="1"/>
            </p:cNvSpPr>
            <p:nvPr/>
          </p:nvSpPr>
          <p:spPr bwMode="auto">
            <a:xfrm>
              <a:off x="2352" y="2119"/>
              <a:ext cx="0" cy="421"/>
            </a:xfrm>
            <a:prstGeom prst="line">
              <a:avLst/>
            </a:prstGeom>
            <a:noFill/>
            <a:ln w="12700">
              <a:solidFill>
                <a:schemeClr val="accent1"/>
              </a:solidFill>
              <a:round/>
              <a:headEnd type="none" w="sm" len="sm"/>
              <a:tailEnd type="stealth" w="med" len="med"/>
            </a:ln>
          </p:spPr>
          <p:txBody>
            <a:bodyPr/>
            <a:lstStyle/>
            <a:p>
              <a:endParaRPr lang="es-ES"/>
            </a:p>
          </p:txBody>
        </p:sp>
        <p:sp>
          <p:nvSpPr>
            <p:cNvPr id="26691" name="Line 62"/>
            <p:cNvSpPr>
              <a:spLocks noChangeShapeType="1"/>
            </p:cNvSpPr>
            <p:nvPr/>
          </p:nvSpPr>
          <p:spPr bwMode="auto">
            <a:xfrm>
              <a:off x="2359" y="2119"/>
              <a:ext cx="997" cy="229"/>
            </a:xfrm>
            <a:prstGeom prst="line">
              <a:avLst/>
            </a:prstGeom>
            <a:noFill/>
            <a:ln w="12700">
              <a:solidFill>
                <a:schemeClr val="accent1"/>
              </a:solidFill>
              <a:round/>
              <a:headEnd type="none" w="sm" len="sm"/>
              <a:tailEnd type="stealth" w="med" len="med"/>
            </a:ln>
          </p:spPr>
          <p:txBody>
            <a:bodyPr/>
            <a:lstStyle/>
            <a:p>
              <a:endParaRPr lang="es-ES"/>
            </a:p>
          </p:txBody>
        </p:sp>
        <p:sp>
          <p:nvSpPr>
            <p:cNvPr id="26692" name="Line 63"/>
            <p:cNvSpPr>
              <a:spLocks noChangeShapeType="1"/>
            </p:cNvSpPr>
            <p:nvPr/>
          </p:nvSpPr>
          <p:spPr bwMode="auto">
            <a:xfrm flipV="1">
              <a:off x="2357" y="1917"/>
              <a:ext cx="2053" cy="197"/>
            </a:xfrm>
            <a:prstGeom prst="line">
              <a:avLst/>
            </a:prstGeom>
            <a:noFill/>
            <a:ln w="12700">
              <a:solidFill>
                <a:schemeClr val="accent1"/>
              </a:solidFill>
              <a:round/>
              <a:headEnd type="none" w="sm" len="sm"/>
              <a:tailEnd type="stealth" w="med" len="med"/>
            </a:ln>
          </p:spPr>
          <p:txBody>
            <a:bodyPr/>
            <a:lstStyle/>
            <a:p>
              <a:endParaRPr lang="es-ES"/>
            </a:p>
          </p:txBody>
        </p:sp>
        <p:sp>
          <p:nvSpPr>
            <p:cNvPr id="26693" name="Line 64"/>
            <p:cNvSpPr>
              <a:spLocks noChangeShapeType="1"/>
            </p:cNvSpPr>
            <p:nvPr/>
          </p:nvSpPr>
          <p:spPr bwMode="auto">
            <a:xfrm flipH="1">
              <a:off x="1439" y="2119"/>
              <a:ext cx="917" cy="661"/>
            </a:xfrm>
            <a:prstGeom prst="line">
              <a:avLst/>
            </a:prstGeom>
            <a:noFill/>
            <a:ln w="12700">
              <a:solidFill>
                <a:schemeClr val="accent1"/>
              </a:solidFill>
              <a:round/>
              <a:headEnd type="none" w="sm" len="sm"/>
              <a:tailEnd type="stealth" w="med" len="med"/>
            </a:ln>
          </p:spPr>
          <p:txBody>
            <a:bodyPr/>
            <a:lstStyle/>
            <a:p>
              <a:endParaRPr lang="es-ES"/>
            </a:p>
          </p:txBody>
        </p:sp>
      </p:grpSp>
      <p:sp>
        <p:nvSpPr>
          <p:cNvPr id="26637" name="Line 65"/>
          <p:cNvSpPr>
            <a:spLocks noChangeShapeType="1"/>
          </p:cNvSpPr>
          <p:nvPr/>
        </p:nvSpPr>
        <p:spPr bwMode="auto">
          <a:xfrm flipH="1" flipV="1">
            <a:off x="2117725" y="1905000"/>
            <a:ext cx="1074738" cy="1074738"/>
          </a:xfrm>
          <a:prstGeom prst="line">
            <a:avLst/>
          </a:prstGeom>
          <a:noFill/>
          <a:ln w="12700">
            <a:solidFill>
              <a:schemeClr val="accent1"/>
            </a:solidFill>
            <a:round/>
            <a:headEnd type="none" w="sm" len="sm"/>
            <a:tailEnd type="none" w="sm" len="sm"/>
          </a:ln>
        </p:spPr>
        <p:txBody>
          <a:bodyPr/>
          <a:lstStyle/>
          <a:p>
            <a:endParaRPr lang="es-ES"/>
          </a:p>
        </p:txBody>
      </p:sp>
      <p:sp>
        <p:nvSpPr>
          <p:cNvPr id="26638" name="Rectangle 66"/>
          <p:cNvSpPr>
            <a:spLocks noChangeArrowheads="1"/>
          </p:cNvSpPr>
          <p:nvPr/>
        </p:nvSpPr>
        <p:spPr bwMode="auto">
          <a:xfrm>
            <a:off x="4503738" y="5891213"/>
            <a:ext cx="933450" cy="515937"/>
          </a:xfrm>
          <a:prstGeom prst="rect">
            <a:avLst/>
          </a:prstGeom>
          <a:noFill/>
          <a:ln w="9525">
            <a:noFill/>
            <a:miter lim="800000"/>
            <a:headEnd/>
            <a:tailEnd/>
          </a:ln>
        </p:spPr>
        <p:txBody>
          <a:bodyPr wrap="none" lIns="90488" tIns="44450" rIns="90488" bIns="44450">
            <a:spAutoFit/>
          </a:bodyPr>
          <a:lstStyle/>
          <a:p>
            <a:pPr eaLnBrk="0" hangingPunct="0"/>
            <a:r>
              <a:rPr lang="en-US" sz="2800">
                <a:latin typeface="Arial" charset="0"/>
              </a:rPr>
              <a:t>Year</a:t>
            </a:r>
          </a:p>
        </p:txBody>
      </p:sp>
      <p:sp>
        <p:nvSpPr>
          <p:cNvPr id="26639" name="Rectangle 67"/>
          <p:cNvSpPr>
            <a:spLocks noChangeArrowheads="1"/>
          </p:cNvSpPr>
          <p:nvPr/>
        </p:nvSpPr>
        <p:spPr bwMode="auto">
          <a:xfrm rot="-5400000">
            <a:off x="-274637" y="3530600"/>
            <a:ext cx="1071562" cy="515938"/>
          </a:xfrm>
          <a:prstGeom prst="rect">
            <a:avLst/>
          </a:prstGeom>
          <a:noFill/>
          <a:ln w="9525">
            <a:noFill/>
            <a:miter lim="800000"/>
            <a:headEnd/>
            <a:tailEnd/>
          </a:ln>
        </p:spPr>
        <p:txBody>
          <a:bodyPr wrap="none" lIns="90488" tIns="44450" rIns="90488" bIns="44450">
            <a:spAutoFit/>
          </a:bodyPr>
          <a:lstStyle/>
          <a:p>
            <a:pPr eaLnBrk="0" hangingPunct="0"/>
            <a:r>
              <a:rPr lang="en-US" sz="2800">
                <a:latin typeface="Arial" charset="0"/>
              </a:rPr>
              <a:t>Sales</a:t>
            </a:r>
            <a:endParaRPr lang="en-US" sz="2800"/>
          </a:p>
        </p:txBody>
      </p:sp>
      <p:sp>
        <p:nvSpPr>
          <p:cNvPr id="869444" name="Text Box 68"/>
          <p:cNvSpPr txBox="1">
            <a:spLocks noChangeArrowheads="1"/>
          </p:cNvSpPr>
          <p:nvPr/>
        </p:nvSpPr>
        <p:spPr bwMode="auto">
          <a:xfrm>
            <a:off x="1050925" y="1447800"/>
            <a:ext cx="2514600" cy="427038"/>
          </a:xfrm>
          <a:prstGeom prst="rect">
            <a:avLst/>
          </a:prstGeom>
          <a:solidFill>
            <a:srgbClr val="FFABB9"/>
          </a:solidFill>
          <a:ln w="9525">
            <a:noFill/>
            <a:miter lim="800000"/>
            <a:headEnd type="none" w="sm" len="sm"/>
            <a:tailEnd type="none" w="sm" len="sm"/>
          </a:ln>
        </p:spPr>
        <p:txBody>
          <a:bodyPr>
            <a:spAutoFit/>
          </a:bodyPr>
          <a:lstStyle/>
          <a:p>
            <a:pPr>
              <a:spcBef>
                <a:spcPct val="50000"/>
              </a:spcBef>
            </a:pPr>
            <a:r>
              <a:rPr lang="en-US" sz="2200">
                <a:latin typeface="Arial" charset="0"/>
              </a:rPr>
              <a:t>Seasonal variation</a:t>
            </a:r>
            <a:endParaRPr lang="en-US"/>
          </a:p>
        </p:txBody>
      </p:sp>
      <p:sp>
        <p:nvSpPr>
          <p:cNvPr id="869445" name="Text Box 69"/>
          <p:cNvSpPr txBox="1">
            <a:spLocks noChangeArrowheads="1"/>
          </p:cNvSpPr>
          <p:nvPr/>
        </p:nvSpPr>
        <p:spPr bwMode="auto">
          <a:xfrm>
            <a:off x="7604125" y="2590800"/>
            <a:ext cx="1371600" cy="930275"/>
          </a:xfrm>
          <a:prstGeom prst="rect">
            <a:avLst/>
          </a:prstGeom>
          <a:solidFill>
            <a:srgbClr val="ADC0FD"/>
          </a:solidFill>
          <a:ln w="9525">
            <a:noFill/>
            <a:miter lim="800000"/>
            <a:headEnd type="none" w="sm" len="sm"/>
            <a:tailEnd type="none" w="sm" len="sm"/>
          </a:ln>
        </p:spPr>
        <p:txBody>
          <a:bodyPr>
            <a:spAutoFit/>
          </a:bodyPr>
          <a:lstStyle/>
          <a:p>
            <a:pPr>
              <a:spcBef>
                <a:spcPct val="50000"/>
              </a:spcBef>
            </a:pPr>
            <a:r>
              <a:rPr lang="en-US" sz="2200">
                <a:latin typeface="Arial" charset="0"/>
              </a:rPr>
              <a:t>Linear</a:t>
            </a:r>
          </a:p>
          <a:p>
            <a:pPr>
              <a:spcBef>
                <a:spcPct val="50000"/>
              </a:spcBef>
            </a:pPr>
            <a:r>
              <a:rPr lang="en-US" sz="2200">
                <a:latin typeface="Arial" charset="0"/>
              </a:rPr>
              <a:t>Trend</a:t>
            </a: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69444"/>
                                        </p:tgtEl>
                                        <p:attrNameLst>
                                          <p:attrName>style.visibility</p:attrName>
                                        </p:attrNameLst>
                                      </p:cBhvr>
                                      <p:to>
                                        <p:strVal val="visible"/>
                                      </p:to>
                                    </p:set>
                                    <p:anim calcmode="lin" valueType="num">
                                      <p:cBhvr additive="base">
                                        <p:cTn id="7" dur="500" fill="hold"/>
                                        <p:tgtEl>
                                          <p:spTgt spid="869444"/>
                                        </p:tgtEl>
                                        <p:attrNameLst>
                                          <p:attrName>ppt_x</p:attrName>
                                        </p:attrNameLst>
                                      </p:cBhvr>
                                      <p:tavLst>
                                        <p:tav tm="0">
                                          <p:val>
                                            <p:strVal val="0-#ppt_w/2"/>
                                          </p:val>
                                        </p:tav>
                                        <p:tav tm="100000">
                                          <p:val>
                                            <p:strVal val="#ppt_x"/>
                                          </p:val>
                                        </p:tav>
                                      </p:tavLst>
                                    </p:anim>
                                    <p:anim calcmode="lin" valueType="num">
                                      <p:cBhvr additive="base">
                                        <p:cTn id="8" dur="500" fill="hold"/>
                                        <p:tgtEl>
                                          <p:spTgt spid="86944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69445"/>
                                        </p:tgtEl>
                                        <p:attrNameLst>
                                          <p:attrName>style.visibility</p:attrName>
                                        </p:attrNameLst>
                                      </p:cBhvr>
                                      <p:to>
                                        <p:strVal val="visible"/>
                                      </p:to>
                                    </p:set>
                                    <p:anim calcmode="lin" valueType="num">
                                      <p:cBhvr additive="base">
                                        <p:cTn id="13" dur="500" fill="hold"/>
                                        <p:tgtEl>
                                          <p:spTgt spid="869445"/>
                                        </p:tgtEl>
                                        <p:attrNameLst>
                                          <p:attrName>ppt_x</p:attrName>
                                        </p:attrNameLst>
                                      </p:cBhvr>
                                      <p:tavLst>
                                        <p:tav tm="0">
                                          <p:val>
                                            <p:strVal val="0-#ppt_w/2"/>
                                          </p:val>
                                        </p:tav>
                                        <p:tav tm="100000">
                                          <p:val>
                                            <p:strVal val="#ppt_x"/>
                                          </p:val>
                                        </p:tav>
                                      </p:tavLst>
                                    </p:anim>
                                    <p:anim calcmode="lin" valueType="num">
                                      <p:cBhvr additive="base">
                                        <p:cTn id="14" dur="500" fill="hold"/>
                                        <p:tgtEl>
                                          <p:spTgt spid="8694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9444" grpId="0" animBg="1" autoUpdateAnimBg="0"/>
      <p:bldP spid="869445"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3600" b="1" smtClean="0">
                <a:solidFill>
                  <a:srgbClr val="2D8AD8"/>
                </a:solidFill>
                <a:latin typeface="Arial Narrow" pitchFamily="34" charset="0"/>
              </a:rPr>
              <a:t>Demand Variations</a:t>
            </a:r>
          </a:p>
        </p:txBody>
      </p:sp>
      <p:grpSp>
        <p:nvGrpSpPr>
          <p:cNvPr id="27651" name="Group 3"/>
          <p:cNvGrpSpPr>
            <a:grpSpLocks/>
          </p:cNvGrpSpPr>
          <p:nvPr/>
        </p:nvGrpSpPr>
        <p:grpSpPr bwMode="auto">
          <a:xfrm>
            <a:off x="1454150" y="1676400"/>
            <a:ext cx="6502400" cy="4483100"/>
            <a:chOff x="916" y="1216"/>
            <a:chExt cx="4096" cy="2824"/>
          </a:xfrm>
        </p:grpSpPr>
        <p:grpSp>
          <p:nvGrpSpPr>
            <p:cNvPr id="27652" name="Group 4"/>
            <p:cNvGrpSpPr>
              <a:grpSpLocks/>
            </p:cNvGrpSpPr>
            <p:nvPr/>
          </p:nvGrpSpPr>
          <p:grpSpPr bwMode="auto">
            <a:xfrm>
              <a:off x="916" y="1216"/>
              <a:ext cx="4096" cy="2824"/>
              <a:chOff x="820" y="1120"/>
              <a:chExt cx="4096" cy="2824"/>
            </a:xfrm>
          </p:grpSpPr>
          <p:sp>
            <p:nvSpPr>
              <p:cNvPr id="27667" name="Rectangle 5"/>
              <p:cNvSpPr>
                <a:spLocks noChangeArrowheads="1"/>
              </p:cNvSpPr>
              <p:nvPr/>
            </p:nvSpPr>
            <p:spPr bwMode="auto">
              <a:xfrm>
                <a:off x="820" y="1120"/>
                <a:ext cx="4096" cy="892"/>
              </a:xfrm>
              <a:prstGeom prst="rect">
                <a:avLst/>
              </a:prstGeom>
              <a:solidFill>
                <a:srgbClr val="8DC9B9"/>
              </a:solidFill>
              <a:ln w="12700">
                <a:solidFill>
                  <a:schemeClr val="tx1"/>
                </a:solidFill>
                <a:miter lim="800000"/>
                <a:headEnd/>
                <a:tailEnd/>
              </a:ln>
            </p:spPr>
            <p:txBody>
              <a:bodyPr wrap="none" anchor="ctr"/>
              <a:lstStyle/>
              <a:p>
                <a:endParaRPr lang="es-ES"/>
              </a:p>
            </p:txBody>
          </p:sp>
          <p:sp>
            <p:nvSpPr>
              <p:cNvPr id="27668" name="Rectangle 6"/>
              <p:cNvSpPr>
                <a:spLocks noChangeArrowheads="1"/>
              </p:cNvSpPr>
              <p:nvPr/>
            </p:nvSpPr>
            <p:spPr bwMode="auto">
              <a:xfrm>
                <a:off x="820" y="2080"/>
                <a:ext cx="4096" cy="892"/>
              </a:xfrm>
              <a:prstGeom prst="rect">
                <a:avLst/>
              </a:prstGeom>
              <a:solidFill>
                <a:srgbClr val="8DC9B9"/>
              </a:solidFill>
              <a:ln w="12700">
                <a:solidFill>
                  <a:schemeClr val="tx1"/>
                </a:solidFill>
                <a:miter lim="800000"/>
                <a:headEnd/>
                <a:tailEnd/>
              </a:ln>
            </p:spPr>
            <p:txBody>
              <a:bodyPr wrap="none" anchor="ctr"/>
              <a:lstStyle/>
              <a:p>
                <a:endParaRPr lang="es-ES"/>
              </a:p>
            </p:txBody>
          </p:sp>
          <p:sp>
            <p:nvSpPr>
              <p:cNvPr id="27669" name="Rectangle 7"/>
              <p:cNvSpPr>
                <a:spLocks noChangeArrowheads="1"/>
              </p:cNvSpPr>
              <p:nvPr/>
            </p:nvSpPr>
            <p:spPr bwMode="auto">
              <a:xfrm>
                <a:off x="820" y="3052"/>
                <a:ext cx="4096" cy="892"/>
              </a:xfrm>
              <a:prstGeom prst="rect">
                <a:avLst/>
              </a:prstGeom>
              <a:solidFill>
                <a:srgbClr val="8DC9B9"/>
              </a:solidFill>
              <a:ln w="12700">
                <a:solidFill>
                  <a:schemeClr val="tx1"/>
                </a:solidFill>
                <a:miter lim="800000"/>
                <a:headEnd/>
                <a:tailEnd/>
              </a:ln>
            </p:spPr>
            <p:txBody>
              <a:bodyPr wrap="none" anchor="ctr"/>
              <a:lstStyle/>
              <a:p>
                <a:endParaRPr lang="es-ES"/>
              </a:p>
            </p:txBody>
          </p:sp>
        </p:grpSp>
        <p:sp>
          <p:nvSpPr>
            <p:cNvPr id="27653" name="Freeform 8"/>
            <p:cNvSpPr>
              <a:spLocks/>
            </p:cNvSpPr>
            <p:nvPr/>
          </p:nvSpPr>
          <p:spPr bwMode="auto">
            <a:xfrm>
              <a:off x="1080" y="1368"/>
              <a:ext cx="3661" cy="673"/>
            </a:xfrm>
            <a:custGeom>
              <a:avLst/>
              <a:gdLst>
                <a:gd name="T0" fmla="*/ 36 w 3661"/>
                <a:gd name="T1" fmla="*/ 672 h 673"/>
                <a:gd name="T2" fmla="*/ 84 w 3661"/>
                <a:gd name="T3" fmla="*/ 624 h 673"/>
                <a:gd name="T4" fmla="*/ 156 w 3661"/>
                <a:gd name="T5" fmla="*/ 624 h 673"/>
                <a:gd name="T6" fmla="*/ 228 w 3661"/>
                <a:gd name="T7" fmla="*/ 624 h 673"/>
                <a:gd name="T8" fmla="*/ 288 w 3661"/>
                <a:gd name="T9" fmla="*/ 564 h 673"/>
                <a:gd name="T10" fmla="*/ 360 w 3661"/>
                <a:gd name="T11" fmla="*/ 564 h 673"/>
                <a:gd name="T12" fmla="*/ 408 w 3661"/>
                <a:gd name="T13" fmla="*/ 528 h 673"/>
                <a:gd name="T14" fmla="*/ 480 w 3661"/>
                <a:gd name="T15" fmla="*/ 516 h 673"/>
                <a:gd name="T16" fmla="*/ 552 w 3661"/>
                <a:gd name="T17" fmla="*/ 504 h 673"/>
                <a:gd name="T18" fmla="*/ 612 w 3661"/>
                <a:gd name="T19" fmla="*/ 444 h 673"/>
                <a:gd name="T20" fmla="*/ 684 w 3661"/>
                <a:gd name="T21" fmla="*/ 480 h 673"/>
                <a:gd name="T22" fmla="*/ 756 w 3661"/>
                <a:gd name="T23" fmla="*/ 480 h 673"/>
                <a:gd name="T24" fmla="*/ 828 w 3661"/>
                <a:gd name="T25" fmla="*/ 420 h 673"/>
                <a:gd name="T26" fmla="*/ 900 w 3661"/>
                <a:gd name="T27" fmla="*/ 420 h 673"/>
                <a:gd name="T28" fmla="*/ 972 w 3661"/>
                <a:gd name="T29" fmla="*/ 384 h 673"/>
                <a:gd name="T30" fmla="*/ 1044 w 3661"/>
                <a:gd name="T31" fmla="*/ 396 h 673"/>
                <a:gd name="T32" fmla="*/ 1092 w 3661"/>
                <a:gd name="T33" fmla="*/ 336 h 673"/>
                <a:gd name="T34" fmla="*/ 1164 w 3661"/>
                <a:gd name="T35" fmla="*/ 348 h 673"/>
                <a:gd name="T36" fmla="*/ 1236 w 3661"/>
                <a:gd name="T37" fmla="*/ 336 h 673"/>
                <a:gd name="T38" fmla="*/ 1308 w 3661"/>
                <a:gd name="T39" fmla="*/ 300 h 673"/>
                <a:gd name="T40" fmla="*/ 1380 w 3661"/>
                <a:gd name="T41" fmla="*/ 288 h 673"/>
                <a:gd name="T42" fmla="*/ 1452 w 3661"/>
                <a:gd name="T43" fmla="*/ 300 h 673"/>
                <a:gd name="T44" fmla="*/ 1524 w 3661"/>
                <a:gd name="T45" fmla="*/ 264 h 673"/>
                <a:gd name="T46" fmla="*/ 1596 w 3661"/>
                <a:gd name="T47" fmla="*/ 264 h 673"/>
                <a:gd name="T48" fmla="*/ 1632 w 3661"/>
                <a:gd name="T49" fmla="*/ 192 h 673"/>
                <a:gd name="T50" fmla="*/ 1656 w 3661"/>
                <a:gd name="T51" fmla="*/ 120 h 673"/>
                <a:gd name="T52" fmla="*/ 1656 w 3661"/>
                <a:gd name="T53" fmla="*/ 48 h 673"/>
                <a:gd name="T54" fmla="*/ 1716 w 3661"/>
                <a:gd name="T55" fmla="*/ 0 h 673"/>
                <a:gd name="T56" fmla="*/ 1752 w 3661"/>
                <a:gd name="T57" fmla="*/ 72 h 673"/>
                <a:gd name="T58" fmla="*/ 1764 w 3661"/>
                <a:gd name="T59" fmla="*/ 144 h 673"/>
                <a:gd name="T60" fmla="*/ 1800 w 3661"/>
                <a:gd name="T61" fmla="*/ 192 h 673"/>
                <a:gd name="T62" fmla="*/ 1836 w 3661"/>
                <a:gd name="T63" fmla="*/ 264 h 673"/>
                <a:gd name="T64" fmla="*/ 1908 w 3661"/>
                <a:gd name="T65" fmla="*/ 240 h 673"/>
                <a:gd name="T66" fmla="*/ 1980 w 3661"/>
                <a:gd name="T67" fmla="*/ 264 h 673"/>
                <a:gd name="T68" fmla="*/ 2052 w 3661"/>
                <a:gd name="T69" fmla="*/ 240 h 673"/>
                <a:gd name="T70" fmla="*/ 2100 w 3661"/>
                <a:gd name="T71" fmla="*/ 204 h 673"/>
                <a:gd name="T72" fmla="*/ 2148 w 3661"/>
                <a:gd name="T73" fmla="*/ 228 h 673"/>
                <a:gd name="T74" fmla="*/ 2220 w 3661"/>
                <a:gd name="T75" fmla="*/ 240 h 673"/>
                <a:gd name="T76" fmla="*/ 2292 w 3661"/>
                <a:gd name="T77" fmla="*/ 228 h 673"/>
                <a:gd name="T78" fmla="*/ 2376 w 3661"/>
                <a:gd name="T79" fmla="*/ 228 h 673"/>
                <a:gd name="T80" fmla="*/ 2448 w 3661"/>
                <a:gd name="T81" fmla="*/ 192 h 673"/>
                <a:gd name="T82" fmla="*/ 2520 w 3661"/>
                <a:gd name="T83" fmla="*/ 192 h 673"/>
                <a:gd name="T84" fmla="*/ 2592 w 3661"/>
                <a:gd name="T85" fmla="*/ 192 h 673"/>
                <a:gd name="T86" fmla="*/ 2652 w 3661"/>
                <a:gd name="T87" fmla="*/ 180 h 673"/>
                <a:gd name="T88" fmla="*/ 2724 w 3661"/>
                <a:gd name="T89" fmla="*/ 156 h 673"/>
                <a:gd name="T90" fmla="*/ 2784 w 3661"/>
                <a:gd name="T91" fmla="*/ 120 h 673"/>
                <a:gd name="T92" fmla="*/ 2904 w 3661"/>
                <a:gd name="T93" fmla="*/ 132 h 673"/>
                <a:gd name="T94" fmla="*/ 2976 w 3661"/>
                <a:gd name="T95" fmla="*/ 120 h 673"/>
                <a:gd name="T96" fmla="*/ 3048 w 3661"/>
                <a:gd name="T97" fmla="*/ 144 h 673"/>
                <a:gd name="T98" fmla="*/ 3108 w 3661"/>
                <a:gd name="T99" fmla="*/ 96 h 673"/>
                <a:gd name="T100" fmla="*/ 3180 w 3661"/>
                <a:gd name="T101" fmla="*/ 96 h 673"/>
                <a:gd name="T102" fmla="*/ 3240 w 3661"/>
                <a:gd name="T103" fmla="*/ 72 h 673"/>
                <a:gd name="T104" fmla="*/ 3312 w 3661"/>
                <a:gd name="T105" fmla="*/ 84 h 673"/>
                <a:gd name="T106" fmla="*/ 3372 w 3661"/>
                <a:gd name="T107" fmla="*/ 48 h 673"/>
                <a:gd name="T108" fmla="*/ 3444 w 3661"/>
                <a:gd name="T109" fmla="*/ 60 h 673"/>
                <a:gd name="T110" fmla="*/ 3516 w 3661"/>
                <a:gd name="T111" fmla="*/ 48 h 673"/>
                <a:gd name="T112" fmla="*/ 3588 w 3661"/>
                <a:gd name="T113" fmla="*/ 24 h 673"/>
                <a:gd name="T114" fmla="*/ 3660 w 3661"/>
                <a:gd name="T115" fmla="*/ 48 h 67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661"/>
                <a:gd name="T175" fmla="*/ 0 h 673"/>
                <a:gd name="T176" fmla="*/ 3661 w 3661"/>
                <a:gd name="T177" fmla="*/ 673 h 67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661" h="673">
                  <a:moveTo>
                    <a:pt x="0" y="672"/>
                  </a:moveTo>
                  <a:lnTo>
                    <a:pt x="36" y="672"/>
                  </a:lnTo>
                  <a:lnTo>
                    <a:pt x="72" y="660"/>
                  </a:lnTo>
                  <a:lnTo>
                    <a:pt x="84" y="624"/>
                  </a:lnTo>
                  <a:lnTo>
                    <a:pt x="120" y="624"/>
                  </a:lnTo>
                  <a:lnTo>
                    <a:pt x="156" y="624"/>
                  </a:lnTo>
                  <a:lnTo>
                    <a:pt x="192" y="624"/>
                  </a:lnTo>
                  <a:lnTo>
                    <a:pt x="228" y="624"/>
                  </a:lnTo>
                  <a:lnTo>
                    <a:pt x="252" y="588"/>
                  </a:lnTo>
                  <a:lnTo>
                    <a:pt x="288" y="564"/>
                  </a:lnTo>
                  <a:lnTo>
                    <a:pt x="324" y="564"/>
                  </a:lnTo>
                  <a:lnTo>
                    <a:pt x="360" y="564"/>
                  </a:lnTo>
                  <a:lnTo>
                    <a:pt x="372" y="528"/>
                  </a:lnTo>
                  <a:lnTo>
                    <a:pt x="408" y="528"/>
                  </a:lnTo>
                  <a:lnTo>
                    <a:pt x="444" y="516"/>
                  </a:lnTo>
                  <a:lnTo>
                    <a:pt x="480" y="516"/>
                  </a:lnTo>
                  <a:lnTo>
                    <a:pt x="516" y="516"/>
                  </a:lnTo>
                  <a:lnTo>
                    <a:pt x="552" y="504"/>
                  </a:lnTo>
                  <a:lnTo>
                    <a:pt x="588" y="480"/>
                  </a:lnTo>
                  <a:lnTo>
                    <a:pt x="612" y="444"/>
                  </a:lnTo>
                  <a:lnTo>
                    <a:pt x="648" y="456"/>
                  </a:lnTo>
                  <a:lnTo>
                    <a:pt x="684" y="480"/>
                  </a:lnTo>
                  <a:lnTo>
                    <a:pt x="720" y="480"/>
                  </a:lnTo>
                  <a:lnTo>
                    <a:pt x="756" y="480"/>
                  </a:lnTo>
                  <a:lnTo>
                    <a:pt x="804" y="456"/>
                  </a:lnTo>
                  <a:lnTo>
                    <a:pt x="828" y="420"/>
                  </a:lnTo>
                  <a:lnTo>
                    <a:pt x="864" y="408"/>
                  </a:lnTo>
                  <a:lnTo>
                    <a:pt x="900" y="420"/>
                  </a:lnTo>
                  <a:lnTo>
                    <a:pt x="936" y="408"/>
                  </a:lnTo>
                  <a:lnTo>
                    <a:pt x="972" y="384"/>
                  </a:lnTo>
                  <a:lnTo>
                    <a:pt x="1008" y="396"/>
                  </a:lnTo>
                  <a:lnTo>
                    <a:pt x="1044" y="396"/>
                  </a:lnTo>
                  <a:lnTo>
                    <a:pt x="1080" y="372"/>
                  </a:lnTo>
                  <a:lnTo>
                    <a:pt x="1092" y="336"/>
                  </a:lnTo>
                  <a:lnTo>
                    <a:pt x="1128" y="348"/>
                  </a:lnTo>
                  <a:lnTo>
                    <a:pt x="1164" y="348"/>
                  </a:lnTo>
                  <a:lnTo>
                    <a:pt x="1200" y="336"/>
                  </a:lnTo>
                  <a:lnTo>
                    <a:pt x="1236" y="336"/>
                  </a:lnTo>
                  <a:lnTo>
                    <a:pt x="1272" y="324"/>
                  </a:lnTo>
                  <a:lnTo>
                    <a:pt x="1308" y="300"/>
                  </a:lnTo>
                  <a:lnTo>
                    <a:pt x="1344" y="300"/>
                  </a:lnTo>
                  <a:lnTo>
                    <a:pt x="1380" y="288"/>
                  </a:lnTo>
                  <a:lnTo>
                    <a:pt x="1416" y="288"/>
                  </a:lnTo>
                  <a:lnTo>
                    <a:pt x="1452" y="300"/>
                  </a:lnTo>
                  <a:lnTo>
                    <a:pt x="1488" y="288"/>
                  </a:lnTo>
                  <a:lnTo>
                    <a:pt x="1524" y="264"/>
                  </a:lnTo>
                  <a:lnTo>
                    <a:pt x="1560" y="276"/>
                  </a:lnTo>
                  <a:lnTo>
                    <a:pt x="1596" y="264"/>
                  </a:lnTo>
                  <a:lnTo>
                    <a:pt x="1620" y="228"/>
                  </a:lnTo>
                  <a:lnTo>
                    <a:pt x="1632" y="192"/>
                  </a:lnTo>
                  <a:lnTo>
                    <a:pt x="1632" y="156"/>
                  </a:lnTo>
                  <a:lnTo>
                    <a:pt x="1656" y="120"/>
                  </a:lnTo>
                  <a:lnTo>
                    <a:pt x="1656" y="84"/>
                  </a:lnTo>
                  <a:lnTo>
                    <a:pt x="1656" y="48"/>
                  </a:lnTo>
                  <a:lnTo>
                    <a:pt x="1680" y="12"/>
                  </a:lnTo>
                  <a:lnTo>
                    <a:pt x="1716" y="0"/>
                  </a:lnTo>
                  <a:lnTo>
                    <a:pt x="1728" y="36"/>
                  </a:lnTo>
                  <a:lnTo>
                    <a:pt x="1752" y="72"/>
                  </a:lnTo>
                  <a:lnTo>
                    <a:pt x="1764" y="108"/>
                  </a:lnTo>
                  <a:lnTo>
                    <a:pt x="1764" y="144"/>
                  </a:lnTo>
                  <a:lnTo>
                    <a:pt x="1764" y="180"/>
                  </a:lnTo>
                  <a:lnTo>
                    <a:pt x="1800" y="192"/>
                  </a:lnTo>
                  <a:lnTo>
                    <a:pt x="1812" y="228"/>
                  </a:lnTo>
                  <a:lnTo>
                    <a:pt x="1836" y="264"/>
                  </a:lnTo>
                  <a:lnTo>
                    <a:pt x="1872" y="252"/>
                  </a:lnTo>
                  <a:lnTo>
                    <a:pt x="1908" y="240"/>
                  </a:lnTo>
                  <a:lnTo>
                    <a:pt x="1944" y="252"/>
                  </a:lnTo>
                  <a:lnTo>
                    <a:pt x="1980" y="264"/>
                  </a:lnTo>
                  <a:lnTo>
                    <a:pt x="2016" y="252"/>
                  </a:lnTo>
                  <a:lnTo>
                    <a:pt x="2052" y="240"/>
                  </a:lnTo>
                  <a:lnTo>
                    <a:pt x="2088" y="240"/>
                  </a:lnTo>
                  <a:lnTo>
                    <a:pt x="2100" y="204"/>
                  </a:lnTo>
                  <a:lnTo>
                    <a:pt x="2136" y="192"/>
                  </a:lnTo>
                  <a:lnTo>
                    <a:pt x="2148" y="228"/>
                  </a:lnTo>
                  <a:lnTo>
                    <a:pt x="2184" y="240"/>
                  </a:lnTo>
                  <a:lnTo>
                    <a:pt x="2220" y="240"/>
                  </a:lnTo>
                  <a:lnTo>
                    <a:pt x="2256" y="240"/>
                  </a:lnTo>
                  <a:lnTo>
                    <a:pt x="2292" y="228"/>
                  </a:lnTo>
                  <a:lnTo>
                    <a:pt x="2340" y="228"/>
                  </a:lnTo>
                  <a:lnTo>
                    <a:pt x="2376" y="228"/>
                  </a:lnTo>
                  <a:lnTo>
                    <a:pt x="2412" y="204"/>
                  </a:lnTo>
                  <a:lnTo>
                    <a:pt x="2448" y="192"/>
                  </a:lnTo>
                  <a:lnTo>
                    <a:pt x="2484" y="180"/>
                  </a:lnTo>
                  <a:lnTo>
                    <a:pt x="2520" y="192"/>
                  </a:lnTo>
                  <a:lnTo>
                    <a:pt x="2556" y="204"/>
                  </a:lnTo>
                  <a:lnTo>
                    <a:pt x="2592" y="192"/>
                  </a:lnTo>
                  <a:lnTo>
                    <a:pt x="2616" y="156"/>
                  </a:lnTo>
                  <a:lnTo>
                    <a:pt x="2652" y="180"/>
                  </a:lnTo>
                  <a:lnTo>
                    <a:pt x="2688" y="168"/>
                  </a:lnTo>
                  <a:lnTo>
                    <a:pt x="2724" y="156"/>
                  </a:lnTo>
                  <a:lnTo>
                    <a:pt x="2748" y="120"/>
                  </a:lnTo>
                  <a:lnTo>
                    <a:pt x="2784" y="120"/>
                  </a:lnTo>
                  <a:lnTo>
                    <a:pt x="2868" y="132"/>
                  </a:lnTo>
                  <a:lnTo>
                    <a:pt x="2904" y="132"/>
                  </a:lnTo>
                  <a:lnTo>
                    <a:pt x="2940" y="144"/>
                  </a:lnTo>
                  <a:lnTo>
                    <a:pt x="2976" y="120"/>
                  </a:lnTo>
                  <a:lnTo>
                    <a:pt x="3012" y="132"/>
                  </a:lnTo>
                  <a:lnTo>
                    <a:pt x="3048" y="144"/>
                  </a:lnTo>
                  <a:lnTo>
                    <a:pt x="3084" y="132"/>
                  </a:lnTo>
                  <a:lnTo>
                    <a:pt x="3108" y="96"/>
                  </a:lnTo>
                  <a:lnTo>
                    <a:pt x="3144" y="96"/>
                  </a:lnTo>
                  <a:lnTo>
                    <a:pt x="3180" y="96"/>
                  </a:lnTo>
                  <a:lnTo>
                    <a:pt x="3216" y="108"/>
                  </a:lnTo>
                  <a:lnTo>
                    <a:pt x="3240" y="72"/>
                  </a:lnTo>
                  <a:lnTo>
                    <a:pt x="3276" y="84"/>
                  </a:lnTo>
                  <a:lnTo>
                    <a:pt x="3312" y="84"/>
                  </a:lnTo>
                  <a:lnTo>
                    <a:pt x="3336" y="48"/>
                  </a:lnTo>
                  <a:lnTo>
                    <a:pt x="3372" y="48"/>
                  </a:lnTo>
                  <a:lnTo>
                    <a:pt x="3408" y="60"/>
                  </a:lnTo>
                  <a:lnTo>
                    <a:pt x="3444" y="60"/>
                  </a:lnTo>
                  <a:lnTo>
                    <a:pt x="3480" y="60"/>
                  </a:lnTo>
                  <a:lnTo>
                    <a:pt x="3516" y="48"/>
                  </a:lnTo>
                  <a:lnTo>
                    <a:pt x="3552" y="24"/>
                  </a:lnTo>
                  <a:lnTo>
                    <a:pt x="3588" y="24"/>
                  </a:lnTo>
                  <a:lnTo>
                    <a:pt x="3624" y="36"/>
                  </a:lnTo>
                  <a:lnTo>
                    <a:pt x="3660" y="48"/>
                  </a:lnTo>
                </a:path>
              </a:pathLst>
            </a:custGeom>
            <a:solidFill>
              <a:srgbClr val="8DC9B9"/>
            </a:solidFill>
            <a:ln w="12700" cap="rnd">
              <a:solidFill>
                <a:schemeClr val="tx1"/>
              </a:solidFill>
              <a:round/>
              <a:headEnd/>
              <a:tailEnd/>
            </a:ln>
          </p:spPr>
          <p:txBody>
            <a:bodyPr/>
            <a:lstStyle/>
            <a:p>
              <a:endParaRPr lang="es-ES"/>
            </a:p>
          </p:txBody>
        </p:sp>
        <p:sp>
          <p:nvSpPr>
            <p:cNvPr id="27654" name="Rectangle 9"/>
            <p:cNvSpPr>
              <a:spLocks noChangeArrowheads="1"/>
            </p:cNvSpPr>
            <p:nvPr/>
          </p:nvSpPr>
          <p:spPr bwMode="auto">
            <a:xfrm>
              <a:off x="2463" y="1779"/>
              <a:ext cx="647" cy="286"/>
            </a:xfrm>
            <a:prstGeom prst="rect">
              <a:avLst/>
            </a:prstGeom>
            <a:solidFill>
              <a:srgbClr val="8DC9B9"/>
            </a:solidFill>
            <a:ln w="12700">
              <a:noFill/>
              <a:miter lim="800000"/>
              <a:headEnd/>
              <a:tailEnd/>
            </a:ln>
          </p:spPr>
          <p:txBody>
            <a:bodyPr wrap="none" lIns="90488" tIns="44450" rIns="90488" bIns="44450">
              <a:spAutoFit/>
            </a:bodyPr>
            <a:lstStyle/>
            <a:p>
              <a:pPr eaLnBrk="0" hangingPunct="0"/>
              <a:r>
                <a:rPr lang="en-US" b="1">
                  <a:latin typeface="Arial" charset="0"/>
                </a:rPr>
                <a:t>Trend</a:t>
              </a:r>
            </a:p>
          </p:txBody>
        </p:sp>
        <p:sp>
          <p:nvSpPr>
            <p:cNvPr id="27655" name="Rectangle 10"/>
            <p:cNvSpPr>
              <a:spLocks noChangeArrowheads="1"/>
            </p:cNvSpPr>
            <p:nvPr/>
          </p:nvSpPr>
          <p:spPr bwMode="auto">
            <a:xfrm>
              <a:off x="1402" y="1223"/>
              <a:ext cx="722" cy="402"/>
            </a:xfrm>
            <a:prstGeom prst="rect">
              <a:avLst/>
            </a:prstGeom>
            <a:solidFill>
              <a:srgbClr val="8DC9B9"/>
            </a:solidFill>
            <a:ln w="12700">
              <a:noFill/>
              <a:miter lim="800000"/>
              <a:headEnd/>
              <a:tailEnd/>
            </a:ln>
          </p:spPr>
          <p:txBody>
            <a:bodyPr lIns="90488" tIns="44450" rIns="90488" bIns="44450">
              <a:spAutoFit/>
            </a:bodyPr>
            <a:lstStyle/>
            <a:p>
              <a:pPr eaLnBrk="0" hangingPunct="0"/>
              <a:r>
                <a:rPr lang="en-US" sz="1800" b="1">
                  <a:latin typeface="Arial" charset="0"/>
                </a:rPr>
                <a:t>Irregular</a:t>
              </a:r>
              <a:br>
                <a:rPr lang="en-US" sz="1800" b="1">
                  <a:latin typeface="Arial" charset="0"/>
                </a:rPr>
              </a:br>
              <a:r>
                <a:rPr lang="en-US" sz="1800" b="1">
                  <a:latin typeface="Arial" charset="0"/>
                </a:rPr>
                <a:t>variation</a:t>
              </a:r>
            </a:p>
          </p:txBody>
        </p:sp>
        <p:sp>
          <p:nvSpPr>
            <p:cNvPr id="27656" name="Rectangle 11"/>
            <p:cNvSpPr>
              <a:spLocks noChangeArrowheads="1"/>
            </p:cNvSpPr>
            <p:nvPr/>
          </p:nvSpPr>
          <p:spPr bwMode="auto">
            <a:xfrm>
              <a:off x="3111" y="2581"/>
              <a:ext cx="733" cy="286"/>
            </a:xfrm>
            <a:prstGeom prst="rect">
              <a:avLst/>
            </a:prstGeom>
            <a:solidFill>
              <a:srgbClr val="8DC9B9"/>
            </a:solidFill>
            <a:ln w="12700">
              <a:noFill/>
              <a:miter lim="800000"/>
              <a:headEnd/>
              <a:tailEnd/>
            </a:ln>
          </p:spPr>
          <p:txBody>
            <a:bodyPr wrap="none" lIns="90488" tIns="44450" rIns="90488" bIns="44450">
              <a:spAutoFit/>
            </a:bodyPr>
            <a:lstStyle/>
            <a:p>
              <a:pPr eaLnBrk="0" hangingPunct="0"/>
              <a:r>
                <a:rPr lang="en-US" b="1">
                  <a:latin typeface="Arial" charset="0"/>
                </a:rPr>
                <a:t>Cycles</a:t>
              </a:r>
            </a:p>
          </p:txBody>
        </p:sp>
        <p:sp>
          <p:nvSpPr>
            <p:cNvPr id="27657" name="Line 12"/>
            <p:cNvSpPr>
              <a:spLocks noChangeShapeType="1"/>
            </p:cNvSpPr>
            <p:nvPr/>
          </p:nvSpPr>
          <p:spPr bwMode="auto">
            <a:xfrm>
              <a:off x="2055" y="1392"/>
              <a:ext cx="633" cy="0"/>
            </a:xfrm>
            <a:prstGeom prst="line">
              <a:avLst/>
            </a:prstGeom>
            <a:noFill/>
            <a:ln w="12700">
              <a:solidFill>
                <a:schemeClr val="tx1"/>
              </a:solidFill>
              <a:round/>
              <a:headEnd/>
              <a:tailEnd type="triangle" w="med" len="med"/>
            </a:ln>
          </p:spPr>
          <p:txBody>
            <a:bodyPr/>
            <a:lstStyle/>
            <a:p>
              <a:endParaRPr lang="es-ES"/>
            </a:p>
          </p:txBody>
        </p:sp>
        <p:sp>
          <p:nvSpPr>
            <p:cNvPr id="27658" name="Freeform 13"/>
            <p:cNvSpPr>
              <a:spLocks/>
            </p:cNvSpPr>
            <p:nvPr/>
          </p:nvSpPr>
          <p:spPr bwMode="auto">
            <a:xfrm>
              <a:off x="1116" y="2316"/>
              <a:ext cx="3757" cy="577"/>
            </a:xfrm>
            <a:custGeom>
              <a:avLst/>
              <a:gdLst>
                <a:gd name="T0" fmla="*/ 24 w 3757"/>
                <a:gd name="T1" fmla="*/ 492 h 577"/>
                <a:gd name="T2" fmla="*/ 84 w 3757"/>
                <a:gd name="T3" fmla="*/ 432 h 577"/>
                <a:gd name="T4" fmla="*/ 156 w 3757"/>
                <a:gd name="T5" fmla="*/ 396 h 577"/>
                <a:gd name="T6" fmla="*/ 216 w 3757"/>
                <a:gd name="T7" fmla="*/ 348 h 577"/>
                <a:gd name="T8" fmla="*/ 264 w 3757"/>
                <a:gd name="T9" fmla="*/ 300 h 577"/>
                <a:gd name="T10" fmla="*/ 288 w 3757"/>
                <a:gd name="T11" fmla="*/ 228 h 577"/>
                <a:gd name="T12" fmla="*/ 348 w 3757"/>
                <a:gd name="T13" fmla="*/ 168 h 577"/>
                <a:gd name="T14" fmla="*/ 420 w 3757"/>
                <a:gd name="T15" fmla="*/ 168 h 577"/>
                <a:gd name="T16" fmla="*/ 492 w 3757"/>
                <a:gd name="T17" fmla="*/ 132 h 577"/>
                <a:gd name="T18" fmla="*/ 564 w 3757"/>
                <a:gd name="T19" fmla="*/ 120 h 577"/>
                <a:gd name="T20" fmla="*/ 624 w 3757"/>
                <a:gd name="T21" fmla="*/ 72 h 577"/>
                <a:gd name="T22" fmla="*/ 696 w 3757"/>
                <a:gd name="T23" fmla="*/ 84 h 577"/>
                <a:gd name="T24" fmla="*/ 756 w 3757"/>
                <a:gd name="T25" fmla="*/ 120 h 577"/>
                <a:gd name="T26" fmla="*/ 816 w 3757"/>
                <a:gd name="T27" fmla="*/ 168 h 577"/>
                <a:gd name="T28" fmla="*/ 864 w 3757"/>
                <a:gd name="T29" fmla="*/ 240 h 577"/>
                <a:gd name="T30" fmla="*/ 924 w 3757"/>
                <a:gd name="T31" fmla="*/ 276 h 577"/>
                <a:gd name="T32" fmla="*/ 984 w 3757"/>
                <a:gd name="T33" fmla="*/ 324 h 577"/>
                <a:gd name="T34" fmla="*/ 1032 w 3757"/>
                <a:gd name="T35" fmla="*/ 384 h 577"/>
                <a:gd name="T36" fmla="*/ 1080 w 3757"/>
                <a:gd name="T37" fmla="*/ 444 h 577"/>
                <a:gd name="T38" fmla="*/ 1152 w 3757"/>
                <a:gd name="T39" fmla="*/ 456 h 577"/>
                <a:gd name="T40" fmla="*/ 1224 w 3757"/>
                <a:gd name="T41" fmla="*/ 480 h 577"/>
                <a:gd name="T42" fmla="*/ 1296 w 3757"/>
                <a:gd name="T43" fmla="*/ 504 h 577"/>
                <a:gd name="T44" fmla="*/ 1368 w 3757"/>
                <a:gd name="T45" fmla="*/ 516 h 577"/>
                <a:gd name="T46" fmla="*/ 1500 w 3757"/>
                <a:gd name="T47" fmla="*/ 492 h 577"/>
                <a:gd name="T48" fmla="*/ 1608 w 3757"/>
                <a:gd name="T49" fmla="*/ 480 h 577"/>
                <a:gd name="T50" fmla="*/ 1656 w 3757"/>
                <a:gd name="T51" fmla="*/ 408 h 577"/>
                <a:gd name="T52" fmla="*/ 1716 w 3757"/>
                <a:gd name="T53" fmla="*/ 348 h 577"/>
                <a:gd name="T54" fmla="*/ 1788 w 3757"/>
                <a:gd name="T55" fmla="*/ 300 h 577"/>
                <a:gd name="T56" fmla="*/ 1848 w 3757"/>
                <a:gd name="T57" fmla="*/ 240 h 577"/>
                <a:gd name="T58" fmla="*/ 1920 w 3757"/>
                <a:gd name="T59" fmla="*/ 180 h 577"/>
                <a:gd name="T60" fmla="*/ 1992 w 3757"/>
                <a:gd name="T61" fmla="*/ 132 h 577"/>
                <a:gd name="T62" fmla="*/ 2064 w 3757"/>
                <a:gd name="T63" fmla="*/ 108 h 577"/>
                <a:gd name="T64" fmla="*/ 2124 w 3757"/>
                <a:gd name="T65" fmla="*/ 48 h 577"/>
                <a:gd name="T66" fmla="*/ 2196 w 3757"/>
                <a:gd name="T67" fmla="*/ 36 h 577"/>
                <a:gd name="T68" fmla="*/ 2268 w 3757"/>
                <a:gd name="T69" fmla="*/ 24 h 577"/>
                <a:gd name="T70" fmla="*/ 2340 w 3757"/>
                <a:gd name="T71" fmla="*/ 48 h 577"/>
                <a:gd name="T72" fmla="*/ 2424 w 3757"/>
                <a:gd name="T73" fmla="*/ 36 h 577"/>
                <a:gd name="T74" fmla="*/ 2496 w 3757"/>
                <a:gd name="T75" fmla="*/ 0 h 577"/>
                <a:gd name="T76" fmla="*/ 2556 w 3757"/>
                <a:gd name="T77" fmla="*/ 48 h 577"/>
                <a:gd name="T78" fmla="*/ 2628 w 3757"/>
                <a:gd name="T79" fmla="*/ 48 h 577"/>
                <a:gd name="T80" fmla="*/ 2700 w 3757"/>
                <a:gd name="T81" fmla="*/ 84 h 577"/>
                <a:gd name="T82" fmla="*/ 2736 w 3757"/>
                <a:gd name="T83" fmla="*/ 144 h 577"/>
                <a:gd name="T84" fmla="*/ 2820 w 3757"/>
                <a:gd name="T85" fmla="*/ 192 h 577"/>
                <a:gd name="T86" fmla="*/ 2868 w 3757"/>
                <a:gd name="T87" fmla="*/ 264 h 577"/>
                <a:gd name="T88" fmla="*/ 2940 w 3757"/>
                <a:gd name="T89" fmla="*/ 300 h 577"/>
                <a:gd name="T90" fmla="*/ 3000 w 3757"/>
                <a:gd name="T91" fmla="*/ 360 h 577"/>
                <a:gd name="T92" fmla="*/ 3048 w 3757"/>
                <a:gd name="T93" fmla="*/ 420 h 577"/>
                <a:gd name="T94" fmla="*/ 3096 w 3757"/>
                <a:gd name="T95" fmla="*/ 468 h 577"/>
                <a:gd name="T96" fmla="*/ 3168 w 3757"/>
                <a:gd name="T97" fmla="*/ 468 h 577"/>
                <a:gd name="T98" fmla="*/ 3240 w 3757"/>
                <a:gd name="T99" fmla="*/ 492 h 577"/>
                <a:gd name="T100" fmla="*/ 3300 w 3757"/>
                <a:gd name="T101" fmla="*/ 540 h 577"/>
                <a:gd name="T102" fmla="*/ 3372 w 3757"/>
                <a:gd name="T103" fmla="*/ 552 h 577"/>
                <a:gd name="T104" fmla="*/ 3444 w 3757"/>
                <a:gd name="T105" fmla="*/ 576 h 577"/>
                <a:gd name="T106" fmla="*/ 3516 w 3757"/>
                <a:gd name="T107" fmla="*/ 576 h 577"/>
                <a:gd name="T108" fmla="*/ 3588 w 3757"/>
                <a:gd name="T109" fmla="*/ 552 h 577"/>
                <a:gd name="T110" fmla="*/ 3660 w 3757"/>
                <a:gd name="T111" fmla="*/ 540 h 577"/>
                <a:gd name="T112" fmla="*/ 3732 w 3757"/>
                <a:gd name="T113" fmla="*/ 504 h 57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757"/>
                <a:gd name="T172" fmla="*/ 0 h 577"/>
                <a:gd name="T173" fmla="*/ 3757 w 3757"/>
                <a:gd name="T174" fmla="*/ 577 h 57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757" h="577">
                  <a:moveTo>
                    <a:pt x="0" y="528"/>
                  </a:moveTo>
                  <a:lnTo>
                    <a:pt x="24" y="492"/>
                  </a:lnTo>
                  <a:lnTo>
                    <a:pt x="60" y="468"/>
                  </a:lnTo>
                  <a:lnTo>
                    <a:pt x="84" y="432"/>
                  </a:lnTo>
                  <a:lnTo>
                    <a:pt x="120" y="408"/>
                  </a:lnTo>
                  <a:lnTo>
                    <a:pt x="156" y="396"/>
                  </a:lnTo>
                  <a:lnTo>
                    <a:pt x="180" y="360"/>
                  </a:lnTo>
                  <a:lnTo>
                    <a:pt x="216" y="348"/>
                  </a:lnTo>
                  <a:lnTo>
                    <a:pt x="228" y="312"/>
                  </a:lnTo>
                  <a:lnTo>
                    <a:pt x="264" y="300"/>
                  </a:lnTo>
                  <a:lnTo>
                    <a:pt x="264" y="264"/>
                  </a:lnTo>
                  <a:lnTo>
                    <a:pt x="288" y="228"/>
                  </a:lnTo>
                  <a:lnTo>
                    <a:pt x="324" y="204"/>
                  </a:lnTo>
                  <a:lnTo>
                    <a:pt x="348" y="168"/>
                  </a:lnTo>
                  <a:lnTo>
                    <a:pt x="384" y="168"/>
                  </a:lnTo>
                  <a:lnTo>
                    <a:pt x="420" y="168"/>
                  </a:lnTo>
                  <a:lnTo>
                    <a:pt x="456" y="156"/>
                  </a:lnTo>
                  <a:lnTo>
                    <a:pt x="492" y="132"/>
                  </a:lnTo>
                  <a:lnTo>
                    <a:pt x="528" y="108"/>
                  </a:lnTo>
                  <a:lnTo>
                    <a:pt x="564" y="120"/>
                  </a:lnTo>
                  <a:lnTo>
                    <a:pt x="588" y="84"/>
                  </a:lnTo>
                  <a:lnTo>
                    <a:pt x="624" y="72"/>
                  </a:lnTo>
                  <a:lnTo>
                    <a:pt x="660" y="72"/>
                  </a:lnTo>
                  <a:lnTo>
                    <a:pt x="696" y="84"/>
                  </a:lnTo>
                  <a:lnTo>
                    <a:pt x="732" y="84"/>
                  </a:lnTo>
                  <a:lnTo>
                    <a:pt x="756" y="120"/>
                  </a:lnTo>
                  <a:lnTo>
                    <a:pt x="780" y="156"/>
                  </a:lnTo>
                  <a:lnTo>
                    <a:pt x="816" y="168"/>
                  </a:lnTo>
                  <a:lnTo>
                    <a:pt x="840" y="204"/>
                  </a:lnTo>
                  <a:lnTo>
                    <a:pt x="864" y="240"/>
                  </a:lnTo>
                  <a:lnTo>
                    <a:pt x="888" y="276"/>
                  </a:lnTo>
                  <a:lnTo>
                    <a:pt x="924" y="276"/>
                  </a:lnTo>
                  <a:lnTo>
                    <a:pt x="960" y="288"/>
                  </a:lnTo>
                  <a:lnTo>
                    <a:pt x="984" y="324"/>
                  </a:lnTo>
                  <a:lnTo>
                    <a:pt x="1020" y="348"/>
                  </a:lnTo>
                  <a:lnTo>
                    <a:pt x="1032" y="384"/>
                  </a:lnTo>
                  <a:lnTo>
                    <a:pt x="1068" y="408"/>
                  </a:lnTo>
                  <a:lnTo>
                    <a:pt x="1080" y="444"/>
                  </a:lnTo>
                  <a:lnTo>
                    <a:pt x="1116" y="480"/>
                  </a:lnTo>
                  <a:lnTo>
                    <a:pt x="1152" y="456"/>
                  </a:lnTo>
                  <a:lnTo>
                    <a:pt x="1188" y="456"/>
                  </a:lnTo>
                  <a:lnTo>
                    <a:pt x="1224" y="480"/>
                  </a:lnTo>
                  <a:lnTo>
                    <a:pt x="1260" y="492"/>
                  </a:lnTo>
                  <a:lnTo>
                    <a:pt x="1296" y="504"/>
                  </a:lnTo>
                  <a:lnTo>
                    <a:pt x="1332" y="516"/>
                  </a:lnTo>
                  <a:lnTo>
                    <a:pt x="1368" y="516"/>
                  </a:lnTo>
                  <a:lnTo>
                    <a:pt x="1404" y="504"/>
                  </a:lnTo>
                  <a:lnTo>
                    <a:pt x="1500" y="492"/>
                  </a:lnTo>
                  <a:lnTo>
                    <a:pt x="1572" y="504"/>
                  </a:lnTo>
                  <a:lnTo>
                    <a:pt x="1608" y="480"/>
                  </a:lnTo>
                  <a:lnTo>
                    <a:pt x="1644" y="444"/>
                  </a:lnTo>
                  <a:lnTo>
                    <a:pt x="1656" y="408"/>
                  </a:lnTo>
                  <a:lnTo>
                    <a:pt x="1692" y="384"/>
                  </a:lnTo>
                  <a:lnTo>
                    <a:pt x="1716" y="348"/>
                  </a:lnTo>
                  <a:lnTo>
                    <a:pt x="1752" y="324"/>
                  </a:lnTo>
                  <a:lnTo>
                    <a:pt x="1788" y="300"/>
                  </a:lnTo>
                  <a:lnTo>
                    <a:pt x="1812" y="264"/>
                  </a:lnTo>
                  <a:lnTo>
                    <a:pt x="1848" y="240"/>
                  </a:lnTo>
                  <a:lnTo>
                    <a:pt x="1884" y="216"/>
                  </a:lnTo>
                  <a:lnTo>
                    <a:pt x="1920" y="180"/>
                  </a:lnTo>
                  <a:lnTo>
                    <a:pt x="1956" y="156"/>
                  </a:lnTo>
                  <a:lnTo>
                    <a:pt x="1992" y="132"/>
                  </a:lnTo>
                  <a:lnTo>
                    <a:pt x="2028" y="132"/>
                  </a:lnTo>
                  <a:lnTo>
                    <a:pt x="2064" y="108"/>
                  </a:lnTo>
                  <a:lnTo>
                    <a:pt x="2088" y="72"/>
                  </a:lnTo>
                  <a:lnTo>
                    <a:pt x="2124" y="48"/>
                  </a:lnTo>
                  <a:lnTo>
                    <a:pt x="2160" y="36"/>
                  </a:lnTo>
                  <a:lnTo>
                    <a:pt x="2196" y="36"/>
                  </a:lnTo>
                  <a:lnTo>
                    <a:pt x="2232" y="12"/>
                  </a:lnTo>
                  <a:lnTo>
                    <a:pt x="2268" y="24"/>
                  </a:lnTo>
                  <a:lnTo>
                    <a:pt x="2304" y="36"/>
                  </a:lnTo>
                  <a:lnTo>
                    <a:pt x="2340" y="48"/>
                  </a:lnTo>
                  <a:lnTo>
                    <a:pt x="2388" y="48"/>
                  </a:lnTo>
                  <a:lnTo>
                    <a:pt x="2424" y="36"/>
                  </a:lnTo>
                  <a:lnTo>
                    <a:pt x="2460" y="24"/>
                  </a:lnTo>
                  <a:lnTo>
                    <a:pt x="2496" y="0"/>
                  </a:lnTo>
                  <a:lnTo>
                    <a:pt x="2532" y="12"/>
                  </a:lnTo>
                  <a:lnTo>
                    <a:pt x="2556" y="48"/>
                  </a:lnTo>
                  <a:lnTo>
                    <a:pt x="2592" y="36"/>
                  </a:lnTo>
                  <a:lnTo>
                    <a:pt x="2628" y="48"/>
                  </a:lnTo>
                  <a:lnTo>
                    <a:pt x="2664" y="60"/>
                  </a:lnTo>
                  <a:lnTo>
                    <a:pt x="2700" y="84"/>
                  </a:lnTo>
                  <a:lnTo>
                    <a:pt x="2700" y="120"/>
                  </a:lnTo>
                  <a:lnTo>
                    <a:pt x="2736" y="144"/>
                  </a:lnTo>
                  <a:lnTo>
                    <a:pt x="2772" y="156"/>
                  </a:lnTo>
                  <a:lnTo>
                    <a:pt x="2820" y="192"/>
                  </a:lnTo>
                  <a:lnTo>
                    <a:pt x="2832" y="228"/>
                  </a:lnTo>
                  <a:lnTo>
                    <a:pt x="2868" y="264"/>
                  </a:lnTo>
                  <a:lnTo>
                    <a:pt x="2904" y="288"/>
                  </a:lnTo>
                  <a:lnTo>
                    <a:pt x="2940" y="300"/>
                  </a:lnTo>
                  <a:lnTo>
                    <a:pt x="2976" y="324"/>
                  </a:lnTo>
                  <a:lnTo>
                    <a:pt x="3000" y="360"/>
                  </a:lnTo>
                  <a:lnTo>
                    <a:pt x="3012" y="396"/>
                  </a:lnTo>
                  <a:lnTo>
                    <a:pt x="3048" y="420"/>
                  </a:lnTo>
                  <a:lnTo>
                    <a:pt x="3060" y="456"/>
                  </a:lnTo>
                  <a:lnTo>
                    <a:pt x="3096" y="468"/>
                  </a:lnTo>
                  <a:lnTo>
                    <a:pt x="3132" y="468"/>
                  </a:lnTo>
                  <a:lnTo>
                    <a:pt x="3168" y="468"/>
                  </a:lnTo>
                  <a:lnTo>
                    <a:pt x="3204" y="480"/>
                  </a:lnTo>
                  <a:lnTo>
                    <a:pt x="3240" y="492"/>
                  </a:lnTo>
                  <a:lnTo>
                    <a:pt x="3264" y="528"/>
                  </a:lnTo>
                  <a:lnTo>
                    <a:pt x="3300" y="540"/>
                  </a:lnTo>
                  <a:lnTo>
                    <a:pt x="3336" y="540"/>
                  </a:lnTo>
                  <a:lnTo>
                    <a:pt x="3372" y="552"/>
                  </a:lnTo>
                  <a:lnTo>
                    <a:pt x="3408" y="564"/>
                  </a:lnTo>
                  <a:lnTo>
                    <a:pt x="3444" y="576"/>
                  </a:lnTo>
                  <a:lnTo>
                    <a:pt x="3480" y="576"/>
                  </a:lnTo>
                  <a:lnTo>
                    <a:pt x="3516" y="576"/>
                  </a:lnTo>
                  <a:lnTo>
                    <a:pt x="3552" y="576"/>
                  </a:lnTo>
                  <a:lnTo>
                    <a:pt x="3588" y="552"/>
                  </a:lnTo>
                  <a:lnTo>
                    <a:pt x="3624" y="552"/>
                  </a:lnTo>
                  <a:lnTo>
                    <a:pt x="3660" y="540"/>
                  </a:lnTo>
                  <a:lnTo>
                    <a:pt x="3696" y="528"/>
                  </a:lnTo>
                  <a:lnTo>
                    <a:pt x="3732" y="504"/>
                  </a:lnTo>
                  <a:lnTo>
                    <a:pt x="3756" y="468"/>
                  </a:lnTo>
                </a:path>
              </a:pathLst>
            </a:custGeom>
            <a:solidFill>
              <a:srgbClr val="8DC9B9"/>
            </a:solidFill>
            <a:ln w="12700" cap="rnd">
              <a:solidFill>
                <a:schemeClr val="tx1"/>
              </a:solidFill>
              <a:round/>
              <a:headEnd/>
              <a:tailEnd/>
            </a:ln>
          </p:spPr>
          <p:txBody>
            <a:bodyPr/>
            <a:lstStyle/>
            <a:p>
              <a:endParaRPr lang="es-ES"/>
            </a:p>
          </p:txBody>
        </p:sp>
        <p:sp>
          <p:nvSpPr>
            <p:cNvPr id="27659" name="Rectangle 14"/>
            <p:cNvSpPr>
              <a:spLocks noChangeArrowheads="1"/>
            </p:cNvSpPr>
            <p:nvPr/>
          </p:nvSpPr>
          <p:spPr bwMode="auto">
            <a:xfrm>
              <a:off x="2267" y="3778"/>
              <a:ext cx="1467" cy="229"/>
            </a:xfrm>
            <a:prstGeom prst="rect">
              <a:avLst/>
            </a:prstGeom>
            <a:solidFill>
              <a:srgbClr val="8DC9B9"/>
            </a:solidFill>
            <a:ln w="12700">
              <a:noFill/>
              <a:miter lim="800000"/>
              <a:headEnd/>
              <a:tailEnd/>
            </a:ln>
          </p:spPr>
          <p:txBody>
            <a:bodyPr wrap="none" lIns="90488" tIns="44450" rIns="90488" bIns="44450">
              <a:spAutoFit/>
            </a:bodyPr>
            <a:lstStyle/>
            <a:p>
              <a:pPr eaLnBrk="0" hangingPunct="0"/>
              <a:r>
                <a:rPr lang="en-US" sz="1800" b="1">
                  <a:latin typeface="Arial" charset="0"/>
                </a:rPr>
                <a:t>Seasonal variations</a:t>
              </a:r>
            </a:p>
          </p:txBody>
        </p:sp>
        <p:sp>
          <p:nvSpPr>
            <p:cNvPr id="27660" name="Freeform 15"/>
            <p:cNvSpPr>
              <a:spLocks/>
            </p:cNvSpPr>
            <p:nvPr/>
          </p:nvSpPr>
          <p:spPr bwMode="auto">
            <a:xfrm>
              <a:off x="972" y="3168"/>
              <a:ext cx="3745" cy="241"/>
            </a:xfrm>
            <a:custGeom>
              <a:avLst/>
              <a:gdLst>
                <a:gd name="T0" fmla="*/ 72 w 3745"/>
                <a:gd name="T1" fmla="*/ 204 h 241"/>
                <a:gd name="T2" fmla="*/ 144 w 3745"/>
                <a:gd name="T3" fmla="*/ 180 h 241"/>
                <a:gd name="T4" fmla="*/ 216 w 3745"/>
                <a:gd name="T5" fmla="*/ 180 h 241"/>
                <a:gd name="T6" fmla="*/ 288 w 3745"/>
                <a:gd name="T7" fmla="*/ 192 h 241"/>
                <a:gd name="T8" fmla="*/ 360 w 3745"/>
                <a:gd name="T9" fmla="*/ 192 h 241"/>
                <a:gd name="T10" fmla="*/ 432 w 3745"/>
                <a:gd name="T11" fmla="*/ 192 h 241"/>
                <a:gd name="T12" fmla="*/ 492 w 3745"/>
                <a:gd name="T13" fmla="*/ 144 h 241"/>
                <a:gd name="T14" fmla="*/ 564 w 3745"/>
                <a:gd name="T15" fmla="*/ 156 h 241"/>
                <a:gd name="T16" fmla="*/ 636 w 3745"/>
                <a:gd name="T17" fmla="*/ 168 h 241"/>
                <a:gd name="T18" fmla="*/ 708 w 3745"/>
                <a:gd name="T19" fmla="*/ 192 h 241"/>
                <a:gd name="T20" fmla="*/ 852 w 3745"/>
                <a:gd name="T21" fmla="*/ 228 h 241"/>
                <a:gd name="T22" fmla="*/ 900 w 3745"/>
                <a:gd name="T23" fmla="*/ 192 h 241"/>
                <a:gd name="T24" fmla="*/ 972 w 3745"/>
                <a:gd name="T25" fmla="*/ 192 h 241"/>
                <a:gd name="T26" fmla="*/ 1020 w 3745"/>
                <a:gd name="T27" fmla="*/ 144 h 241"/>
                <a:gd name="T28" fmla="*/ 1056 w 3745"/>
                <a:gd name="T29" fmla="*/ 72 h 241"/>
                <a:gd name="T30" fmla="*/ 1104 w 3745"/>
                <a:gd name="T31" fmla="*/ 12 h 241"/>
                <a:gd name="T32" fmla="*/ 1176 w 3745"/>
                <a:gd name="T33" fmla="*/ 36 h 241"/>
                <a:gd name="T34" fmla="*/ 1212 w 3745"/>
                <a:gd name="T35" fmla="*/ 108 h 241"/>
                <a:gd name="T36" fmla="*/ 1284 w 3745"/>
                <a:gd name="T37" fmla="*/ 156 h 241"/>
                <a:gd name="T38" fmla="*/ 1332 w 3745"/>
                <a:gd name="T39" fmla="*/ 228 h 241"/>
                <a:gd name="T40" fmla="*/ 1404 w 3745"/>
                <a:gd name="T41" fmla="*/ 216 h 241"/>
                <a:gd name="T42" fmla="*/ 1476 w 3745"/>
                <a:gd name="T43" fmla="*/ 204 h 241"/>
                <a:gd name="T44" fmla="*/ 1548 w 3745"/>
                <a:gd name="T45" fmla="*/ 192 h 241"/>
                <a:gd name="T46" fmla="*/ 1620 w 3745"/>
                <a:gd name="T47" fmla="*/ 204 h 241"/>
                <a:gd name="T48" fmla="*/ 1692 w 3745"/>
                <a:gd name="T49" fmla="*/ 204 h 241"/>
                <a:gd name="T50" fmla="*/ 1764 w 3745"/>
                <a:gd name="T51" fmla="*/ 192 h 241"/>
                <a:gd name="T52" fmla="*/ 1836 w 3745"/>
                <a:gd name="T53" fmla="*/ 156 h 241"/>
                <a:gd name="T54" fmla="*/ 1908 w 3745"/>
                <a:gd name="T55" fmla="*/ 192 h 241"/>
                <a:gd name="T56" fmla="*/ 1956 w 3745"/>
                <a:gd name="T57" fmla="*/ 240 h 241"/>
                <a:gd name="T58" fmla="*/ 2004 w 3745"/>
                <a:gd name="T59" fmla="*/ 192 h 241"/>
                <a:gd name="T60" fmla="*/ 2076 w 3745"/>
                <a:gd name="T61" fmla="*/ 180 h 241"/>
                <a:gd name="T62" fmla="*/ 2148 w 3745"/>
                <a:gd name="T63" fmla="*/ 180 h 241"/>
                <a:gd name="T64" fmla="*/ 2220 w 3745"/>
                <a:gd name="T65" fmla="*/ 204 h 241"/>
                <a:gd name="T66" fmla="*/ 2268 w 3745"/>
                <a:gd name="T67" fmla="*/ 168 h 241"/>
                <a:gd name="T68" fmla="*/ 2340 w 3745"/>
                <a:gd name="T69" fmla="*/ 168 h 241"/>
                <a:gd name="T70" fmla="*/ 2412 w 3745"/>
                <a:gd name="T71" fmla="*/ 192 h 241"/>
                <a:gd name="T72" fmla="*/ 2472 w 3745"/>
                <a:gd name="T73" fmla="*/ 156 h 241"/>
                <a:gd name="T74" fmla="*/ 2544 w 3745"/>
                <a:gd name="T75" fmla="*/ 168 h 241"/>
                <a:gd name="T76" fmla="*/ 2592 w 3745"/>
                <a:gd name="T77" fmla="*/ 96 h 241"/>
                <a:gd name="T78" fmla="*/ 2628 w 3745"/>
                <a:gd name="T79" fmla="*/ 24 h 241"/>
                <a:gd name="T80" fmla="*/ 2700 w 3745"/>
                <a:gd name="T81" fmla="*/ 0 h 241"/>
                <a:gd name="T82" fmla="*/ 2760 w 3745"/>
                <a:gd name="T83" fmla="*/ 36 h 241"/>
                <a:gd name="T84" fmla="*/ 2808 w 3745"/>
                <a:gd name="T85" fmla="*/ 96 h 241"/>
                <a:gd name="T86" fmla="*/ 2868 w 3745"/>
                <a:gd name="T87" fmla="*/ 144 h 241"/>
                <a:gd name="T88" fmla="*/ 2904 w 3745"/>
                <a:gd name="T89" fmla="*/ 192 h 241"/>
                <a:gd name="T90" fmla="*/ 2964 w 3745"/>
                <a:gd name="T91" fmla="*/ 156 h 241"/>
                <a:gd name="T92" fmla="*/ 3024 w 3745"/>
                <a:gd name="T93" fmla="*/ 192 h 241"/>
                <a:gd name="T94" fmla="*/ 3096 w 3745"/>
                <a:gd name="T95" fmla="*/ 204 h 241"/>
                <a:gd name="T96" fmla="*/ 3168 w 3745"/>
                <a:gd name="T97" fmla="*/ 192 h 241"/>
                <a:gd name="T98" fmla="*/ 3240 w 3745"/>
                <a:gd name="T99" fmla="*/ 192 h 241"/>
                <a:gd name="T100" fmla="*/ 3312 w 3745"/>
                <a:gd name="T101" fmla="*/ 180 h 241"/>
                <a:gd name="T102" fmla="*/ 3372 w 3745"/>
                <a:gd name="T103" fmla="*/ 168 h 241"/>
                <a:gd name="T104" fmla="*/ 3444 w 3745"/>
                <a:gd name="T105" fmla="*/ 192 h 241"/>
                <a:gd name="T106" fmla="*/ 3516 w 3745"/>
                <a:gd name="T107" fmla="*/ 168 h 241"/>
                <a:gd name="T108" fmla="*/ 3588 w 3745"/>
                <a:gd name="T109" fmla="*/ 168 h 241"/>
                <a:gd name="T110" fmla="*/ 3660 w 3745"/>
                <a:gd name="T111" fmla="*/ 180 h 241"/>
                <a:gd name="T112" fmla="*/ 3720 w 3745"/>
                <a:gd name="T113" fmla="*/ 132 h 24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745"/>
                <a:gd name="T172" fmla="*/ 0 h 241"/>
                <a:gd name="T173" fmla="*/ 3745 w 3745"/>
                <a:gd name="T174" fmla="*/ 241 h 24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745" h="241">
                  <a:moveTo>
                    <a:pt x="0" y="192"/>
                  </a:moveTo>
                  <a:lnTo>
                    <a:pt x="72" y="204"/>
                  </a:lnTo>
                  <a:lnTo>
                    <a:pt x="108" y="204"/>
                  </a:lnTo>
                  <a:lnTo>
                    <a:pt x="144" y="180"/>
                  </a:lnTo>
                  <a:lnTo>
                    <a:pt x="180" y="180"/>
                  </a:lnTo>
                  <a:lnTo>
                    <a:pt x="216" y="180"/>
                  </a:lnTo>
                  <a:lnTo>
                    <a:pt x="252" y="192"/>
                  </a:lnTo>
                  <a:lnTo>
                    <a:pt x="288" y="192"/>
                  </a:lnTo>
                  <a:lnTo>
                    <a:pt x="324" y="192"/>
                  </a:lnTo>
                  <a:lnTo>
                    <a:pt x="360" y="192"/>
                  </a:lnTo>
                  <a:lnTo>
                    <a:pt x="396" y="192"/>
                  </a:lnTo>
                  <a:lnTo>
                    <a:pt x="432" y="192"/>
                  </a:lnTo>
                  <a:lnTo>
                    <a:pt x="456" y="156"/>
                  </a:lnTo>
                  <a:lnTo>
                    <a:pt x="492" y="144"/>
                  </a:lnTo>
                  <a:lnTo>
                    <a:pt x="528" y="144"/>
                  </a:lnTo>
                  <a:lnTo>
                    <a:pt x="564" y="156"/>
                  </a:lnTo>
                  <a:lnTo>
                    <a:pt x="600" y="168"/>
                  </a:lnTo>
                  <a:lnTo>
                    <a:pt x="636" y="168"/>
                  </a:lnTo>
                  <a:lnTo>
                    <a:pt x="672" y="192"/>
                  </a:lnTo>
                  <a:lnTo>
                    <a:pt x="708" y="192"/>
                  </a:lnTo>
                  <a:lnTo>
                    <a:pt x="780" y="204"/>
                  </a:lnTo>
                  <a:lnTo>
                    <a:pt x="852" y="228"/>
                  </a:lnTo>
                  <a:lnTo>
                    <a:pt x="864" y="192"/>
                  </a:lnTo>
                  <a:lnTo>
                    <a:pt x="900" y="192"/>
                  </a:lnTo>
                  <a:lnTo>
                    <a:pt x="936" y="192"/>
                  </a:lnTo>
                  <a:lnTo>
                    <a:pt x="972" y="192"/>
                  </a:lnTo>
                  <a:lnTo>
                    <a:pt x="1008" y="180"/>
                  </a:lnTo>
                  <a:lnTo>
                    <a:pt x="1020" y="144"/>
                  </a:lnTo>
                  <a:lnTo>
                    <a:pt x="1032" y="108"/>
                  </a:lnTo>
                  <a:lnTo>
                    <a:pt x="1056" y="72"/>
                  </a:lnTo>
                  <a:lnTo>
                    <a:pt x="1092" y="48"/>
                  </a:lnTo>
                  <a:lnTo>
                    <a:pt x="1104" y="12"/>
                  </a:lnTo>
                  <a:lnTo>
                    <a:pt x="1140" y="12"/>
                  </a:lnTo>
                  <a:lnTo>
                    <a:pt x="1176" y="36"/>
                  </a:lnTo>
                  <a:lnTo>
                    <a:pt x="1200" y="72"/>
                  </a:lnTo>
                  <a:lnTo>
                    <a:pt x="1212" y="108"/>
                  </a:lnTo>
                  <a:lnTo>
                    <a:pt x="1248" y="132"/>
                  </a:lnTo>
                  <a:lnTo>
                    <a:pt x="1284" y="156"/>
                  </a:lnTo>
                  <a:lnTo>
                    <a:pt x="1308" y="192"/>
                  </a:lnTo>
                  <a:lnTo>
                    <a:pt x="1332" y="228"/>
                  </a:lnTo>
                  <a:lnTo>
                    <a:pt x="1368" y="228"/>
                  </a:lnTo>
                  <a:lnTo>
                    <a:pt x="1404" y="216"/>
                  </a:lnTo>
                  <a:lnTo>
                    <a:pt x="1440" y="216"/>
                  </a:lnTo>
                  <a:lnTo>
                    <a:pt x="1476" y="204"/>
                  </a:lnTo>
                  <a:lnTo>
                    <a:pt x="1512" y="204"/>
                  </a:lnTo>
                  <a:lnTo>
                    <a:pt x="1548" y="192"/>
                  </a:lnTo>
                  <a:lnTo>
                    <a:pt x="1584" y="204"/>
                  </a:lnTo>
                  <a:lnTo>
                    <a:pt x="1620" y="204"/>
                  </a:lnTo>
                  <a:lnTo>
                    <a:pt x="1656" y="204"/>
                  </a:lnTo>
                  <a:lnTo>
                    <a:pt x="1692" y="204"/>
                  </a:lnTo>
                  <a:lnTo>
                    <a:pt x="1728" y="204"/>
                  </a:lnTo>
                  <a:lnTo>
                    <a:pt x="1764" y="192"/>
                  </a:lnTo>
                  <a:lnTo>
                    <a:pt x="1800" y="180"/>
                  </a:lnTo>
                  <a:lnTo>
                    <a:pt x="1836" y="156"/>
                  </a:lnTo>
                  <a:lnTo>
                    <a:pt x="1872" y="180"/>
                  </a:lnTo>
                  <a:lnTo>
                    <a:pt x="1908" y="192"/>
                  </a:lnTo>
                  <a:lnTo>
                    <a:pt x="1920" y="228"/>
                  </a:lnTo>
                  <a:lnTo>
                    <a:pt x="1956" y="240"/>
                  </a:lnTo>
                  <a:lnTo>
                    <a:pt x="1968" y="204"/>
                  </a:lnTo>
                  <a:lnTo>
                    <a:pt x="2004" y="192"/>
                  </a:lnTo>
                  <a:lnTo>
                    <a:pt x="2040" y="180"/>
                  </a:lnTo>
                  <a:lnTo>
                    <a:pt x="2076" y="180"/>
                  </a:lnTo>
                  <a:lnTo>
                    <a:pt x="2112" y="168"/>
                  </a:lnTo>
                  <a:lnTo>
                    <a:pt x="2148" y="180"/>
                  </a:lnTo>
                  <a:lnTo>
                    <a:pt x="2184" y="192"/>
                  </a:lnTo>
                  <a:lnTo>
                    <a:pt x="2220" y="204"/>
                  </a:lnTo>
                  <a:lnTo>
                    <a:pt x="2256" y="204"/>
                  </a:lnTo>
                  <a:lnTo>
                    <a:pt x="2268" y="168"/>
                  </a:lnTo>
                  <a:lnTo>
                    <a:pt x="2304" y="156"/>
                  </a:lnTo>
                  <a:lnTo>
                    <a:pt x="2340" y="168"/>
                  </a:lnTo>
                  <a:lnTo>
                    <a:pt x="2376" y="192"/>
                  </a:lnTo>
                  <a:lnTo>
                    <a:pt x="2412" y="192"/>
                  </a:lnTo>
                  <a:lnTo>
                    <a:pt x="2448" y="192"/>
                  </a:lnTo>
                  <a:lnTo>
                    <a:pt x="2472" y="156"/>
                  </a:lnTo>
                  <a:lnTo>
                    <a:pt x="2508" y="168"/>
                  </a:lnTo>
                  <a:lnTo>
                    <a:pt x="2544" y="168"/>
                  </a:lnTo>
                  <a:lnTo>
                    <a:pt x="2568" y="132"/>
                  </a:lnTo>
                  <a:lnTo>
                    <a:pt x="2592" y="96"/>
                  </a:lnTo>
                  <a:lnTo>
                    <a:pt x="2604" y="60"/>
                  </a:lnTo>
                  <a:lnTo>
                    <a:pt x="2628" y="24"/>
                  </a:lnTo>
                  <a:lnTo>
                    <a:pt x="2664" y="0"/>
                  </a:lnTo>
                  <a:lnTo>
                    <a:pt x="2700" y="0"/>
                  </a:lnTo>
                  <a:lnTo>
                    <a:pt x="2736" y="0"/>
                  </a:lnTo>
                  <a:lnTo>
                    <a:pt x="2760" y="36"/>
                  </a:lnTo>
                  <a:lnTo>
                    <a:pt x="2772" y="72"/>
                  </a:lnTo>
                  <a:lnTo>
                    <a:pt x="2808" y="96"/>
                  </a:lnTo>
                  <a:lnTo>
                    <a:pt x="2844" y="108"/>
                  </a:lnTo>
                  <a:lnTo>
                    <a:pt x="2868" y="144"/>
                  </a:lnTo>
                  <a:lnTo>
                    <a:pt x="2868" y="180"/>
                  </a:lnTo>
                  <a:lnTo>
                    <a:pt x="2904" y="192"/>
                  </a:lnTo>
                  <a:lnTo>
                    <a:pt x="2940" y="192"/>
                  </a:lnTo>
                  <a:lnTo>
                    <a:pt x="2964" y="156"/>
                  </a:lnTo>
                  <a:lnTo>
                    <a:pt x="3000" y="156"/>
                  </a:lnTo>
                  <a:lnTo>
                    <a:pt x="3024" y="192"/>
                  </a:lnTo>
                  <a:lnTo>
                    <a:pt x="3060" y="204"/>
                  </a:lnTo>
                  <a:lnTo>
                    <a:pt x="3096" y="204"/>
                  </a:lnTo>
                  <a:lnTo>
                    <a:pt x="3132" y="204"/>
                  </a:lnTo>
                  <a:lnTo>
                    <a:pt x="3168" y="192"/>
                  </a:lnTo>
                  <a:lnTo>
                    <a:pt x="3204" y="192"/>
                  </a:lnTo>
                  <a:lnTo>
                    <a:pt x="3240" y="192"/>
                  </a:lnTo>
                  <a:lnTo>
                    <a:pt x="3276" y="180"/>
                  </a:lnTo>
                  <a:lnTo>
                    <a:pt x="3312" y="180"/>
                  </a:lnTo>
                  <a:lnTo>
                    <a:pt x="3336" y="144"/>
                  </a:lnTo>
                  <a:lnTo>
                    <a:pt x="3372" y="168"/>
                  </a:lnTo>
                  <a:lnTo>
                    <a:pt x="3408" y="180"/>
                  </a:lnTo>
                  <a:lnTo>
                    <a:pt x="3444" y="192"/>
                  </a:lnTo>
                  <a:lnTo>
                    <a:pt x="3480" y="168"/>
                  </a:lnTo>
                  <a:lnTo>
                    <a:pt x="3516" y="168"/>
                  </a:lnTo>
                  <a:lnTo>
                    <a:pt x="3552" y="180"/>
                  </a:lnTo>
                  <a:lnTo>
                    <a:pt x="3588" y="168"/>
                  </a:lnTo>
                  <a:lnTo>
                    <a:pt x="3624" y="156"/>
                  </a:lnTo>
                  <a:lnTo>
                    <a:pt x="3660" y="180"/>
                  </a:lnTo>
                  <a:lnTo>
                    <a:pt x="3696" y="168"/>
                  </a:lnTo>
                  <a:lnTo>
                    <a:pt x="3720" y="132"/>
                  </a:lnTo>
                  <a:lnTo>
                    <a:pt x="3744" y="168"/>
                  </a:lnTo>
                </a:path>
              </a:pathLst>
            </a:custGeom>
            <a:solidFill>
              <a:srgbClr val="8DC9B9"/>
            </a:solidFill>
            <a:ln w="12700" cap="rnd">
              <a:solidFill>
                <a:schemeClr val="tx1"/>
              </a:solidFill>
              <a:round/>
              <a:headEnd/>
              <a:tailEnd/>
            </a:ln>
          </p:spPr>
          <p:txBody>
            <a:bodyPr/>
            <a:lstStyle/>
            <a:p>
              <a:endParaRPr lang="es-ES"/>
            </a:p>
          </p:txBody>
        </p:sp>
        <p:sp>
          <p:nvSpPr>
            <p:cNvPr id="27661" name="Freeform 16"/>
            <p:cNvSpPr>
              <a:spLocks/>
            </p:cNvSpPr>
            <p:nvPr/>
          </p:nvSpPr>
          <p:spPr bwMode="auto">
            <a:xfrm>
              <a:off x="972" y="3336"/>
              <a:ext cx="3745" cy="241"/>
            </a:xfrm>
            <a:custGeom>
              <a:avLst/>
              <a:gdLst>
                <a:gd name="T0" fmla="*/ 72 w 3745"/>
                <a:gd name="T1" fmla="*/ 204 h 241"/>
                <a:gd name="T2" fmla="*/ 144 w 3745"/>
                <a:gd name="T3" fmla="*/ 180 h 241"/>
                <a:gd name="T4" fmla="*/ 216 w 3745"/>
                <a:gd name="T5" fmla="*/ 180 h 241"/>
                <a:gd name="T6" fmla="*/ 288 w 3745"/>
                <a:gd name="T7" fmla="*/ 192 h 241"/>
                <a:gd name="T8" fmla="*/ 360 w 3745"/>
                <a:gd name="T9" fmla="*/ 192 h 241"/>
                <a:gd name="T10" fmla="*/ 432 w 3745"/>
                <a:gd name="T11" fmla="*/ 192 h 241"/>
                <a:gd name="T12" fmla="*/ 492 w 3745"/>
                <a:gd name="T13" fmla="*/ 144 h 241"/>
                <a:gd name="T14" fmla="*/ 564 w 3745"/>
                <a:gd name="T15" fmla="*/ 156 h 241"/>
                <a:gd name="T16" fmla="*/ 636 w 3745"/>
                <a:gd name="T17" fmla="*/ 168 h 241"/>
                <a:gd name="T18" fmla="*/ 708 w 3745"/>
                <a:gd name="T19" fmla="*/ 192 h 241"/>
                <a:gd name="T20" fmla="*/ 852 w 3745"/>
                <a:gd name="T21" fmla="*/ 228 h 241"/>
                <a:gd name="T22" fmla="*/ 900 w 3745"/>
                <a:gd name="T23" fmla="*/ 192 h 241"/>
                <a:gd name="T24" fmla="*/ 972 w 3745"/>
                <a:gd name="T25" fmla="*/ 192 h 241"/>
                <a:gd name="T26" fmla="*/ 1020 w 3745"/>
                <a:gd name="T27" fmla="*/ 144 h 241"/>
                <a:gd name="T28" fmla="*/ 1056 w 3745"/>
                <a:gd name="T29" fmla="*/ 72 h 241"/>
                <a:gd name="T30" fmla="*/ 1104 w 3745"/>
                <a:gd name="T31" fmla="*/ 12 h 241"/>
                <a:gd name="T32" fmla="*/ 1176 w 3745"/>
                <a:gd name="T33" fmla="*/ 36 h 241"/>
                <a:gd name="T34" fmla="*/ 1212 w 3745"/>
                <a:gd name="T35" fmla="*/ 108 h 241"/>
                <a:gd name="T36" fmla="*/ 1284 w 3745"/>
                <a:gd name="T37" fmla="*/ 156 h 241"/>
                <a:gd name="T38" fmla="*/ 1332 w 3745"/>
                <a:gd name="T39" fmla="*/ 228 h 241"/>
                <a:gd name="T40" fmla="*/ 1404 w 3745"/>
                <a:gd name="T41" fmla="*/ 216 h 241"/>
                <a:gd name="T42" fmla="*/ 1476 w 3745"/>
                <a:gd name="T43" fmla="*/ 204 h 241"/>
                <a:gd name="T44" fmla="*/ 1548 w 3745"/>
                <a:gd name="T45" fmla="*/ 192 h 241"/>
                <a:gd name="T46" fmla="*/ 1620 w 3745"/>
                <a:gd name="T47" fmla="*/ 204 h 241"/>
                <a:gd name="T48" fmla="*/ 1692 w 3745"/>
                <a:gd name="T49" fmla="*/ 204 h 241"/>
                <a:gd name="T50" fmla="*/ 1764 w 3745"/>
                <a:gd name="T51" fmla="*/ 192 h 241"/>
                <a:gd name="T52" fmla="*/ 1836 w 3745"/>
                <a:gd name="T53" fmla="*/ 156 h 241"/>
                <a:gd name="T54" fmla="*/ 1908 w 3745"/>
                <a:gd name="T55" fmla="*/ 192 h 241"/>
                <a:gd name="T56" fmla="*/ 1956 w 3745"/>
                <a:gd name="T57" fmla="*/ 240 h 241"/>
                <a:gd name="T58" fmla="*/ 2004 w 3745"/>
                <a:gd name="T59" fmla="*/ 192 h 241"/>
                <a:gd name="T60" fmla="*/ 2076 w 3745"/>
                <a:gd name="T61" fmla="*/ 180 h 241"/>
                <a:gd name="T62" fmla="*/ 2148 w 3745"/>
                <a:gd name="T63" fmla="*/ 180 h 241"/>
                <a:gd name="T64" fmla="*/ 2220 w 3745"/>
                <a:gd name="T65" fmla="*/ 204 h 241"/>
                <a:gd name="T66" fmla="*/ 2268 w 3745"/>
                <a:gd name="T67" fmla="*/ 168 h 241"/>
                <a:gd name="T68" fmla="*/ 2340 w 3745"/>
                <a:gd name="T69" fmla="*/ 168 h 241"/>
                <a:gd name="T70" fmla="*/ 2412 w 3745"/>
                <a:gd name="T71" fmla="*/ 192 h 241"/>
                <a:gd name="T72" fmla="*/ 2472 w 3745"/>
                <a:gd name="T73" fmla="*/ 156 h 241"/>
                <a:gd name="T74" fmla="*/ 2544 w 3745"/>
                <a:gd name="T75" fmla="*/ 168 h 241"/>
                <a:gd name="T76" fmla="*/ 2592 w 3745"/>
                <a:gd name="T77" fmla="*/ 96 h 241"/>
                <a:gd name="T78" fmla="*/ 2628 w 3745"/>
                <a:gd name="T79" fmla="*/ 24 h 241"/>
                <a:gd name="T80" fmla="*/ 2700 w 3745"/>
                <a:gd name="T81" fmla="*/ 0 h 241"/>
                <a:gd name="T82" fmla="*/ 2760 w 3745"/>
                <a:gd name="T83" fmla="*/ 36 h 241"/>
                <a:gd name="T84" fmla="*/ 2808 w 3745"/>
                <a:gd name="T85" fmla="*/ 96 h 241"/>
                <a:gd name="T86" fmla="*/ 2868 w 3745"/>
                <a:gd name="T87" fmla="*/ 144 h 241"/>
                <a:gd name="T88" fmla="*/ 2904 w 3745"/>
                <a:gd name="T89" fmla="*/ 192 h 241"/>
                <a:gd name="T90" fmla="*/ 2964 w 3745"/>
                <a:gd name="T91" fmla="*/ 156 h 241"/>
                <a:gd name="T92" fmla="*/ 3024 w 3745"/>
                <a:gd name="T93" fmla="*/ 192 h 241"/>
                <a:gd name="T94" fmla="*/ 3096 w 3745"/>
                <a:gd name="T95" fmla="*/ 204 h 241"/>
                <a:gd name="T96" fmla="*/ 3168 w 3745"/>
                <a:gd name="T97" fmla="*/ 192 h 241"/>
                <a:gd name="T98" fmla="*/ 3240 w 3745"/>
                <a:gd name="T99" fmla="*/ 192 h 241"/>
                <a:gd name="T100" fmla="*/ 3312 w 3745"/>
                <a:gd name="T101" fmla="*/ 180 h 241"/>
                <a:gd name="T102" fmla="*/ 3372 w 3745"/>
                <a:gd name="T103" fmla="*/ 168 h 241"/>
                <a:gd name="T104" fmla="*/ 3444 w 3745"/>
                <a:gd name="T105" fmla="*/ 192 h 241"/>
                <a:gd name="T106" fmla="*/ 3516 w 3745"/>
                <a:gd name="T107" fmla="*/ 168 h 241"/>
                <a:gd name="T108" fmla="*/ 3588 w 3745"/>
                <a:gd name="T109" fmla="*/ 168 h 241"/>
                <a:gd name="T110" fmla="*/ 3660 w 3745"/>
                <a:gd name="T111" fmla="*/ 180 h 241"/>
                <a:gd name="T112" fmla="*/ 3720 w 3745"/>
                <a:gd name="T113" fmla="*/ 132 h 24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745"/>
                <a:gd name="T172" fmla="*/ 0 h 241"/>
                <a:gd name="T173" fmla="*/ 3745 w 3745"/>
                <a:gd name="T174" fmla="*/ 241 h 24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745" h="241">
                  <a:moveTo>
                    <a:pt x="0" y="192"/>
                  </a:moveTo>
                  <a:lnTo>
                    <a:pt x="72" y="204"/>
                  </a:lnTo>
                  <a:lnTo>
                    <a:pt x="108" y="204"/>
                  </a:lnTo>
                  <a:lnTo>
                    <a:pt x="144" y="180"/>
                  </a:lnTo>
                  <a:lnTo>
                    <a:pt x="180" y="180"/>
                  </a:lnTo>
                  <a:lnTo>
                    <a:pt x="216" y="180"/>
                  </a:lnTo>
                  <a:lnTo>
                    <a:pt x="252" y="192"/>
                  </a:lnTo>
                  <a:lnTo>
                    <a:pt x="288" y="192"/>
                  </a:lnTo>
                  <a:lnTo>
                    <a:pt x="324" y="192"/>
                  </a:lnTo>
                  <a:lnTo>
                    <a:pt x="360" y="192"/>
                  </a:lnTo>
                  <a:lnTo>
                    <a:pt x="396" y="192"/>
                  </a:lnTo>
                  <a:lnTo>
                    <a:pt x="432" y="192"/>
                  </a:lnTo>
                  <a:lnTo>
                    <a:pt x="456" y="156"/>
                  </a:lnTo>
                  <a:lnTo>
                    <a:pt x="492" y="144"/>
                  </a:lnTo>
                  <a:lnTo>
                    <a:pt x="528" y="144"/>
                  </a:lnTo>
                  <a:lnTo>
                    <a:pt x="564" y="156"/>
                  </a:lnTo>
                  <a:lnTo>
                    <a:pt x="600" y="168"/>
                  </a:lnTo>
                  <a:lnTo>
                    <a:pt x="636" y="168"/>
                  </a:lnTo>
                  <a:lnTo>
                    <a:pt x="672" y="192"/>
                  </a:lnTo>
                  <a:lnTo>
                    <a:pt x="708" y="192"/>
                  </a:lnTo>
                  <a:lnTo>
                    <a:pt x="780" y="204"/>
                  </a:lnTo>
                  <a:lnTo>
                    <a:pt x="852" y="228"/>
                  </a:lnTo>
                  <a:lnTo>
                    <a:pt x="864" y="192"/>
                  </a:lnTo>
                  <a:lnTo>
                    <a:pt x="900" y="192"/>
                  </a:lnTo>
                  <a:lnTo>
                    <a:pt x="936" y="192"/>
                  </a:lnTo>
                  <a:lnTo>
                    <a:pt x="972" y="192"/>
                  </a:lnTo>
                  <a:lnTo>
                    <a:pt x="1008" y="180"/>
                  </a:lnTo>
                  <a:lnTo>
                    <a:pt x="1020" y="144"/>
                  </a:lnTo>
                  <a:lnTo>
                    <a:pt x="1032" y="108"/>
                  </a:lnTo>
                  <a:lnTo>
                    <a:pt x="1056" y="72"/>
                  </a:lnTo>
                  <a:lnTo>
                    <a:pt x="1092" y="48"/>
                  </a:lnTo>
                  <a:lnTo>
                    <a:pt x="1104" y="12"/>
                  </a:lnTo>
                  <a:lnTo>
                    <a:pt x="1140" y="12"/>
                  </a:lnTo>
                  <a:lnTo>
                    <a:pt x="1176" y="36"/>
                  </a:lnTo>
                  <a:lnTo>
                    <a:pt x="1200" y="72"/>
                  </a:lnTo>
                  <a:lnTo>
                    <a:pt x="1212" y="108"/>
                  </a:lnTo>
                  <a:lnTo>
                    <a:pt x="1248" y="132"/>
                  </a:lnTo>
                  <a:lnTo>
                    <a:pt x="1284" y="156"/>
                  </a:lnTo>
                  <a:lnTo>
                    <a:pt x="1308" y="192"/>
                  </a:lnTo>
                  <a:lnTo>
                    <a:pt x="1332" y="228"/>
                  </a:lnTo>
                  <a:lnTo>
                    <a:pt x="1368" y="228"/>
                  </a:lnTo>
                  <a:lnTo>
                    <a:pt x="1404" y="216"/>
                  </a:lnTo>
                  <a:lnTo>
                    <a:pt x="1440" y="216"/>
                  </a:lnTo>
                  <a:lnTo>
                    <a:pt x="1476" y="204"/>
                  </a:lnTo>
                  <a:lnTo>
                    <a:pt x="1512" y="204"/>
                  </a:lnTo>
                  <a:lnTo>
                    <a:pt x="1548" y="192"/>
                  </a:lnTo>
                  <a:lnTo>
                    <a:pt x="1584" y="204"/>
                  </a:lnTo>
                  <a:lnTo>
                    <a:pt x="1620" y="204"/>
                  </a:lnTo>
                  <a:lnTo>
                    <a:pt x="1656" y="204"/>
                  </a:lnTo>
                  <a:lnTo>
                    <a:pt x="1692" y="204"/>
                  </a:lnTo>
                  <a:lnTo>
                    <a:pt x="1728" y="204"/>
                  </a:lnTo>
                  <a:lnTo>
                    <a:pt x="1764" y="192"/>
                  </a:lnTo>
                  <a:lnTo>
                    <a:pt x="1800" y="180"/>
                  </a:lnTo>
                  <a:lnTo>
                    <a:pt x="1836" y="156"/>
                  </a:lnTo>
                  <a:lnTo>
                    <a:pt x="1872" y="180"/>
                  </a:lnTo>
                  <a:lnTo>
                    <a:pt x="1908" y="192"/>
                  </a:lnTo>
                  <a:lnTo>
                    <a:pt x="1920" y="228"/>
                  </a:lnTo>
                  <a:lnTo>
                    <a:pt x="1956" y="240"/>
                  </a:lnTo>
                  <a:lnTo>
                    <a:pt x="1968" y="204"/>
                  </a:lnTo>
                  <a:lnTo>
                    <a:pt x="2004" y="192"/>
                  </a:lnTo>
                  <a:lnTo>
                    <a:pt x="2040" y="180"/>
                  </a:lnTo>
                  <a:lnTo>
                    <a:pt x="2076" y="180"/>
                  </a:lnTo>
                  <a:lnTo>
                    <a:pt x="2112" y="168"/>
                  </a:lnTo>
                  <a:lnTo>
                    <a:pt x="2148" y="180"/>
                  </a:lnTo>
                  <a:lnTo>
                    <a:pt x="2184" y="192"/>
                  </a:lnTo>
                  <a:lnTo>
                    <a:pt x="2220" y="204"/>
                  </a:lnTo>
                  <a:lnTo>
                    <a:pt x="2256" y="204"/>
                  </a:lnTo>
                  <a:lnTo>
                    <a:pt x="2268" y="168"/>
                  </a:lnTo>
                  <a:lnTo>
                    <a:pt x="2304" y="156"/>
                  </a:lnTo>
                  <a:lnTo>
                    <a:pt x="2340" y="168"/>
                  </a:lnTo>
                  <a:lnTo>
                    <a:pt x="2376" y="192"/>
                  </a:lnTo>
                  <a:lnTo>
                    <a:pt x="2412" y="192"/>
                  </a:lnTo>
                  <a:lnTo>
                    <a:pt x="2448" y="192"/>
                  </a:lnTo>
                  <a:lnTo>
                    <a:pt x="2472" y="156"/>
                  </a:lnTo>
                  <a:lnTo>
                    <a:pt x="2508" y="168"/>
                  </a:lnTo>
                  <a:lnTo>
                    <a:pt x="2544" y="168"/>
                  </a:lnTo>
                  <a:lnTo>
                    <a:pt x="2568" y="132"/>
                  </a:lnTo>
                  <a:lnTo>
                    <a:pt x="2592" y="96"/>
                  </a:lnTo>
                  <a:lnTo>
                    <a:pt x="2604" y="60"/>
                  </a:lnTo>
                  <a:lnTo>
                    <a:pt x="2628" y="24"/>
                  </a:lnTo>
                  <a:lnTo>
                    <a:pt x="2664" y="0"/>
                  </a:lnTo>
                  <a:lnTo>
                    <a:pt x="2700" y="0"/>
                  </a:lnTo>
                  <a:lnTo>
                    <a:pt x="2736" y="0"/>
                  </a:lnTo>
                  <a:lnTo>
                    <a:pt x="2760" y="36"/>
                  </a:lnTo>
                  <a:lnTo>
                    <a:pt x="2772" y="72"/>
                  </a:lnTo>
                  <a:lnTo>
                    <a:pt x="2808" y="96"/>
                  </a:lnTo>
                  <a:lnTo>
                    <a:pt x="2844" y="108"/>
                  </a:lnTo>
                  <a:lnTo>
                    <a:pt x="2868" y="144"/>
                  </a:lnTo>
                  <a:lnTo>
                    <a:pt x="2868" y="180"/>
                  </a:lnTo>
                  <a:lnTo>
                    <a:pt x="2904" y="192"/>
                  </a:lnTo>
                  <a:lnTo>
                    <a:pt x="2940" y="192"/>
                  </a:lnTo>
                  <a:lnTo>
                    <a:pt x="2964" y="156"/>
                  </a:lnTo>
                  <a:lnTo>
                    <a:pt x="3000" y="156"/>
                  </a:lnTo>
                  <a:lnTo>
                    <a:pt x="3024" y="192"/>
                  </a:lnTo>
                  <a:lnTo>
                    <a:pt x="3060" y="204"/>
                  </a:lnTo>
                  <a:lnTo>
                    <a:pt x="3096" y="204"/>
                  </a:lnTo>
                  <a:lnTo>
                    <a:pt x="3132" y="204"/>
                  </a:lnTo>
                  <a:lnTo>
                    <a:pt x="3168" y="192"/>
                  </a:lnTo>
                  <a:lnTo>
                    <a:pt x="3204" y="192"/>
                  </a:lnTo>
                  <a:lnTo>
                    <a:pt x="3240" y="192"/>
                  </a:lnTo>
                  <a:lnTo>
                    <a:pt x="3276" y="180"/>
                  </a:lnTo>
                  <a:lnTo>
                    <a:pt x="3312" y="180"/>
                  </a:lnTo>
                  <a:lnTo>
                    <a:pt x="3336" y="144"/>
                  </a:lnTo>
                  <a:lnTo>
                    <a:pt x="3372" y="168"/>
                  </a:lnTo>
                  <a:lnTo>
                    <a:pt x="3408" y="180"/>
                  </a:lnTo>
                  <a:lnTo>
                    <a:pt x="3444" y="192"/>
                  </a:lnTo>
                  <a:lnTo>
                    <a:pt x="3480" y="168"/>
                  </a:lnTo>
                  <a:lnTo>
                    <a:pt x="3516" y="168"/>
                  </a:lnTo>
                  <a:lnTo>
                    <a:pt x="3552" y="180"/>
                  </a:lnTo>
                  <a:lnTo>
                    <a:pt x="3588" y="168"/>
                  </a:lnTo>
                  <a:lnTo>
                    <a:pt x="3624" y="156"/>
                  </a:lnTo>
                  <a:lnTo>
                    <a:pt x="3660" y="180"/>
                  </a:lnTo>
                  <a:lnTo>
                    <a:pt x="3696" y="168"/>
                  </a:lnTo>
                  <a:lnTo>
                    <a:pt x="3720" y="132"/>
                  </a:lnTo>
                  <a:lnTo>
                    <a:pt x="3744" y="168"/>
                  </a:lnTo>
                </a:path>
              </a:pathLst>
            </a:custGeom>
            <a:solidFill>
              <a:srgbClr val="8DC9B9"/>
            </a:solidFill>
            <a:ln w="12700" cap="rnd">
              <a:solidFill>
                <a:schemeClr val="tx1"/>
              </a:solidFill>
              <a:round/>
              <a:headEnd/>
              <a:tailEnd/>
            </a:ln>
          </p:spPr>
          <p:txBody>
            <a:bodyPr/>
            <a:lstStyle/>
            <a:p>
              <a:endParaRPr lang="es-ES"/>
            </a:p>
          </p:txBody>
        </p:sp>
        <p:sp>
          <p:nvSpPr>
            <p:cNvPr id="27662" name="Freeform 17"/>
            <p:cNvSpPr>
              <a:spLocks/>
            </p:cNvSpPr>
            <p:nvPr/>
          </p:nvSpPr>
          <p:spPr bwMode="auto">
            <a:xfrm>
              <a:off x="972" y="3516"/>
              <a:ext cx="3745" cy="241"/>
            </a:xfrm>
            <a:custGeom>
              <a:avLst/>
              <a:gdLst>
                <a:gd name="T0" fmla="*/ 72 w 3745"/>
                <a:gd name="T1" fmla="*/ 204 h 241"/>
                <a:gd name="T2" fmla="*/ 144 w 3745"/>
                <a:gd name="T3" fmla="*/ 180 h 241"/>
                <a:gd name="T4" fmla="*/ 216 w 3745"/>
                <a:gd name="T5" fmla="*/ 180 h 241"/>
                <a:gd name="T6" fmla="*/ 288 w 3745"/>
                <a:gd name="T7" fmla="*/ 192 h 241"/>
                <a:gd name="T8" fmla="*/ 360 w 3745"/>
                <a:gd name="T9" fmla="*/ 192 h 241"/>
                <a:gd name="T10" fmla="*/ 432 w 3745"/>
                <a:gd name="T11" fmla="*/ 192 h 241"/>
                <a:gd name="T12" fmla="*/ 492 w 3745"/>
                <a:gd name="T13" fmla="*/ 144 h 241"/>
                <a:gd name="T14" fmla="*/ 564 w 3745"/>
                <a:gd name="T15" fmla="*/ 156 h 241"/>
                <a:gd name="T16" fmla="*/ 636 w 3745"/>
                <a:gd name="T17" fmla="*/ 168 h 241"/>
                <a:gd name="T18" fmla="*/ 708 w 3745"/>
                <a:gd name="T19" fmla="*/ 192 h 241"/>
                <a:gd name="T20" fmla="*/ 852 w 3745"/>
                <a:gd name="T21" fmla="*/ 228 h 241"/>
                <a:gd name="T22" fmla="*/ 900 w 3745"/>
                <a:gd name="T23" fmla="*/ 192 h 241"/>
                <a:gd name="T24" fmla="*/ 972 w 3745"/>
                <a:gd name="T25" fmla="*/ 192 h 241"/>
                <a:gd name="T26" fmla="*/ 1020 w 3745"/>
                <a:gd name="T27" fmla="*/ 144 h 241"/>
                <a:gd name="T28" fmla="*/ 1056 w 3745"/>
                <a:gd name="T29" fmla="*/ 72 h 241"/>
                <a:gd name="T30" fmla="*/ 1104 w 3745"/>
                <a:gd name="T31" fmla="*/ 12 h 241"/>
                <a:gd name="T32" fmla="*/ 1176 w 3745"/>
                <a:gd name="T33" fmla="*/ 36 h 241"/>
                <a:gd name="T34" fmla="*/ 1212 w 3745"/>
                <a:gd name="T35" fmla="*/ 108 h 241"/>
                <a:gd name="T36" fmla="*/ 1284 w 3745"/>
                <a:gd name="T37" fmla="*/ 156 h 241"/>
                <a:gd name="T38" fmla="*/ 1332 w 3745"/>
                <a:gd name="T39" fmla="*/ 228 h 241"/>
                <a:gd name="T40" fmla="*/ 1404 w 3745"/>
                <a:gd name="T41" fmla="*/ 216 h 241"/>
                <a:gd name="T42" fmla="*/ 1476 w 3745"/>
                <a:gd name="T43" fmla="*/ 204 h 241"/>
                <a:gd name="T44" fmla="*/ 1548 w 3745"/>
                <a:gd name="T45" fmla="*/ 192 h 241"/>
                <a:gd name="T46" fmla="*/ 1620 w 3745"/>
                <a:gd name="T47" fmla="*/ 204 h 241"/>
                <a:gd name="T48" fmla="*/ 1692 w 3745"/>
                <a:gd name="T49" fmla="*/ 204 h 241"/>
                <a:gd name="T50" fmla="*/ 1764 w 3745"/>
                <a:gd name="T51" fmla="*/ 192 h 241"/>
                <a:gd name="T52" fmla="*/ 1836 w 3745"/>
                <a:gd name="T53" fmla="*/ 156 h 241"/>
                <a:gd name="T54" fmla="*/ 1908 w 3745"/>
                <a:gd name="T55" fmla="*/ 192 h 241"/>
                <a:gd name="T56" fmla="*/ 1956 w 3745"/>
                <a:gd name="T57" fmla="*/ 240 h 241"/>
                <a:gd name="T58" fmla="*/ 2004 w 3745"/>
                <a:gd name="T59" fmla="*/ 192 h 241"/>
                <a:gd name="T60" fmla="*/ 2076 w 3745"/>
                <a:gd name="T61" fmla="*/ 180 h 241"/>
                <a:gd name="T62" fmla="*/ 2148 w 3745"/>
                <a:gd name="T63" fmla="*/ 180 h 241"/>
                <a:gd name="T64" fmla="*/ 2220 w 3745"/>
                <a:gd name="T65" fmla="*/ 204 h 241"/>
                <a:gd name="T66" fmla="*/ 2268 w 3745"/>
                <a:gd name="T67" fmla="*/ 168 h 241"/>
                <a:gd name="T68" fmla="*/ 2340 w 3745"/>
                <a:gd name="T69" fmla="*/ 168 h 241"/>
                <a:gd name="T70" fmla="*/ 2412 w 3745"/>
                <a:gd name="T71" fmla="*/ 192 h 241"/>
                <a:gd name="T72" fmla="*/ 2472 w 3745"/>
                <a:gd name="T73" fmla="*/ 156 h 241"/>
                <a:gd name="T74" fmla="*/ 2544 w 3745"/>
                <a:gd name="T75" fmla="*/ 168 h 241"/>
                <a:gd name="T76" fmla="*/ 2592 w 3745"/>
                <a:gd name="T77" fmla="*/ 96 h 241"/>
                <a:gd name="T78" fmla="*/ 2628 w 3745"/>
                <a:gd name="T79" fmla="*/ 24 h 241"/>
                <a:gd name="T80" fmla="*/ 2700 w 3745"/>
                <a:gd name="T81" fmla="*/ 0 h 241"/>
                <a:gd name="T82" fmla="*/ 2760 w 3745"/>
                <a:gd name="T83" fmla="*/ 36 h 241"/>
                <a:gd name="T84" fmla="*/ 2808 w 3745"/>
                <a:gd name="T85" fmla="*/ 96 h 241"/>
                <a:gd name="T86" fmla="*/ 2868 w 3745"/>
                <a:gd name="T87" fmla="*/ 144 h 241"/>
                <a:gd name="T88" fmla="*/ 2904 w 3745"/>
                <a:gd name="T89" fmla="*/ 192 h 241"/>
                <a:gd name="T90" fmla="*/ 2964 w 3745"/>
                <a:gd name="T91" fmla="*/ 156 h 241"/>
                <a:gd name="T92" fmla="*/ 3024 w 3745"/>
                <a:gd name="T93" fmla="*/ 192 h 241"/>
                <a:gd name="T94" fmla="*/ 3096 w 3745"/>
                <a:gd name="T95" fmla="*/ 204 h 241"/>
                <a:gd name="T96" fmla="*/ 3168 w 3745"/>
                <a:gd name="T97" fmla="*/ 192 h 241"/>
                <a:gd name="T98" fmla="*/ 3240 w 3745"/>
                <a:gd name="T99" fmla="*/ 192 h 241"/>
                <a:gd name="T100" fmla="*/ 3312 w 3745"/>
                <a:gd name="T101" fmla="*/ 180 h 241"/>
                <a:gd name="T102" fmla="*/ 3372 w 3745"/>
                <a:gd name="T103" fmla="*/ 168 h 241"/>
                <a:gd name="T104" fmla="*/ 3444 w 3745"/>
                <a:gd name="T105" fmla="*/ 192 h 241"/>
                <a:gd name="T106" fmla="*/ 3516 w 3745"/>
                <a:gd name="T107" fmla="*/ 168 h 241"/>
                <a:gd name="T108" fmla="*/ 3588 w 3745"/>
                <a:gd name="T109" fmla="*/ 168 h 241"/>
                <a:gd name="T110" fmla="*/ 3660 w 3745"/>
                <a:gd name="T111" fmla="*/ 180 h 241"/>
                <a:gd name="T112" fmla="*/ 3720 w 3745"/>
                <a:gd name="T113" fmla="*/ 132 h 24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745"/>
                <a:gd name="T172" fmla="*/ 0 h 241"/>
                <a:gd name="T173" fmla="*/ 3745 w 3745"/>
                <a:gd name="T174" fmla="*/ 241 h 24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745" h="241">
                  <a:moveTo>
                    <a:pt x="0" y="192"/>
                  </a:moveTo>
                  <a:lnTo>
                    <a:pt x="72" y="204"/>
                  </a:lnTo>
                  <a:lnTo>
                    <a:pt x="108" y="204"/>
                  </a:lnTo>
                  <a:lnTo>
                    <a:pt x="144" y="180"/>
                  </a:lnTo>
                  <a:lnTo>
                    <a:pt x="180" y="180"/>
                  </a:lnTo>
                  <a:lnTo>
                    <a:pt x="216" y="180"/>
                  </a:lnTo>
                  <a:lnTo>
                    <a:pt x="252" y="192"/>
                  </a:lnTo>
                  <a:lnTo>
                    <a:pt x="288" y="192"/>
                  </a:lnTo>
                  <a:lnTo>
                    <a:pt x="324" y="192"/>
                  </a:lnTo>
                  <a:lnTo>
                    <a:pt x="360" y="192"/>
                  </a:lnTo>
                  <a:lnTo>
                    <a:pt x="396" y="192"/>
                  </a:lnTo>
                  <a:lnTo>
                    <a:pt x="432" y="192"/>
                  </a:lnTo>
                  <a:lnTo>
                    <a:pt x="456" y="156"/>
                  </a:lnTo>
                  <a:lnTo>
                    <a:pt x="492" y="144"/>
                  </a:lnTo>
                  <a:lnTo>
                    <a:pt x="528" y="144"/>
                  </a:lnTo>
                  <a:lnTo>
                    <a:pt x="564" y="156"/>
                  </a:lnTo>
                  <a:lnTo>
                    <a:pt x="600" y="168"/>
                  </a:lnTo>
                  <a:lnTo>
                    <a:pt x="636" y="168"/>
                  </a:lnTo>
                  <a:lnTo>
                    <a:pt x="672" y="192"/>
                  </a:lnTo>
                  <a:lnTo>
                    <a:pt x="708" y="192"/>
                  </a:lnTo>
                  <a:lnTo>
                    <a:pt x="780" y="204"/>
                  </a:lnTo>
                  <a:lnTo>
                    <a:pt x="852" y="228"/>
                  </a:lnTo>
                  <a:lnTo>
                    <a:pt x="864" y="192"/>
                  </a:lnTo>
                  <a:lnTo>
                    <a:pt x="900" y="192"/>
                  </a:lnTo>
                  <a:lnTo>
                    <a:pt x="936" y="192"/>
                  </a:lnTo>
                  <a:lnTo>
                    <a:pt x="972" y="192"/>
                  </a:lnTo>
                  <a:lnTo>
                    <a:pt x="1008" y="180"/>
                  </a:lnTo>
                  <a:lnTo>
                    <a:pt x="1020" y="144"/>
                  </a:lnTo>
                  <a:lnTo>
                    <a:pt x="1032" y="108"/>
                  </a:lnTo>
                  <a:lnTo>
                    <a:pt x="1056" y="72"/>
                  </a:lnTo>
                  <a:lnTo>
                    <a:pt x="1092" y="48"/>
                  </a:lnTo>
                  <a:lnTo>
                    <a:pt x="1104" y="12"/>
                  </a:lnTo>
                  <a:lnTo>
                    <a:pt x="1140" y="12"/>
                  </a:lnTo>
                  <a:lnTo>
                    <a:pt x="1176" y="36"/>
                  </a:lnTo>
                  <a:lnTo>
                    <a:pt x="1200" y="72"/>
                  </a:lnTo>
                  <a:lnTo>
                    <a:pt x="1212" y="108"/>
                  </a:lnTo>
                  <a:lnTo>
                    <a:pt x="1248" y="132"/>
                  </a:lnTo>
                  <a:lnTo>
                    <a:pt x="1284" y="156"/>
                  </a:lnTo>
                  <a:lnTo>
                    <a:pt x="1308" y="192"/>
                  </a:lnTo>
                  <a:lnTo>
                    <a:pt x="1332" y="228"/>
                  </a:lnTo>
                  <a:lnTo>
                    <a:pt x="1368" y="228"/>
                  </a:lnTo>
                  <a:lnTo>
                    <a:pt x="1404" y="216"/>
                  </a:lnTo>
                  <a:lnTo>
                    <a:pt x="1440" y="216"/>
                  </a:lnTo>
                  <a:lnTo>
                    <a:pt x="1476" y="204"/>
                  </a:lnTo>
                  <a:lnTo>
                    <a:pt x="1512" y="204"/>
                  </a:lnTo>
                  <a:lnTo>
                    <a:pt x="1548" y="192"/>
                  </a:lnTo>
                  <a:lnTo>
                    <a:pt x="1584" y="204"/>
                  </a:lnTo>
                  <a:lnTo>
                    <a:pt x="1620" y="204"/>
                  </a:lnTo>
                  <a:lnTo>
                    <a:pt x="1656" y="204"/>
                  </a:lnTo>
                  <a:lnTo>
                    <a:pt x="1692" y="204"/>
                  </a:lnTo>
                  <a:lnTo>
                    <a:pt x="1728" y="204"/>
                  </a:lnTo>
                  <a:lnTo>
                    <a:pt x="1764" y="192"/>
                  </a:lnTo>
                  <a:lnTo>
                    <a:pt x="1800" y="180"/>
                  </a:lnTo>
                  <a:lnTo>
                    <a:pt x="1836" y="156"/>
                  </a:lnTo>
                  <a:lnTo>
                    <a:pt x="1872" y="180"/>
                  </a:lnTo>
                  <a:lnTo>
                    <a:pt x="1908" y="192"/>
                  </a:lnTo>
                  <a:lnTo>
                    <a:pt x="1920" y="228"/>
                  </a:lnTo>
                  <a:lnTo>
                    <a:pt x="1956" y="240"/>
                  </a:lnTo>
                  <a:lnTo>
                    <a:pt x="1968" y="204"/>
                  </a:lnTo>
                  <a:lnTo>
                    <a:pt x="2004" y="192"/>
                  </a:lnTo>
                  <a:lnTo>
                    <a:pt x="2040" y="180"/>
                  </a:lnTo>
                  <a:lnTo>
                    <a:pt x="2076" y="180"/>
                  </a:lnTo>
                  <a:lnTo>
                    <a:pt x="2112" y="168"/>
                  </a:lnTo>
                  <a:lnTo>
                    <a:pt x="2148" y="180"/>
                  </a:lnTo>
                  <a:lnTo>
                    <a:pt x="2184" y="192"/>
                  </a:lnTo>
                  <a:lnTo>
                    <a:pt x="2220" y="204"/>
                  </a:lnTo>
                  <a:lnTo>
                    <a:pt x="2256" y="204"/>
                  </a:lnTo>
                  <a:lnTo>
                    <a:pt x="2268" y="168"/>
                  </a:lnTo>
                  <a:lnTo>
                    <a:pt x="2304" y="156"/>
                  </a:lnTo>
                  <a:lnTo>
                    <a:pt x="2340" y="168"/>
                  </a:lnTo>
                  <a:lnTo>
                    <a:pt x="2376" y="192"/>
                  </a:lnTo>
                  <a:lnTo>
                    <a:pt x="2412" y="192"/>
                  </a:lnTo>
                  <a:lnTo>
                    <a:pt x="2448" y="192"/>
                  </a:lnTo>
                  <a:lnTo>
                    <a:pt x="2472" y="156"/>
                  </a:lnTo>
                  <a:lnTo>
                    <a:pt x="2508" y="168"/>
                  </a:lnTo>
                  <a:lnTo>
                    <a:pt x="2544" y="168"/>
                  </a:lnTo>
                  <a:lnTo>
                    <a:pt x="2568" y="132"/>
                  </a:lnTo>
                  <a:lnTo>
                    <a:pt x="2592" y="96"/>
                  </a:lnTo>
                  <a:lnTo>
                    <a:pt x="2604" y="60"/>
                  </a:lnTo>
                  <a:lnTo>
                    <a:pt x="2628" y="24"/>
                  </a:lnTo>
                  <a:lnTo>
                    <a:pt x="2664" y="0"/>
                  </a:lnTo>
                  <a:lnTo>
                    <a:pt x="2700" y="0"/>
                  </a:lnTo>
                  <a:lnTo>
                    <a:pt x="2736" y="0"/>
                  </a:lnTo>
                  <a:lnTo>
                    <a:pt x="2760" y="36"/>
                  </a:lnTo>
                  <a:lnTo>
                    <a:pt x="2772" y="72"/>
                  </a:lnTo>
                  <a:lnTo>
                    <a:pt x="2808" y="96"/>
                  </a:lnTo>
                  <a:lnTo>
                    <a:pt x="2844" y="108"/>
                  </a:lnTo>
                  <a:lnTo>
                    <a:pt x="2868" y="144"/>
                  </a:lnTo>
                  <a:lnTo>
                    <a:pt x="2868" y="180"/>
                  </a:lnTo>
                  <a:lnTo>
                    <a:pt x="2904" y="192"/>
                  </a:lnTo>
                  <a:lnTo>
                    <a:pt x="2940" y="192"/>
                  </a:lnTo>
                  <a:lnTo>
                    <a:pt x="2964" y="156"/>
                  </a:lnTo>
                  <a:lnTo>
                    <a:pt x="3000" y="156"/>
                  </a:lnTo>
                  <a:lnTo>
                    <a:pt x="3024" y="192"/>
                  </a:lnTo>
                  <a:lnTo>
                    <a:pt x="3060" y="204"/>
                  </a:lnTo>
                  <a:lnTo>
                    <a:pt x="3096" y="204"/>
                  </a:lnTo>
                  <a:lnTo>
                    <a:pt x="3132" y="204"/>
                  </a:lnTo>
                  <a:lnTo>
                    <a:pt x="3168" y="192"/>
                  </a:lnTo>
                  <a:lnTo>
                    <a:pt x="3204" y="192"/>
                  </a:lnTo>
                  <a:lnTo>
                    <a:pt x="3240" y="192"/>
                  </a:lnTo>
                  <a:lnTo>
                    <a:pt x="3276" y="180"/>
                  </a:lnTo>
                  <a:lnTo>
                    <a:pt x="3312" y="180"/>
                  </a:lnTo>
                  <a:lnTo>
                    <a:pt x="3336" y="144"/>
                  </a:lnTo>
                  <a:lnTo>
                    <a:pt x="3372" y="168"/>
                  </a:lnTo>
                  <a:lnTo>
                    <a:pt x="3408" y="180"/>
                  </a:lnTo>
                  <a:lnTo>
                    <a:pt x="3444" y="192"/>
                  </a:lnTo>
                  <a:lnTo>
                    <a:pt x="3480" y="168"/>
                  </a:lnTo>
                  <a:lnTo>
                    <a:pt x="3516" y="168"/>
                  </a:lnTo>
                  <a:lnTo>
                    <a:pt x="3552" y="180"/>
                  </a:lnTo>
                  <a:lnTo>
                    <a:pt x="3588" y="168"/>
                  </a:lnTo>
                  <a:lnTo>
                    <a:pt x="3624" y="156"/>
                  </a:lnTo>
                  <a:lnTo>
                    <a:pt x="3660" y="180"/>
                  </a:lnTo>
                  <a:lnTo>
                    <a:pt x="3696" y="168"/>
                  </a:lnTo>
                  <a:lnTo>
                    <a:pt x="3720" y="132"/>
                  </a:lnTo>
                  <a:lnTo>
                    <a:pt x="3744" y="168"/>
                  </a:lnTo>
                </a:path>
              </a:pathLst>
            </a:custGeom>
            <a:solidFill>
              <a:srgbClr val="8DC9B9"/>
            </a:solidFill>
            <a:ln w="12700" cap="rnd">
              <a:solidFill>
                <a:schemeClr val="tx1"/>
              </a:solidFill>
              <a:round/>
              <a:headEnd/>
              <a:tailEnd/>
            </a:ln>
          </p:spPr>
          <p:txBody>
            <a:bodyPr/>
            <a:lstStyle/>
            <a:p>
              <a:endParaRPr lang="es-ES"/>
            </a:p>
          </p:txBody>
        </p:sp>
        <p:sp>
          <p:nvSpPr>
            <p:cNvPr id="27663" name="Line 18"/>
            <p:cNvSpPr>
              <a:spLocks noChangeShapeType="1"/>
            </p:cNvSpPr>
            <p:nvPr/>
          </p:nvSpPr>
          <p:spPr bwMode="auto">
            <a:xfrm>
              <a:off x="2235" y="3228"/>
              <a:ext cx="1293" cy="0"/>
            </a:xfrm>
            <a:prstGeom prst="line">
              <a:avLst/>
            </a:prstGeom>
            <a:noFill/>
            <a:ln w="12700">
              <a:solidFill>
                <a:schemeClr val="tx1"/>
              </a:solidFill>
              <a:round/>
              <a:headEnd type="triangle" w="med" len="med"/>
              <a:tailEnd type="triangle" w="med" len="med"/>
            </a:ln>
          </p:spPr>
          <p:txBody>
            <a:bodyPr/>
            <a:lstStyle/>
            <a:p>
              <a:endParaRPr lang="es-ES"/>
            </a:p>
          </p:txBody>
        </p:sp>
        <p:sp>
          <p:nvSpPr>
            <p:cNvPr id="27664" name="Rectangle 19"/>
            <p:cNvSpPr>
              <a:spLocks noChangeArrowheads="1"/>
            </p:cNvSpPr>
            <p:nvPr/>
          </p:nvSpPr>
          <p:spPr bwMode="auto">
            <a:xfrm>
              <a:off x="4737" y="3178"/>
              <a:ext cx="274" cy="229"/>
            </a:xfrm>
            <a:prstGeom prst="rect">
              <a:avLst/>
            </a:prstGeom>
            <a:solidFill>
              <a:srgbClr val="8DC9B9"/>
            </a:solidFill>
            <a:ln w="12700">
              <a:noFill/>
              <a:miter lim="800000"/>
              <a:headEnd/>
              <a:tailEnd/>
            </a:ln>
          </p:spPr>
          <p:txBody>
            <a:bodyPr wrap="none" lIns="90488" tIns="44450" rIns="90488" bIns="44450">
              <a:spAutoFit/>
            </a:bodyPr>
            <a:lstStyle/>
            <a:p>
              <a:pPr eaLnBrk="0" hangingPunct="0"/>
              <a:r>
                <a:rPr lang="en-US" sz="1800" b="1">
                  <a:latin typeface="Arial" charset="0"/>
                </a:rPr>
                <a:t>90</a:t>
              </a:r>
            </a:p>
          </p:txBody>
        </p:sp>
        <p:sp>
          <p:nvSpPr>
            <p:cNvPr id="27665" name="Rectangle 20"/>
            <p:cNvSpPr>
              <a:spLocks noChangeArrowheads="1"/>
            </p:cNvSpPr>
            <p:nvPr/>
          </p:nvSpPr>
          <p:spPr bwMode="auto">
            <a:xfrm>
              <a:off x="4737" y="3370"/>
              <a:ext cx="274" cy="229"/>
            </a:xfrm>
            <a:prstGeom prst="rect">
              <a:avLst/>
            </a:prstGeom>
            <a:solidFill>
              <a:srgbClr val="8DC9B9"/>
            </a:solidFill>
            <a:ln w="12700">
              <a:noFill/>
              <a:miter lim="800000"/>
              <a:headEnd/>
              <a:tailEnd/>
            </a:ln>
          </p:spPr>
          <p:txBody>
            <a:bodyPr wrap="none" lIns="90488" tIns="44450" rIns="90488" bIns="44450">
              <a:spAutoFit/>
            </a:bodyPr>
            <a:lstStyle/>
            <a:p>
              <a:pPr eaLnBrk="0" hangingPunct="0"/>
              <a:r>
                <a:rPr lang="en-US" sz="1800" b="1">
                  <a:latin typeface="Arial" charset="0"/>
                </a:rPr>
                <a:t>89</a:t>
              </a:r>
            </a:p>
          </p:txBody>
        </p:sp>
        <p:sp>
          <p:nvSpPr>
            <p:cNvPr id="27666" name="Rectangle 21"/>
            <p:cNvSpPr>
              <a:spLocks noChangeArrowheads="1"/>
            </p:cNvSpPr>
            <p:nvPr/>
          </p:nvSpPr>
          <p:spPr bwMode="auto">
            <a:xfrm>
              <a:off x="4737" y="3550"/>
              <a:ext cx="274" cy="229"/>
            </a:xfrm>
            <a:prstGeom prst="rect">
              <a:avLst/>
            </a:prstGeom>
            <a:solidFill>
              <a:srgbClr val="8DC9B9"/>
            </a:solidFill>
            <a:ln w="12700">
              <a:noFill/>
              <a:miter lim="800000"/>
              <a:headEnd/>
              <a:tailEnd/>
            </a:ln>
          </p:spPr>
          <p:txBody>
            <a:bodyPr wrap="none" lIns="90488" tIns="44450" rIns="90488" bIns="44450">
              <a:spAutoFit/>
            </a:bodyPr>
            <a:lstStyle/>
            <a:p>
              <a:pPr eaLnBrk="0" hangingPunct="0"/>
              <a:r>
                <a:rPr lang="en-US" sz="1800" b="1">
                  <a:latin typeface="Arial" charset="0"/>
                </a:rPr>
                <a:t>88</a:t>
              </a:r>
            </a:p>
          </p:txBody>
        </p:sp>
      </p:grpSp>
    </p:spTree>
  </p:cSld>
  <p:clrMapOvr>
    <a:masterClrMapping/>
  </p:clrMapOvr>
  <p:transition>
    <p:strips/>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143000" y="152400"/>
            <a:ext cx="7772400" cy="1143000"/>
          </a:xfrm>
        </p:spPr>
        <p:txBody>
          <a:bodyPr/>
          <a:lstStyle/>
          <a:p>
            <a:pPr eaLnBrk="1" hangingPunct="1"/>
            <a:r>
              <a:rPr lang="en-US" smtClean="0"/>
              <a:t>Suavisamiento de Curvas</a:t>
            </a:r>
            <a:endParaRPr lang="es-ES_tradnl" smtClean="0"/>
          </a:p>
        </p:txBody>
      </p:sp>
      <p:sp>
        <p:nvSpPr>
          <p:cNvPr id="905219" name="Rectangle 3"/>
          <p:cNvSpPr>
            <a:spLocks noGrp="1" noChangeArrowheads="1"/>
          </p:cNvSpPr>
          <p:nvPr>
            <p:ph type="body" idx="1"/>
          </p:nvPr>
        </p:nvSpPr>
        <p:spPr>
          <a:xfrm>
            <a:off x="1169988" y="1600200"/>
            <a:ext cx="7772400" cy="4114800"/>
          </a:xfrm>
        </p:spPr>
        <p:txBody>
          <a:bodyPr/>
          <a:lstStyle/>
          <a:p>
            <a:pPr eaLnBrk="1" hangingPunct="1">
              <a:lnSpc>
                <a:spcPct val="90000"/>
              </a:lnSpc>
              <a:defRPr/>
            </a:pPr>
            <a:r>
              <a:rPr lang="es-ES_tradnl" sz="2800" smtClean="0"/>
              <a:t>Al analizar datos de serie de tiempo, datos presentan variación de forma dificil a simple vista separarlas. </a:t>
            </a:r>
            <a:endParaRPr lang="en-US" sz="2800" smtClean="0"/>
          </a:p>
          <a:p>
            <a:pPr eaLnBrk="1" hangingPunct="1">
              <a:lnSpc>
                <a:spcPct val="90000"/>
              </a:lnSpc>
              <a:defRPr/>
            </a:pPr>
            <a:r>
              <a:rPr lang="en-US" sz="2800" smtClean="0"/>
              <a:t>S</a:t>
            </a:r>
            <a:r>
              <a:rPr lang="es-ES_tradnl" sz="2800" smtClean="0"/>
              <a:t>uavizamiento de curva método que permite eliminar variaciones a corto plazo para evaluar el comportamiento a mayor plazo de la curva. </a:t>
            </a:r>
            <a:endParaRPr lang="en-US" sz="2800" smtClean="0"/>
          </a:p>
          <a:p>
            <a:pPr eaLnBrk="1" hangingPunct="1">
              <a:lnSpc>
                <a:spcPct val="90000"/>
              </a:lnSpc>
              <a:defRPr/>
            </a:pPr>
            <a:r>
              <a:rPr lang="en-US" sz="2800" smtClean="0"/>
              <a:t>U</a:t>
            </a:r>
            <a:r>
              <a:rPr lang="es-ES_tradnl" sz="2800" smtClean="0"/>
              <a:t>na curva suavizada puede ser analizada por regresión para determinar su tendencia.</a:t>
            </a:r>
          </a:p>
          <a:p>
            <a:pPr eaLnBrk="1" hangingPunct="1">
              <a:lnSpc>
                <a:spcPct val="90000"/>
              </a:lnSpc>
              <a:defRPr/>
            </a:pPr>
            <a:r>
              <a:rPr lang="es-ES_tradnl" sz="2800" smtClean="0"/>
              <a:t>Hay varias formas de suavizamiento. Veremos 2, el método de pormedios móviles y el de suavizamiento exponencial.</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143000" y="152400"/>
            <a:ext cx="7772400" cy="1143000"/>
          </a:xfrm>
        </p:spPr>
        <p:txBody>
          <a:bodyPr/>
          <a:lstStyle/>
          <a:p>
            <a:pPr eaLnBrk="1" hangingPunct="1"/>
            <a:r>
              <a:rPr lang="en-US" smtClean="0"/>
              <a:t>Promedios Moviles</a:t>
            </a:r>
            <a:endParaRPr lang="es-ES_tradnl" smtClean="0"/>
          </a:p>
        </p:txBody>
      </p:sp>
      <p:sp>
        <p:nvSpPr>
          <p:cNvPr id="906243" name="Rectangle 3"/>
          <p:cNvSpPr>
            <a:spLocks noGrp="1" noChangeArrowheads="1"/>
          </p:cNvSpPr>
          <p:nvPr>
            <p:ph type="body" idx="1"/>
          </p:nvPr>
        </p:nvSpPr>
        <p:spPr>
          <a:xfrm>
            <a:off x="1169988" y="1447800"/>
            <a:ext cx="7772400" cy="4613275"/>
          </a:xfrm>
        </p:spPr>
        <p:txBody>
          <a:bodyPr/>
          <a:lstStyle/>
          <a:p>
            <a:pPr eaLnBrk="1" hangingPunct="1">
              <a:defRPr/>
            </a:pPr>
            <a:r>
              <a:rPr lang="en-US" sz="2800" smtClean="0"/>
              <a:t>D</a:t>
            </a:r>
            <a:r>
              <a:rPr lang="es-ES_tradnl" sz="2800" smtClean="0"/>
              <a:t>efinir período de tiempo tal que permita eliminar las variaciones externas a la tendencia. </a:t>
            </a:r>
            <a:r>
              <a:rPr lang="en-US" sz="2800" smtClean="0"/>
              <a:t>S</a:t>
            </a:r>
            <a:r>
              <a:rPr lang="es-ES_tradnl" sz="2800" smtClean="0"/>
              <a:t>i queremos </a:t>
            </a:r>
            <a:r>
              <a:rPr lang="en-US" sz="2800" smtClean="0"/>
              <a:t>x </a:t>
            </a:r>
            <a:r>
              <a:rPr lang="es-ES_tradnl" sz="2800" smtClean="0"/>
              <a:t>ej evaluar un fenómeno con variaciones estacionaes dentro del año, usaríamos promedios móviles con una amplitud de 12 meses. El promedio móvil calcula los promedios de los primeros 12 meses, luego calcula del mes 2 al 13, 3 al 14 y asi sigue. La curva resultante será mas “suave” o con menos picos.</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143000" y="152400"/>
            <a:ext cx="7772400" cy="1143000"/>
          </a:xfrm>
        </p:spPr>
        <p:txBody>
          <a:bodyPr/>
          <a:lstStyle/>
          <a:p>
            <a:pPr eaLnBrk="1" hangingPunct="1"/>
            <a:r>
              <a:rPr lang="en-US" smtClean="0"/>
              <a:t>Suavisado Exponencial</a:t>
            </a:r>
            <a:endParaRPr lang="es-ES_tradnl" smtClean="0"/>
          </a:p>
        </p:txBody>
      </p:sp>
      <p:sp>
        <p:nvSpPr>
          <p:cNvPr id="907267" name="Rectangle 3"/>
          <p:cNvSpPr>
            <a:spLocks noGrp="1" noChangeArrowheads="1"/>
          </p:cNvSpPr>
          <p:nvPr>
            <p:ph type="body" idx="1"/>
          </p:nvPr>
        </p:nvSpPr>
        <p:spPr>
          <a:xfrm>
            <a:off x="1169988" y="1447800"/>
            <a:ext cx="7772400" cy="4613275"/>
          </a:xfrm>
        </p:spPr>
        <p:txBody>
          <a:bodyPr/>
          <a:lstStyle/>
          <a:p>
            <a:pPr eaLnBrk="1" hangingPunct="1">
              <a:defRPr/>
            </a:pPr>
            <a:r>
              <a:rPr lang="en-US" smtClean="0"/>
              <a:t>A</a:t>
            </a:r>
            <a:r>
              <a:rPr lang="es-ES_tradnl" smtClean="0"/>
              <a:t>signa pesos a las variaciones actuales y las pasadas, y calcula un promedio ponderado en base a esos pesos, logrando de esta manera una curva que será mas suave y mas lenta a cambios o menos suave y mas sen-sible a cambios, dependiendo del valor que se le de a los pesos actuales y pasados.</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609600"/>
            <a:ext cx="8458200" cy="1143000"/>
          </a:xfrm>
        </p:spPr>
        <p:txBody>
          <a:bodyPr/>
          <a:lstStyle/>
          <a:p>
            <a:pPr eaLnBrk="1" hangingPunct="1"/>
            <a:r>
              <a:rPr lang="en-US" smtClean="0"/>
              <a:t>Determinacion de Estacionalidad</a:t>
            </a:r>
            <a:endParaRPr lang="es-ES_tradnl" smtClean="0"/>
          </a:p>
        </p:txBody>
      </p:sp>
      <p:sp>
        <p:nvSpPr>
          <p:cNvPr id="852995" name="Rectangle 3"/>
          <p:cNvSpPr>
            <a:spLocks noGrp="1" noChangeArrowheads="1"/>
          </p:cNvSpPr>
          <p:nvPr>
            <p:ph type="body" idx="1"/>
          </p:nvPr>
        </p:nvSpPr>
        <p:spPr/>
        <p:txBody>
          <a:bodyPr/>
          <a:lstStyle/>
          <a:p>
            <a:pPr eaLnBrk="1" hangingPunct="1">
              <a:lnSpc>
                <a:spcPct val="90000"/>
              </a:lnSpc>
              <a:defRPr/>
            </a:pPr>
            <a:r>
              <a:rPr lang="es-ES_tradnl" sz="2800" smtClean="0"/>
              <a:t>Un método </a:t>
            </a:r>
            <a:r>
              <a:rPr lang="en-US" sz="2800" smtClean="0"/>
              <a:t>es de </a:t>
            </a:r>
            <a:r>
              <a:rPr lang="es-ES_tradnl" sz="2800" smtClean="0"/>
              <a:t>índices estacionales. En este método quitamos la influencia de otros factores de variación a nuestra información, quedandonos únicamente con los efectos de la estación y del error.</a:t>
            </a:r>
          </a:p>
          <a:p>
            <a:pPr eaLnBrk="1" hangingPunct="1">
              <a:lnSpc>
                <a:spcPct val="90000"/>
              </a:lnSpc>
              <a:defRPr/>
            </a:pPr>
            <a:r>
              <a:rPr lang="es-ES_tradnl" sz="2800" smtClean="0"/>
              <a:t>Agrupamos los datos en las estaciones y calculamos la median</a:t>
            </a:r>
            <a:r>
              <a:rPr lang="en-US" sz="2800" smtClean="0"/>
              <a:t>a</a:t>
            </a:r>
            <a:r>
              <a:rPr lang="es-ES_tradnl" sz="2800" smtClean="0"/>
              <a:t> de los mismos, determinando luego un índice de estacionalidad que será el efecto de la estacionalidad medido como un porcentaje del valor esperado para dicho momento.</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66800" y="152400"/>
            <a:ext cx="7772400" cy="1143000"/>
          </a:xfrm>
        </p:spPr>
        <p:txBody>
          <a:bodyPr/>
          <a:lstStyle/>
          <a:p>
            <a:pPr eaLnBrk="1" hangingPunct="1"/>
            <a:r>
              <a:rPr lang="en-US" smtClean="0"/>
              <a:t>Pronósticos</a:t>
            </a:r>
            <a:endParaRPr lang="es-ES_tradnl" smtClean="0"/>
          </a:p>
        </p:txBody>
      </p:sp>
      <p:sp>
        <p:nvSpPr>
          <p:cNvPr id="812035" name="Rectangle 3"/>
          <p:cNvSpPr>
            <a:spLocks noGrp="1" noChangeArrowheads="1"/>
          </p:cNvSpPr>
          <p:nvPr>
            <p:ph type="body" idx="1"/>
          </p:nvPr>
        </p:nvSpPr>
        <p:spPr>
          <a:xfrm>
            <a:off x="914400" y="1524000"/>
            <a:ext cx="8027988" cy="4953000"/>
          </a:xfrm>
        </p:spPr>
        <p:txBody>
          <a:bodyPr/>
          <a:lstStyle/>
          <a:p>
            <a:pPr eaLnBrk="1" hangingPunct="1">
              <a:defRPr/>
            </a:pPr>
            <a:r>
              <a:rPr lang="en-US" smtClean="0"/>
              <a:t>Regresión.</a:t>
            </a:r>
          </a:p>
          <a:p>
            <a:pPr eaLnBrk="1" hangingPunct="1">
              <a:defRPr/>
            </a:pPr>
            <a:r>
              <a:rPr lang="en-US" smtClean="0"/>
              <a:t>Suavización.</a:t>
            </a:r>
          </a:p>
          <a:p>
            <a:pPr eaLnBrk="1" hangingPunct="1">
              <a:defRPr/>
            </a:pPr>
            <a:r>
              <a:rPr lang="en-US" smtClean="0"/>
              <a:t>Series de tiempo.</a:t>
            </a:r>
          </a:p>
          <a:p>
            <a:pPr eaLnBrk="1" hangingPunct="1">
              <a:defRPr/>
            </a:pPr>
            <a:r>
              <a:rPr lang="en-US" smtClean="0"/>
              <a:t>Otros métodos.</a:t>
            </a:r>
          </a:p>
        </p:txBody>
      </p:sp>
      <p:pic>
        <p:nvPicPr>
          <p:cNvPr id="9220" name="Picture 4" descr="C:\Archivos de programa\Archivos comunes\Microsoft Shared\Clipart\cagcat50\pe01682_.wmf"/>
          <p:cNvPicPr>
            <a:picLocks noChangeAspect="1" noChangeArrowheads="1"/>
          </p:cNvPicPr>
          <p:nvPr/>
        </p:nvPicPr>
        <p:blipFill>
          <a:blip r:embed="rId2"/>
          <a:srcRect/>
          <a:stretch>
            <a:fillRect/>
          </a:stretch>
        </p:blipFill>
        <p:spPr bwMode="auto">
          <a:xfrm>
            <a:off x="4800600" y="2543175"/>
            <a:ext cx="4114800" cy="4022725"/>
          </a:xfrm>
          <a:prstGeom prst="rect">
            <a:avLst/>
          </a:prstGeom>
          <a:noFill/>
          <a:ln w="9525">
            <a:noFill/>
            <a:miter lim="800000"/>
            <a:headEnd/>
            <a:tailEnd/>
          </a:ln>
        </p:spPr>
      </p:pic>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p:txBody>
          <a:bodyPr/>
          <a:lstStyle/>
          <a:p>
            <a:pPr eaLnBrk="1" hangingPunct="1"/>
            <a:r>
              <a:rPr lang="en-US" smtClean="0"/>
              <a:t>Pronosticos Cualitativos </a:t>
            </a:r>
            <a:br>
              <a:rPr lang="en-US" smtClean="0"/>
            </a:br>
            <a:r>
              <a:rPr lang="en-US" smtClean="0"/>
              <a:t>(a Juicio)</a:t>
            </a:r>
          </a:p>
        </p:txBody>
      </p:sp>
      <p:sp>
        <p:nvSpPr>
          <p:cNvPr id="877573" name="Rectangle 5"/>
          <p:cNvSpPr>
            <a:spLocks noGrp="1" noChangeArrowheads="1"/>
          </p:cNvSpPr>
          <p:nvPr>
            <p:ph type="body" idx="1"/>
          </p:nvPr>
        </p:nvSpPr>
        <p:spPr/>
        <p:txBody>
          <a:bodyPr/>
          <a:lstStyle/>
          <a:p>
            <a:pPr eaLnBrk="1" hangingPunct="1">
              <a:defRPr/>
            </a:pPr>
            <a:r>
              <a:rPr lang="en-US" smtClean="0"/>
              <a:t>Opiniones de Ejecutivos.</a:t>
            </a:r>
          </a:p>
          <a:p>
            <a:pPr eaLnBrk="1" hangingPunct="1">
              <a:defRPr/>
            </a:pPr>
            <a:r>
              <a:rPr lang="en-US" smtClean="0"/>
              <a:t>Opiniones de fuerza de venta.</a:t>
            </a:r>
          </a:p>
          <a:p>
            <a:pPr eaLnBrk="1" hangingPunct="1">
              <a:defRPr/>
            </a:pPr>
            <a:r>
              <a:rPr lang="en-US" smtClean="0"/>
              <a:t>Retroalimentacion de Consumidor.</a:t>
            </a:r>
          </a:p>
          <a:p>
            <a:pPr eaLnBrk="1" hangingPunct="1">
              <a:defRPr/>
            </a:pPr>
            <a:r>
              <a:rPr lang="en-US" smtClean="0"/>
              <a:t>Opinion Externa.</a:t>
            </a:r>
          </a:p>
          <a:p>
            <a:pPr eaLnBrk="1" hangingPunct="1">
              <a:defRPr/>
            </a:pPr>
            <a:r>
              <a:rPr lang="en-US" smtClean="0"/>
              <a:t>Opinion de Gerencia y staff.</a:t>
            </a:r>
          </a:p>
          <a:p>
            <a:pPr lvl="1" eaLnBrk="1" hangingPunct="1">
              <a:defRPr/>
            </a:pPr>
            <a:r>
              <a:rPr lang="en-US" smtClean="0"/>
              <a:t>Tecnica Delphi.</a:t>
            </a:r>
          </a:p>
          <a:p>
            <a:pPr eaLnBrk="1" hangingPunct="1">
              <a:defRPr/>
            </a:pPr>
            <a:r>
              <a:rPr lang="en-US" smtClean="0"/>
              <a:t>Opinion Naïve.</a:t>
            </a:r>
          </a:p>
          <a:p>
            <a:pPr eaLnBrk="1" hangingPunct="1">
              <a:defRPr/>
            </a:pPr>
            <a:endParaRPr lang="en-US" smtClean="0"/>
          </a:p>
        </p:txBody>
      </p:sp>
    </p:spTree>
  </p:cSld>
  <p:clrMapOvr>
    <a:masterClrMapping/>
  </p:clrMapOvr>
  <p:transition>
    <p:strips/>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t>Trabajo Deber</a:t>
            </a:r>
            <a:endParaRPr lang="es-ES_tradnl" smtClean="0"/>
          </a:p>
        </p:txBody>
      </p:sp>
      <p:sp>
        <p:nvSpPr>
          <p:cNvPr id="909315" name="Rectangle 3"/>
          <p:cNvSpPr>
            <a:spLocks noGrp="1" noChangeArrowheads="1"/>
          </p:cNvSpPr>
          <p:nvPr>
            <p:ph type="body" idx="1"/>
          </p:nvPr>
        </p:nvSpPr>
        <p:spPr>
          <a:xfrm>
            <a:off x="1169988" y="1752600"/>
            <a:ext cx="7772400" cy="4308475"/>
          </a:xfrm>
        </p:spPr>
        <p:txBody>
          <a:bodyPr/>
          <a:lstStyle/>
          <a:p>
            <a:pPr eaLnBrk="1" hangingPunct="1">
              <a:defRPr/>
            </a:pPr>
            <a:r>
              <a:rPr lang="en-US" sz="2800" smtClean="0"/>
              <a:t>Sobre 60 puntos.(examen).</a:t>
            </a:r>
          </a:p>
          <a:p>
            <a:pPr eaLnBrk="1" hangingPunct="1">
              <a:defRPr/>
            </a:pPr>
            <a:r>
              <a:rPr lang="en-US" sz="2800" smtClean="0"/>
              <a:t>Investigacion sobre metodos de prediccion. Incluir Introduccion, Series de tiempo y metodo Delphi.(2 pag max).</a:t>
            </a:r>
          </a:p>
          <a:p>
            <a:pPr eaLnBrk="1" hangingPunct="1">
              <a:defRPr/>
            </a:pPr>
            <a:r>
              <a:rPr lang="en-US" sz="2800" smtClean="0"/>
              <a:t>Ponosticos de Series de tiempo. Sobre datos reales o inventados. Uso de herramienta Serie de tiempo.</a:t>
            </a:r>
          </a:p>
          <a:p>
            <a:pPr eaLnBrk="1" hangingPunct="1">
              <a:defRPr/>
            </a:pPr>
            <a:r>
              <a:rPr lang="en-US" sz="2800" smtClean="0"/>
              <a:t>Presentacion en dia de examen.</a:t>
            </a:r>
          </a:p>
          <a:p>
            <a:pPr eaLnBrk="1" hangingPunct="1">
              <a:defRPr/>
            </a:pPr>
            <a:r>
              <a:rPr lang="en-US" sz="2800" smtClean="0"/>
              <a:t>En Grupo.</a:t>
            </a:r>
            <a:endParaRPr lang="es-ES_tradnl" sz="2800" smtClean="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p:spPr>
        <p:txBody>
          <a:bodyPr lIns="90488" tIns="44450" rIns="90488" bIns="44450" anchor="b"/>
          <a:lstStyle/>
          <a:p>
            <a:pPr eaLnBrk="1" hangingPunct="1"/>
            <a:r>
              <a:rPr lang="en-US" smtClean="0"/>
              <a:t>Haciendo Buenas Decisiones</a:t>
            </a:r>
          </a:p>
        </p:txBody>
      </p:sp>
      <p:sp>
        <p:nvSpPr>
          <p:cNvPr id="891907" name="Rectangle 3"/>
          <p:cNvSpPr>
            <a:spLocks noGrp="1" noChangeArrowheads="1"/>
          </p:cNvSpPr>
          <p:nvPr>
            <p:ph type="body" idx="1"/>
          </p:nvPr>
        </p:nvSpPr>
        <p:spPr/>
        <p:txBody>
          <a:bodyPr lIns="90488" tIns="44450" rIns="90488" bIns="44450"/>
          <a:lstStyle/>
          <a:p>
            <a:pPr eaLnBrk="1" hangingPunct="1">
              <a:buFont typeface="Wingdings" pitchFamily="2" charset="2"/>
              <a:buNone/>
              <a:defRPr/>
            </a:pPr>
            <a:r>
              <a:rPr lang="en-US" smtClean="0"/>
              <a:t>Que hace una compañia exitosa?</a:t>
            </a:r>
          </a:p>
          <a:p>
            <a:pPr eaLnBrk="1" hangingPunct="1">
              <a:defRPr/>
            </a:pPr>
            <a:r>
              <a:rPr lang="en-US" smtClean="0"/>
              <a:t>Hacer buenas decisiones</a:t>
            </a:r>
          </a:p>
          <a:p>
            <a:pPr eaLnBrk="1" hangingPunct="1">
              <a:buFont typeface="Wingdings" pitchFamily="2" charset="2"/>
              <a:buNone/>
              <a:defRPr/>
            </a:pPr>
            <a:r>
              <a:rPr lang="en-US" smtClean="0"/>
              <a:t>Como estamos seguros que las decisiones son buenas?</a:t>
            </a:r>
          </a:p>
          <a:p>
            <a:pPr eaLnBrk="1" hangingPunct="1">
              <a:defRPr/>
            </a:pPr>
            <a:r>
              <a:rPr lang="en-US" smtClean="0"/>
              <a:t>Prediciendo el futuro acertadamente</a:t>
            </a:r>
          </a:p>
          <a:p>
            <a:pPr eaLnBrk="1" hangingPunct="1">
              <a:buFont typeface="Wingdings" pitchFamily="2" charset="2"/>
              <a:buNone/>
              <a:defRPr/>
            </a:pPr>
            <a:r>
              <a:rPr lang="en-US" smtClean="0"/>
              <a:t>Como hacemos eso?</a:t>
            </a:r>
          </a:p>
          <a:p>
            <a:pPr eaLnBrk="1" hangingPunct="1">
              <a:defRPr/>
            </a:pPr>
            <a:r>
              <a:rPr lang="en-US" smtClean="0"/>
              <a:t>Pronosticos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919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919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919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919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919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8919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190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endParaRPr lang="es-ES"/>
          </a:p>
        </p:txBody>
      </p:sp>
      <p:sp>
        <p:nvSpPr>
          <p:cNvPr id="11267" name="Rectangle 3"/>
          <p:cNvSpPr>
            <a:spLocks noChangeArrowheads="1"/>
          </p:cNvSpPr>
          <p:nvPr/>
        </p:nvSpPr>
        <p:spPr bwMode="auto">
          <a:xfrm>
            <a:off x="3124200" y="6248400"/>
            <a:ext cx="2895600" cy="457200"/>
          </a:xfrm>
          <a:prstGeom prst="rect">
            <a:avLst/>
          </a:prstGeom>
          <a:noFill/>
          <a:ln w="9525">
            <a:noFill/>
            <a:miter lim="800000"/>
            <a:headEnd/>
            <a:tailEnd/>
          </a:ln>
        </p:spPr>
        <p:txBody>
          <a:bodyPr wrap="none" anchor="ctr"/>
          <a:lstStyle/>
          <a:p>
            <a:endParaRPr lang="es-ES"/>
          </a:p>
        </p:txBody>
      </p:sp>
      <p:sp>
        <p:nvSpPr>
          <p:cNvPr id="11268" name="Rectangle 6"/>
          <p:cNvSpPr>
            <a:spLocks noGrp="1" noChangeArrowheads="1"/>
          </p:cNvSpPr>
          <p:nvPr>
            <p:ph type="title"/>
          </p:nvPr>
        </p:nvSpPr>
        <p:spPr/>
        <p:txBody>
          <a:bodyPr/>
          <a:lstStyle/>
          <a:p>
            <a:pPr eaLnBrk="1" hangingPunct="1"/>
            <a:r>
              <a:rPr lang="en-US" smtClean="0"/>
              <a:t>Pronosticos</a:t>
            </a:r>
          </a:p>
        </p:txBody>
      </p:sp>
      <p:sp>
        <p:nvSpPr>
          <p:cNvPr id="859143" name="Rectangle 7"/>
          <p:cNvSpPr>
            <a:spLocks noGrp="1" noChangeArrowheads="1"/>
          </p:cNvSpPr>
          <p:nvPr>
            <p:ph type="body" idx="1"/>
          </p:nvPr>
        </p:nvSpPr>
        <p:spPr/>
        <p:txBody>
          <a:bodyPr/>
          <a:lstStyle/>
          <a:p>
            <a:pPr eaLnBrk="1" hangingPunct="1">
              <a:defRPr/>
            </a:pPr>
            <a:r>
              <a:rPr lang="en-US" smtClean="0"/>
              <a:t>Administracion de Demanda</a:t>
            </a:r>
          </a:p>
          <a:p>
            <a:pPr eaLnBrk="1" hangingPunct="1">
              <a:defRPr/>
            </a:pPr>
            <a:r>
              <a:rPr lang="en-US" smtClean="0"/>
              <a:t>Metodos de Pronostico Cualitativos</a:t>
            </a:r>
          </a:p>
          <a:p>
            <a:pPr eaLnBrk="1" hangingPunct="1">
              <a:defRPr/>
            </a:pPr>
            <a:r>
              <a:rPr lang="en-US" smtClean="0"/>
              <a:t>Promedios moviles</a:t>
            </a:r>
          </a:p>
          <a:p>
            <a:pPr eaLnBrk="1" hangingPunct="1">
              <a:defRPr/>
            </a:pPr>
            <a:r>
              <a:rPr lang="en-US" smtClean="0"/>
              <a:t>Suavisacion Exponencial</a:t>
            </a:r>
          </a:p>
          <a:p>
            <a:pPr eaLnBrk="1" hangingPunct="1">
              <a:defRPr/>
            </a:pPr>
            <a:r>
              <a:rPr lang="en-US" smtClean="0"/>
              <a:t>Regresion Linear</a:t>
            </a:r>
          </a:p>
          <a:p>
            <a:pPr eaLnBrk="1" hangingPunct="1">
              <a:defRPr/>
            </a:pPr>
            <a:r>
              <a:rPr lang="en-US" smtClean="0"/>
              <a:t>Series de Tiempo</a:t>
            </a: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59143">
                                            <p:txEl>
                                              <p:pRg st="0" end="0"/>
                                            </p:txEl>
                                          </p:spTgt>
                                        </p:tgtEl>
                                        <p:attrNameLst>
                                          <p:attrName>style.visibility</p:attrName>
                                        </p:attrNameLst>
                                      </p:cBhvr>
                                      <p:to>
                                        <p:strVal val="visible"/>
                                      </p:to>
                                    </p:set>
                                    <p:animEffect transition="in" filter="wipe(left)">
                                      <p:cBhvr>
                                        <p:cTn id="7" dur="500"/>
                                        <p:tgtEl>
                                          <p:spTgt spid="859143">
                                            <p:txEl>
                                              <p:pRg st="0" end="0"/>
                                            </p:txEl>
                                          </p:spTgt>
                                        </p:tgtEl>
                                      </p:cBhvr>
                                    </p:animEffect>
                                  </p:childTnLst>
                                  <p:subTnLst>
                                    <p:animClr clrSpc="rgb" dir="cw">
                                      <p:cBhvr override="childStyle">
                                        <p:cTn dur="1" fill="hold" display="0" masterRel="nextClick" afterEffect="1"/>
                                        <p:tgtEl>
                                          <p:spTgt spid="859143">
                                            <p:txEl>
                                              <p:pRg st="0" end="0"/>
                                            </p:txEl>
                                          </p:spTgt>
                                        </p:tgtEl>
                                        <p:attrNameLst>
                                          <p:attrName>ppt_c</p:attrName>
                                        </p:attrNameLst>
                                      </p:cBhvr>
                                      <p:to>
                                        <a:schemeClr val="accent2"/>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59143">
                                            <p:txEl>
                                              <p:pRg st="1" end="1"/>
                                            </p:txEl>
                                          </p:spTgt>
                                        </p:tgtEl>
                                        <p:attrNameLst>
                                          <p:attrName>style.visibility</p:attrName>
                                        </p:attrNameLst>
                                      </p:cBhvr>
                                      <p:to>
                                        <p:strVal val="visible"/>
                                      </p:to>
                                    </p:set>
                                    <p:animEffect transition="in" filter="wipe(left)">
                                      <p:cBhvr>
                                        <p:cTn id="12" dur="500"/>
                                        <p:tgtEl>
                                          <p:spTgt spid="859143">
                                            <p:txEl>
                                              <p:pRg st="1" end="1"/>
                                            </p:txEl>
                                          </p:spTgt>
                                        </p:tgtEl>
                                      </p:cBhvr>
                                    </p:animEffect>
                                  </p:childTnLst>
                                  <p:subTnLst>
                                    <p:animClr clrSpc="rgb" dir="cw">
                                      <p:cBhvr override="childStyle">
                                        <p:cTn dur="1" fill="hold" display="0" masterRel="nextClick" afterEffect="1"/>
                                        <p:tgtEl>
                                          <p:spTgt spid="859143">
                                            <p:txEl>
                                              <p:pRg st="1" end="1"/>
                                            </p:txEl>
                                          </p:spTgt>
                                        </p:tgtEl>
                                        <p:attrNameLst>
                                          <p:attrName>ppt_c</p:attrName>
                                        </p:attrNameLst>
                                      </p:cBhvr>
                                      <p:to>
                                        <a:schemeClr val="accent2"/>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59143">
                                            <p:txEl>
                                              <p:pRg st="2" end="2"/>
                                            </p:txEl>
                                          </p:spTgt>
                                        </p:tgtEl>
                                        <p:attrNameLst>
                                          <p:attrName>style.visibility</p:attrName>
                                        </p:attrNameLst>
                                      </p:cBhvr>
                                      <p:to>
                                        <p:strVal val="visible"/>
                                      </p:to>
                                    </p:set>
                                    <p:animEffect transition="in" filter="wipe(left)">
                                      <p:cBhvr>
                                        <p:cTn id="17" dur="500"/>
                                        <p:tgtEl>
                                          <p:spTgt spid="859143">
                                            <p:txEl>
                                              <p:pRg st="2" end="2"/>
                                            </p:txEl>
                                          </p:spTgt>
                                        </p:tgtEl>
                                      </p:cBhvr>
                                    </p:animEffect>
                                  </p:childTnLst>
                                  <p:subTnLst>
                                    <p:animClr clrSpc="rgb" dir="cw">
                                      <p:cBhvr override="childStyle">
                                        <p:cTn dur="1" fill="hold" display="0" masterRel="nextClick" afterEffect="1"/>
                                        <p:tgtEl>
                                          <p:spTgt spid="859143">
                                            <p:txEl>
                                              <p:pRg st="2" end="2"/>
                                            </p:txEl>
                                          </p:spTgt>
                                        </p:tgtEl>
                                        <p:attrNameLst>
                                          <p:attrName>ppt_c</p:attrName>
                                        </p:attrNameLst>
                                      </p:cBhvr>
                                      <p:to>
                                        <a:schemeClr val="accent2"/>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59143">
                                            <p:txEl>
                                              <p:pRg st="3" end="3"/>
                                            </p:txEl>
                                          </p:spTgt>
                                        </p:tgtEl>
                                        <p:attrNameLst>
                                          <p:attrName>style.visibility</p:attrName>
                                        </p:attrNameLst>
                                      </p:cBhvr>
                                      <p:to>
                                        <p:strVal val="visible"/>
                                      </p:to>
                                    </p:set>
                                    <p:animEffect transition="in" filter="wipe(left)">
                                      <p:cBhvr>
                                        <p:cTn id="22" dur="500"/>
                                        <p:tgtEl>
                                          <p:spTgt spid="859143">
                                            <p:txEl>
                                              <p:pRg st="3" end="3"/>
                                            </p:txEl>
                                          </p:spTgt>
                                        </p:tgtEl>
                                      </p:cBhvr>
                                    </p:animEffect>
                                  </p:childTnLst>
                                  <p:subTnLst>
                                    <p:animClr clrSpc="rgb" dir="cw">
                                      <p:cBhvr override="childStyle">
                                        <p:cTn dur="1" fill="hold" display="0" masterRel="nextClick" afterEffect="1"/>
                                        <p:tgtEl>
                                          <p:spTgt spid="859143">
                                            <p:txEl>
                                              <p:pRg st="3" end="3"/>
                                            </p:txEl>
                                          </p:spTgt>
                                        </p:tgtEl>
                                        <p:attrNameLst>
                                          <p:attrName>ppt_c</p:attrName>
                                        </p:attrNameLst>
                                      </p:cBhvr>
                                      <p:to>
                                        <a:schemeClr val="accent2"/>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59143">
                                            <p:txEl>
                                              <p:pRg st="4" end="4"/>
                                            </p:txEl>
                                          </p:spTgt>
                                        </p:tgtEl>
                                        <p:attrNameLst>
                                          <p:attrName>style.visibility</p:attrName>
                                        </p:attrNameLst>
                                      </p:cBhvr>
                                      <p:to>
                                        <p:strVal val="visible"/>
                                      </p:to>
                                    </p:set>
                                    <p:animEffect transition="in" filter="wipe(left)">
                                      <p:cBhvr>
                                        <p:cTn id="27" dur="500"/>
                                        <p:tgtEl>
                                          <p:spTgt spid="859143">
                                            <p:txEl>
                                              <p:pRg st="4" end="4"/>
                                            </p:txEl>
                                          </p:spTgt>
                                        </p:tgtEl>
                                      </p:cBhvr>
                                    </p:animEffect>
                                  </p:childTnLst>
                                  <p:subTnLst>
                                    <p:animClr clrSpc="rgb" dir="cw">
                                      <p:cBhvr override="childStyle">
                                        <p:cTn dur="1" fill="hold" display="0" masterRel="nextClick" afterEffect="1"/>
                                        <p:tgtEl>
                                          <p:spTgt spid="859143">
                                            <p:txEl>
                                              <p:pRg st="4" end="4"/>
                                            </p:txEl>
                                          </p:spTgt>
                                        </p:tgtEl>
                                        <p:attrNameLst>
                                          <p:attrName>ppt_c</p:attrName>
                                        </p:attrNameLst>
                                      </p:cBhvr>
                                      <p:to>
                                        <a:schemeClr val="accent2"/>
                                      </p:to>
                                    </p:animClr>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59143">
                                            <p:txEl>
                                              <p:pRg st="5" end="5"/>
                                            </p:txEl>
                                          </p:spTgt>
                                        </p:tgtEl>
                                        <p:attrNameLst>
                                          <p:attrName>style.visibility</p:attrName>
                                        </p:attrNameLst>
                                      </p:cBhvr>
                                      <p:to>
                                        <p:strVal val="visible"/>
                                      </p:to>
                                    </p:set>
                                    <p:animEffect transition="in" filter="wipe(left)">
                                      <p:cBhvr>
                                        <p:cTn id="32" dur="500"/>
                                        <p:tgtEl>
                                          <p:spTgt spid="859143">
                                            <p:txEl>
                                              <p:pRg st="5" end="5"/>
                                            </p:txEl>
                                          </p:spTgt>
                                        </p:tgtEl>
                                      </p:cBhvr>
                                    </p:animEffect>
                                  </p:childTnLst>
                                  <p:subTnLst>
                                    <p:animClr clrSpc="rgb" dir="cw">
                                      <p:cBhvr override="childStyle">
                                        <p:cTn dur="1" fill="hold" display="0" masterRel="nextClick" afterEffect="1"/>
                                        <p:tgtEl>
                                          <p:spTgt spid="859143">
                                            <p:txEl>
                                              <p:pRg st="5" end="5"/>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914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endParaRPr lang="es-ES"/>
          </a:p>
        </p:txBody>
      </p:sp>
      <p:sp>
        <p:nvSpPr>
          <p:cNvPr id="12291" name="Rectangle 3"/>
          <p:cNvSpPr>
            <a:spLocks noChangeArrowheads="1"/>
          </p:cNvSpPr>
          <p:nvPr/>
        </p:nvSpPr>
        <p:spPr bwMode="auto">
          <a:xfrm>
            <a:off x="3124200" y="6248400"/>
            <a:ext cx="2895600" cy="457200"/>
          </a:xfrm>
          <a:prstGeom prst="rect">
            <a:avLst/>
          </a:prstGeom>
          <a:noFill/>
          <a:ln w="9525">
            <a:noFill/>
            <a:miter lim="800000"/>
            <a:headEnd/>
            <a:tailEnd/>
          </a:ln>
        </p:spPr>
        <p:txBody>
          <a:bodyPr wrap="none" anchor="ctr"/>
          <a:lstStyle/>
          <a:p>
            <a:endParaRPr lang="es-ES"/>
          </a:p>
        </p:txBody>
      </p:sp>
      <p:sp>
        <p:nvSpPr>
          <p:cNvPr id="12292" name="Rectangle 4"/>
          <p:cNvSpPr>
            <a:spLocks noGrp="1" noChangeArrowheads="1"/>
          </p:cNvSpPr>
          <p:nvPr>
            <p:ph type="title"/>
          </p:nvPr>
        </p:nvSpPr>
        <p:spPr>
          <a:xfrm>
            <a:off x="914400" y="76200"/>
            <a:ext cx="7772400" cy="1143000"/>
          </a:xfrm>
          <a:noFill/>
        </p:spPr>
        <p:txBody>
          <a:bodyPr lIns="90488" tIns="44450" rIns="90488" bIns="44450" anchor="b"/>
          <a:lstStyle/>
          <a:p>
            <a:r>
              <a:rPr lang="en-US" smtClean="0"/>
              <a:t>Administracion de Demanda</a:t>
            </a:r>
          </a:p>
        </p:txBody>
      </p:sp>
      <p:sp>
        <p:nvSpPr>
          <p:cNvPr id="12293" name="Oval 5"/>
          <p:cNvSpPr>
            <a:spLocks noChangeArrowheads="1"/>
          </p:cNvSpPr>
          <p:nvPr/>
        </p:nvSpPr>
        <p:spPr bwMode="auto">
          <a:xfrm>
            <a:off x="2514600" y="2325688"/>
            <a:ext cx="1968500" cy="825500"/>
          </a:xfrm>
          <a:prstGeom prst="ellipse">
            <a:avLst/>
          </a:prstGeom>
          <a:solidFill>
            <a:srgbClr val="FFABB9"/>
          </a:solidFill>
          <a:ln w="12700">
            <a:solidFill>
              <a:schemeClr val="tx1"/>
            </a:solidFill>
            <a:round/>
            <a:headEnd/>
            <a:tailEnd/>
          </a:ln>
        </p:spPr>
        <p:txBody>
          <a:bodyPr wrap="none" anchor="ctr"/>
          <a:lstStyle/>
          <a:p>
            <a:endParaRPr lang="es-ES"/>
          </a:p>
        </p:txBody>
      </p:sp>
      <p:sp>
        <p:nvSpPr>
          <p:cNvPr id="12294" name="Rectangle 6"/>
          <p:cNvSpPr>
            <a:spLocks noChangeArrowheads="1"/>
          </p:cNvSpPr>
          <p:nvPr/>
        </p:nvSpPr>
        <p:spPr bwMode="auto">
          <a:xfrm>
            <a:off x="3133725" y="2651125"/>
            <a:ext cx="768350" cy="406400"/>
          </a:xfrm>
          <a:prstGeom prst="rect">
            <a:avLst/>
          </a:prstGeom>
          <a:solidFill>
            <a:srgbClr val="FFABB9"/>
          </a:solidFill>
          <a:ln w="12700">
            <a:solidFill>
              <a:schemeClr val="tx1"/>
            </a:solidFill>
            <a:miter lim="800000"/>
            <a:headEnd/>
            <a:tailEnd/>
          </a:ln>
        </p:spPr>
        <p:txBody>
          <a:bodyPr wrap="none" anchor="ctr"/>
          <a:lstStyle/>
          <a:p>
            <a:pPr algn="ctr"/>
            <a:endParaRPr lang="es-ES_tradnl"/>
          </a:p>
        </p:txBody>
      </p:sp>
      <p:sp>
        <p:nvSpPr>
          <p:cNvPr id="12295" name="Rectangle 7"/>
          <p:cNvSpPr>
            <a:spLocks noChangeArrowheads="1"/>
          </p:cNvSpPr>
          <p:nvPr/>
        </p:nvSpPr>
        <p:spPr bwMode="auto">
          <a:xfrm>
            <a:off x="3332163" y="2687638"/>
            <a:ext cx="346075" cy="363537"/>
          </a:xfrm>
          <a:prstGeom prst="rect">
            <a:avLst/>
          </a:prstGeom>
          <a:solidFill>
            <a:srgbClr val="FFABB9"/>
          </a:solidFill>
          <a:ln w="9525">
            <a:noFill/>
            <a:miter lim="800000"/>
            <a:headEnd/>
            <a:tailEnd/>
          </a:ln>
        </p:spPr>
        <p:txBody>
          <a:bodyPr wrap="none" lIns="90488" tIns="44450" rIns="90488" bIns="44450">
            <a:spAutoFit/>
          </a:bodyPr>
          <a:lstStyle/>
          <a:p>
            <a:pPr eaLnBrk="0" hangingPunct="0"/>
            <a:r>
              <a:rPr lang="en-US" sz="1800"/>
              <a:t>A</a:t>
            </a:r>
          </a:p>
        </p:txBody>
      </p:sp>
      <p:sp>
        <p:nvSpPr>
          <p:cNvPr id="12296" name="Line 8"/>
          <p:cNvSpPr>
            <a:spLocks noChangeShapeType="1"/>
          </p:cNvSpPr>
          <p:nvPr/>
        </p:nvSpPr>
        <p:spPr bwMode="auto">
          <a:xfrm flipV="1">
            <a:off x="4325938" y="1914525"/>
            <a:ext cx="1125537" cy="541338"/>
          </a:xfrm>
          <a:prstGeom prst="line">
            <a:avLst/>
          </a:prstGeom>
          <a:noFill/>
          <a:ln w="12700">
            <a:solidFill>
              <a:schemeClr val="tx1"/>
            </a:solidFill>
            <a:round/>
            <a:headEnd type="stealth" w="med" len="med"/>
            <a:tailEnd type="none" w="sm" len="sm"/>
          </a:ln>
        </p:spPr>
        <p:txBody>
          <a:bodyPr/>
          <a:lstStyle/>
          <a:p>
            <a:endParaRPr lang="es-ES"/>
          </a:p>
        </p:txBody>
      </p:sp>
      <p:sp>
        <p:nvSpPr>
          <p:cNvPr id="12297" name="Rectangle 9"/>
          <p:cNvSpPr>
            <a:spLocks noChangeArrowheads="1"/>
          </p:cNvSpPr>
          <p:nvPr/>
        </p:nvSpPr>
        <p:spPr bwMode="auto">
          <a:xfrm>
            <a:off x="5675313" y="1676400"/>
            <a:ext cx="3322637" cy="758825"/>
          </a:xfrm>
          <a:prstGeom prst="rect">
            <a:avLst/>
          </a:prstGeom>
          <a:solidFill>
            <a:srgbClr val="FFABB9"/>
          </a:solidFill>
          <a:ln w="9525">
            <a:noFill/>
            <a:miter lim="800000"/>
            <a:headEnd/>
            <a:tailEnd/>
          </a:ln>
        </p:spPr>
        <p:txBody>
          <a:bodyPr wrap="none" lIns="90488" tIns="44450" rIns="90488" bIns="44450">
            <a:spAutoFit/>
          </a:bodyPr>
          <a:lstStyle/>
          <a:p>
            <a:pPr eaLnBrk="0" hangingPunct="0"/>
            <a:r>
              <a:rPr lang="en-US" sz="2200">
                <a:latin typeface="Arial" charset="0"/>
              </a:rPr>
              <a:t>Demanda Independiente:</a:t>
            </a:r>
          </a:p>
          <a:p>
            <a:pPr eaLnBrk="0" hangingPunct="0"/>
            <a:r>
              <a:rPr lang="en-US" sz="2200">
                <a:latin typeface="Arial" charset="0"/>
              </a:rPr>
              <a:t>Productos Terminados</a:t>
            </a:r>
          </a:p>
        </p:txBody>
      </p:sp>
      <p:grpSp>
        <p:nvGrpSpPr>
          <p:cNvPr id="2" name="Group 10"/>
          <p:cNvGrpSpPr>
            <a:grpSpLocks/>
          </p:cNvGrpSpPr>
          <p:nvPr/>
        </p:nvGrpSpPr>
        <p:grpSpPr bwMode="auto">
          <a:xfrm>
            <a:off x="304800" y="2590800"/>
            <a:ext cx="8905875" cy="3284538"/>
            <a:chOff x="196" y="1609"/>
            <a:chExt cx="5610" cy="2069"/>
          </a:xfrm>
        </p:grpSpPr>
        <p:grpSp>
          <p:nvGrpSpPr>
            <p:cNvPr id="12299" name="Group 11"/>
            <p:cNvGrpSpPr>
              <a:grpSpLocks/>
            </p:cNvGrpSpPr>
            <p:nvPr/>
          </p:nvGrpSpPr>
          <p:grpSpPr bwMode="auto">
            <a:xfrm>
              <a:off x="196" y="1914"/>
              <a:ext cx="4024" cy="1764"/>
              <a:chOff x="196" y="1914"/>
              <a:chExt cx="4024" cy="1764"/>
            </a:xfrm>
          </p:grpSpPr>
          <p:sp>
            <p:nvSpPr>
              <p:cNvPr id="12302" name="Oval 12"/>
              <p:cNvSpPr>
                <a:spLocks noChangeArrowheads="1"/>
              </p:cNvSpPr>
              <p:nvPr/>
            </p:nvSpPr>
            <p:spPr bwMode="auto">
              <a:xfrm>
                <a:off x="196" y="1958"/>
                <a:ext cx="4024" cy="1720"/>
              </a:xfrm>
              <a:prstGeom prst="ellipse">
                <a:avLst/>
              </a:prstGeom>
              <a:solidFill>
                <a:schemeClr val="folHlink"/>
              </a:solidFill>
              <a:ln w="12700">
                <a:solidFill>
                  <a:schemeClr val="tx1"/>
                </a:solidFill>
                <a:round/>
                <a:headEnd/>
                <a:tailEnd/>
              </a:ln>
            </p:spPr>
            <p:txBody>
              <a:bodyPr wrap="none" anchor="ctr"/>
              <a:lstStyle/>
              <a:p>
                <a:endParaRPr lang="es-ES"/>
              </a:p>
            </p:txBody>
          </p:sp>
          <p:sp>
            <p:nvSpPr>
              <p:cNvPr id="12303" name="Rectangle 13"/>
              <p:cNvSpPr>
                <a:spLocks noChangeArrowheads="1"/>
              </p:cNvSpPr>
              <p:nvPr/>
            </p:nvSpPr>
            <p:spPr bwMode="auto">
              <a:xfrm>
                <a:off x="1174" y="2306"/>
                <a:ext cx="484" cy="256"/>
              </a:xfrm>
              <a:prstGeom prst="rect">
                <a:avLst/>
              </a:prstGeom>
              <a:solidFill>
                <a:schemeClr val="folHlink"/>
              </a:solidFill>
              <a:ln w="12700">
                <a:solidFill>
                  <a:schemeClr val="tx1"/>
                </a:solidFill>
                <a:miter lim="800000"/>
                <a:headEnd/>
                <a:tailEnd/>
              </a:ln>
            </p:spPr>
            <p:txBody>
              <a:bodyPr wrap="none" anchor="ctr"/>
              <a:lstStyle/>
              <a:p>
                <a:endParaRPr lang="es-ES"/>
              </a:p>
            </p:txBody>
          </p:sp>
          <p:grpSp>
            <p:nvGrpSpPr>
              <p:cNvPr id="12304" name="Group 14"/>
              <p:cNvGrpSpPr>
                <a:grpSpLocks/>
              </p:cNvGrpSpPr>
              <p:nvPr/>
            </p:nvGrpSpPr>
            <p:grpSpPr bwMode="auto">
              <a:xfrm>
                <a:off x="724" y="2954"/>
                <a:ext cx="1384" cy="256"/>
                <a:chOff x="724" y="2954"/>
                <a:chExt cx="1384" cy="256"/>
              </a:xfrm>
            </p:grpSpPr>
            <p:sp>
              <p:nvSpPr>
                <p:cNvPr id="12327" name="Rectangle 15"/>
                <p:cNvSpPr>
                  <a:spLocks noChangeArrowheads="1"/>
                </p:cNvSpPr>
                <p:nvPr/>
              </p:nvSpPr>
              <p:spPr bwMode="auto">
                <a:xfrm>
                  <a:off x="1624" y="2954"/>
                  <a:ext cx="484" cy="256"/>
                </a:xfrm>
                <a:prstGeom prst="rect">
                  <a:avLst/>
                </a:prstGeom>
                <a:solidFill>
                  <a:schemeClr val="folHlink"/>
                </a:solidFill>
                <a:ln w="12700">
                  <a:solidFill>
                    <a:schemeClr val="tx1"/>
                  </a:solidFill>
                  <a:miter lim="800000"/>
                  <a:headEnd/>
                  <a:tailEnd/>
                </a:ln>
              </p:spPr>
              <p:txBody>
                <a:bodyPr wrap="none" anchor="ctr"/>
                <a:lstStyle/>
                <a:p>
                  <a:endParaRPr lang="es-ES"/>
                </a:p>
              </p:txBody>
            </p:sp>
            <p:sp>
              <p:nvSpPr>
                <p:cNvPr id="12328" name="Rectangle 16"/>
                <p:cNvSpPr>
                  <a:spLocks noChangeArrowheads="1"/>
                </p:cNvSpPr>
                <p:nvPr/>
              </p:nvSpPr>
              <p:spPr bwMode="auto">
                <a:xfrm>
                  <a:off x="724" y="2954"/>
                  <a:ext cx="484" cy="256"/>
                </a:xfrm>
                <a:prstGeom prst="rect">
                  <a:avLst/>
                </a:prstGeom>
                <a:solidFill>
                  <a:schemeClr val="folHlink"/>
                </a:solidFill>
                <a:ln w="12700">
                  <a:solidFill>
                    <a:schemeClr val="tx1"/>
                  </a:solidFill>
                  <a:miter lim="800000"/>
                  <a:headEnd/>
                  <a:tailEnd/>
                </a:ln>
              </p:spPr>
              <p:txBody>
                <a:bodyPr wrap="none" anchor="ctr"/>
                <a:lstStyle/>
                <a:p>
                  <a:endParaRPr lang="es-ES"/>
                </a:p>
              </p:txBody>
            </p:sp>
          </p:grpSp>
          <p:sp>
            <p:nvSpPr>
              <p:cNvPr id="12305" name="Line 17"/>
              <p:cNvSpPr>
                <a:spLocks noChangeShapeType="1"/>
              </p:cNvSpPr>
              <p:nvPr/>
            </p:nvSpPr>
            <p:spPr bwMode="auto">
              <a:xfrm>
                <a:off x="1416" y="2573"/>
                <a:ext cx="0" cy="172"/>
              </a:xfrm>
              <a:prstGeom prst="line">
                <a:avLst/>
              </a:prstGeom>
              <a:noFill/>
              <a:ln w="12700">
                <a:solidFill>
                  <a:schemeClr val="tx1"/>
                </a:solidFill>
                <a:round/>
                <a:headEnd type="none" w="sm" len="sm"/>
                <a:tailEnd type="none" w="sm" len="sm"/>
              </a:ln>
            </p:spPr>
            <p:txBody>
              <a:bodyPr/>
              <a:lstStyle/>
              <a:p>
                <a:endParaRPr lang="es-ES"/>
              </a:p>
            </p:txBody>
          </p:sp>
          <p:sp>
            <p:nvSpPr>
              <p:cNvPr id="12306" name="Line 18"/>
              <p:cNvSpPr>
                <a:spLocks noChangeShapeType="1"/>
              </p:cNvSpPr>
              <p:nvPr/>
            </p:nvSpPr>
            <p:spPr bwMode="auto">
              <a:xfrm>
                <a:off x="991" y="2758"/>
                <a:ext cx="853" cy="0"/>
              </a:xfrm>
              <a:prstGeom prst="line">
                <a:avLst/>
              </a:prstGeom>
              <a:noFill/>
              <a:ln w="12700">
                <a:solidFill>
                  <a:schemeClr val="tx1"/>
                </a:solidFill>
                <a:round/>
                <a:headEnd type="none" w="sm" len="sm"/>
                <a:tailEnd type="none" w="sm" len="sm"/>
              </a:ln>
            </p:spPr>
            <p:txBody>
              <a:bodyPr/>
              <a:lstStyle/>
              <a:p>
                <a:endParaRPr lang="es-ES"/>
              </a:p>
            </p:txBody>
          </p:sp>
          <p:sp>
            <p:nvSpPr>
              <p:cNvPr id="12307" name="Line 19"/>
              <p:cNvSpPr>
                <a:spLocks noChangeShapeType="1"/>
              </p:cNvSpPr>
              <p:nvPr/>
            </p:nvSpPr>
            <p:spPr bwMode="auto">
              <a:xfrm>
                <a:off x="1859" y="2765"/>
                <a:ext cx="0" cy="181"/>
              </a:xfrm>
              <a:prstGeom prst="line">
                <a:avLst/>
              </a:prstGeom>
              <a:noFill/>
              <a:ln w="12700">
                <a:solidFill>
                  <a:schemeClr val="tx1"/>
                </a:solidFill>
                <a:round/>
                <a:headEnd type="none" w="sm" len="sm"/>
                <a:tailEnd type="none" w="sm" len="sm"/>
              </a:ln>
            </p:spPr>
            <p:txBody>
              <a:bodyPr/>
              <a:lstStyle/>
              <a:p>
                <a:endParaRPr lang="es-ES"/>
              </a:p>
            </p:txBody>
          </p:sp>
          <p:sp>
            <p:nvSpPr>
              <p:cNvPr id="12308" name="Line 20"/>
              <p:cNvSpPr>
                <a:spLocks noChangeShapeType="1"/>
              </p:cNvSpPr>
              <p:nvPr/>
            </p:nvSpPr>
            <p:spPr bwMode="auto">
              <a:xfrm>
                <a:off x="989" y="2765"/>
                <a:ext cx="0" cy="181"/>
              </a:xfrm>
              <a:prstGeom prst="line">
                <a:avLst/>
              </a:prstGeom>
              <a:noFill/>
              <a:ln w="12700">
                <a:solidFill>
                  <a:schemeClr val="tx1"/>
                </a:solidFill>
                <a:round/>
                <a:headEnd type="none" w="sm" len="sm"/>
                <a:tailEnd type="none" w="sm" len="sm"/>
              </a:ln>
            </p:spPr>
            <p:txBody>
              <a:bodyPr/>
              <a:lstStyle/>
              <a:p>
                <a:endParaRPr lang="es-ES"/>
              </a:p>
            </p:txBody>
          </p:sp>
          <p:sp>
            <p:nvSpPr>
              <p:cNvPr id="12309" name="Rectangle 21"/>
              <p:cNvSpPr>
                <a:spLocks noChangeArrowheads="1"/>
              </p:cNvSpPr>
              <p:nvPr/>
            </p:nvSpPr>
            <p:spPr bwMode="auto">
              <a:xfrm>
                <a:off x="2710" y="2306"/>
                <a:ext cx="484" cy="256"/>
              </a:xfrm>
              <a:prstGeom prst="rect">
                <a:avLst/>
              </a:prstGeom>
              <a:solidFill>
                <a:schemeClr val="folHlink"/>
              </a:solidFill>
              <a:ln w="12700">
                <a:solidFill>
                  <a:schemeClr val="tx1"/>
                </a:solidFill>
                <a:miter lim="800000"/>
                <a:headEnd/>
                <a:tailEnd/>
              </a:ln>
            </p:spPr>
            <p:txBody>
              <a:bodyPr wrap="none" anchor="ctr"/>
              <a:lstStyle/>
              <a:p>
                <a:endParaRPr lang="es-ES"/>
              </a:p>
            </p:txBody>
          </p:sp>
          <p:grpSp>
            <p:nvGrpSpPr>
              <p:cNvPr id="12310" name="Group 22"/>
              <p:cNvGrpSpPr>
                <a:grpSpLocks/>
              </p:cNvGrpSpPr>
              <p:nvPr/>
            </p:nvGrpSpPr>
            <p:grpSpPr bwMode="auto">
              <a:xfrm>
                <a:off x="2260" y="2954"/>
                <a:ext cx="1384" cy="256"/>
                <a:chOff x="2260" y="2954"/>
                <a:chExt cx="1384" cy="256"/>
              </a:xfrm>
            </p:grpSpPr>
            <p:sp>
              <p:nvSpPr>
                <p:cNvPr id="12325" name="Rectangle 23"/>
                <p:cNvSpPr>
                  <a:spLocks noChangeArrowheads="1"/>
                </p:cNvSpPr>
                <p:nvPr/>
              </p:nvSpPr>
              <p:spPr bwMode="auto">
                <a:xfrm>
                  <a:off x="3160" y="2954"/>
                  <a:ext cx="484" cy="256"/>
                </a:xfrm>
                <a:prstGeom prst="rect">
                  <a:avLst/>
                </a:prstGeom>
                <a:solidFill>
                  <a:schemeClr val="folHlink"/>
                </a:solidFill>
                <a:ln w="12700">
                  <a:solidFill>
                    <a:schemeClr val="tx1"/>
                  </a:solidFill>
                  <a:miter lim="800000"/>
                  <a:headEnd/>
                  <a:tailEnd/>
                </a:ln>
              </p:spPr>
              <p:txBody>
                <a:bodyPr wrap="none" anchor="ctr"/>
                <a:lstStyle/>
                <a:p>
                  <a:endParaRPr lang="es-ES"/>
                </a:p>
              </p:txBody>
            </p:sp>
            <p:sp>
              <p:nvSpPr>
                <p:cNvPr id="12326" name="Rectangle 24"/>
                <p:cNvSpPr>
                  <a:spLocks noChangeArrowheads="1"/>
                </p:cNvSpPr>
                <p:nvPr/>
              </p:nvSpPr>
              <p:spPr bwMode="auto">
                <a:xfrm>
                  <a:off x="2260" y="2954"/>
                  <a:ext cx="484" cy="256"/>
                </a:xfrm>
                <a:prstGeom prst="rect">
                  <a:avLst/>
                </a:prstGeom>
                <a:solidFill>
                  <a:schemeClr val="folHlink"/>
                </a:solidFill>
                <a:ln w="12700">
                  <a:solidFill>
                    <a:schemeClr val="tx1"/>
                  </a:solidFill>
                  <a:miter lim="800000"/>
                  <a:headEnd/>
                  <a:tailEnd/>
                </a:ln>
              </p:spPr>
              <p:txBody>
                <a:bodyPr wrap="none" anchor="ctr"/>
                <a:lstStyle/>
                <a:p>
                  <a:endParaRPr lang="es-ES"/>
                </a:p>
              </p:txBody>
            </p:sp>
          </p:grpSp>
          <p:sp>
            <p:nvSpPr>
              <p:cNvPr id="12311" name="Line 25"/>
              <p:cNvSpPr>
                <a:spLocks noChangeShapeType="1"/>
              </p:cNvSpPr>
              <p:nvPr/>
            </p:nvSpPr>
            <p:spPr bwMode="auto">
              <a:xfrm>
                <a:off x="2952" y="2573"/>
                <a:ext cx="0" cy="172"/>
              </a:xfrm>
              <a:prstGeom prst="line">
                <a:avLst/>
              </a:prstGeom>
              <a:noFill/>
              <a:ln w="12700">
                <a:solidFill>
                  <a:schemeClr val="tx1"/>
                </a:solidFill>
                <a:round/>
                <a:headEnd type="none" w="sm" len="sm"/>
                <a:tailEnd type="none" w="sm" len="sm"/>
              </a:ln>
            </p:spPr>
            <p:txBody>
              <a:bodyPr/>
              <a:lstStyle/>
              <a:p>
                <a:endParaRPr lang="es-ES"/>
              </a:p>
            </p:txBody>
          </p:sp>
          <p:sp>
            <p:nvSpPr>
              <p:cNvPr id="12312" name="Line 26"/>
              <p:cNvSpPr>
                <a:spLocks noChangeShapeType="1"/>
              </p:cNvSpPr>
              <p:nvPr/>
            </p:nvSpPr>
            <p:spPr bwMode="auto">
              <a:xfrm>
                <a:off x="2527" y="2758"/>
                <a:ext cx="853" cy="0"/>
              </a:xfrm>
              <a:prstGeom prst="line">
                <a:avLst/>
              </a:prstGeom>
              <a:noFill/>
              <a:ln w="12700">
                <a:solidFill>
                  <a:schemeClr val="tx1"/>
                </a:solidFill>
                <a:round/>
                <a:headEnd type="none" w="sm" len="sm"/>
                <a:tailEnd type="none" w="sm" len="sm"/>
              </a:ln>
            </p:spPr>
            <p:txBody>
              <a:bodyPr/>
              <a:lstStyle/>
              <a:p>
                <a:endParaRPr lang="es-ES"/>
              </a:p>
            </p:txBody>
          </p:sp>
          <p:sp>
            <p:nvSpPr>
              <p:cNvPr id="12313" name="Line 27"/>
              <p:cNvSpPr>
                <a:spLocks noChangeShapeType="1"/>
              </p:cNvSpPr>
              <p:nvPr/>
            </p:nvSpPr>
            <p:spPr bwMode="auto">
              <a:xfrm>
                <a:off x="3389" y="2765"/>
                <a:ext cx="0" cy="181"/>
              </a:xfrm>
              <a:prstGeom prst="line">
                <a:avLst/>
              </a:prstGeom>
              <a:noFill/>
              <a:ln w="12700">
                <a:solidFill>
                  <a:schemeClr val="tx1"/>
                </a:solidFill>
                <a:round/>
                <a:headEnd type="none" w="sm" len="sm"/>
                <a:tailEnd type="none" w="sm" len="sm"/>
              </a:ln>
            </p:spPr>
            <p:txBody>
              <a:bodyPr/>
              <a:lstStyle/>
              <a:p>
                <a:endParaRPr lang="es-ES"/>
              </a:p>
            </p:txBody>
          </p:sp>
          <p:sp>
            <p:nvSpPr>
              <p:cNvPr id="12314" name="Line 28"/>
              <p:cNvSpPr>
                <a:spLocks noChangeShapeType="1"/>
              </p:cNvSpPr>
              <p:nvPr/>
            </p:nvSpPr>
            <p:spPr bwMode="auto">
              <a:xfrm>
                <a:off x="2525" y="2765"/>
                <a:ext cx="0" cy="181"/>
              </a:xfrm>
              <a:prstGeom prst="line">
                <a:avLst/>
              </a:prstGeom>
              <a:noFill/>
              <a:ln w="12700">
                <a:solidFill>
                  <a:schemeClr val="tx1"/>
                </a:solidFill>
                <a:round/>
                <a:headEnd type="none" w="sm" len="sm"/>
                <a:tailEnd type="none" w="sm" len="sm"/>
              </a:ln>
            </p:spPr>
            <p:txBody>
              <a:bodyPr/>
              <a:lstStyle/>
              <a:p>
                <a:endParaRPr lang="es-ES"/>
              </a:p>
            </p:txBody>
          </p:sp>
          <p:sp>
            <p:nvSpPr>
              <p:cNvPr id="12315" name="Line 29"/>
              <p:cNvSpPr>
                <a:spLocks noChangeShapeType="1"/>
              </p:cNvSpPr>
              <p:nvPr/>
            </p:nvSpPr>
            <p:spPr bwMode="auto">
              <a:xfrm>
                <a:off x="2232" y="1914"/>
                <a:ext cx="0" cy="181"/>
              </a:xfrm>
              <a:prstGeom prst="line">
                <a:avLst/>
              </a:prstGeom>
              <a:noFill/>
              <a:ln w="12700">
                <a:solidFill>
                  <a:schemeClr val="tx1"/>
                </a:solidFill>
                <a:round/>
                <a:headEnd type="none" w="sm" len="sm"/>
                <a:tailEnd type="none" w="sm" len="sm"/>
              </a:ln>
            </p:spPr>
            <p:txBody>
              <a:bodyPr/>
              <a:lstStyle/>
              <a:p>
                <a:endParaRPr lang="es-ES"/>
              </a:p>
            </p:txBody>
          </p:sp>
          <p:sp>
            <p:nvSpPr>
              <p:cNvPr id="12316" name="Line 30"/>
              <p:cNvSpPr>
                <a:spLocks noChangeShapeType="1"/>
              </p:cNvSpPr>
              <p:nvPr/>
            </p:nvSpPr>
            <p:spPr bwMode="auto">
              <a:xfrm>
                <a:off x="1423" y="2103"/>
                <a:ext cx="1525" cy="0"/>
              </a:xfrm>
              <a:prstGeom prst="line">
                <a:avLst/>
              </a:prstGeom>
              <a:noFill/>
              <a:ln w="12700">
                <a:solidFill>
                  <a:schemeClr val="tx1"/>
                </a:solidFill>
                <a:round/>
                <a:headEnd type="none" w="sm" len="sm"/>
                <a:tailEnd type="none" w="sm" len="sm"/>
              </a:ln>
            </p:spPr>
            <p:txBody>
              <a:bodyPr/>
              <a:lstStyle/>
              <a:p>
                <a:endParaRPr lang="es-ES"/>
              </a:p>
            </p:txBody>
          </p:sp>
          <p:sp>
            <p:nvSpPr>
              <p:cNvPr id="12317" name="Line 31"/>
              <p:cNvSpPr>
                <a:spLocks noChangeShapeType="1"/>
              </p:cNvSpPr>
              <p:nvPr/>
            </p:nvSpPr>
            <p:spPr bwMode="auto">
              <a:xfrm>
                <a:off x="2957" y="2110"/>
                <a:ext cx="0" cy="181"/>
              </a:xfrm>
              <a:prstGeom prst="line">
                <a:avLst/>
              </a:prstGeom>
              <a:noFill/>
              <a:ln w="12700">
                <a:solidFill>
                  <a:schemeClr val="tx1"/>
                </a:solidFill>
                <a:round/>
                <a:headEnd type="none" w="sm" len="sm"/>
                <a:tailEnd type="none" w="sm" len="sm"/>
              </a:ln>
            </p:spPr>
            <p:txBody>
              <a:bodyPr/>
              <a:lstStyle/>
              <a:p>
                <a:endParaRPr lang="es-ES"/>
              </a:p>
            </p:txBody>
          </p:sp>
          <p:sp>
            <p:nvSpPr>
              <p:cNvPr id="12318" name="Line 32"/>
              <p:cNvSpPr>
                <a:spLocks noChangeShapeType="1"/>
              </p:cNvSpPr>
              <p:nvPr/>
            </p:nvSpPr>
            <p:spPr bwMode="auto">
              <a:xfrm>
                <a:off x="1416" y="2110"/>
                <a:ext cx="0" cy="181"/>
              </a:xfrm>
              <a:prstGeom prst="line">
                <a:avLst/>
              </a:prstGeom>
              <a:noFill/>
              <a:ln w="12700">
                <a:solidFill>
                  <a:schemeClr val="tx1"/>
                </a:solidFill>
                <a:round/>
                <a:headEnd type="none" w="sm" len="sm"/>
                <a:tailEnd type="none" w="sm" len="sm"/>
              </a:ln>
            </p:spPr>
            <p:txBody>
              <a:bodyPr/>
              <a:lstStyle/>
              <a:p>
                <a:endParaRPr lang="es-ES"/>
              </a:p>
            </p:txBody>
          </p:sp>
          <p:sp>
            <p:nvSpPr>
              <p:cNvPr id="12319" name="Rectangle 33"/>
              <p:cNvSpPr>
                <a:spLocks noChangeArrowheads="1"/>
              </p:cNvSpPr>
              <p:nvPr/>
            </p:nvSpPr>
            <p:spPr bwMode="auto">
              <a:xfrm>
                <a:off x="1233" y="2318"/>
                <a:ext cx="378" cy="229"/>
              </a:xfrm>
              <a:prstGeom prst="rect">
                <a:avLst/>
              </a:prstGeom>
              <a:solidFill>
                <a:schemeClr val="folHlink"/>
              </a:solidFill>
              <a:ln w="9525">
                <a:noFill/>
                <a:miter lim="800000"/>
                <a:headEnd/>
                <a:tailEnd/>
              </a:ln>
            </p:spPr>
            <p:txBody>
              <a:bodyPr wrap="none" lIns="90488" tIns="44450" rIns="90488" bIns="44450">
                <a:spAutoFit/>
              </a:bodyPr>
              <a:lstStyle/>
              <a:p>
                <a:pPr eaLnBrk="0" hangingPunct="0"/>
                <a:r>
                  <a:rPr lang="en-US" sz="1800"/>
                  <a:t>B(4)</a:t>
                </a:r>
              </a:p>
            </p:txBody>
          </p:sp>
          <p:sp>
            <p:nvSpPr>
              <p:cNvPr id="12320" name="Rectangle 34"/>
              <p:cNvSpPr>
                <a:spLocks noChangeArrowheads="1"/>
              </p:cNvSpPr>
              <p:nvPr/>
            </p:nvSpPr>
            <p:spPr bwMode="auto">
              <a:xfrm>
                <a:off x="2769" y="2312"/>
                <a:ext cx="378" cy="229"/>
              </a:xfrm>
              <a:prstGeom prst="rect">
                <a:avLst/>
              </a:prstGeom>
              <a:solidFill>
                <a:schemeClr val="folHlink"/>
              </a:solidFill>
              <a:ln w="9525">
                <a:noFill/>
                <a:miter lim="800000"/>
                <a:headEnd/>
                <a:tailEnd/>
              </a:ln>
            </p:spPr>
            <p:txBody>
              <a:bodyPr wrap="none" lIns="90488" tIns="44450" rIns="90488" bIns="44450">
                <a:spAutoFit/>
              </a:bodyPr>
              <a:lstStyle/>
              <a:p>
                <a:pPr eaLnBrk="0" hangingPunct="0"/>
                <a:r>
                  <a:rPr lang="en-US" sz="1800"/>
                  <a:t>C(2)</a:t>
                </a:r>
              </a:p>
            </p:txBody>
          </p:sp>
          <p:sp>
            <p:nvSpPr>
              <p:cNvPr id="12321" name="Rectangle 35"/>
              <p:cNvSpPr>
                <a:spLocks noChangeArrowheads="1"/>
              </p:cNvSpPr>
              <p:nvPr/>
            </p:nvSpPr>
            <p:spPr bwMode="auto">
              <a:xfrm>
                <a:off x="747" y="2960"/>
                <a:ext cx="386" cy="229"/>
              </a:xfrm>
              <a:prstGeom prst="rect">
                <a:avLst/>
              </a:prstGeom>
              <a:solidFill>
                <a:schemeClr val="folHlink"/>
              </a:solidFill>
              <a:ln w="9525">
                <a:noFill/>
                <a:miter lim="800000"/>
                <a:headEnd/>
                <a:tailEnd/>
              </a:ln>
            </p:spPr>
            <p:txBody>
              <a:bodyPr wrap="none" lIns="90488" tIns="44450" rIns="90488" bIns="44450">
                <a:spAutoFit/>
              </a:bodyPr>
              <a:lstStyle/>
              <a:p>
                <a:pPr eaLnBrk="0" hangingPunct="0"/>
                <a:r>
                  <a:rPr lang="en-US" sz="1800"/>
                  <a:t>D(2)</a:t>
                </a:r>
              </a:p>
            </p:txBody>
          </p:sp>
          <p:sp>
            <p:nvSpPr>
              <p:cNvPr id="12322" name="Rectangle 36"/>
              <p:cNvSpPr>
                <a:spLocks noChangeArrowheads="1"/>
              </p:cNvSpPr>
              <p:nvPr/>
            </p:nvSpPr>
            <p:spPr bwMode="auto">
              <a:xfrm>
                <a:off x="1641" y="2960"/>
                <a:ext cx="370" cy="229"/>
              </a:xfrm>
              <a:prstGeom prst="rect">
                <a:avLst/>
              </a:prstGeom>
              <a:solidFill>
                <a:schemeClr val="folHlink"/>
              </a:solidFill>
              <a:ln w="9525">
                <a:noFill/>
                <a:miter lim="800000"/>
                <a:headEnd/>
                <a:tailEnd/>
              </a:ln>
            </p:spPr>
            <p:txBody>
              <a:bodyPr wrap="none" lIns="90488" tIns="44450" rIns="90488" bIns="44450">
                <a:spAutoFit/>
              </a:bodyPr>
              <a:lstStyle/>
              <a:p>
                <a:pPr eaLnBrk="0" hangingPunct="0"/>
                <a:r>
                  <a:rPr lang="en-US" sz="1800"/>
                  <a:t>E(1)</a:t>
                </a:r>
              </a:p>
            </p:txBody>
          </p:sp>
          <p:sp>
            <p:nvSpPr>
              <p:cNvPr id="12323" name="Rectangle 37"/>
              <p:cNvSpPr>
                <a:spLocks noChangeArrowheads="1"/>
              </p:cNvSpPr>
              <p:nvPr/>
            </p:nvSpPr>
            <p:spPr bwMode="auto">
              <a:xfrm>
                <a:off x="2295" y="2966"/>
                <a:ext cx="386" cy="229"/>
              </a:xfrm>
              <a:prstGeom prst="rect">
                <a:avLst/>
              </a:prstGeom>
              <a:solidFill>
                <a:schemeClr val="folHlink"/>
              </a:solidFill>
              <a:ln w="9525">
                <a:noFill/>
                <a:miter lim="800000"/>
                <a:headEnd/>
                <a:tailEnd/>
              </a:ln>
            </p:spPr>
            <p:txBody>
              <a:bodyPr wrap="none" lIns="90488" tIns="44450" rIns="90488" bIns="44450">
                <a:spAutoFit/>
              </a:bodyPr>
              <a:lstStyle/>
              <a:p>
                <a:pPr eaLnBrk="0" hangingPunct="0"/>
                <a:r>
                  <a:rPr lang="en-US" sz="1800"/>
                  <a:t>D(3)</a:t>
                </a:r>
              </a:p>
            </p:txBody>
          </p:sp>
          <p:sp>
            <p:nvSpPr>
              <p:cNvPr id="12324" name="Rectangle 38"/>
              <p:cNvSpPr>
                <a:spLocks noChangeArrowheads="1"/>
              </p:cNvSpPr>
              <p:nvPr/>
            </p:nvSpPr>
            <p:spPr bwMode="auto">
              <a:xfrm>
                <a:off x="3219" y="2966"/>
                <a:ext cx="362" cy="229"/>
              </a:xfrm>
              <a:prstGeom prst="rect">
                <a:avLst/>
              </a:prstGeom>
              <a:solidFill>
                <a:schemeClr val="folHlink"/>
              </a:solidFill>
              <a:ln w="9525">
                <a:noFill/>
                <a:miter lim="800000"/>
                <a:headEnd/>
                <a:tailEnd/>
              </a:ln>
            </p:spPr>
            <p:txBody>
              <a:bodyPr wrap="none" lIns="90488" tIns="44450" rIns="90488" bIns="44450">
                <a:spAutoFit/>
              </a:bodyPr>
              <a:lstStyle/>
              <a:p>
                <a:pPr eaLnBrk="0" hangingPunct="0"/>
                <a:r>
                  <a:rPr lang="en-US" sz="1800"/>
                  <a:t>F(2)</a:t>
                </a:r>
              </a:p>
            </p:txBody>
          </p:sp>
        </p:grpSp>
        <p:sp>
          <p:nvSpPr>
            <p:cNvPr id="12300" name="Line 39"/>
            <p:cNvSpPr>
              <a:spLocks noChangeShapeType="1"/>
            </p:cNvSpPr>
            <p:nvPr/>
          </p:nvSpPr>
          <p:spPr bwMode="auto">
            <a:xfrm flipV="1">
              <a:off x="3221" y="1807"/>
              <a:ext cx="565" cy="293"/>
            </a:xfrm>
            <a:prstGeom prst="line">
              <a:avLst/>
            </a:prstGeom>
            <a:noFill/>
            <a:ln w="12700">
              <a:solidFill>
                <a:schemeClr val="tx1"/>
              </a:solidFill>
              <a:round/>
              <a:headEnd type="stealth" w="med" len="med"/>
              <a:tailEnd type="none" w="sm" len="sm"/>
            </a:ln>
          </p:spPr>
          <p:txBody>
            <a:bodyPr/>
            <a:lstStyle/>
            <a:p>
              <a:endParaRPr lang="es-ES"/>
            </a:p>
          </p:txBody>
        </p:sp>
        <p:sp>
          <p:nvSpPr>
            <p:cNvPr id="12301" name="Rectangle 40"/>
            <p:cNvSpPr>
              <a:spLocks noChangeArrowheads="1"/>
            </p:cNvSpPr>
            <p:nvPr/>
          </p:nvSpPr>
          <p:spPr bwMode="auto">
            <a:xfrm>
              <a:off x="3831" y="1609"/>
              <a:ext cx="1975" cy="900"/>
            </a:xfrm>
            <a:prstGeom prst="rect">
              <a:avLst/>
            </a:prstGeom>
            <a:solidFill>
              <a:schemeClr val="folHlink"/>
            </a:solidFill>
            <a:ln w="9525">
              <a:noFill/>
              <a:miter lim="800000"/>
              <a:headEnd/>
              <a:tailEnd/>
            </a:ln>
          </p:spPr>
          <p:txBody>
            <a:bodyPr wrap="none" lIns="90488" tIns="44450" rIns="90488" bIns="44450">
              <a:spAutoFit/>
            </a:bodyPr>
            <a:lstStyle/>
            <a:p>
              <a:pPr eaLnBrk="0" hangingPunct="0"/>
              <a:r>
                <a:rPr lang="en-US" sz="2200">
                  <a:latin typeface="Arial" charset="0"/>
                </a:rPr>
                <a:t>Demanda Depiendente:</a:t>
              </a:r>
            </a:p>
            <a:p>
              <a:pPr eaLnBrk="0" hangingPunct="0"/>
              <a:r>
                <a:rPr lang="en-US" sz="2200">
                  <a:latin typeface="Arial" charset="0"/>
                </a:rPr>
                <a:t>Materia Prima, </a:t>
              </a:r>
            </a:p>
            <a:p>
              <a:pPr eaLnBrk="0" hangingPunct="0"/>
              <a:r>
                <a:rPr lang="en-US" sz="2200">
                  <a:latin typeface="Arial" charset="0"/>
                </a:rPr>
                <a:t>Partes, Insumos,</a:t>
              </a:r>
            </a:p>
            <a:p>
              <a:pPr eaLnBrk="0" hangingPunct="0"/>
              <a:r>
                <a:rPr lang="en-US" sz="2200">
                  <a:latin typeface="Arial" charset="0"/>
                </a:rPr>
                <a:t>Sub-procesos, etc.</a:t>
              </a:r>
              <a:endParaRPr lang="en-US"/>
            </a:p>
          </p:txBody>
        </p:sp>
      </p:gr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endParaRPr lang="es-ES"/>
          </a:p>
        </p:txBody>
      </p:sp>
      <p:sp>
        <p:nvSpPr>
          <p:cNvPr id="13315" name="Rectangle 3"/>
          <p:cNvSpPr>
            <a:spLocks noChangeArrowheads="1"/>
          </p:cNvSpPr>
          <p:nvPr/>
        </p:nvSpPr>
        <p:spPr bwMode="auto">
          <a:xfrm>
            <a:off x="3124200" y="6248400"/>
            <a:ext cx="2895600" cy="457200"/>
          </a:xfrm>
          <a:prstGeom prst="rect">
            <a:avLst/>
          </a:prstGeom>
          <a:noFill/>
          <a:ln w="9525">
            <a:noFill/>
            <a:miter lim="800000"/>
            <a:headEnd/>
            <a:tailEnd/>
          </a:ln>
        </p:spPr>
        <p:txBody>
          <a:bodyPr wrap="none" anchor="ctr"/>
          <a:lstStyle/>
          <a:p>
            <a:endParaRPr lang="es-ES"/>
          </a:p>
        </p:txBody>
      </p:sp>
      <p:sp>
        <p:nvSpPr>
          <p:cNvPr id="13316" name="Rectangle 4"/>
          <p:cNvSpPr>
            <a:spLocks noGrp="1" noChangeArrowheads="1"/>
          </p:cNvSpPr>
          <p:nvPr>
            <p:ph type="title"/>
          </p:nvPr>
        </p:nvSpPr>
        <p:spPr>
          <a:xfrm>
            <a:off x="0" y="533400"/>
            <a:ext cx="9220200" cy="990600"/>
          </a:xfrm>
          <a:noFill/>
        </p:spPr>
        <p:txBody>
          <a:bodyPr lIns="90488" tIns="44450" rIns="90488" bIns="44450" anchor="b"/>
          <a:lstStyle/>
          <a:p>
            <a:r>
              <a:rPr lang="en-US" sz="4000" smtClean="0"/>
              <a:t>Demanda Independente : </a:t>
            </a:r>
            <a:br>
              <a:rPr lang="en-US" sz="4000" smtClean="0"/>
            </a:br>
            <a:r>
              <a:rPr lang="en-US" sz="4000" smtClean="0"/>
              <a:t>Que puede hacer empresa</a:t>
            </a:r>
          </a:p>
        </p:txBody>
      </p:sp>
      <p:sp>
        <p:nvSpPr>
          <p:cNvPr id="861189" name="Rectangle 5"/>
          <p:cNvSpPr>
            <a:spLocks noGrp="1" noChangeArrowheads="1"/>
          </p:cNvSpPr>
          <p:nvPr>
            <p:ph type="body" idx="1"/>
          </p:nvPr>
        </p:nvSpPr>
        <p:spPr>
          <a:xfrm>
            <a:off x="1169988" y="2076450"/>
            <a:ext cx="7772400" cy="3200400"/>
          </a:xfrm>
        </p:spPr>
        <p:txBody>
          <a:bodyPr lIns="90488" tIns="44450" rIns="90488" bIns="44450"/>
          <a:lstStyle/>
          <a:p>
            <a:pPr>
              <a:spcBef>
                <a:spcPct val="0"/>
              </a:spcBef>
              <a:spcAft>
                <a:spcPct val="20000"/>
              </a:spcAft>
              <a:defRPr/>
            </a:pPr>
            <a:r>
              <a:rPr lang="en-US" smtClean="0"/>
              <a:t>Tomar un rol activo para influenciar demanda.</a:t>
            </a:r>
          </a:p>
          <a:p>
            <a:pPr>
              <a:spcBef>
                <a:spcPct val="0"/>
              </a:spcBef>
              <a:spcAft>
                <a:spcPct val="20000"/>
              </a:spcAft>
              <a:defRPr/>
            </a:pPr>
            <a:endParaRPr lang="en-US" smtClean="0"/>
          </a:p>
          <a:p>
            <a:pPr>
              <a:spcBef>
                <a:spcPct val="0"/>
              </a:spcBef>
              <a:spcAft>
                <a:spcPct val="20000"/>
              </a:spcAft>
              <a:defRPr/>
            </a:pPr>
            <a:r>
              <a:rPr lang="en-US" smtClean="0"/>
              <a:t>Tomar un rol pasivo y simplemente responder a la demanda.</a:t>
            </a:r>
            <a:r>
              <a:rPr lang="en-US" smtClean="0">
                <a:solidFill>
                  <a:srgbClr val="000099"/>
                </a:solidFill>
              </a:rPr>
              <a:t> </a:t>
            </a:r>
            <a:endParaRPr lang="en-US" smtClean="0"/>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61189">
                                            <p:txEl>
                                              <p:pRg st="0" end="0"/>
                                            </p:txEl>
                                          </p:spTgt>
                                        </p:tgtEl>
                                        <p:attrNameLst>
                                          <p:attrName>style.visibility</p:attrName>
                                        </p:attrNameLst>
                                      </p:cBhvr>
                                      <p:to>
                                        <p:strVal val="visible"/>
                                      </p:to>
                                    </p:set>
                                    <p:animEffect transition="in" filter="wipe(left)">
                                      <p:cBhvr>
                                        <p:cTn id="7" dur="500"/>
                                        <p:tgtEl>
                                          <p:spTgt spid="861189">
                                            <p:txEl>
                                              <p:pRg st="0" end="0"/>
                                            </p:txEl>
                                          </p:spTgt>
                                        </p:tgtEl>
                                      </p:cBhvr>
                                    </p:animEffect>
                                  </p:childTnLst>
                                  <p:subTnLst>
                                    <p:animClr clrSpc="rgb" dir="cw">
                                      <p:cBhvr override="childStyle">
                                        <p:cTn dur="1" fill="hold" display="0" masterRel="nextClick" afterEffect="1"/>
                                        <p:tgtEl>
                                          <p:spTgt spid="861189">
                                            <p:txEl>
                                              <p:pRg st="0" end="0"/>
                                            </p:txEl>
                                          </p:spTgt>
                                        </p:tgtEl>
                                        <p:attrNameLst>
                                          <p:attrName>ppt_c</p:attrName>
                                        </p:attrNameLst>
                                      </p:cBhvr>
                                      <p:to>
                                        <a:schemeClr val="accent2"/>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61189">
                                            <p:txEl>
                                              <p:pRg st="2" end="2"/>
                                            </p:txEl>
                                          </p:spTgt>
                                        </p:tgtEl>
                                        <p:attrNameLst>
                                          <p:attrName>style.visibility</p:attrName>
                                        </p:attrNameLst>
                                      </p:cBhvr>
                                      <p:to>
                                        <p:strVal val="visible"/>
                                      </p:to>
                                    </p:set>
                                    <p:animEffect transition="in" filter="wipe(left)">
                                      <p:cBhvr>
                                        <p:cTn id="12" dur="500"/>
                                        <p:tgtEl>
                                          <p:spTgt spid="861189">
                                            <p:txEl>
                                              <p:pRg st="2" end="2"/>
                                            </p:txEl>
                                          </p:spTgt>
                                        </p:tgtEl>
                                      </p:cBhvr>
                                    </p:animEffect>
                                  </p:childTnLst>
                                  <p:subTnLst>
                                    <p:animClr clrSpc="rgb" dir="cw">
                                      <p:cBhvr override="childStyle">
                                        <p:cTn dur="1" fill="hold" display="0" masterRel="nextClick" afterEffect="1"/>
                                        <p:tgtEl>
                                          <p:spTgt spid="861189">
                                            <p:txEl>
                                              <p:pRg st="2" end="2"/>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118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reeform 2"/>
          <p:cNvSpPr>
            <a:spLocks/>
          </p:cNvSpPr>
          <p:nvPr/>
        </p:nvSpPr>
        <p:spPr bwMode="auto">
          <a:xfrm>
            <a:off x="5702300" y="3725863"/>
            <a:ext cx="925513" cy="784225"/>
          </a:xfrm>
          <a:custGeom>
            <a:avLst/>
            <a:gdLst>
              <a:gd name="T0" fmla="*/ 70 w 583"/>
              <a:gd name="T1" fmla="*/ 452 h 494"/>
              <a:gd name="T2" fmla="*/ 319 w 583"/>
              <a:gd name="T3" fmla="*/ 185 h 494"/>
              <a:gd name="T4" fmla="*/ 313 w 583"/>
              <a:gd name="T5" fmla="*/ 154 h 494"/>
              <a:gd name="T6" fmla="*/ 325 w 583"/>
              <a:gd name="T7" fmla="*/ 118 h 494"/>
              <a:gd name="T8" fmla="*/ 333 w 583"/>
              <a:gd name="T9" fmla="*/ 96 h 494"/>
              <a:gd name="T10" fmla="*/ 331 w 583"/>
              <a:gd name="T11" fmla="*/ 62 h 494"/>
              <a:gd name="T12" fmla="*/ 327 w 583"/>
              <a:gd name="T13" fmla="*/ 32 h 494"/>
              <a:gd name="T14" fmla="*/ 341 w 583"/>
              <a:gd name="T15" fmla="*/ 16 h 494"/>
              <a:gd name="T16" fmla="*/ 365 w 583"/>
              <a:gd name="T17" fmla="*/ 13 h 494"/>
              <a:gd name="T18" fmla="*/ 382 w 583"/>
              <a:gd name="T19" fmla="*/ 31 h 494"/>
              <a:gd name="T20" fmla="*/ 384 w 583"/>
              <a:gd name="T21" fmla="*/ 63 h 494"/>
              <a:gd name="T22" fmla="*/ 370 w 583"/>
              <a:gd name="T23" fmla="*/ 94 h 494"/>
              <a:gd name="T24" fmla="*/ 474 w 583"/>
              <a:gd name="T25" fmla="*/ 12 h 494"/>
              <a:gd name="T26" fmla="*/ 492 w 583"/>
              <a:gd name="T27" fmla="*/ 0 h 494"/>
              <a:gd name="T28" fmla="*/ 506 w 583"/>
              <a:gd name="T29" fmla="*/ 14 h 494"/>
              <a:gd name="T30" fmla="*/ 482 w 583"/>
              <a:gd name="T31" fmla="*/ 49 h 494"/>
              <a:gd name="T32" fmla="*/ 426 w 583"/>
              <a:gd name="T33" fmla="*/ 110 h 494"/>
              <a:gd name="T34" fmla="*/ 525 w 583"/>
              <a:gd name="T35" fmla="*/ 32 h 494"/>
              <a:gd name="T36" fmla="*/ 541 w 583"/>
              <a:gd name="T37" fmla="*/ 35 h 494"/>
              <a:gd name="T38" fmla="*/ 540 w 583"/>
              <a:gd name="T39" fmla="*/ 55 h 494"/>
              <a:gd name="T40" fmla="*/ 457 w 583"/>
              <a:gd name="T41" fmla="*/ 129 h 494"/>
              <a:gd name="T42" fmla="*/ 559 w 583"/>
              <a:gd name="T43" fmla="*/ 71 h 494"/>
              <a:gd name="T44" fmla="*/ 572 w 583"/>
              <a:gd name="T45" fmla="*/ 77 h 494"/>
              <a:gd name="T46" fmla="*/ 570 w 583"/>
              <a:gd name="T47" fmla="*/ 93 h 494"/>
              <a:gd name="T48" fmla="*/ 509 w 583"/>
              <a:gd name="T49" fmla="*/ 127 h 494"/>
              <a:gd name="T50" fmla="*/ 479 w 583"/>
              <a:gd name="T51" fmla="*/ 153 h 494"/>
              <a:gd name="T52" fmla="*/ 564 w 583"/>
              <a:gd name="T53" fmla="*/ 110 h 494"/>
              <a:gd name="T54" fmla="*/ 582 w 583"/>
              <a:gd name="T55" fmla="*/ 116 h 494"/>
              <a:gd name="T56" fmla="*/ 577 w 583"/>
              <a:gd name="T57" fmla="*/ 132 h 494"/>
              <a:gd name="T58" fmla="*/ 487 w 583"/>
              <a:gd name="T59" fmla="*/ 174 h 494"/>
              <a:gd name="T60" fmla="*/ 447 w 583"/>
              <a:gd name="T61" fmla="*/ 202 h 494"/>
              <a:gd name="T62" fmla="*/ 418 w 583"/>
              <a:gd name="T63" fmla="*/ 225 h 494"/>
              <a:gd name="T64" fmla="*/ 360 w 583"/>
              <a:gd name="T65" fmla="*/ 228 h 494"/>
              <a:gd name="T66" fmla="*/ 85 w 583"/>
              <a:gd name="T67" fmla="*/ 479 h 494"/>
              <a:gd name="T68" fmla="*/ 64 w 583"/>
              <a:gd name="T69" fmla="*/ 493 h 494"/>
              <a:gd name="T70" fmla="*/ 45 w 583"/>
              <a:gd name="T71" fmla="*/ 485 h 494"/>
              <a:gd name="T72" fmla="*/ 0 w 583"/>
              <a:gd name="T73" fmla="*/ 405 h 49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83"/>
              <a:gd name="T112" fmla="*/ 0 h 494"/>
              <a:gd name="T113" fmla="*/ 583 w 583"/>
              <a:gd name="T114" fmla="*/ 494 h 49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83" h="494">
                <a:moveTo>
                  <a:pt x="17" y="362"/>
                </a:moveTo>
                <a:lnTo>
                  <a:pt x="70" y="452"/>
                </a:lnTo>
                <a:lnTo>
                  <a:pt x="324" y="202"/>
                </a:lnTo>
                <a:lnTo>
                  <a:pt x="319" y="185"/>
                </a:lnTo>
                <a:lnTo>
                  <a:pt x="315" y="171"/>
                </a:lnTo>
                <a:lnTo>
                  <a:pt x="313" y="154"/>
                </a:lnTo>
                <a:lnTo>
                  <a:pt x="317" y="136"/>
                </a:lnTo>
                <a:lnTo>
                  <a:pt x="325" y="118"/>
                </a:lnTo>
                <a:lnTo>
                  <a:pt x="333" y="105"/>
                </a:lnTo>
                <a:lnTo>
                  <a:pt x="333" y="96"/>
                </a:lnTo>
                <a:lnTo>
                  <a:pt x="335" y="76"/>
                </a:lnTo>
                <a:lnTo>
                  <a:pt x="331" y="62"/>
                </a:lnTo>
                <a:lnTo>
                  <a:pt x="327" y="46"/>
                </a:lnTo>
                <a:lnTo>
                  <a:pt x="327" y="32"/>
                </a:lnTo>
                <a:lnTo>
                  <a:pt x="332" y="23"/>
                </a:lnTo>
                <a:lnTo>
                  <a:pt x="341" y="16"/>
                </a:lnTo>
                <a:lnTo>
                  <a:pt x="355" y="13"/>
                </a:lnTo>
                <a:lnTo>
                  <a:pt x="365" y="13"/>
                </a:lnTo>
                <a:lnTo>
                  <a:pt x="373" y="18"/>
                </a:lnTo>
                <a:lnTo>
                  <a:pt x="382" y="31"/>
                </a:lnTo>
                <a:lnTo>
                  <a:pt x="385" y="49"/>
                </a:lnTo>
                <a:lnTo>
                  <a:pt x="384" y="63"/>
                </a:lnTo>
                <a:lnTo>
                  <a:pt x="380" y="77"/>
                </a:lnTo>
                <a:lnTo>
                  <a:pt x="370" y="94"/>
                </a:lnTo>
                <a:lnTo>
                  <a:pt x="380" y="101"/>
                </a:lnTo>
                <a:lnTo>
                  <a:pt x="474" y="12"/>
                </a:lnTo>
                <a:lnTo>
                  <a:pt x="481" y="3"/>
                </a:lnTo>
                <a:lnTo>
                  <a:pt x="492" y="0"/>
                </a:lnTo>
                <a:lnTo>
                  <a:pt x="503" y="5"/>
                </a:lnTo>
                <a:lnTo>
                  <a:pt x="506" y="14"/>
                </a:lnTo>
                <a:lnTo>
                  <a:pt x="506" y="23"/>
                </a:lnTo>
                <a:lnTo>
                  <a:pt x="482" y="49"/>
                </a:lnTo>
                <a:lnTo>
                  <a:pt x="422" y="104"/>
                </a:lnTo>
                <a:lnTo>
                  <a:pt x="426" y="110"/>
                </a:lnTo>
                <a:lnTo>
                  <a:pt x="514" y="39"/>
                </a:lnTo>
                <a:lnTo>
                  <a:pt x="525" y="32"/>
                </a:lnTo>
                <a:lnTo>
                  <a:pt x="534" y="31"/>
                </a:lnTo>
                <a:lnTo>
                  <a:pt x="541" y="35"/>
                </a:lnTo>
                <a:lnTo>
                  <a:pt x="543" y="44"/>
                </a:lnTo>
                <a:lnTo>
                  <a:pt x="540" y="55"/>
                </a:lnTo>
                <a:lnTo>
                  <a:pt x="452" y="125"/>
                </a:lnTo>
                <a:lnTo>
                  <a:pt x="457" y="129"/>
                </a:lnTo>
                <a:lnTo>
                  <a:pt x="548" y="74"/>
                </a:lnTo>
                <a:lnTo>
                  <a:pt x="559" y="71"/>
                </a:lnTo>
                <a:lnTo>
                  <a:pt x="565" y="71"/>
                </a:lnTo>
                <a:lnTo>
                  <a:pt x="572" y="77"/>
                </a:lnTo>
                <a:lnTo>
                  <a:pt x="573" y="85"/>
                </a:lnTo>
                <a:lnTo>
                  <a:pt x="570" y="93"/>
                </a:lnTo>
                <a:lnTo>
                  <a:pt x="564" y="99"/>
                </a:lnTo>
                <a:lnTo>
                  <a:pt x="509" y="127"/>
                </a:lnTo>
                <a:lnTo>
                  <a:pt x="475" y="147"/>
                </a:lnTo>
                <a:lnTo>
                  <a:pt x="479" y="153"/>
                </a:lnTo>
                <a:lnTo>
                  <a:pt x="539" y="122"/>
                </a:lnTo>
                <a:lnTo>
                  <a:pt x="564" y="110"/>
                </a:lnTo>
                <a:lnTo>
                  <a:pt x="579" y="110"/>
                </a:lnTo>
                <a:lnTo>
                  <a:pt x="582" y="116"/>
                </a:lnTo>
                <a:lnTo>
                  <a:pt x="582" y="124"/>
                </a:lnTo>
                <a:lnTo>
                  <a:pt x="577" y="132"/>
                </a:lnTo>
                <a:lnTo>
                  <a:pt x="537" y="152"/>
                </a:lnTo>
                <a:lnTo>
                  <a:pt x="487" y="174"/>
                </a:lnTo>
                <a:lnTo>
                  <a:pt x="466" y="186"/>
                </a:lnTo>
                <a:lnTo>
                  <a:pt x="447" y="202"/>
                </a:lnTo>
                <a:lnTo>
                  <a:pt x="433" y="218"/>
                </a:lnTo>
                <a:lnTo>
                  <a:pt x="418" y="225"/>
                </a:lnTo>
                <a:lnTo>
                  <a:pt x="397" y="230"/>
                </a:lnTo>
                <a:lnTo>
                  <a:pt x="360" y="228"/>
                </a:lnTo>
                <a:lnTo>
                  <a:pt x="349" y="222"/>
                </a:lnTo>
                <a:lnTo>
                  <a:pt x="85" y="479"/>
                </a:lnTo>
                <a:lnTo>
                  <a:pt x="73" y="489"/>
                </a:lnTo>
                <a:lnTo>
                  <a:pt x="64" y="493"/>
                </a:lnTo>
                <a:lnTo>
                  <a:pt x="53" y="491"/>
                </a:lnTo>
                <a:lnTo>
                  <a:pt x="45" y="485"/>
                </a:lnTo>
                <a:lnTo>
                  <a:pt x="38" y="472"/>
                </a:lnTo>
                <a:lnTo>
                  <a:pt x="0" y="405"/>
                </a:lnTo>
                <a:lnTo>
                  <a:pt x="17" y="362"/>
                </a:lnTo>
              </a:path>
            </a:pathLst>
          </a:custGeom>
          <a:solidFill>
            <a:srgbClr val="FF9F9F"/>
          </a:solidFill>
          <a:ln w="12700" cap="rnd">
            <a:solidFill>
              <a:srgbClr val="000000"/>
            </a:solidFill>
            <a:round/>
            <a:headEnd/>
            <a:tailEnd/>
          </a:ln>
        </p:spPr>
        <p:txBody>
          <a:bodyPr/>
          <a:lstStyle/>
          <a:p>
            <a:endParaRPr lang="es-ES"/>
          </a:p>
        </p:txBody>
      </p:sp>
      <p:sp>
        <p:nvSpPr>
          <p:cNvPr id="14339" name="Freeform 3"/>
          <p:cNvSpPr>
            <a:spLocks/>
          </p:cNvSpPr>
          <p:nvPr/>
        </p:nvSpPr>
        <p:spPr bwMode="auto">
          <a:xfrm>
            <a:off x="4613275" y="5151438"/>
            <a:ext cx="882650" cy="788987"/>
          </a:xfrm>
          <a:custGeom>
            <a:avLst/>
            <a:gdLst>
              <a:gd name="T0" fmla="*/ 163 w 556"/>
              <a:gd name="T1" fmla="*/ 8 h 497"/>
              <a:gd name="T2" fmla="*/ 0 w 556"/>
              <a:gd name="T3" fmla="*/ 450 h 497"/>
              <a:gd name="T4" fmla="*/ 7 w 556"/>
              <a:gd name="T5" fmla="*/ 459 h 497"/>
              <a:gd name="T6" fmla="*/ 19 w 556"/>
              <a:gd name="T7" fmla="*/ 451 h 497"/>
              <a:gd name="T8" fmla="*/ 176 w 556"/>
              <a:gd name="T9" fmla="*/ 26 h 497"/>
              <a:gd name="T10" fmla="*/ 185 w 556"/>
              <a:gd name="T11" fmla="*/ 22 h 497"/>
              <a:gd name="T12" fmla="*/ 244 w 556"/>
              <a:gd name="T13" fmla="*/ 20 h 497"/>
              <a:gd name="T14" fmla="*/ 322 w 556"/>
              <a:gd name="T15" fmla="*/ 23 h 497"/>
              <a:gd name="T16" fmla="*/ 392 w 556"/>
              <a:gd name="T17" fmla="*/ 27 h 497"/>
              <a:gd name="T18" fmla="*/ 412 w 556"/>
              <a:gd name="T19" fmla="*/ 33 h 497"/>
              <a:gd name="T20" fmla="*/ 423 w 556"/>
              <a:gd name="T21" fmla="*/ 45 h 497"/>
              <a:gd name="T22" fmla="*/ 431 w 556"/>
              <a:gd name="T23" fmla="*/ 58 h 497"/>
              <a:gd name="T24" fmla="*/ 542 w 556"/>
              <a:gd name="T25" fmla="*/ 492 h 497"/>
              <a:gd name="T26" fmla="*/ 549 w 556"/>
              <a:gd name="T27" fmla="*/ 496 h 497"/>
              <a:gd name="T28" fmla="*/ 555 w 556"/>
              <a:gd name="T29" fmla="*/ 487 h 497"/>
              <a:gd name="T30" fmla="*/ 448 w 556"/>
              <a:gd name="T31" fmla="*/ 56 h 497"/>
              <a:gd name="T32" fmla="*/ 438 w 556"/>
              <a:gd name="T33" fmla="*/ 32 h 497"/>
              <a:gd name="T34" fmla="*/ 428 w 556"/>
              <a:gd name="T35" fmla="*/ 23 h 497"/>
              <a:gd name="T36" fmla="*/ 419 w 556"/>
              <a:gd name="T37" fmla="*/ 17 h 497"/>
              <a:gd name="T38" fmla="*/ 406 w 556"/>
              <a:gd name="T39" fmla="*/ 11 h 497"/>
              <a:gd name="T40" fmla="*/ 384 w 556"/>
              <a:gd name="T41" fmla="*/ 8 h 497"/>
              <a:gd name="T42" fmla="*/ 310 w 556"/>
              <a:gd name="T43" fmla="*/ 2 h 497"/>
              <a:gd name="T44" fmla="*/ 231 w 556"/>
              <a:gd name="T45" fmla="*/ 0 h 497"/>
              <a:gd name="T46" fmla="*/ 193 w 556"/>
              <a:gd name="T47" fmla="*/ 1 h 497"/>
              <a:gd name="T48" fmla="*/ 175 w 556"/>
              <a:gd name="T49" fmla="*/ 2 h 497"/>
              <a:gd name="T50" fmla="*/ 163 w 556"/>
              <a:gd name="T51" fmla="*/ 8 h 49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56"/>
              <a:gd name="T79" fmla="*/ 0 h 497"/>
              <a:gd name="T80" fmla="*/ 556 w 556"/>
              <a:gd name="T81" fmla="*/ 497 h 49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56" h="497">
                <a:moveTo>
                  <a:pt x="163" y="8"/>
                </a:moveTo>
                <a:lnTo>
                  <a:pt x="0" y="450"/>
                </a:lnTo>
                <a:lnTo>
                  <a:pt x="7" y="459"/>
                </a:lnTo>
                <a:lnTo>
                  <a:pt x="19" y="451"/>
                </a:lnTo>
                <a:lnTo>
                  <a:pt x="176" y="26"/>
                </a:lnTo>
                <a:lnTo>
                  <a:pt x="185" y="22"/>
                </a:lnTo>
                <a:lnTo>
                  <a:pt x="244" y="20"/>
                </a:lnTo>
                <a:lnTo>
                  <a:pt x="322" y="23"/>
                </a:lnTo>
                <a:lnTo>
                  <a:pt x="392" y="27"/>
                </a:lnTo>
                <a:lnTo>
                  <a:pt x="412" y="33"/>
                </a:lnTo>
                <a:lnTo>
                  <a:pt x="423" y="45"/>
                </a:lnTo>
                <a:lnTo>
                  <a:pt x="431" y="58"/>
                </a:lnTo>
                <a:lnTo>
                  <a:pt x="542" y="492"/>
                </a:lnTo>
                <a:lnTo>
                  <a:pt x="549" y="496"/>
                </a:lnTo>
                <a:lnTo>
                  <a:pt x="555" y="487"/>
                </a:lnTo>
                <a:lnTo>
                  <a:pt x="448" y="56"/>
                </a:lnTo>
                <a:lnTo>
                  <a:pt x="438" y="32"/>
                </a:lnTo>
                <a:lnTo>
                  <a:pt x="428" y="23"/>
                </a:lnTo>
                <a:lnTo>
                  <a:pt x="419" y="17"/>
                </a:lnTo>
                <a:lnTo>
                  <a:pt x="406" y="11"/>
                </a:lnTo>
                <a:lnTo>
                  <a:pt x="384" y="8"/>
                </a:lnTo>
                <a:lnTo>
                  <a:pt x="310" y="2"/>
                </a:lnTo>
                <a:lnTo>
                  <a:pt x="231" y="0"/>
                </a:lnTo>
                <a:lnTo>
                  <a:pt x="193" y="1"/>
                </a:lnTo>
                <a:lnTo>
                  <a:pt x="175" y="2"/>
                </a:lnTo>
                <a:lnTo>
                  <a:pt x="163" y="8"/>
                </a:lnTo>
              </a:path>
            </a:pathLst>
          </a:custGeom>
          <a:solidFill>
            <a:srgbClr val="919191"/>
          </a:solidFill>
          <a:ln w="12700" cap="rnd">
            <a:solidFill>
              <a:srgbClr val="919191"/>
            </a:solidFill>
            <a:round/>
            <a:headEnd/>
            <a:tailEnd/>
          </a:ln>
        </p:spPr>
        <p:txBody>
          <a:bodyPr/>
          <a:lstStyle/>
          <a:p>
            <a:endParaRPr lang="es-ES"/>
          </a:p>
        </p:txBody>
      </p:sp>
      <p:sp>
        <p:nvSpPr>
          <p:cNvPr id="14340" name="Freeform 4"/>
          <p:cNvSpPr>
            <a:spLocks/>
          </p:cNvSpPr>
          <p:nvPr/>
        </p:nvSpPr>
        <p:spPr bwMode="auto">
          <a:xfrm>
            <a:off x="4624388" y="4259263"/>
            <a:ext cx="920750" cy="919162"/>
          </a:xfrm>
          <a:custGeom>
            <a:avLst/>
            <a:gdLst>
              <a:gd name="T0" fmla="*/ 118 w 580"/>
              <a:gd name="T1" fmla="*/ 0 h 579"/>
              <a:gd name="T2" fmla="*/ 38 w 580"/>
              <a:gd name="T3" fmla="*/ 0 h 579"/>
              <a:gd name="T4" fmla="*/ 4 w 580"/>
              <a:gd name="T5" fmla="*/ 22 h 579"/>
              <a:gd name="T6" fmla="*/ 0 w 580"/>
              <a:gd name="T7" fmla="*/ 75 h 579"/>
              <a:gd name="T8" fmla="*/ 88 w 580"/>
              <a:gd name="T9" fmla="*/ 385 h 579"/>
              <a:gd name="T10" fmla="*/ 96 w 580"/>
              <a:gd name="T11" fmla="*/ 417 h 579"/>
              <a:gd name="T12" fmla="*/ 99 w 580"/>
              <a:gd name="T13" fmla="*/ 450 h 579"/>
              <a:gd name="T14" fmla="*/ 104 w 580"/>
              <a:gd name="T15" fmla="*/ 522 h 579"/>
              <a:gd name="T16" fmla="*/ 120 w 580"/>
              <a:gd name="T17" fmla="*/ 555 h 579"/>
              <a:gd name="T18" fmla="*/ 142 w 580"/>
              <a:gd name="T19" fmla="*/ 560 h 579"/>
              <a:gd name="T20" fmla="*/ 167 w 580"/>
              <a:gd name="T21" fmla="*/ 563 h 579"/>
              <a:gd name="T22" fmla="*/ 236 w 580"/>
              <a:gd name="T23" fmla="*/ 566 h 579"/>
              <a:gd name="T24" fmla="*/ 365 w 580"/>
              <a:gd name="T25" fmla="*/ 571 h 579"/>
              <a:gd name="T26" fmla="*/ 466 w 580"/>
              <a:gd name="T27" fmla="*/ 578 h 579"/>
              <a:gd name="T28" fmla="*/ 491 w 580"/>
              <a:gd name="T29" fmla="*/ 569 h 579"/>
              <a:gd name="T30" fmla="*/ 511 w 580"/>
              <a:gd name="T31" fmla="*/ 547 h 579"/>
              <a:gd name="T32" fmla="*/ 532 w 580"/>
              <a:gd name="T33" fmla="*/ 515 h 579"/>
              <a:gd name="T34" fmla="*/ 550 w 580"/>
              <a:gd name="T35" fmla="*/ 482 h 579"/>
              <a:gd name="T36" fmla="*/ 562 w 580"/>
              <a:gd name="T37" fmla="*/ 462 h 579"/>
              <a:gd name="T38" fmla="*/ 568 w 580"/>
              <a:gd name="T39" fmla="*/ 447 h 579"/>
              <a:gd name="T40" fmla="*/ 578 w 580"/>
              <a:gd name="T41" fmla="*/ 420 h 579"/>
              <a:gd name="T42" fmla="*/ 579 w 580"/>
              <a:gd name="T43" fmla="*/ 408 h 579"/>
              <a:gd name="T44" fmla="*/ 578 w 580"/>
              <a:gd name="T45" fmla="*/ 392 h 579"/>
              <a:gd name="T46" fmla="*/ 570 w 580"/>
              <a:gd name="T47" fmla="*/ 383 h 579"/>
              <a:gd name="T48" fmla="*/ 553 w 580"/>
              <a:gd name="T49" fmla="*/ 373 h 579"/>
              <a:gd name="T50" fmla="*/ 535 w 580"/>
              <a:gd name="T51" fmla="*/ 372 h 579"/>
              <a:gd name="T52" fmla="*/ 511 w 580"/>
              <a:gd name="T53" fmla="*/ 372 h 579"/>
              <a:gd name="T54" fmla="*/ 190 w 580"/>
              <a:gd name="T55" fmla="*/ 383 h 579"/>
              <a:gd name="T56" fmla="*/ 183 w 580"/>
              <a:gd name="T57" fmla="*/ 308 h 579"/>
              <a:gd name="T58" fmla="*/ 172 w 580"/>
              <a:gd name="T59" fmla="*/ 165 h 579"/>
              <a:gd name="T60" fmla="*/ 165 w 580"/>
              <a:gd name="T61" fmla="*/ 66 h 579"/>
              <a:gd name="T62" fmla="*/ 153 w 580"/>
              <a:gd name="T63" fmla="*/ 25 h 579"/>
              <a:gd name="T64" fmla="*/ 118 w 580"/>
              <a:gd name="T65" fmla="*/ 0 h 57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80"/>
              <a:gd name="T100" fmla="*/ 0 h 579"/>
              <a:gd name="T101" fmla="*/ 580 w 580"/>
              <a:gd name="T102" fmla="*/ 579 h 57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80" h="579">
                <a:moveTo>
                  <a:pt x="118" y="0"/>
                </a:moveTo>
                <a:lnTo>
                  <a:pt x="38" y="0"/>
                </a:lnTo>
                <a:lnTo>
                  <a:pt x="4" y="22"/>
                </a:lnTo>
                <a:lnTo>
                  <a:pt x="0" y="75"/>
                </a:lnTo>
                <a:lnTo>
                  <a:pt x="88" y="385"/>
                </a:lnTo>
                <a:lnTo>
                  <a:pt x="96" y="417"/>
                </a:lnTo>
                <a:lnTo>
                  <a:pt x="99" y="450"/>
                </a:lnTo>
                <a:lnTo>
                  <a:pt x="104" y="522"/>
                </a:lnTo>
                <a:lnTo>
                  <a:pt x="120" y="555"/>
                </a:lnTo>
                <a:lnTo>
                  <a:pt x="142" y="560"/>
                </a:lnTo>
                <a:lnTo>
                  <a:pt x="167" y="563"/>
                </a:lnTo>
                <a:lnTo>
                  <a:pt x="236" y="566"/>
                </a:lnTo>
                <a:lnTo>
                  <a:pt x="365" y="571"/>
                </a:lnTo>
                <a:lnTo>
                  <a:pt x="466" y="578"/>
                </a:lnTo>
                <a:lnTo>
                  <a:pt x="491" y="569"/>
                </a:lnTo>
                <a:lnTo>
                  <a:pt x="511" y="547"/>
                </a:lnTo>
                <a:lnTo>
                  <a:pt x="532" y="515"/>
                </a:lnTo>
                <a:lnTo>
                  <a:pt x="550" y="482"/>
                </a:lnTo>
                <a:lnTo>
                  <a:pt x="562" y="462"/>
                </a:lnTo>
                <a:lnTo>
                  <a:pt x="568" y="447"/>
                </a:lnTo>
                <a:lnTo>
                  <a:pt x="578" y="420"/>
                </a:lnTo>
                <a:lnTo>
                  <a:pt x="579" y="408"/>
                </a:lnTo>
                <a:lnTo>
                  <a:pt x="578" y="392"/>
                </a:lnTo>
                <a:lnTo>
                  <a:pt x="570" y="383"/>
                </a:lnTo>
                <a:lnTo>
                  <a:pt x="553" y="373"/>
                </a:lnTo>
                <a:lnTo>
                  <a:pt x="535" y="372"/>
                </a:lnTo>
                <a:lnTo>
                  <a:pt x="511" y="372"/>
                </a:lnTo>
                <a:lnTo>
                  <a:pt x="190" y="383"/>
                </a:lnTo>
                <a:lnTo>
                  <a:pt x="183" y="308"/>
                </a:lnTo>
                <a:lnTo>
                  <a:pt x="172" y="165"/>
                </a:lnTo>
                <a:lnTo>
                  <a:pt x="165" y="66"/>
                </a:lnTo>
                <a:lnTo>
                  <a:pt x="153" y="25"/>
                </a:lnTo>
                <a:lnTo>
                  <a:pt x="118" y="0"/>
                </a:lnTo>
              </a:path>
            </a:pathLst>
          </a:custGeom>
          <a:solidFill>
            <a:srgbClr val="9F7F5F"/>
          </a:solidFill>
          <a:ln w="12700" cap="rnd">
            <a:solidFill>
              <a:srgbClr val="000000"/>
            </a:solidFill>
            <a:round/>
            <a:headEnd/>
            <a:tailEnd/>
          </a:ln>
        </p:spPr>
        <p:txBody>
          <a:bodyPr/>
          <a:lstStyle/>
          <a:p>
            <a:endParaRPr lang="es-ES"/>
          </a:p>
        </p:txBody>
      </p:sp>
      <p:sp>
        <p:nvSpPr>
          <p:cNvPr id="14341" name="Freeform 5"/>
          <p:cNvSpPr>
            <a:spLocks/>
          </p:cNvSpPr>
          <p:nvPr/>
        </p:nvSpPr>
        <p:spPr bwMode="auto">
          <a:xfrm>
            <a:off x="4916488" y="3968750"/>
            <a:ext cx="1104900" cy="1933575"/>
          </a:xfrm>
          <a:custGeom>
            <a:avLst/>
            <a:gdLst>
              <a:gd name="T0" fmla="*/ 420 w 696"/>
              <a:gd name="T1" fmla="*/ 23 h 1218"/>
              <a:gd name="T2" fmla="*/ 479 w 696"/>
              <a:gd name="T3" fmla="*/ 89 h 1218"/>
              <a:gd name="T4" fmla="*/ 509 w 696"/>
              <a:gd name="T5" fmla="*/ 136 h 1218"/>
              <a:gd name="T6" fmla="*/ 540 w 696"/>
              <a:gd name="T7" fmla="*/ 176 h 1218"/>
              <a:gd name="T8" fmla="*/ 532 w 696"/>
              <a:gd name="T9" fmla="*/ 231 h 1218"/>
              <a:gd name="T10" fmla="*/ 506 w 696"/>
              <a:gd name="T11" fmla="*/ 238 h 1218"/>
              <a:gd name="T12" fmla="*/ 509 w 696"/>
              <a:gd name="T13" fmla="*/ 281 h 1218"/>
              <a:gd name="T14" fmla="*/ 500 w 696"/>
              <a:gd name="T15" fmla="*/ 337 h 1218"/>
              <a:gd name="T16" fmla="*/ 450 w 696"/>
              <a:gd name="T17" fmla="*/ 361 h 1218"/>
              <a:gd name="T18" fmla="*/ 431 w 696"/>
              <a:gd name="T19" fmla="*/ 420 h 1218"/>
              <a:gd name="T20" fmla="*/ 473 w 696"/>
              <a:gd name="T21" fmla="*/ 450 h 1218"/>
              <a:gd name="T22" fmla="*/ 602 w 696"/>
              <a:gd name="T23" fmla="*/ 450 h 1218"/>
              <a:gd name="T24" fmla="*/ 672 w 696"/>
              <a:gd name="T25" fmla="*/ 476 h 1218"/>
              <a:gd name="T26" fmla="*/ 695 w 696"/>
              <a:gd name="T27" fmla="*/ 542 h 1218"/>
              <a:gd name="T28" fmla="*/ 665 w 696"/>
              <a:gd name="T29" fmla="*/ 661 h 1218"/>
              <a:gd name="T30" fmla="*/ 585 w 696"/>
              <a:gd name="T31" fmla="*/ 820 h 1218"/>
              <a:gd name="T32" fmla="*/ 503 w 696"/>
              <a:gd name="T33" fmla="*/ 1045 h 1218"/>
              <a:gd name="T34" fmla="*/ 467 w 696"/>
              <a:gd name="T35" fmla="*/ 1217 h 1218"/>
              <a:gd name="T36" fmla="*/ 394 w 696"/>
              <a:gd name="T37" fmla="*/ 1170 h 1218"/>
              <a:gd name="T38" fmla="*/ 318 w 696"/>
              <a:gd name="T39" fmla="*/ 1137 h 1218"/>
              <a:gd name="T40" fmla="*/ 285 w 696"/>
              <a:gd name="T41" fmla="*/ 1114 h 1218"/>
              <a:gd name="T42" fmla="*/ 226 w 696"/>
              <a:gd name="T43" fmla="*/ 1144 h 1218"/>
              <a:gd name="T44" fmla="*/ 193 w 696"/>
              <a:gd name="T45" fmla="*/ 1147 h 1218"/>
              <a:gd name="T46" fmla="*/ 223 w 696"/>
              <a:gd name="T47" fmla="*/ 1071 h 1218"/>
              <a:gd name="T48" fmla="*/ 321 w 696"/>
              <a:gd name="T49" fmla="*/ 950 h 1218"/>
              <a:gd name="T50" fmla="*/ 335 w 696"/>
              <a:gd name="T51" fmla="*/ 856 h 1218"/>
              <a:gd name="T52" fmla="*/ 332 w 696"/>
              <a:gd name="T53" fmla="*/ 724 h 1218"/>
              <a:gd name="T54" fmla="*/ 279 w 696"/>
              <a:gd name="T55" fmla="*/ 678 h 1218"/>
              <a:gd name="T56" fmla="*/ 173 w 696"/>
              <a:gd name="T57" fmla="*/ 700 h 1218"/>
              <a:gd name="T58" fmla="*/ 90 w 696"/>
              <a:gd name="T59" fmla="*/ 717 h 1218"/>
              <a:gd name="T60" fmla="*/ 27 w 696"/>
              <a:gd name="T61" fmla="*/ 697 h 1218"/>
              <a:gd name="T62" fmla="*/ 0 w 696"/>
              <a:gd name="T63" fmla="*/ 626 h 1218"/>
              <a:gd name="T64" fmla="*/ 27 w 696"/>
              <a:gd name="T65" fmla="*/ 550 h 1218"/>
              <a:gd name="T66" fmla="*/ 103 w 696"/>
              <a:gd name="T67" fmla="*/ 406 h 1218"/>
              <a:gd name="T68" fmla="*/ 173 w 696"/>
              <a:gd name="T69" fmla="*/ 305 h 1218"/>
              <a:gd name="T70" fmla="*/ 220 w 696"/>
              <a:gd name="T71" fmla="*/ 203 h 1218"/>
              <a:gd name="T72" fmla="*/ 239 w 696"/>
              <a:gd name="T73" fmla="*/ 100 h 1218"/>
              <a:gd name="T74" fmla="*/ 265 w 696"/>
              <a:gd name="T75" fmla="*/ 27 h 1218"/>
              <a:gd name="T76" fmla="*/ 309 w 696"/>
              <a:gd name="T77" fmla="*/ 6 h 1218"/>
              <a:gd name="T78" fmla="*/ 390 w 696"/>
              <a:gd name="T79" fmla="*/ 0 h 121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96"/>
              <a:gd name="T121" fmla="*/ 0 h 1218"/>
              <a:gd name="T122" fmla="*/ 696 w 696"/>
              <a:gd name="T123" fmla="*/ 1218 h 121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96" h="1218">
                <a:moveTo>
                  <a:pt x="390" y="0"/>
                </a:moveTo>
                <a:lnTo>
                  <a:pt x="420" y="23"/>
                </a:lnTo>
                <a:lnTo>
                  <a:pt x="460" y="59"/>
                </a:lnTo>
                <a:lnTo>
                  <a:pt x="479" y="89"/>
                </a:lnTo>
                <a:lnTo>
                  <a:pt x="496" y="116"/>
                </a:lnTo>
                <a:lnTo>
                  <a:pt x="509" y="136"/>
                </a:lnTo>
                <a:lnTo>
                  <a:pt x="529" y="156"/>
                </a:lnTo>
                <a:lnTo>
                  <a:pt x="540" y="176"/>
                </a:lnTo>
                <a:lnTo>
                  <a:pt x="540" y="211"/>
                </a:lnTo>
                <a:lnTo>
                  <a:pt x="532" y="231"/>
                </a:lnTo>
                <a:lnTo>
                  <a:pt x="520" y="235"/>
                </a:lnTo>
                <a:lnTo>
                  <a:pt x="506" y="238"/>
                </a:lnTo>
                <a:lnTo>
                  <a:pt x="503" y="255"/>
                </a:lnTo>
                <a:lnTo>
                  <a:pt x="509" y="281"/>
                </a:lnTo>
                <a:lnTo>
                  <a:pt x="509" y="317"/>
                </a:lnTo>
                <a:lnTo>
                  <a:pt x="500" y="337"/>
                </a:lnTo>
                <a:lnTo>
                  <a:pt x="467" y="361"/>
                </a:lnTo>
                <a:lnTo>
                  <a:pt x="450" y="361"/>
                </a:lnTo>
                <a:lnTo>
                  <a:pt x="437" y="373"/>
                </a:lnTo>
                <a:lnTo>
                  <a:pt x="431" y="420"/>
                </a:lnTo>
                <a:lnTo>
                  <a:pt x="431" y="459"/>
                </a:lnTo>
                <a:lnTo>
                  <a:pt x="473" y="450"/>
                </a:lnTo>
                <a:lnTo>
                  <a:pt x="537" y="450"/>
                </a:lnTo>
                <a:lnTo>
                  <a:pt x="602" y="450"/>
                </a:lnTo>
                <a:lnTo>
                  <a:pt x="646" y="459"/>
                </a:lnTo>
                <a:lnTo>
                  <a:pt x="672" y="476"/>
                </a:lnTo>
                <a:lnTo>
                  <a:pt x="691" y="509"/>
                </a:lnTo>
                <a:lnTo>
                  <a:pt x="695" y="542"/>
                </a:lnTo>
                <a:lnTo>
                  <a:pt x="688" y="582"/>
                </a:lnTo>
                <a:lnTo>
                  <a:pt x="665" y="661"/>
                </a:lnTo>
                <a:lnTo>
                  <a:pt x="629" y="744"/>
                </a:lnTo>
                <a:lnTo>
                  <a:pt x="585" y="820"/>
                </a:lnTo>
                <a:lnTo>
                  <a:pt x="537" y="950"/>
                </a:lnTo>
                <a:lnTo>
                  <a:pt x="503" y="1045"/>
                </a:lnTo>
                <a:lnTo>
                  <a:pt x="479" y="1154"/>
                </a:lnTo>
                <a:lnTo>
                  <a:pt x="467" y="1217"/>
                </a:lnTo>
                <a:lnTo>
                  <a:pt x="431" y="1197"/>
                </a:lnTo>
                <a:lnTo>
                  <a:pt x="394" y="1170"/>
                </a:lnTo>
                <a:lnTo>
                  <a:pt x="348" y="1141"/>
                </a:lnTo>
                <a:lnTo>
                  <a:pt x="318" y="1137"/>
                </a:lnTo>
                <a:lnTo>
                  <a:pt x="305" y="1128"/>
                </a:lnTo>
                <a:lnTo>
                  <a:pt x="285" y="1114"/>
                </a:lnTo>
                <a:lnTo>
                  <a:pt x="249" y="1124"/>
                </a:lnTo>
                <a:lnTo>
                  <a:pt x="226" y="1144"/>
                </a:lnTo>
                <a:lnTo>
                  <a:pt x="209" y="1150"/>
                </a:lnTo>
                <a:lnTo>
                  <a:pt x="193" y="1147"/>
                </a:lnTo>
                <a:lnTo>
                  <a:pt x="203" y="1131"/>
                </a:lnTo>
                <a:lnTo>
                  <a:pt x="223" y="1071"/>
                </a:lnTo>
                <a:lnTo>
                  <a:pt x="273" y="999"/>
                </a:lnTo>
                <a:lnTo>
                  <a:pt x="321" y="950"/>
                </a:lnTo>
                <a:lnTo>
                  <a:pt x="329" y="917"/>
                </a:lnTo>
                <a:lnTo>
                  <a:pt x="335" y="856"/>
                </a:lnTo>
                <a:lnTo>
                  <a:pt x="338" y="780"/>
                </a:lnTo>
                <a:lnTo>
                  <a:pt x="332" y="724"/>
                </a:lnTo>
                <a:lnTo>
                  <a:pt x="321" y="694"/>
                </a:lnTo>
                <a:lnTo>
                  <a:pt x="279" y="678"/>
                </a:lnTo>
                <a:lnTo>
                  <a:pt x="236" y="684"/>
                </a:lnTo>
                <a:lnTo>
                  <a:pt x="173" y="700"/>
                </a:lnTo>
                <a:lnTo>
                  <a:pt x="114" y="711"/>
                </a:lnTo>
                <a:lnTo>
                  <a:pt x="90" y="717"/>
                </a:lnTo>
                <a:lnTo>
                  <a:pt x="50" y="711"/>
                </a:lnTo>
                <a:lnTo>
                  <a:pt x="27" y="697"/>
                </a:lnTo>
                <a:lnTo>
                  <a:pt x="8" y="664"/>
                </a:lnTo>
                <a:lnTo>
                  <a:pt x="0" y="626"/>
                </a:lnTo>
                <a:lnTo>
                  <a:pt x="14" y="576"/>
                </a:lnTo>
                <a:lnTo>
                  <a:pt x="27" y="550"/>
                </a:lnTo>
                <a:lnTo>
                  <a:pt x="64" y="476"/>
                </a:lnTo>
                <a:lnTo>
                  <a:pt x="103" y="406"/>
                </a:lnTo>
                <a:lnTo>
                  <a:pt x="140" y="350"/>
                </a:lnTo>
                <a:lnTo>
                  <a:pt x="173" y="305"/>
                </a:lnTo>
                <a:lnTo>
                  <a:pt x="199" y="247"/>
                </a:lnTo>
                <a:lnTo>
                  <a:pt x="220" y="203"/>
                </a:lnTo>
                <a:lnTo>
                  <a:pt x="226" y="153"/>
                </a:lnTo>
                <a:lnTo>
                  <a:pt x="239" y="100"/>
                </a:lnTo>
                <a:lnTo>
                  <a:pt x="249" y="56"/>
                </a:lnTo>
                <a:lnTo>
                  <a:pt x="265" y="27"/>
                </a:lnTo>
                <a:lnTo>
                  <a:pt x="285" y="6"/>
                </a:lnTo>
                <a:lnTo>
                  <a:pt x="309" y="6"/>
                </a:lnTo>
                <a:lnTo>
                  <a:pt x="355" y="23"/>
                </a:lnTo>
                <a:lnTo>
                  <a:pt x="390" y="0"/>
                </a:lnTo>
              </a:path>
            </a:pathLst>
          </a:custGeom>
          <a:solidFill>
            <a:srgbClr val="9F3FDF"/>
          </a:solidFill>
          <a:ln w="12700" cap="rnd">
            <a:solidFill>
              <a:srgbClr val="000000"/>
            </a:solidFill>
            <a:round/>
            <a:headEnd/>
            <a:tailEnd/>
          </a:ln>
        </p:spPr>
        <p:txBody>
          <a:bodyPr/>
          <a:lstStyle/>
          <a:p>
            <a:endParaRPr lang="es-ES"/>
          </a:p>
        </p:txBody>
      </p:sp>
      <p:grpSp>
        <p:nvGrpSpPr>
          <p:cNvPr id="14342" name="Group 6"/>
          <p:cNvGrpSpPr>
            <a:grpSpLocks/>
          </p:cNvGrpSpPr>
          <p:nvPr/>
        </p:nvGrpSpPr>
        <p:grpSpPr bwMode="auto">
          <a:xfrm>
            <a:off x="7519988" y="4216400"/>
            <a:ext cx="930275" cy="1682750"/>
            <a:chOff x="4737" y="2656"/>
            <a:chExt cx="586" cy="1060"/>
          </a:xfrm>
        </p:grpSpPr>
        <p:sp>
          <p:nvSpPr>
            <p:cNvPr id="14434" name="Freeform 7"/>
            <p:cNvSpPr>
              <a:spLocks/>
            </p:cNvSpPr>
            <p:nvPr/>
          </p:nvSpPr>
          <p:spPr bwMode="auto">
            <a:xfrm>
              <a:off x="4767" y="3218"/>
              <a:ext cx="556" cy="498"/>
            </a:xfrm>
            <a:custGeom>
              <a:avLst/>
              <a:gdLst>
                <a:gd name="T0" fmla="*/ 393 w 556"/>
                <a:gd name="T1" fmla="*/ 9 h 498"/>
                <a:gd name="T2" fmla="*/ 555 w 556"/>
                <a:gd name="T3" fmla="*/ 450 h 498"/>
                <a:gd name="T4" fmla="*/ 549 w 556"/>
                <a:gd name="T5" fmla="*/ 459 h 498"/>
                <a:gd name="T6" fmla="*/ 536 w 556"/>
                <a:gd name="T7" fmla="*/ 452 h 498"/>
                <a:gd name="T8" fmla="*/ 380 w 556"/>
                <a:gd name="T9" fmla="*/ 26 h 498"/>
                <a:gd name="T10" fmla="*/ 371 w 556"/>
                <a:gd name="T11" fmla="*/ 22 h 498"/>
                <a:gd name="T12" fmla="*/ 311 w 556"/>
                <a:gd name="T13" fmla="*/ 20 h 498"/>
                <a:gd name="T14" fmla="*/ 234 w 556"/>
                <a:gd name="T15" fmla="*/ 24 h 498"/>
                <a:gd name="T16" fmla="*/ 164 w 556"/>
                <a:gd name="T17" fmla="*/ 28 h 498"/>
                <a:gd name="T18" fmla="*/ 145 w 556"/>
                <a:gd name="T19" fmla="*/ 34 h 498"/>
                <a:gd name="T20" fmla="*/ 132 w 556"/>
                <a:gd name="T21" fmla="*/ 45 h 498"/>
                <a:gd name="T22" fmla="*/ 124 w 556"/>
                <a:gd name="T23" fmla="*/ 59 h 498"/>
                <a:gd name="T24" fmla="*/ 15 w 556"/>
                <a:gd name="T25" fmla="*/ 493 h 498"/>
                <a:gd name="T26" fmla="*/ 7 w 556"/>
                <a:gd name="T27" fmla="*/ 497 h 498"/>
                <a:gd name="T28" fmla="*/ 0 w 556"/>
                <a:gd name="T29" fmla="*/ 487 h 498"/>
                <a:gd name="T30" fmla="*/ 108 w 556"/>
                <a:gd name="T31" fmla="*/ 56 h 498"/>
                <a:gd name="T32" fmla="*/ 119 w 556"/>
                <a:gd name="T33" fmla="*/ 33 h 498"/>
                <a:gd name="T34" fmla="*/ 128 w 556"/>
                <a:gd name="T35" fmla="*/ 24 h 498"/>
                <a:gd name="T36" fmla="*/ 137 w 556"/>
                <a:gd name="T37" fmla="*/ 17 h 498"/>
                <a:gd name="T38" fmla="*/ 150 w 556"/>
                <a:gd name="T39" fmla="*/ 10 h 498"/>
                <a:gd name="T40" fmla="*/ 173 w 556"/>
                <a:gd name="T41" fmla="*/ 9 h 498"/>
                <a:gd name="T42" fmla="*/ 245 w 556"/>
                <a:gd name="T43" fmla="*/ 3 h 498"/>
                <a:gd name="T44" fmla="*/ 325 w 556"/>
                <a:gd name="T45" fmla="*/ 0 h 498"/>
                <a:gd name="T46" fmla="*/ 363 w 556"/>
                <a:gd name="T47" fmla="*/ 1 h 498"/>
                <a:gd name="T48" fmla="*/ 381 w 556"/>
                <a:gd name="T49" fmla="*/ 3 h 498"/>
                <a:gd name="T50" fmla="*/ 393 w 556"/>
                <a:gd name="T51" fmla="*/ 9 h 49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56"/>
                <a:gd name="T79" fmla="*/ 0 h 498"/>
                <a:gd name="T80" fmla="*/ 556 w 556"/>
                <a:gd name="T81" fmla="*/ 498 h 49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56" h="498">
                  <a:moveTo>
                    <a:pt x="393" y="9"/>
                  </a:moveTo>
                  <a:lnTo>
                    <a:pt x="555" y="450"/>
                  </a:lnTo>
                  <a:lnTo>
                    <a:pt x="549" y="459"/>
                  </a:lnTo>
                  <a:lnTo>
                    <a:pt x="536" y="452"/>
                  </a:lnTo>
                  <a:lnTo>
                    <a:pt x="380" y="26"/>
                  </a:lnTo>
                  <a:lnTo>
                    <a:pt x="371" y="22"/>
                  </a:lnTo>
                  <a:lnTo>
                    <a:pt x="311" y="20"/>
                  </a:lnTo>
                  <a:lnTo>
                    <a:pt x="234" y="24"/>
                  </a:lnTo>
                  <a:lnTo>
                    <a:pt x="164" y="28"/>
                  </a:lnTo>
                  <a:lnTo>
                    <a:pt x="145" y="34"/>
                  </a:lnTo>
                  <a:lnTo>
                    <a:pt x="132" y="45"/>
                  </a:lnTo>
                  <a:lnTo>
                    <a:pt x="124" y="59"/>
                  </a:lnTo>
                  <a:lnTo>
                    <a:pt x="15" y="493"/>
                  </a:lnTo>
                  <a:lnTo>
                    <a:pt x="7" y="497"/>
                  </a:lnTo>
                  <a:lnTo>
                    <a:pt x="0" y="487"/>
                  </a:lnTo>
                  <a:lnTo>
                    <a:pt x="108" y="56"/>
                  </a:lnTo>
                  <a:lnTo>
                    <a:pt x="119" y="33"/>
                  </a:lnTo>
                  <a:lnTo>
                    <a:pt x="128" y="24"/>
                  </a:lnTo>
                  <a:lnTo>
                    <a:pt x="137" y="17"/>
                  </a:lnTo>
                  <a:lnTo>
                    <a:pt x="150" y="10"/>
                  </a:lnTo>
                  <a:lnTo>
                    <a:pt x="173" y="9"/>
                  </a:lnTo>
                  <a:lnTo>
                    <a:pt x="245" y="3"/>
                  </a:lnTo>
                  <a:lnTo>
                    <a:pt x="325" y="0"/>
                  </a:lnTo>
                  <a:lnTo>
                    <a:pt x="363" y="1"/>
                  </a:lnTo>
                  <a:lnTo>
                    <a:pt x="381" y="3"/>
                  </a:lnTo>
                  <a:lnTo>
                    <a:pt x="393" y="9"/>
                  </a:lnTo>
                </a:path>
              </a:pathLst>
            </a:custGeom>
            <a:solidFill>
              <a:srgbClr val="3F1F00"/>
            </a:solidFill>
            <a:ln w="12700" cap="rnd">
              <a:solidFill>
                <a:srgbClr val="000000"/>
              </a:solidFill>
              <a:round/>
              <a:headEnd/>
              <a:tailEnd/>
            </a:ln>
          </p:spPr>
          <p:txBody>
            <a:bodyPr/>
            <a:lstStyle/>
            <a:p>
              <a:endParaRPr lang="es-ES"/>
            </a:p>
          </p:txBody>
        </p:sp>
        <p:sp>
          <p:nvSpPr>
            <p:cNvPr id="14435" name="Freeform 8"/>
            <p:cNvSpPr>
              <a:spLocks/>
            </p:cNvSpPr>
            <p:nvPr/>
          </p:nvSpPr>
          <p:spPr bwMode="auto">
            <a:xfrm>
              <a:off x="4737" y="2656"/>
              <a:ext cx="580" cy="580"/>
            </a:xfrm>
            <a:custGeom>
              <a:avLst/>
              <a:gdLst>
                <a:gd name="T0" fmla="*/ 461 w 580"/>
                <a:gd name="T1" fmla="*/ 0 h 580"/>
                <a:gd name="T2" fmla="*/ 540 w 580"/>
                <a:gd name="T3" fmla="*/ 0 h 580"/>
                <a:gd name="T4" fmla="*/ 576 w 580"/>
                <a:gd name="T5" fmla="*/ 22 h 580"/>
                <a:gd name="T6" fmla="*/ 579 w 580"/>
                <a:gd name="T7" fmla="*/ 76 h 580"/>
                <a:gd name="T8" fmla="*/ 490 w 580"/>
                <a:gd name="T9" fmla="*/ 385 h 580"/>
                <a:gd name="T10" fmla="*/ 483 w 580"/>
                <a:gd name="T11" fmla="*/ 417 h 580"/>
                <a:gd name="T12" fmla="*/ 479 w 580"/>
                <a:gd name="T13" fmla="*/ 450 h 580"/>
                <a:gd name="T14" fmla="*/ 475 w 580"/>
                <a:gd name="T15" fmla="*/ 522 h 580"/>
                <a:gd name="T16" fmla="*/ 459 w 580"/>
                <a:gd name="T17" fmla="*/ 555 h 580"/>
                <a:gd name="T18" fmla="*/ 437 w 580"/>
                <a:gd name="T19" fmla="*/ 560 h 580"/>
                <a:gd name="T20" fmla="*/ 412 w 580"/>
                <a:gd name="T21" fmla="*/ 563 h 580"/>
                <a:gd name="T22" fmla="*/ 343 w 580"/>
                <a:gd name="T23" fmla="*/ 567 h 580"/>
                <a:gd name="T24" fmla="*/ 214 w 580"/>
                <a:gd name="T25" fmla="*/ 571 h 580"/>
                <a:gd name="T26" fmla="*/ 113 w 580"/>
                <a:gd name="T27" fmla="*/ 579 h 580"/>
                <a:gd name="T28" fmla="*/ 88 w 580"/>
                <a:gd name="T29" fmla="*/ 570 h 580"/>
                <a:gd name="T30" fmla="*/ 69 w 580"/>
                <a:gd name="T31" fmla="*/ 547 h 580"/>
                <a:gd name="T32" fmla="*/ 47 w 580"/>
                <a:gd name="T33" fmla="*/ 515 h 580"/>
                <a:gd name="T34" fmla="*/ 28 w 580"/>
                <a:gd name="T35" fmla="*/ 483 h 580"/>
                <a:gd name="T36" fmla="*/ 17 w 580"/>
                <a:gd name="T37" fmla="*/ 463 h 580"/>
                <a:gd name="T38" fmla="*/ 11 w 580"/>
                <a:gd name="T39" fmla="*/ 447 h 580"/>
                <a:gd name="T40" fmla="*/ 1 w 580"/>
                <a:gd name="T41" fmla="*/ 421 h 580"/>
                <a:gd name="T42" fmla="*/ 0 w 580"/>
                <a:gd name="T43" fmla="*/ 408 h 580"/>
                <a:gd name="T44" fmla="*/ 1 w 580"/>
                <a:gd name="T45" fmla="*/ 392 h 580"/>
                <a:gd name="T46" fmla="*/ 9 w 580"/>
                <a:gd name="T47" fmla="*/ 384 h 580"/>
                <a:gd name="T48" fmla="*/ 25 w 580"/>
                <a:gd name="T49" fmla="*/ 374 h 580"/>
                <a:gd name="T50" fmla="*/ 45 w 580"/>
                <a:gd name="T51" fmla="*/ 372 h 580"/>
                <a:gd name="T52" fmla="*/ 69 w 580"/>
                <a:gd name="T53" fmla="*/ 372 h 580"/>
                <a:gd name="T54" fmla="*/ 390 w 580"/>
                <a:gd name="T55" fmla="*/ 384 h 580"/>
                <a:gd name="T56" fmla="*/ 396 w 580"/>
                <a:gd name="T57" fmla="*/ 307 h 580"/>
                <a:gd name="T58" fmla="*/ 407 w 580"/>
                <a:gd name="T59" fmla="*/ 165 h 580"/>
                <a:gd name="T60" fmla="*/ 415 w 580"/>
                <a:gd name="T61" fmla="*/ 67 h 580"/>
                <a:gd name="T62" fmla="*/ 426 w 580"/>
                <a:gd name="T63" fmla="*/ 25 h 580"/>
                <a:gd name="T64" fmla="*/ 461 w 580"/>
                <a:gd name="T65" fmla="*/ 0 h 5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80"/>
                <a:gd name="T100" fmla="*/ 0 h 580"/>
                <a:gd name="T101" fmla="*/ 580 w 580"/>
                <a:gd name="T102" fmla="*/ 580 h 58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80" h="580">
                  <a:moveTo>
                    <a:pt x="461" y="0"/>
                  </a:moveTo>
                  <a:lnTo>
                    <a:pt x="540" y="0"/>
                  </a:lnTo>
                  <a:lnTo>
                    <a:pt x="576" y="22"/>
                  </a:lnTo>
                  <a:lnTo>
                    <a:pt x="579" y="76"/>
                  </a:lnTo>
                  <a:lnTo>
                    <a:pt x="490" y="385"/>
                  </a:lnTo>
                  <a:lnTo>
                    <a:pt x="483" y="417"/>
                  </a:lnTo>
                  <a:lnTo>
                    <a:pt x="479" y="450"/>
                  </a:lnTo>
                  <a:lnTo>
                    <a:pt x="475" y="522"/>
                  </a:lnTo>
                  <a:lnTo>
                    <a:pt x="459" y="555"/>
                  </a:lnTo>
                  <a:lnTo>
                    <a:pt x="437" y="560"/>
                  </a:lnTo>
                  <a:lnTo>
                    <a:pt x="412" y="563"/>
                  </a:lnTo>
                  <a:lnTo>
                    <a:pt x="343" y="567"/>
                  </a:lnTo>
                  <a:lnTo>
                    <a:pt x="214" y="571"/>
                  </a:lnTo>
                  <a:lnTo>
                    <a:pt x="113" y="579"/>
                  </a:lnTo>
                  <a:lnTo>
                    <a:pt x="88" y="570"/>
                  </a:lnTo>
                  <a:lnTo>
                    <a:pt x="69" y="547"/>
                  </a:lnTo>
                  <a:lnTo>
                    <a:pt x="47" y="515"/>
                  </a:lnTo>
                  <a:lnTo>
                    <a:pt x="28" y="483"/>
                  </a:lnTo>
                  <a:lnTo>
                    <a:pt x="17" y="463"/>
                  </a:lnTo>
                  <a:lnTo>
                    <a:pt x="11" y="447"/>
                  </a:lnTo>
                  <a:lnTo>
                    <a:pt x="1" y="421"/>
                  </a:lnTo>
                  <a:lnTo>
                    <a:pt x="0" y="408"/>
                  </a:lnTo>
                  <a:lnTo>
                    <a:pt x="1" y="392"/>
                  </a:lnTo>
                  <a:lnTo>
                    <a:pt x="9" y="384"/>
                  </a:lnTo>
                  <a:lnTo>
                    <a:pt x="25" y="374"/>
                  </a:lnTo>
                  <a:lnTo>
                    <a:pt x="45" y="372"/>
                  </a:lnTo>
                  <a:lnTo>
                    <a:pt x="69" y="372"/>
                  </a:lnTo>
                  <a:lnTo>
                    <a:pt x="390" y="384"/>
                  </a:lnTo>
                  <a:lnTo>
                    <a:pt x="396" y="307"/>
                  </a:lnTo>
                  <a:lnTo>
                    <a:pt x="407" y="165"/>
                  </a:lnTo>
                  <a:lnTo>
                    <a:pt x="415" y="67"/>
                  </a:lnTo>
                  <a:lnTo>
                    <a:pt x="426" y="25"/>
                  </a:lnTo>
                  <a:lnTo>
                    <a:pt x="461" y="0"/>
                  </a:lnTo>
                </a:path>
              </a:pathLst>
            </a:custGeom>
            <a:solidFill>
              <a:srgbClr val="9F7F5F"/>
            </a:solidFill>
            <a:ln w="12700" cap="rnd">
              <a:solidFill>
                <a:srgbClr val="000000"/>
              </a:solidFill>
              <a:round/>
              <a:headEnd/>
              <a:tailEnd/>
            </a:ln>
          </p:spPr>
          <p:txBody>
            <a:bodyPr/>
            <a:lstStyle/>
            <a:p>
              <a:endParaRPr lang="es-ES"/>
            </a:p>
          </p:txBody>
        </p:sp>
      </p:grpSp>
      <p:sp>
        <p:nvSpPr>
          <p:cNvPr id="14343" name="Freeform 9"/>
          <p:cNvSpPr>
            <a:spLocks/>
          </p:cNvSpPr>
          <p:nvPr/>
        </p:nvSpPr>
        <p:spPr bwMode="auto">
          <a:xfrm>
            <a:off x="4749800" y="1963738"/>
            <a:ext cx="3273425" cy="1597025"/>
          </a:xfrm>
          <a:custGeom>
            <a:avLst/>
            <a:gdLst>
              <a:gd name="T0" fmla="*/ 903 w 2062"/>
              <a:gd name="T1" fmla="*/ 123 h 1006"/>
              <a:gd name="T2" fmla="*/ 783 w 2062"/>
              <a:gd name="T3" fmla="*/ 110 h 1006"/>
              <a:gd name="T4" fmla="*/ 683 w 2062"/>
              <a:gd name="T5" fmla="*/ 119 h 1006"/>
              <a:gd name="T6" fmla="*/ 596 w 2062"/>
              <a:gd name="T7" fmla="*/ 143 h 1006"/>
              <a:gd name="T8" fmla="*/ 509 w 2062"/>
              <a:gd name="T9" fmla="*/ 184 h 1006"/>
              <a:gd name="T10" fmla="*/ 436 w 2062"/>
              <a:gd name="T11" fmla="*/ 246 h 1006"/>
              <a:gd name="T12" fmla="*/ 398 w 2062"/>
              <a:gd name="T13" fmla="*/ 302 h 1006"/>
              <a:gd name="T14" fmla="*/ 351 w 2062"/>
              <a:gd name="T15" fmla="*/ 330 h 1006"/>
              <a:gd name="T16" fmla="*/ 267 w 2062"/>
              <a:gd name="T17" fmla="*/ 327 h 1006"/>
              <a:gd name="T18" fmla="*/ 191 w 2062"/>
              <a:gd name="T19" fmla="*/ 344 h 1006"/>
              <a:gd name="T20" fmla="*/ 117 w 2062"/>
              <a:gd name="T21" fmla="*/ 382 h 1006"/>
              <a:gd name="T22" fmla="*/ 69 w 2062"/>
              <a:gd name="T23" fmla="*/ 425 h 1006"/>
              <a:gd name="T24" fmla="*/ 27 w 2062"/>
              <a:gd name="T25" fmla="*/ 489 h 1006"/>
              <a:gd name="T26" fmla="*/ 6 w 2062"/>
              <a:gd name="T27" fmla="*/ 556 h 1006"/>
              <a:gd name="T28" fmla="*/ 0 w 2062"/>
              <a:gd name="T29" fmla="*/ 610 h 1006"/>
              <a:gd name="T30" fmla="*/ 8 w 2062"/>
              <a:gd name="T31" fmla="*/ 673 h 1006"/>
              <a:gd name="T32" fmla="*/ 28 w 2062"/>
              <a:gd name="T33" fmla="*/ 730 h 1006"/>
              <a:gd name="T34" fmla="*/ 71 w 2062"/>
              <a:gd name="T35" fmla="*/ 793 h 1006"/>
              <a:gd name="T36" fmla="*/ 129 w 2062"/>
              <a:gd name="T37" fmla="*/ 843 h 1006"/>
              <a:gd name="T38" fmla="*/ 194 w 2062"/>
              <a:gd name="T39" fmla="*/ 874 h 1006"/>
              <a:gd name="T40" fmla="*/ 255 w 2062"/>
              <a:gd name="T41" fmla="*/ 890 h 1006"/>
              <a:gd name="T42" fmla="*/ 328 w 2062"/>
              <a:gd name="T43" fmla="*/ 891 h 1006"/>
              <a:gd name="T44" fmla="*/ 392 w 2062"/>
              <a:gd name="T45" fmla="*/ 877 h 1006"/>
              <a:gd name="T46" fmla="*/ 433 w 2062"/>
              <a:gd name="T47" fmla="*/ 893 h 1006"/>
              <a:gd name="T48" fmla="*/ 492 w 2062"/>
              <a:gd name="T49" fmla="*/ 930 h 1006"/>
              <a:gd name="T50" fmla="*/ 568 w 2062"/>
              <a:gd name="T51" fmla="*/ 966 h 1006"/>
              <a:gd name="T52" fmla="*/ 665 w 2062"/>
              <a:gd name="T53" fmla="*/ 992 h 1006"/>
              <a:gd name="T54" fmla="*/ 766 w 2062"/>
              <a:gd name="T55" fmla="*/ 1005 h 1006"/>
              <a:gd name="T56" fmla="*/ 850 w 2062"/>
              <a:gd name="T57" fmla="*/ 1005 h 1006"/>
              <a:gd name="T58" fmla="*/ 964 w 2062"/>
              <a:gd name="T59" fmla="*/ 991 h 1006"/>
              <a:gd name="T60" fmla="*/ 1050 w 2062"/>
              <a:gd name="T61" fmla="*/ 968 h 1006"/>
              <a:gd name="T62" fmla="*/ 1130 w 2062"/>
              <a:gd name="T63" fmla="*/ 935 h 1006"/>
              <a:gd name="T64" fmla="*/ 1180 w 2062"/>
              <a:gd name="T65" fmla="*/ 929 h 1006"/>
              <a:gd name="T66" fmla="*/ 1249 w 2062"/>
              <a:gd name="T67" fmla="*/ 952 h 1006"/>
              <a:gd name="T68" fmla="*/ 1317 w 2062"/>
              <a:gd name="T69" fmla="*/ 961 h 1006"/>
              <a:gd name="T70" fmla="*/ 1392 w 2062"/>
              <a:gd name="T71" fmla="*/ 956 h 1006"/>
              <a:gd name="T72" fmla="*/ 1469 w 2062"/>
              <a:gd name="T73" fmla="*/ 935 h 1006"/>
              <a:gd name="T74" fmla="*/ 1538 w 2062"/>
              <a:gd name="T75" fmla="*/ 896 h 1006"/>
              <a:gd name="T76" fmla="*/ 1628 w 2062"/>
              <a:gd name="T77" fmla="*/ 921 h 1006"/>
              <a:gd name="T78" fmla="*/ 1717 w 2062"/>
              <a:gd name="T79" fmla="*/ 926 h 1006"/>
              <a:gd name="T80" fmla="*/ 1836 w 2062"/>
              <a:gd name="T81" fmla="*/ 901 h 1006"/>
              <a:gd name="T82" fmla="*/ 1938 w 2062"/>
              <a:gd name="T83" fmla="*/ 841 h 1006"/>
              <a:gd name="T84" fmla="*/ 2008 w 2062"/>
              <a:gd name="T85" fmla="*/ 767 h 1006"/>
              <a:gd name="T86" fmla="*/ 2045 w 2062"/>
              <a:gd name="T87" fmla="*/ 688 h 1006"/>
              <a:gd name="T88" fmla="*/ 2061 w 2062"/>
              <a:gd name="T89" fmla="*/ 601 h 1006"/>
              <a:gd name="T90" fmla="*/ 2047 w 2062"/>
              <a:gd name="T91" fmla="*/ 521 h 1006"/>
              <a:gd name="T92" fmla="*/ 2009 w 2062"/>
              <a:gd name="T93" fmla="*/ 440 h 1006"/>
              <a:gd name="T94" fmla="*/ 1949 w 2062"/>
              <a:gd name="T95" fmla="*/ 371 h 1006"/>
              <a:gd name="T96" fmla="*/ 1885 w 2062"/>
              <a:gd name="T97" fmla="*/ 328 h 1006"/>
              <a:gd name="T98" fmla="*/ 1800 w 2062"/>
              <a:gd name="T99" fmla="*/ 290 h 1006"/>
              <a:gd name="T100" fmla="*/ 1724 w 2062"/>
              <a:gd name="T101" fmla="*/ 279 h 1006"/>
              <a:gd name="T102" fmla="*/ 1703 w 2062"/>
              <a:gd name="T103" fmla="*/ 221 h 1006"/>
              <a:gd name="T104" fmla="*/ 1667 w 2062"/>
              <a:gd name="T105" fmla="*/ 164 h 1006"/>
              <a:gd name="T106" fmla="*/ 1609 w 2062"/>
              <a:gd name="T107" fmla="*/ 104 h 1006"/>
              <a:gd name="T108" fmla="*/ 1539 w 2062"/>
              <a:gd name="T109" fmla="*/ 60 h 1006"/>
              <a:gd name="T110" fmla="*/ 1448 w 2062"/>
              <a:gd name="T111" fmla="*/ 21 h 1006"/>
              <a:gd name="T112" fmla="*/ 1353 w 2062"/>
              <a:gd name="T113" fmla="*/ 4 h 1006"/>
              <a:gd name="T114" fmla="*/ 1252 w 2062"/>
              <a:gd name="T115" fmla="*/ 1 h 1006"/>
              <a:gd name="T116" fmla="*/ 1150 w 2062"/>
              <a:gd name="T117" fmla="*/ 20 h 1006"/>
              <a:gd name="T118" fmla="*/ 1052 w 2062"/>
              <a:gd name="T119" fmla="*/ 60 h 1006"/>
              <a:gd name="T120" fmla="*/ 980 w 2062"/>
              <a:gd name="T121" fmla="*/ 107 h 100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062"/>
              <a:gd name="T184" fmla="*/ 0 h 1006"/>
              <a:gd name="T185" fmla="*/ 2062 w 2062"/>
              <a:gd name="T186" fmla="*/ 1006 h 100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062" h="1006">
                <a:moveTo>
                  <a:pt x="951" y="133"/>
                </a:moveTo>
                <a:lnTo>
                  <a:pt x="903" y="123"/>
                </a:lnTo>
                <a:lnTo>
                  <a:pt x="838" y="113"/>
                </a:lnTo>
                <a:lnTo>
                  <a:pt x="783" y="110"/>
                </a:lnTo>
                <a:lnTo>
                  <a:pt x="725" y="115"/>
                </a:lnTo>
                <a:lnTo>
                  <a:pt x="683" y="119"/>
                </a:lnTo>
                <a:lnTo>
                  <a:pt x="640" y="128"/>
                </a:lnTo>
                <a:lnTo>
                  <a:pt x="596" y="143"/>
                </a:lnTo>
                <a:lnTo>
                  <a:pt x="553" y="160"/>
                </a:lnTo>
                <a:lnTo>
                  <a:pt x="509" y="184"/>
                </a:lnTo>
                <a:lnTo>
                  <a:pt x="465" y="217"/>
                </a:lnTo>
                <a:lnTo>
                  <a:pt x="436" y="246"/>
                </a:lnTo>
                <a:lnTo>
                  <a:pt x="416" y="273"/>
                </a:lnTo>
                <a:lnTo>
                  <a:pt x="398" y="302"/>
                </a:lnTo>
                <a:lnTo>
                  <a:pt x="386" y="340"/>
                </a:lnTo>
                <a:lnTo>
                  <a:pt x="351" y="330"/>
                </a:lnTo>
                <a:lnTo>
                  <a:pt x="306" y="326"/>
                </a:lnTo>
                <a:lnTo>
                  <a:pt x="267" y="327"/>
                </a:lnTo>
                <a:lnTo>
                  <a:pt x="226" y="334"/>
                </a:lnTo>
                <a:lnTo>
                  <a:pt x="191" y="344"/>
                </a:lnTo>
                <a:lnTo>
                  <a:pt x="155" y="359"/>
                </a:lnTo>
                <a:lnTo>
                  <a:pt x="117" y="382"/>
                </a:lnTo>
                <a:lnTo>
                  <a:pt x="94" y="403"/>
                </a:lnTo>
                <a:lnTo>
                  <a:pt x="69" y="425"/>
                </a:lnTo>
                <a:lnTo>
                  <a:pt x="47" y="451"/>
                </a:lnTo>
                <a:lnTo>
                  <a:pt x="27" y="489"/>
                </a:lnTo>
                <a:lnTo>
                  <a:pt x="14" y="521"/>
                </a:lnTo>
                <a:lnTo>
                  <a:pt x="6" y="556"/>
                </a:lnTo>
                <a:lnTo>
                  <a:pt x="3" y="583"/>
                </a:lnTo>
                <a:lnTo>
                  <a:pt x="0" y="610"/>
                </a:lnTo>
                <a:lnTo>
                  <a:pt x="3" y="643"/>
                </a:lnTo>
                <a:lnTo>
                  <a:pt x="8" y="673"/>
                </a:lnTo>
                <a:lnTo>
                  <a:pt x="17" y="701"/>
                </a:lnTo>
                <a:lnTo>
                  <a:pt x="28" y="730"/>
                </a:lnTo>
                <a:lnTo>
                  <a:pt x="47" y="763"/>
                </a:lnTo>
                <a:lnTo>
                  <a:pt x="71" y="793"/>
                </a:lnTo>
                <a:lnTo>
                  <a:pt x="96" y="818"/>
                </a:lnTo>
                <a:lnTo>
                  <a:pt x="129" y="843"/>
                </a:lnTo>
                <a:lnTo>
                  <a:pt x="164" y="862"/>
                </a:lnTo>
                <a:lnTo>
                  <a:pt x="194" y="874"/>
                </a:lnTo>
                <a:lnTo>
                  <a:pt x="222" y="883"/>
                </a:lnTo>
                <a:lnTo>
                  <a:pt x="255" y="890"/>
                </a:lnTo>
                <a:lnTo>
                  <a:pt x="291" y="891"/>
                </a:lnTo>
                <a:lnTo>
                  <a:pt x="328" y="891"/>
                </a:lnTo>
                <a:lnTo>
                  <a:pt x="364" y="885"/>
                </a:lnTo>
                <a:lnTo>
                  <a:pt x="392" y="877"/>
                </a:lnTo>
                <a:lnTo>
                  <a:pt x="412" y="871"/>
                </a:lnTo>
                <a:lnTo>
                  <a:pt x="433" y="893"/>
                </a:lnTo>
                <a:lnTo>
                  <a:pt x="461" y="913"/>
                </a:lnTo>
                <a:lnTo>
                  <a:pt x="492" y="930"/>
                </a:lnTo>
                <a:lnTo>
                  <a:pt x="526" y="949"/>
                </a:lnTo>
                <a:lnTo>
                  <a:pt x="568" y="966"/>
                </a:lnTo>
                <a:lnTo>
                  <a:pt x="612" y="980"/>
                </a:lnTo>
                <a:lnTo>
                  <a:pt x="665" y="992"/>
                </a:lnTo>
                <a:lnTo>
                  <a:pt x="713" y="1000"/>
                </a:lnTo>
                <a:lnTo>
                  <a:pt x="766" y="1005"/>
                </a:lnTo>
                <a:lnTo>
                  <a:pt x="808" y="1005"/>
                </a:lnTo>
                <a:lnTo>
                  <a:pt x="850" y="1005"/>
                </a:lnTo>
                <a:lnTo>
                  <a:pt x="910" y="999"/>
                </a:lnTo>
                <a:lnTo>
                  <a:pt x="964" y="991"/>
                </a:lnTo>
                <a:lnTo>
                  <a:pt x="1002" y="982"/>
                </a:lnTo>
                <a:lnTo>
                  <a:pt x="1050" y="968"/>
                </a:lnTo>
                <a:lnTo>
                  <a:pt x="1100" y="949"/>
                </a:lnTo>
                <a:lnTo>
                  <a:pt x="1130" y="935"/>
                </a:lnTo>
                <a:lnTo>
                  <a:pt x="1154" y="918"/>
                </a:lnTo>
                <a:lnTo>
                  <a:pt x="1180" y="929"/>
                </a:lnTo>
                <a:lnTo>
                  <a:pt x="1216" y="943"/>
                </a:lnTo>
                <a:lnTo>
                  <a:pt x="1249" y="952"/>
                </a:lnTo>
                <a:lnTo>
                  <a:pt x="1281" y="957"/>
                </a:lnTo>
                <a:lnTo>
                  <a:pt x="1317" y="961"/>
                </a:lnTo>
                <a:lnTo>
                  <a:pt x="1349" y="961"/>
                </a:lnTo>
                <a:lnTo>
                  <a:pt x="1392" y="956"/>
                </a:lnTo>
                <a:lnTo>
                  <a:pt x="1432" y="946"/>
                </a:lnTo>
                <a:lnTo>
                  <a:pt x="1469" y="935"/>
                </a:lnTo>
                <a:lnTo>
                  <a:pt x="1505" y="916"/>
                </a:lnTo>
                <a:lnTo>
                  <a:pt x="1538" y="896"/>
                </a:lnTo>
                <a:lnTo>
                  <a:pt x="1585" y="913"/>
                </a:lnTo>
                <a:lnTo>
                  <a:pt x="1628" y="921"/>
                </a:lnTo>
                <a:lnTo>
                  <a:pt x="1664" y="926"/>
                </a:lnTo>
                <a:lnTo>
                  <a:pt x="1717" y="926"/>
                </a:lnTo>
                <a:lnTo>
                  <a:pt x="1772" y="920"/>
                </a:lnTo>
                <a:lnTo>
                  <a:pt x="1836" y="901"/>
                </a:lnTo>
                <a:lnTo>
                  <a:pt x="1891" y="874"/>
                </a:lnTo>
                <a:lnTo>
                  <a:pt x="1938" y="841"/>
                </a:lnTo>
                <a:lnTo>
                  <a:pt x="1983" y="801"/>
                </a:lnTo>
                <a:lnTo>
                  <a:pt x="2008" y="767"/>
                </a:lnTo>
                <a:lnTo>
                  <a:pt x="2028" y="733"/>
                </a:lnTo>
                <a:lnTo>
                  <a:pt x="2045" y="688"/>
                </a:lnTo>
                <a:lnTo>
                  <a:pt x="2056" y="648"/>
                </a:lnTo>
                <a:lnTo>
                  <a:pt x="2061" y="601"/>
                </a:lnTo>
                <a:lnTo>
                  <a:pt x="2057" y="565"/>
                </a:lnTo>
                <a:lnTo>
                  <a:pt x="2047" y="521"/>
                </a:lnTo>
                <a:lnTo>
                  <a:pt x="2032" y="478"/>
                </a:lnTo>
                <a:lnTo>
                  <a:pt x="2009" y="440"/>
                </a:lnTo>
                <a:lnTo>
                  <a:pt x="1981" y="403"/>
                </a:lnTo>
                <a:lnTo>
                  <a:pt x="1949" y="371"/>
                </a:lnTo>
                <a:lnTo>
                  <a:pt x="1917" y="347"/>
                </a:lnTo>
                <a:lnTo>
                  <a:pt x="1885" y="328"/>
                </a:lnTo>
                <a:lnTo>
                  <a:pt x="1841" y="305"/>
                </a:lnTo>
                <a:lnTo>
                  <a:pt x="1800" y="290"/>
                </a:lnTo>
                <a:lnTo>
                  <a:pt x="1764" y="284"/>
                </a:lnTo>
                <a:lnTo>
                  <a:pt x="1724" y="279"/>
                </a:lnTo>
                <a:lnTo>
                  <a:pt x="1717" y="251"/>
                </a:lnTo>
                <a:lnTo>
                  <a:pt x="1703" y="221"/>
                </a:lnTo>
                <a:lnTo>
                  <a:pt x="1688" y="195"/>
                </a:lnTo>
                <a:lnTo>
                  <a:pt x="1667" y="164"/>
                </a:lnTo>
                <a:lnTo>
                  <a:pt x="1642" y="134"/>
                </a:lnTo>
                <a:lnTo>
                  <a:pt x="1609" y="104"/>
                </a:lnTo>
                <a:lnTo>
                  <a:pt x="1577" y="79"/>
                </a:lnTo>
                <a:lnTo>
                  <a:pt x="1539" y="60"/>
                </a:lnTo>
                <a:lnTo>
                  <a:pt x="1492" y="37"/>
                </a:lnTo>
                <a:lnTo>
                  <a:pt x="1448" y="21"/>
                </a:lnTo>
                <a:lnTo>
                  <a:pt x="1402" y="10"/>
                </a:lnTo>
                <a:lnTo>
                  <a:pt x="1353" y="4"/>
                </a:lnTo>
                <a:lnTo>
                  <a:pt x="1305" y="0"/>
                </a:lnTo>
                <a:lnTo>
                  <a:pt x="1252" y="1"/>
                </a:lnTo>
                <a:lnTo>
                  <a:pt x="1206" y="7"/>
                </a:lnTo>
                <a:lnTo>
                  <a:pt x="1150" y="20"/>
                </a:lnTo>
                <a:lnTo>
                  <a:pt x="1090" y="41"/>
                </a:lnTo>
                <a:lnTo>
                  <a:pt x="1052" y="60"/>
                </a:lnTo>
                <a:lnTo>
                  <a:pt x="1013" y="81"/>
                </a:lnTo>
                <a:lnTo>
                  <a:pt x="980" y="107"/>
                </a:lnTo>
                <a:lnTo>
                  <a:pt x="951" y="133"/>
                </a:lnTo>
              </a:path>
            </a:pathLst>
          </a:custGeom>
          <a:solidFill>
            <a:schemeClr val="folHlink"/>
          </a:solidFill>
          <a:ln w="25400" cap="rnd">
            <a:solidFill>
              <a:schemeClr val="bg2"/>
            </a:solidFill>
            <a:round/>
            <a:headEnd/>
            <a:tailEnd/>
          </a:ln>
        </p:spPr>
        <p:txBody>
          <a:bodyPr/>
          <a:lstStyle/>
          <a:p>
            <a:endParaRPr lang="es-ES"/>
          </a:p>
        </p:txBody>
      </p:sp>
      <p:grpSp>
        <p:nvGrpSpPr>
          <p:cNvPr id="14344" name="Group 10"/>
          <p:cNvGrpSpPr>
            <a:grpSpLocks/>
          </p:cNvGrpSpPr>
          <p:nvPr/>
        </p:nvGrpSpPr>
        <p:grpSpPr bwMode="auto">
          <a:xfrm>
            <a:off x="6840538" y="2943225"/>
            <a:ext cx="889000" cy="998538"/>
            <a:chOff x="4309" y="1854"/>
            <a:chExt cx="560" cy="629"/>
          </a:xfrm>
        </p:grpSpPr>
        <p:sp>
          <p:nvSpPr>
            <p:cNvPr id="14423" name="Freeform 11"/>
            <p:cNvSpPr>
              <a:spLocks/>
            </p:cNvSpPr>
            <p:nvPr/>
          </p:nvSpPr>
          <p:spPr bwMode="auto">
            <a:xfrm>
              <a:off x="4639" y="2373"/>
              <a:ext cx="91" cy="110"/>
            </a:xfrm>
            <a:custGeom>
              <a:avLst/>
              <a:gdLst>
                <a:gd name="T0" fmla="*/ 0 w 91"/>
                <a:gd name="T1" fmla="*/ 38 h 110"/>
                <a:gd name="T2" fmla="*/ 7 w 91"/>
                <a:gd name="T3" fmla="*/ 63 h 110"/>
                <a:gd name="T4" fmla="*/ 15 w 91"/>
                <a:gd name="T5" fmla="*/ 75 h 110"/>
                <a:gd name="T6" fmla="*/ 30 w 91"/>
                <a:gd name="T7" fmla="*/ 95 h 110"/>
                <a:gd name="T8" fmla="*/ 37 w 91"/>
                <a:gd name="T9" fmla="*/ 109 h 110"/>
                <a:gd name="T10" fmla="*/ 90 w 91"/>
                <a:gd name="T11" fmla="*/ 68 h 110"/>
                <a:gd name="T12" fmla="*/ 67 w 91"/>
                <a:gd name="T13" fmla="*/ 21 h 110"/>
                <a:gd name="T14" fmla="*/ 58 w 91"/>
                <a:gd name="T15" fmla="*/ 0 h 110"/>
                <a:gd name="T16" fmla="*/ 0 w 91"/>
                <a:gd name="T17" fmla="*/ 38 h 1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1"/>
                <a:gd name="T28" fmla="*/ 0 h 110"/>
                <a:gd name="T29" fmla="*/ 91 w 91"/>
                <a:gd name="T30" fmla="*/ 110 h 1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1" h="110">
                  <a:moveTo>
                    <a:pt x="0" y="38"/>
                  </a:moveTo>
                  <a:lnTo>
                    <a:pt x="7" y="63"/>
                  </a:lnTo>
                  <a:lnTo>
                    <a:pt x="15" y="75"/>
                  </a:lnTo>
                  <a:lnTo>
                    <a:pt x="30" y="95"/>
                  </a:lnTo>
                  <a:lnTo>
                    <a:pt x="37" y="109"/>
                  </a:lnTo>
                  <a:lnTo>
                    <a:pt x="90" y="68"/>
                  </a:lnTo>
                  <a:lnTo>
                    <a:pt x="67" y="21"/>
                  </a:lnTo>
                  <a:lnTo>
                    <a:pt x="58" y="0"/>
                  </a:lnTo>
                  <a:lnTo>
                    <a:pt x="0" y="38"/>
                  </a:lnTo>
                </a:path>
              </a:pathLst>
            </a:custGeom>
            <a:solidFill>
              <a:srgbClr val="FFBFBF"/>
            </a:solidFill>
            <a:ln w="12700" cap="rnd">
              <a:solidFill>
                <a:srgbClr val="000000"/>
              </a:solidFill>
              <a:round/>
              <a:headEnd/>
              <a:tailEnd/>
            </a:ln>
          </p:spPr>
          <p:txBody>
            <a:bodyPr/>
            <a:lstStyle/>
            <a:p>
              <a:endParaRPr lang="es-ES"/>
            </a:p>
          </p:txBody>
        </p:sp>
        <p:grpSp>
          <p:nvGrpSpPr>
            <p:cNvPr id="14424" name="Group 12"/>
            <p:cNvGrpSpPr>
              <a:grpSpLocks/>
            </p:cNvGrpSpPr>
            <p:nvPr/>
          </p:nvGrpSpPr>
          <p:grpSpPr bwMode="auto">
            <a:xfrm>
              <a:off x="4442" y="2294"/>
              <a:ext cx="103" cy="88"/>
              <a:chOff x="4442" y="2294"/>
              <a:chExt cx="103" cy="88"/>
            </a:xfrm>
          </p:grpSpPr>
          <p:sp>
            <p:nvSpPr>
              <p:cNvPr id="14432" name="Freeform 13"/>
              <p:cNvSpPr>
                <a:spLocks/>
              </p:cNvSpPr>
              <p:nvPr/>
            </p:nvSpPr>
            <p:spPr bwMode="auto">
              <a:xfrm>
                <a:off x="4464" y="2319"/>
                <a:ext cx="81" cy="63"/>
              </a:xfrm>
              <a:custGeom>
                <a:avLst/>
                <a:gdLst>
                  <a:gd name="T0" fmla="*/ 0 w 81"/>
                  <a:gd name="T1" fmla="*/ 0 h 63"/>
                  <a:gd name="T2" fmla="*/ 2 w 81"/>
                  <a:gd name="T3" fmla="*/ 25 h 63"/>
                  <a:gd name="T4" fmla="*/ 3 w 81"/>
                  <a:gd name="T5" fmla="*/ 40 h 63"/>
                  <a:gd name="T6" fmla="*/ 3 w 81"/>
                  <a:gd name="T7" fmla="*/ 50 h 63"/>
                  <a:gd name="T8" fmla="*/ 3 w 81"/>
                  <a:gd name="T9" fmla="*/ 62 h 63"/>
                  <a:gd name="T10" fmla="*/ 80 w 81"/>
                  <a:gd name="T11" fmla="*/ 54 h 63"/>
                  <a:gd name="T12" fmla="*/ 78 w 81"/>
                  <a:gd name="T13" fmla="*/ 3 h 63"/>
                  <a:gd name="T14" fmla="*/ 0 w 81"/>
                  <a:gd name="T15" fmla="*/ 0 h 63"/>
                  <a:gd name="T16" fmla="*/ 0 60000 65536"/>
                  <a:gd name="T17" fmla="*/ 0 60000 65536"/>
                  <a:gd name="T18" fmla="*/ 0 60000 65536"/>
                  <a:gd name="T19" fmla="*/ 0 60000 65536"/>
                  <a:gd name="T20" fmla="*/ 0 60000 65536"/>
                  <a:gd name="T21" fmla="*/ 0 60000 65536"/>
                  <a:gd name="T22" fmla="*/ 0 60000 65536"/>
                  <a:gd name="T23" fmla="*/ 0 60000 65536"/>
                  <a:gd name="T24" fmla="*/ 0 w 81"/>
                  <a:gd name="T25" fmla="*/ 0 h 63"/>
                  <a:gd name="T26" fmla="*/ 81 w 81"/>
                  <a:gd name="T27" fmla="*/ 63 h 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1" h="63">
                    <a:moveTo>
                      <a:pt x="0" y="0"/>
                    </a:moveTo>
                    <a:lnTo>
                      <a:pt x="2" y="25"/>
                    </a:lnTo>
                    <a:lnTo>
                      <a:pt x="3" y="40"/>
                    </a:lnTo>
                    <a:lnTo>
                      <a:pt x="3" y="50"/>
                    </a:lnTo>
                    <a:lnTo>
                      <a:pt x="3" y="62"/>
                    </a:lnTo>
                    <a:lnTo>
                      <a:pt x="80" y="54"/>
                    </a:lnTo>
                    <a:lnTo>
                      <a:pt x="78" y="3"/>
                    </a:lnTo>
                    <a:lnTo>
                      <a:pt x="0" y="0"/>
                    </a:lnTo>
                  </a:path>
                </a:pathLst>
              </a:custGeom>
              <a:solidFill>
                <a:srgbClr val="5F3F1F"/>
              </a:solidFill>
              <a:ln w="12700" cap="rnd">
                <a:solidFill>
                  <a:srgbClr val="000000"/>
                </a:solidFill>
                <a:round/>
                <a:headEnd/>
                <a:tailEnd/>
              </a:ln>
            </p:spPr>
            <p:txBody>
              <a:bodyPr/>
              <a:lstStyle/>
              <a:p>
                <a:endParaRPr lang="es-ES"/>
              </a:p>
            </p:txBody>
          </p:sp>
          <p:sp>
            <p:nvSpPr>
              <p:cNvPr id="14433" name="Freeform 14"/>
              <p:cNvSpPr>
                <a:spLocks/>
              </p:cNvSpPr>
              <p:nvPr/>
            </p:nvSpPr>
            <p:spPr bwMode="auto">
              <a:xfrm>
                <a:off x="4442" y="2294"/>
                <a:ext cx="81" cy="32"/>
              </a:xfrm>
              <a:custGeom>
                <a:avLst/>
                <a:gdLst>
                  <a:gd name="T0" fmla="*/ 0 w 81"/>
                  <a:gd name="T1" fmla="*/ 3 h 32"/>
                  <a:gd name="T2" fmla="*/ 0 w 81"/>
                  <a:gd name="T3" fmla="*/ 31 h 32"/>
                  <a:gd name="T4" fmla="*/ 80 w 81"/>
                  <a:gd name="T5" fmla="*/ 31 h 32"/>
                  <a:gd name="T6" fmla="*/ 78 w 81"/>
                  <a:gd name="T7" fmla="*/ 0 h 32"/>
                  <a:gd name="T8" fmla="*/ 0 w 81"/>
                  <a:gd name="T9" fmla="*/ 3 h 32"/>
                  <a:gd name="T10" fmla="*/ 0 60000 65536"/>
                  <a:gd name="T11" fmla="*/ 0 60000 65536"/>
                  <a:gd name="T12" fmla="*/ 0 60000 65536"/>
                  <a:gd name="T13" fmla="*/ 0 60000 65536"/>
                  <a:gd name="T14" fmla="*/ 0 60000 65536"/>
                  <a:gd name="T15" fmla="*/ 0 w 81"/>
                  <a:gd name="T16" fmla="*/ 0 h 32"/>
                  <a:gd name="T17" fmla="*/ 81 w 81"/>
                  <a:gd name="T18" fmla="*/ 32 h 32"/>
                </a:gdLst>
                <a:ahLst/>
                <a:cxnLst>
                  <a:cxn ang="T10">
                    <a:pos x="T0" y="T1"/>
                  </a:cxn>
                  <a:cxn ang="T11">
                    <a:pos x="T2" y="T3"/>
                  </a:cxn>
                  <a:cxn ang="T12">
                    <a:pos x="T4" y="T5"/>
                  </a:cxn>
                  <a:cxn ang="T13">
                    <a:pos x="T6" y="T7"/>
                  </a:cxn>
                  <a:cxn ang="T14">
                    <a:pos x="T8" y="T9"/>
                  </a:cxn>
                </a:cxnLst>
                <a:rect l="T15" t="T16" r="T17" b="T18"/>
                <a:pathLst>
                  <a:path w="81" h="32">
                    <a:moveTo>
                      <a:pt x="0" y="3"/>
                    </a:moveTo>
                    <a:lnTo>
                      <a:pt x="0" y="31"/>
                    </a:lnTo>
                    <a:lnTo>
                      <a:pt x="80" y="31"/>
                    </a:lnTo>
                    <a:lnTo>
                      <a:pt x="78" y="0"/>
                    </a:lnTo>
                    <a:lnTo>
                      <a:pt x="0" y="3"/>
                    </a:lnTo>
                  </a:path>
                </a:pathLst>
              </a:custGeom>
              <a:solidFill>
                <a:srgbClr val="FFFFFF"/>
              </a:solidFill>
              <a:ln w="12700" cap="rnd">
                <a:solidFill>
                  <a:srgbClr val="000000"/>
                </a:solidFill>
                <a:round/>
                <a:headEnd/>
                <a:tailEnd/>
              </a:ln>
            </p:spPr>
            <p:txBody>
              <a:bodyPr/>
              <a:lstStyle/>
              <a:p>
                <a:endParaRPr lang="es-ES"/>
              </a:p>
            </p:txBody>
          </p:sp>
        </p:grpSp>
        <p:sp>
          <p:nvSpPr>
            <p:cNvPr id="14425" name="Freeform 15"/>
            <p:cNvSpPr>
              <a:spLocks/>
            </p:cNvSpPr>
            <p:nvPr/>
          </p:nvSpPr>
          <p:spPr bwMode="auto">
            <a:xfrm>
              <a:off x="4309" y="1909"/>
              <a:ext cx="491" cy="565"/>
            </a:xfrm>
            <a:custGeom>
              <a:avLst/>
              <a:gdLst>
                <a:gd name="T0" fmla="*/ 71 w 491"/>
                <a:gd name="T1" fmla="*/ 194 h 565"/>
                <a:gd name="T2" fmla="*/ 32 w 491"/>
                <a:gd name="T3" fmla="*/ 203 h 565"/>
                <a:gd name="T4" fmla="*/ 10 w 491"/>
                <a:gd name="T5" fmla="*/ 230 h 565"/>
                <a:gd name="T6" fmla="*/ 0 w 491"/>
                <a:gd name="T7" fmla="*/ 265 h 565"/>
                <a:gd name="T8" fmla="*/ 4 w 491"/>
                <a:gd name="T9" fmla="*/ 295 h 565"/>
                <a:gd name="T10" fmla="*/ 18 w 491"/>
                <a:gd name="T11" fmla="*/ 317 h 565"/>
                <a:gd name="T12" fmla="*/ 48 w 491"/>
                <a:gd name="T13" fmla="*/ 330 h 565"/>
                <a:gd name="T14" fmla="*/ 90 w 491"/>
                <a:gd name="T15" fmla="*/ 328 h 565"/>
                <a:gd name="T16" fmla="*/ 112 w 491"/>
                <a:gd name="T17" fmla="*/ 326 h 565"/>
                <a:gd name="T18" fmla="*/ 95 w 491"/>
                <a:gd name="T19" fmla="*/ 382 h 565"/>
                <a:gd name="T20" fmla="*/ 162 w 491"/>
                <a:gd name="T21" fmla="*/ 388 h 565"/>
                <a:gd name="T22" fmla="*/ 188 w 491"/>
                <a:gd name="T23" fmla="*/ 395 h 565"/>
                <a:gd name="T24" fmla="*/ 205 w 491"/>
                <a:gd name="T25" fmla="*/ 406 h 565"/>
                <a:gd name="T26" fmla="*/ 182 w 491"/>
                <a:gd name="T27" fmla="*/ 456 h 565"/>
                <a:gd name="T28" fmla="*/ 127 w 491"/>
                <a:gd name="T29" fmla="*/ 455 h 565"/>
                <a:gd name="T30" fmla="*/ 109 w 491"/>
                <a:gd name="T31" fmla="*/ 484 h 565"/>
                <a:gd name="T32" fmla="*/ 125 w 491"/>
                <a:gd name="T33" fmla="*/ 545 h 565"/>
                <a:gd name="T34" fmla="*/ 158 w 491"/>
                <a:gd name="T35" fmla="*/ 564 h 565"/>
                <a:gd name="T36" fmla="*/ 251 w 491"/>
                <a:gd name="T37" fmla="*/ 553 h 565"/>
                <a:gd name="T38" fmla="*/ 344 w 491"/>
                <a:gd name="T39" fmla="*/ 509 h 565"/>
                <a:gd name="T40" fmla="*/ 402 w 491"/>
                <a:gd name="T41" fmla="*/ 458 h 565"/>
                <a:gd name="T42" fmla="*/ 422 w 491"/>
                <a:gd name="T43" fmla="*/ 419 h 565"/>
                <a:gd name="T44" fmla="*/ 462 w 491"/>
                <a:gd name="T45" fmla="*/ 353 h 565"/>
                <a:gd name="T46" fmla="*/ 482 w 491"/>
                <a:gd name="T47" fmla="*/ 287 h 565"/>
                <a:gd name="T48" fmla="*/ 490 w 491"/>
                <a:gd name="T49" fmla="*/ 202 h 565"/>
                <a:gd name="T50" fmla="*/ 474 w 491"/>
                <a:gd name="T51" fmla="*/ 109 h 565"/>
                <a:gd name="T52" fmla="*/ 425 w 491"/>
                <a:gd name="T53" fmla="*/ 43 h 565"/>
                <a:gd name="T54" fmla="*/ 382 w 491"/>
                <a:gd name="T55" fmla="*/ 16 h 565"/>
                <a:gd name="T56" fmla="*/ 322 w 491"/>
                <a:gd name="T57" fmla="*/ 0 h 565"/>
                <a:gd name="T58" fmla="*/ 207 w 491"/>
                <a:gd name="T59" fmla="*/ 18 h 565"/>
                <a:gd name="T60" fmla="*/ 141 w 491"/>
                <a:gd name="T61" fmla="*/ 68 h 565"/>
                <a:gd name="T62" fmla="*/ 102 w 491"/>
                <a:gd name="T63" fmla="*/ 128 h 565"/>
                <a:gd name="T64" fmla="*/ 95 w 491"/>
                <a:gd name="T65" fmla="*/ 192 h 56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91"/>
                <a:gd name="T100" fmla="*/ 0 h 565"/>
                <a:gd name="T101" fmla="*/ 491 w 491"/>
                <a:gd name="T102" fmla="*/ 565 h 56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91" h="565">
                  <a:moveTo>
                    <a:pt x="95" y="192"/>
                  </a:moveTo>
                  <a:lnTo>
                    <a:pt x="71" y="194"/>
                  </a:lnTo>
                  <a:lnTo>
                    <a:pt x="46" y="197"/>
                  </a:lnTo>
                  <a:lnTo>
                    <a:pt x="32" y="203"/>
                  </a:lnTo>
                  <a:lnTo>
                    <a:pt x="20" y="215"/>
                  </a:lnTo>
                  <a:lnTo>
                    <a:pt x="10" y="230"/>
                  </a:lnTo>
                  <a:lnTo>
                    <a:pt x="4" y="250"/>
                  </a:lnTo>
                  <a:lnTo>
                    <a:pt x="0" y="265"/>
                  </a:lnTo>
                  <a:lnTo>
                    <a:pt x="0" y="280"/>
                  </a:lnTo>
                  <a:lnTo>
                    <a:pt x="4" y="295"/>
                  </a:lnTo>
                  <a:lnTo>
                    <a:pt x="10" y="308"/>
                  </a:lnTo>
                  <a:lnTo>
                    <a:pt x="18" y="317"/>
                  </a:lnTo>
                  <a:lnTo>
                    <a:pt x="32" y="326"/>
                  </a:lnTo>
                  <a:lnTo>
                    <a:pt x="48" y="330"/>
                  </a:lnTo>
                  <a:lnTo>
                    <a:pt x="67" y="333"/>
                  </a:lnTo>
                  <a:lnTo>
                    <a:pt x="90" y="328"/>
                  </a:lnTo>
                  <a:lnTo>
                    <a:pt x="101" y="326"/>
                  </a:lnTo>
                  <a:lnTo>
                    <a:pt x="112" y="326"/>
                  </a:lnTo>
                  <a:lnTo>
                    <a:pt x="97" y="330"/>
                  </a:lnTo>
                  <a:lnTo>
                    <a:pt x="95" y="382"/>
                  </a:lnTo>
                  <a:lnTo>
                    <a:pt x="137" y="386"/>
                  </a:lnTo>
                  <a:lnTo>
                    <a:pt x="162" y="388"/>
                  </a:lnTo>
                  <a:lnTo>
                    <a:pt x="174" y="388"/>
                  </a:lnTo>
                  <a:lnTo>
                    <a:pt x="188" y="395"/>
                  </a:lnTo>
                  <a:lnTo>
                    <a:pt x="198" y="402"/>
                  </a:lnTo>
                  <a:lnTo>
                    <a:pt x="205" y="406"/>
                  </a:lnTo>
                  <a:lnTo>
                    <a:pt x="207" y="444"/>
                  </a:lnTo>
                  <a:lnTo>
                    <a:pt x="182" y="456"/>
                  </a:lnTo>
                  <a:lnTo>
                    <a:pt x="160" y="456"/>
                  </a:lnTo>
                  <a:lnTo>
                    <a:pt x="127" y="455"/>
                  </a:lnTo>
                  <a:lnTo>
                    <a:pt x="104" y="450"/>
                  </a:lnTo>
                  <a:lnTo>
                    <a:pt x="109" y="484"/>
                  </a:lnTo>
                  <a:lnTo>
                    <a:pt x="112" y="521"/>
                  </a:lnTo>
                  <a:lnTo>
                    <a:pt x="125" y="545"/>
                  </a:lnTo>
                  <a:lnTo>
                    <a:pt x="135" y="554"/>
                  </a:lnTo>
                  <a:lnTo>
                    <a:pt x="158" y="564"/>
                  </a:lnTo>
                  <a:lnTo>
                    <a:pt x="216" y="559"/>
                  </a:lnTo>
                  <a:lnTo>
                    <a:pt x="251" y="553"/>
                  </a:lnTo>
                  <a:lnTo>
                    <a:pt x="302" y="529"/>
                  </a:lnTo>
                  <a:lnTo>
                    <a:pt x="344" y="509"/>
                  </a:lnTo>
                  <a:lnTo>
                    <a:pt x="388" y="480"/>
                  </a:lnTo>
                  <a:lnTo>
                    <a:pt x="402" y="458"/>
                  </a:lnTo>
                  <a:lnTo>
                    <a:pt x="411" y="438"/>
                  </a:lnTo>
                  <a:lnTo>
                    <a:pt x="422" y="419"/>
                  </a:lnTo>
                  <a:lnTo>
                    <a:pt x="446" y="386"/>
                  </a:lnTo>
                  <a:lnTo>
                    <a:pt x="462" y="353"/>
                  </a:lnTo>
                  <a:lnTo>
                    <a:pt x="474" y="320"/>
                  </a:lnTo>
                  <a:lnTo>
                    <a:pt x="482" y="287"/>
                  </a:lnTo>
                  <a:lnTo>
                    <a:pt x="488" y="248"/>
                  </a:lnTo>
                  <a:lnTo>
                    <a:pt x="490" y="202"/>
                  </a:lnTo>
                  <a:lnTo>
                    <a:pt x="485" y="154"/>
                  </a:lnTo>
                  <a:lnTo>
                    <a:pt x="474" y="109"/>
                  </a:lnTo>
                  <a:lnTo>
                    <a:pt x="455" y="80"/>
                  </a:lnTo>
                  <a:lnTo>
                    <a:pt x="425" y="43"/>
                  </a:lnTo>
                  <a:lnTo>
                    <a:pt x="403" y="28"/>
                  </a:lnTo>
                  <a:lnTo>
                    <a:pt x="382" y="16"/>
                  </a:lnTo>
                  <a:lnTo>
                    <a:pt x="355" y="6"/>
                  </a:lnTo>
                  <a:lnTo>
                    <a:pt x="322" y="0"/>
                  </a:lnTo>
                  <a:lnTo>
                    <a:pt x="272" y="2"/>
                  </a:lnTo>
                  <a:lnTo>
                    <a:pt x="207" y="18"/>
                  </a:lnTo>
                  <a:lnTo>
                    <a:pt x="166" y="44"/>
                  </a:lnTo>
                  <a:lnTo>
                    <a:pt x="141" y="68"/>
                  </a:lnTo>
                  <a:lnTo>
                    <a:pt x="118" y="99"/>
                  </a:lnTo>
                  <a:lnTo>
                    <a:pt x="102" y="128"/>
                  </a:lnTo>
                  <a:lnTo>
                    <a:pt x="95" y="169"/>
                  </a:lnTo>
                  <a:lnTo>
                    <a:pt x="95" y="192"/>
                  </a:lnTo>
                </a:path>
              </a:pathLst>
            </a:custGeom>
            <a:solidFill>
              <a:srgbClr val="FFBFBF"/>
            </a:solidFill>
            <a:ln w="12700" cap="rnd">
              <a:solidFill>
                <a:srgbClr val="000000"/>
              </a:solidFill>
              <a:round/>
              <a:headEnd/>
              <a:tailEnd/>
            </a:ln>
          </p:spPr>
          <p:txBody>
            <a:bodyPr/>
            <a:lstStyle/>
            <a:p>
              <a:endParaRPr lang="es-ES"/>
            </a:p>
          </p:txBody>
        </p:sp>
        <p:grpSp>
          <p:nvGrpSpPr>
            <p:cNvPr id="14426" name="Group 16"/>
            <p:cNvGrpSpPr>
              <a:grpSpLocks/>
            </p:cNvGrpSpPr>
            <p:nvPr/>
          </p:nvGrpSpPr>
          <p:grpSpPr bwMode="auto">
            <a:xfrm>
              <a:off x="4437" y="2075"/>
              <a:ext cx="102" cy="132"/>
              <a:chOff x="4437" y="2075"/>
              <a:chExt cx="102" cy="132"/>
            </a:xfrm>
          </p:grpSpPr>
          <p:sp>
            <p:nvSpPr>
              <p:cNvPr id="14430" name="Freeform 17"/>
              <p:cNvSpPr>
                <a:spLocks/>
              </p:cNvSpPr>
              <p:nvPr/>
            </p:nvSpPr>
            <p:spPr bwMode="auto">
              <a:xfrm>
                <a:off x="4437" y="2075"/>
                <a:ext cx="102" cy="132"/>
              </a:xfrm>
              <a:custGeom>
                <a:avLst/>
                <a:gdLst>
                  <a:gd name="T0" fmla="*/ 50 w 102"/>
                  <a:gd name="T1" fmla="*/ 0 h 132"/>
                  <a:gd name="T2" fmla="*/ 55 w 102"/>
                  <a:gd name="T3" fmla="*/ 0 h 132"/>
                  <a:gd name="T4" fmla="*/ 63 w 102"/>
                  <a:gd name="T5" fmla="*/ 2 h 132"/>
                  <a:gd name="T6" fmla="*/ 71 w 102"/>
                  <a:gd name="T7" fmla="*/ 5 h 132"/>
                  <a:gd name="T8" fmla="*/ 79 w 102"/>
                  <a:gd name="T9" fmla="*/ 11 h 132"/>
                  <a:gd name="T10" fmla="*/ 86 w 102"/>
                  <a:gd name="T11" fmla="*/ 19 h 132"/>
                  <a:gd name="T12" fmla="*/ 92 w 102"/>
                  <a:gd name="T13" fmla="*/ 29 h 132"/>
                  <a:gd name="T14" fmla="*/ 98 w 102"/>
                  <a:gd name="T15" fmla="*/ 41 h 132"/>
                  <a:gd name="T16" fmla="*/ 100 w 102"/>
                  <a:gd name="T17" fmla="*/ 53 h 132"/>
                  <a:gd name="T18" fmla="*/ 101 w 102"/>
                  <a:gd name="T19" fmla="*/ 65 h 132"/>
                  <a:gd name="T20" fmla="*/ 100 w 102"/>
                  <a:gd name="T21" fmla="*/ 81 h 132"/>
                  <a:gd name="T22" fmla="*/ 97 w 102"/>
                  <a:gd name="T23" fmla="*/ 95 h 132"/>
                  <a:gd name="T24" fmla="*/ 91 w 102"/>
                  <a:gd name="T25" fmla="*/ 106 h 132"/>
                  <a:gd name="T26" fmla="*/ 84 w 102"/>
                  <a:gd name="T27" fmla="*/ 114 h 132"/>
                  <a:gd name="T28" fmla="*/ 78 w 102"/>
                  <a:gd name="T29" fmla="*/ 122 h 132"/>
                  <a:gd name="T30" fmla="*/ 69 w 102"/>
                  <a:gd name="T31" fmla="*/ 127 h 132"/>
                  <a:gd name="T32" fmla="*/ 59 w 102"/>
                  <a:gd name="T33" fmla="*/ 130 h 132"/>
                  <a:gd name="T34" fmla="*/ 51 w 102"/>
                  <a:gd name="T35" fmla="*/ 131 h 132"/>
                  <a:gd name="T36" fmla="*/ 41 w 102"/>
                  <a:gd name="T37" fmla="*/ 130 h 132"/>
                  <a:gd name="T38" fmla="*/ 31 w 102"/>
                  <a:gd name="T39" fmla="*/ 126 h 132"/>
                  <a:gd name="T40" fmla="*/ 20 w 102"/>
                  <a:gd name="T41" fmla="*/ 119 h 132"/>
                  <a:gd name="T42" fmla="*/ 14 w 102"/>
                  <a:gd name="T43" fmla="*/ 114 h 132"/>
                  <a:gd name="T44" fmla="*/ 10 w 102"/>
                  <a:gd name="T45" fmla="*/ 106 h 132"/>
                  <a:gd name="T46" fmla="*/ 6 w 102"/>
                  <a:gd name="T47" fmla="*/ 98 h 132"/>
                  <a:gd name="T48" fmla="*/ 2 w 102"/>
                  <a:gd name="T49" fmla="*/ 86 h 132"/>
                  <a:gd name="T50" fmla="*/ 0 w 102"/>
                  <a:gd name="T51" fmla="*/ 77 h 132"/>
                  <a:gd name="T52" fmla="*/ 0 w 102"/>
                  <a:gd name="T53" fmla="*/ 68 h 132"/>
                  <a:gd name="T54" fmla="*/ 0 w 102"/>
                  <a:gd name="T55" fmla="*/ 58 h 132"/>
                  <a:gd name="T56" fmla="*/ 1 w 102"/>
                  <a:gd name="T57" fmla="*/ 50 h 132"/>
                  <a:gd name="T58" fmla="*/ 4 w 102"/>
                  <a:gd name="T59" fmla="*/ 37 h 132"/>
                  <a:gd name="T60" fmla="*/ 9 w 102"/>
                  <a:gd name="T61" fmla="*/ 27 h 132"/>
                  <a:gd name="T62" fmla="*/ 16 w 102"/>
                  <a:gd name="T63" fmla="*/ 17 h 132"/>
                  <a:gd name="T64" fmla="*/ 23 w 102"/>
                  <a:gd name="T65" fmla="*/ 11 h 132"/>
                  <a:gd name="T66" fmla="*/ 30 w 102"/>
                  <a:gd name="T67" fmla="*/ 6 h 132"/>
                  <a:gd name="T68" fmla="*/ 40 w 102"/>
                  <a:gd name="T69" fmla="*/ 1 h 132"/>
                  <a:gd name="T70" fmla="*/ 50 w 102"/>
                  <a:gd name="T71" fmla="*/ 0 h 13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02"/>
                  <a:gd name="T109" fmla="*/ 0 h 132"/>
                  <a:gd name="T110" fmla="*/ 102 w 102"/>
                  <a:gd name="T111" fmla="*/ 132 h 13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02" h="132">
                    <a:moveTo>
                      <a:pt x="50" y="0"/>
                    </a:moveTo>
                    <a:lnTo>
                      <a:pt x="55" y="0"/>
                    </a:lnTo>
                    <a:lnTo>
                      <a:pt x="63" y="2"/>
                    </a:lnTo>
                    <a:lnTo>
                      <a:pt x="71" y="5"/>
                    </a:lnTo>
                    <a:lnTo>
                      <a:pt x="79" y="11"/>
                    </a:lnTo>
                    <a:lnTo>
                      <a:pt x="86" y="19"/>
                    </a:lnTo>
                    <a:lnTo>
                      <a:pt x="92" y="29"/>
                    </a:lnTo>
                    <a:lnTo>
                      <a:pt x="98" y="41"/>
                    </a:lnTo>
                    <a:lnTo>
                      <a:pt x="100" y="53"/>
                    </a:lnTo>
                    <a:lnTo>
                      <a:pt x="101" y="65"/>
                    </a:lnTo>
                    <a:lnTo>
                      <a:pt x="100" y="81"/>
                    </a:lnTo>
                    <a:lnTo>
                      <a:pt x="97" y="95"/>
                    </a:lnTo>
                    <a:lnTo>
                      <a:pt x="91" y="106"/>
                    </a:lnTo>
                    <a:lnTo>
                      <a:pt x="84" y="114"/>
                    </a:lnTo>
                    <a:lnTo>
                      <a:pt x="78" y="122"/>
                    </a:lnTo>
                    <a:lnTo>
                      <a:pt x="69" y="127"/>
                    </a:lnTo>
                    <a:lnTo>
                      <a:pt x="59" y="130"/>
                    </a:lnTo>
                    <a:lnTo>
                      <a:pt x="51" y="131"/>
                    </a:lnTo>
                    <a:lnTo>
                      <a:pt x="41" y="130"/>
                    </a:lnTo>
                    <a:lnTo>
                      <a:pt x="31" y="126"/>
                    </a:lnTo>
                    <a:lnTo>
                      <a:pt x="20" y="119"/>
                    </a:lnTo>
                    <a:lnTo>
                      <a:pt x="14" y="114"/>
                    </a:lnTo>
                    <a:lnTo>
                      <a:pt x="10" y="106"/>
                    </a:lnTo>
                    <a:lnTo>
                      <a:pt x="6" y="98"/>
                    </a:lnTo>
                    <a:lnTo>
                      <a:pt x="2" y="86"/>
                    </a:lnTo>
                    <a:lnTo>
                      <a:pt x="0" y="77"/>
                    </a:lnTo>
                    <a:lnTo>
                      <a:pt x="0" y="68"/>
                    </a:lnTo>
                    <a:lnTo>
                      <a:pt x="0" y="58"/>
                    </a:lnTo>
                    <a:lnTo>
                      <a:pt x="1" y="50"/>
                    </a:lnTo>
                    <a:lnTo>
                      <a:pt x="4" y="37"/>
                    </a:lnTo>
                    <a:lnTo>
                      <a:pt x="9" y="27"/>
                    </a:lnTo>
                    <a:lnTo>
                      <a:pt x="16" y="17"/>
                    </a:lnTo>
                    <a:lnTo>
                      <a:pt x="23" y="11"/>
                    </a:lnTo>
                    <a:lnTo>
                      <a:pt x="30" y="6"/>
                    </a:lnTo>
                    <a:lnTo>
                      <a:pt x="40" y="1"/>
                    </a:lnTo>
                    <a:lnTo>
                      <a:pt x="50" y="0"/>
                    </a:lnTo>
                  </a:path>
                </a:pathLst>
              </a:custGeom>
              <a:solidFill>
                <a:srgbClr val="FFFFFF"/>
              </a:solidFill>
              <a:ln w="12700" cap="rnd">
                <a:solidFill>
                  <a:srgbClr val="000000"/>
                </a:solidFill>
                <a:round/>
                <a:headEnd/>
                <a:tailEnd/>
              </a:ln>
            </p:spPr>
            <p:txBody>
              <a:bodyPr/>
              <a:lstStyle/>
              <a:p>
                <a:endParaRPr lang="es-ES"/>
              </a:p>
            </p:txBody>
          </p:sp>
          <p:sp>
            <p:nvSpPr>
              <p:cNvPr id="14431" name="Freeform 18"/>
              <p:cNvSpPr>
                <a:spLocks/>
              </p:cNvSpPr>
              <p:nvPr/>
            </p:nvSpPr>
            <p:spPr bwMode="auto">
              <a:xfrm>
                <a:off x="4442" y="2130"/>
                <a:ext cx="35" cy="49"/>
              </a:xfrm>
              <a:custGeom>
                <a:avLst/>
                <a:gdLst>
                  <a:gd name="T0" fmla="*/ 17 w 35"/>
                  <a:gd name="T1" fmla="*/ 0 h 49"/>
                  <a:gd name="T2" fmla="*/ 19 w 35"/>
                  <a:gd name="T3" fmla="*/ 0 h 49"/>
                  <a:gd name="T4" fmla="*/ 21 w 35"/>
                  <a:gd name="T5" fmla="*/ 1 h 49"/>
                  <a:gd name="T6" fmla="*/ 24 w 35"/>
                  <a:gd name="T7" fmla="*/ 2 h 49"/>
                  <a:gd name="T8" fmla="*/ 26 w 35"/>
                  <a:gd name="T9" fmla="*/ 4 h 49"/>
                  <a:gd name="T10" fmla="*/ 29 w 35"/>
                  <a:gd name="T11" fmla="*/ 7 h 49"/>
                  <a:gd name="T12" fmla="*/ 31 w 35"/>
                  <a:gd name="T13" fmla="*/ 12 h 49"/>
                  <a:gd name="T14" fmla="*/ 33 w 35"/>
                  <a:gd name="T15" fmla="*/ 15 h 49"/>
                  <a:gd name="T16" fmla="*/ 34 w 35"/>
                  <a:gd name="T17" fmla="*/ 20 h 49"/>
                  <a:gd name="T18" fmla="*/ 34 w 35"/>
                  <a:gd name="T19" fmla="*/ 24 h 49"/>
                  <a:gd name="T20" fmla="*/ 33 w 35"/>
                  <a:gd name="T21" fmla="*/ 30 h 49"/>
                  <a:gd name="T22" fmla="*/ 32 w 35"/>
                  <a:gd name="T23" fmla="*/ 35 h 49"/>
                  <a:gd name="T24" fmla="*/ 31 w 35"/>
                  <a:gd name="T25" fmla="*/ 39 h 49"/>
                  <a:gd name="T26" fmla="*/ 28 w 35"/>
                  <a:gd name="T27" fmla="*/ 42 h 49"/>
                  <a:gd name="T28" fmla="*/ 26 w 35"/>
                  <a:gd name="T29" fmla="*/ 45 h 49"/>
                  <a:gd name="T30" fmla="*/ 23 w 35"/>
                  <a:gd name="T31" fmla="*/ 47 h 49"/>
                  <a:gd name="T32" fmla="*/ 20 w 35"/>
                  <a:gd name="T33" fmla="*/ 48 h 49"/>
                  <a:gd name="T34" fmla="*/ 17 w 35"/>
                  <a:gd name="T35" fmla="*/ 48 h 49"/>
                  <a:gd name="T36" fmla="*/ 13 w 35"/>
                  <a:gd name="T37" fmla="*/ 48 h 49"/>
                  <a:gd name="T38" fmla="*/ 10 w 35"/>
                  <a:gd name="T39" fmla="*/ 46 h 49"/>
                  <a:gd name="T40" fmla="*/ 7 w 35"/>
                  <a:gd name="T41" fmla="*/ 44 h 49"/>
                  <a:gd name="T42" fmla="*/ 5 w 35"/>
                  <a:gd name="T43" fmla="*/ 42 h 49"/>
                  <a:gd name="T44" fmla="*/ 3 w 35"/>
                  <a:gd name="T45" fmla="*/ 39 h 49"/>
                  <a:gd name="T46" fmla="*/ 2 w 35"/>
                  <a:gd name="T47" fmla="*/ 37 h 49"/>
                  <a:gd name="T48" fmla="*/ 0 w 35"/>
                  <a:gd name="T49" fmla="*/ 32 h 49"/>
                  <a:gd name="T50" fmla="*/ 0 w 35"/>
                  <a:gd name="T51" fmla="*/ 28 h 49"/>
                  <a:gd name="T52" fmla="*/ 0 w 35"/>
                  <a:gd name="T53" fmla="*/ 25 h 49"/>
                  <a:gd name="T54" fmla="*/ 0 w 35"/>
                  <a:gd name="T55" fmla="*/ 21 h 49"/>
                  <a:gd name="T56" fmla="*/ 0 w 35"/>
                  <a:gd name="T57" fmla="*/ 19 h 49"/>
                  <a:gd name="T58" fmla="*/ 2 w 35"/>
                  <a:gd name="T59" fmla="*/ 14 h 49"/>
                  <a:gd name="T60" fmla="*/ 3 w 35"/>
                  <a:gd name="T61" fmla="*/ 10 h 49"/>
                  <a:gd name="T62" fmla="*/ 6 w 35"/>
                  <a:gd name="T63" fmla="*/ 6 h 49"/>
                  <a:gd name="T64" fmla="*/ 7 w 35"/>
                  <a:gd name="T65" fmla="*/ 4 h 49"/>
                  <a:gd name="T66" fmla="*/ 10 w 35"/>
                  <a:gd name="T67" fmla="*/ 3 h 49"/>
                  <a:gd name="T68" fmla="*/ 13 w 35"/>
                  <a:gd name="T69" fmla="*/ 1 h 49"/>
                  <a:gd name="T70" fmla="*/ 17 w 35"/>
                  <a:gd name="T71" fmla="*/ 0 h 4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5"/>
                  <a:gd name="T109" fmla="*/ 0 h 49"/>
                  <a:gd name="T110" fmla="*/ 35 w 35"/>
                  <a:gd name="T111" fmla="*/ 49 h 4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5" h="49">
                    <a:moveTo>
                      <a:pt x="17" y="0"/>
                    </a:moveTo>
                    <a:lnTo>
                      <a:pt x="19" y="0"/>
                    </a:lnTo>
                    <a:lnTo>
                      <a:pt x="21" y="1"/>
                    </a:lnTo>
                    <a:lnTo>
                      <a:pt x="24" y="2"/>
                    </a:lnTo>
                    <a:lnTo>
                      <a:pt x="26" y="4"/>
                    </a:lnTo>
                    <a:lnTo>
                      <a:pt x="29" y="7"/>
                    </a:lnTo>
                    <a:lnTo>
                      <a:pt x="31" y="12"/>
                    </a:lnTo>
                    <a:lnTo>
                      <a:pt x="33" y="15"/>
                    </a:lnTo>
                    <a:lnTo>
                      <a:pt x="34" y="20"/>
                    </a:lnTo>
                    <a:lnTo>
                      <a:pt x="34" y="24"/>
                    </a:lnTo>
                    <a:lnTo>
                      <a:pt x="33" y="30"/>
                    </a:lnTo>
                    <a:lnTo>
                      <a:pt x="32" y="35"/>
                    </a:lnTo>
                    <a:lnTo>
                      <a:pt x="31" y="39"/>
                    </a:lnTo>
                    <a:lnTo>
                      <a:pt x="28" y="42"/>
                    </a:lnTo>
                    <a:lnTo>
                      <a:pt x="26" y="45"/>
                    </a:lnTo>
                    <a:lnTo>
                      <a:pt x="23" y="47"/>
                    </a:lnTo>
                    <a:lnTo>
                      <a:pt x="20" y="48"/>
                    </a:lnTo>
                    <a:lnTo>
                      <a:pt x="17" y="48"/>
                    </a:lnTo>
                    <a:lnTo>
                      <a:pt x="13" y="48"/>
                    </a:lnTo>
                    <a:lnTo>
                      <a:pt x="10" y="46"/>
                    </a:lnTo>
                    <a:lnTo>
                      <a:pt x="7" y="44"/>
                    </a:lnTo>
                    <a:lnTo>
                      <a:pt x="5" y="42"/>
                    </a:lnTo>
                    <a:lnTo>
                      <a:pt x="3" y="39"/>
                    </a:lnTo>
                    <a:lnTo>
                      <a:pt x="2" y="37"/>
                    </a:lnTo>
                    <a:lnTo>
                      <a:pt x="0" y="32"/>
                    </a:lnTo>
                    <a:lnTo>
                      <a:pt x="0" y="28"/>
                    </a:lnTo>
                    <a:lnTo>
                      <a:pt x="0" y="25"/>
                    </a:lnTo>
                    <a:lnTo>
                      <a:pt x="0" y="21"/>
                    </a:lnTo>
                    <a:lnTo>
                      <a:pt x="0" y="19"/>
                    </a:lnTo>
                    <a:lnTo>
                      <a:pt x="2" y="14"/>
                    </a:lnTo>
                    <a:lnTo>
                      <a:pt x="3" y="10"/>
                    </a:lnTo>
                    <a:lnTo>
                      <a:pt x="6" y="6"/>
                    </a:lnTo>
                    <a:lnTo>
                      <a:pt x="7" y="4"/>
                    </a:lnTo>
                    <a:lnTo>
                      <a:pt x="10" y="3"/>
                    </a:lnTo>
                    <a:lnTo>
                      <a:pt x="13" y="1"/>
                    </a:lnTo>
                    <a:lnTo>
                      <a:pt x="17" y="0"/>
                    </a:lnTo>
                  </a:path>
                </a:pathLst>
              </a:custGeom>
              <a:solidFill>
                <a:srgbClr val="000000"/>
              </a:solidFill>
              <a:ln w="12700" cap="rnd">
                <a:noFill/>
                <a:round/>
                <a:headEnd/>
                <a:tailEnd/>
              </a:ln>
            </p:spPr>
            <p:txBody>
              <a:bodyPr/>
              <a:lstStyle/>
              <a:p>
                <a:endParaRPr lang="es-ES"/>
              </a:p>
            </p:txBody>
          </p:sp>
        </p:grpSp>
        <p:grpSp>
          <p:nvGrpSpPr>
            <p:cNvPr id="14427" name="Group 19"/>
            <p:cNvGrpSpPr>
              <a:grpSpLocks/>
            </p:cNvGrpSpPr>
            <p:nvPr/>
          </p:nvGrpSpPr>
          <p:grpSpPr bwMode="auto">
            <a:xfrm>
              <a:off x="4427" y="1854"/>
              <a:ext cx="442" cy="496"/>
              <a:chOff x="4427" y="1854"/>
              <a:chExt cx="442" cy="496"/>
            </a:xfrm>
          </p:grpSpPr>
          <p:sp>
            <p:nvSpPr>
              <p:cNvPr id="14428" name="Freeform 20"/>
              <p:cNvSpPr>
                <a:spLocks/>
              </p:cNvSpPr>
              <p:nvPr/>
            </p:nvSpPr>
            <p:spPr bwMode="auto">
              <a:xfrm>
                <a:off x="4453" y="2007"/>
                <a:ext cx="116" cy="77"/>
              </a:xfrm>
              <a:custGeom>
                <a:avLst/>
                <a:gdLst>
                  <a:gd name="T0" fmla="*/ 2 w 116"/>
                  <a:gd name="T1" fmla="*/ 35 h 77"/>
                  <a:gd name="T2" fmla="*/ 12 w 116"/>
                  <a:gd name="T3" fmla="*/ 24 h 77"/>
                  <a:gd name="T4" fmla="*/ 23 w 116"/>
                  <a:gd name="T5" fmla="*/ 17 h 77"/>
                  <a:gd name="T6" fmla="*/ 43 w 116"/>
                  <a:gd name="T7" fmla="*/ 5 h 77"/>
                  <a:gd name="T8" fmla="*/ 51 w 116"/>
                  <a:gd name="T9" fmla="*/ 0 h 77"/>
                  <a:gd name="T10" fmla="*/ 55 w 116"/>
                  <a:gd name="T11" fmla="*/ 0 h 77"/>
                  <a:gd name="T12" fmla="*/ 66 w 116"/>
                  <a:gd name="T13" fmla="*/ 7 h 77"/>
                  <a:gd name="T14" fmla="*/ 87 w 116"/>
                  <a:gd name="T15" fmla="*/ 26 h 77"/>
                  <a:gd name="T16" fmla="*/ 109 w 116"/>
                  <a:gd name="T17" fmla="*/ 51 h 77"/>
                  <a:gd name="T18" fmla="*/ 115 w 116"/>
                  <a:gd name="T19" fmla="*/ 62 h 77"/>
                  <a:gd name="T20" fmla="*/ 113 w 116"/>
                  <a:gd name="T21" fmla="*/ 70 h 77"/>
                  <a:gd name="T22" fmla="*/ 108 w 116"/>
                  <a:gd name="T23" fmla="*/ 74 h 77"/>
                  <a:gd name="T24" fmla="*/ 99 w 116"/>
                  <a:gd name="T25" fmla="*/ 76 h 77"/>
                  <a:gd name="T26" fmla="*/ 88 w 116"/>
                  <a:gd name="T27" fmla="*/ 69 h 77"/>
                  <a:gd name="T28" fmla="*/ 77 w 116"/>
                  <a:gd name="T29" fmla="*/ 57 h 77"/>
                  <a:gd name="T30" fmla="*/ 68 w 116"/>
                  <a:gd name="T31" fmla="*/ 43 h 77"/>
                  <a:gd name="T32" fmla="*/ 53 w 116"/>
                  <a:gd name="T33" fmla="*/ 30 h 77"/>
                  <a:gd name="T34" fmla="*/ 48 w 116"/>
                  <a:gd name="T35" fmla="*/ 27 h 77"/>
                  <a:gd name="T36" fmla="*/ 41 w 116"/>
                  <a:gd name="T37" fmla="*/ 29 h 77"/>
                  <a:gd name="T38" fmla="*/ 35 w 116"/>
                  <a:gd name="T39" fmla="*/ 35 h 77"/>
                  <a:gd name="T40" fmla="*/ 21 w 116"/>
                  <a:gd name="T41" fmla="*/ 46 h 77"/>
                  <a:gd name="T42" fmla="*/ 13 w 116"/>
                  <a:gd name="T43" fmla="*/ 51 h 77"/>
                  <a:gd name="T44" fmla="*/ 7 w 116"/>
                  <a:gd name="T45" fmla="*/ 51 h 77"/>
                  <a:gd name="T46" fmla="*/ 0 w 116"/>
                  <a:gd name="T47" fmla="*/ 46 h 77"/>
                  <a:gd name="T48" fmla="*/ 2 w 116"/>
                  <a:gd name="T49" fmla="*/ 35 h 7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6"/>
                  <a:gd name="T76" fmla="*/ 0 h 77"/>
                  <a:gd name="T77" fmla="*/ 116 w 116"/>
                  <a:gd name="T78" fmla="*/ 77 h 7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6" h="77">
                    <a:moveTo>
                      <a:pt x="2" y="35"/>
                    </a:moveTo>
                    <a:lnTo>
                      <a:pt x="12" y="24"/>
                    </a:lnTo>
                    <a:lnTo>
                      <a:pt x="23" y="17"/>
                    </a:lnTo>
                    <a:lnTo>
                      <a:pt x="43" y="5"/>
                    </a:lnTo>
                    <a:lnTo>
                      <a:pt x="51" y="0"/>
                    </a:lnTo>
                    <a:lnTo>
                      <a:pt x="55" y="0"/>
                    </a:lnTo>
                    <a:lnTo>
                      <a:pt x="66" y="7"/>
                    </a:lnTo>
                    <a:lnTo>
                      <a:pt x="87" y="26"/>
                    </a:lnTo>
                    <a:lnTo>
                      <a:pt x="109" y="51"/>
                    </a:lnTo>
                    <a:lnTo>
                      <a:pt x="115" y="62"/>
                    </a:lnTo>
                    <a:lnTo>
                      <a:pt x="113" y="70"/>
                    </a:lnTo>
                    <a:lnTo>
                      <a:pt x="108" y="74"/>
                    </a:lnTo>
                    <a:lnTo>
                      <a:pt x="99" y="76"/>
                    </a:lnTo>
                    <a:lnTo>
                      <a:pt x="88" y="69"/>
                    </a:lnTo>
                    <a:lnTo>
                      <a:pt x="77" y="57"/>
                    </a:lnTo>
                    <a:lnTo>
                      <a:pt x="68" y="43"/>
                    </a:lnTo>
                    <a:lnTo>
                      <a:pt x="53" y="30"/>
                    </a:lnTo>
                    <a:lnTo>
                      <a:pt x="48" y="27"/>
                    </a:lnTo>
                    <a:lnTo>
                      <a:pt x="41" y="29"/>
                    </a:lnTo>
                    <a:lnTo>
                      <a:pt x="35" y="35"/>
                    </a:lnTo>
                    <a:lnTo>
                      <a:pt x="21" y="46"/>
                    </a:lnTo>
                    <a:lnTo>
                      <a:pt x="13" y="51"/>
                    </a:lnTo>
                    <a:lnTo>
                      <a:pt x="7" y="51"/>
                    </a:lnTo>
                    <a:lnTo>
                      <a:pt x="0" y="46"/>
                    </a:lnTo>
                    <a:lnTo>
                      <a:pt x="2" y="35"/>
                    </a:lnTo>
                  </a:path>
                </a:pathLst>
              </a:custGeom>
              <a:solidFill>
                <a:srgbClr val="5F3F1F"/>
              </a:solidFill>
              <a:ln w="12700" cap="rnd">
                <a:solidFill>
                  <a:srgbClr val="000000"/>
                </a:solidFill>
                <a:round/>
                <a:headEnd/>
                <a:tailEnd/>
              </a:ln>
            </p:spPr>
            <p:txBody>
              <a:bodyPr/>
              <a:lstStyle/>
              <a:p>
                <a:endParaRPr lang="es-ES"/>
              </a:p>
            </p:txBody>
          </p:sp>
          <p:sp>
            <p:nvSpPr>
              <p:cNvPr id="14429" name="Freeform 21"/>
              <p:cNvSpPr>
                <a:spLocks/>
              </p:cNvSpPr>
              <p:nvPr/>
            </p:nvSpPr>
            <p:spPr bwMode="auto">
              <a:xfrm>
                <a:off x="4427" y="1854"/>
                <a:ext cx="442" cy="496"/>
              </a:xfrm>
              <a:custGeom>
                <a:avLst/>
                <a:gdLst>
                  <a:gd name="T0" fmla="*/ 253 w 442"/>
                  <a:gd name="T1" fmla="*/ 357 h 496"/>
                  <a:gd name="T2" fmla="*/ 199 w 442"/>
                  <a:gd name="T3" fmla="*/ 337 h 496"/>
                  <a:gd name="T4" fmla="*/ 208 w 442"/>
                  <a:gd name="T5" fmla="*/ 278 h 496"/>
                  <a:gd name="T6" fmla="*/ 182 w 442"/>
                  <a:gd name="T7" fmla="*/ 253 h 496"/>
                  <a:gd name="T8" fmla="*/ 159 w 442"/>
                  <a:gd name="T9" fmla="*/ 225 h 496"/>
                  <a:gd name="T10" fmla="*/ 149 w 442"/>
                  <a:gd name="T11" fmla="*/ 186 h 496"/>
                  <a:gd name="T12" fmla="*/ 144 w 442"/>
                  <a:gd name="T13" fmla="*/ 148 h 496"/>
                  <a:gd name="T14" fmla="*/ 144 w 442"/>
                  <a:gd name="T15" fmla="*/ 112 h 496"/>
                  <a:gd name="T16" fmla="*/ 130 w 442"/>
                  <a:gd name="T17" fmla="*/ 108 h 496"/>
                  <a:gd name="T18" fmla="*/ 102 w 442"/>
                  <a:gd name="T19" fmla="*/ 106 h 496"/>
                  <a:gd name="T20" fmla="*/ 68 w 442"/>
                  <a:gd name="T21" fmla="*/ 116 h 496"/>
                  <a:gd name="T22" fmla="*/ 37 w 442"/>
                  <a:gd name="T23" fmla="*/ 133 h 496"/>
                  <a:gd name="T24" fmla="*/ 15 w 442"/>
                  <a:gd name="T25" fmla="*/ 148 h 496"/>
                  <a:gd name="T26" fmla="*/ 1 w 442"/>
                  <a:gd name="T27" fmla="*/ 124 h 496"/>
                  <a:gd name="T28" fmla="*/ 0 w 442"/>
                  <a:gd name="T29" fmla="*/ 100 h 496"/>
                  <a:gd name="T30" fmla="*/ 12 w 442"/>
                  <a:gd name="T31" fmla="*/ 69 h 496"/>
                  <a:gd name="T32" fmla="*/ 35 w 442"/>
                  <a:gd name="T33" fmla="*/ 41 h 496"/>
                  <a:gd name="T34" fmla="*/ 73 w 442"/>
                  <a:gd name="T35" fmla="*/ 19 h 496"/>
                  <a:gd name="T36" fmla="*/ 124 w 442"/>
                  <a:gd name="T37" fmla="*/ 5 h 496"/>
                  <a:gd name="T38" fmla="*/ 180 w 442"/>
                  <a:gd name="T39" fmla="*/ 0 h 496"/>
                  <a:gd name="T40" fmla="*/ 233 w 442"/>
                  <a:gd name="T41" fmla="*/ 6 h 496"/>
                  <a:gd name="T42" fmla="*/ 288 w 442"/>
                  <a:gd name="T43" fmla="*/ 25 h 496"/>
                  <a:gd name="T44" fmla="*/ 329 w 442"/>
                  <a:gd name="T45" fmla="*/ 53 h 496"/>
                  <a:gd name="T46" fmla="*/ 363 w 442"/>
                  <a:gd name="T47" fmla="*/ 87 h 496"/>
                  <a:gd name="T48" fmla="*/ 393 w 442"/>
                  <a:gd name="T49" fmla="*/ 134 h 496"/>
                  <a:gd name="T50" fmla="*/ 411 w 442"/>
                  <a:gd name="T51" fmla="*/ 178 h 496"/>
                  <a:gd name="T52" fmla="*/ 426 w 442"/>
                  <a:gd name="T53" fmla="*/ 223 h 496"/>
                  <a:gd name="T54" fmla="*/ 436 w 442"/>
                  <a:gd name="T55" fmla="*/ 281 h 496"/>
                  <a:gd name="T56" fmla="*/ 441 w 442"/>
                  <a:gd name="T57" fmla="*/ 317 h 496"/>
                  <a:gd name="T58" fmla="*/ 435 w 442"/>
                  <a:gd name="T59" fmla="*/ 371 h 496"/>
                  <a:gd name="T60" fmla="*/ 418 w 442"/>
                  <a:gd name="T61" fmla="*/ 426 h 496"/>
                  <a:gd name="T62" fmla="*/ 399 w 442"/>
                  <a:gd name="T63" fmla="*/ 469 h 496"/>
                  <a:gd name="T64" fmla="*/ 385 w 442"/>
                  <a:gd name="T65" fmla="*/ 487 h 496"/>
                  <a:gd name="T66" fmla="*/ 357 w 442"/>
                  <a:gd name="T67" fmla="*/ 495 h 496"/>
                  <a:gd name="T68" fmla="*/ 332 w 442"/>
                  <a:gd name="T69" fmla="*/ 495 h 496"/>
                  <a:gd name="T70" fmla="*/ 318 w 442"/>
                  <a:gd name="T71" fmla="*/ 495 h 496"/>
                  <a:gd name="T72" fmla="*/ 300 w 442"/>
                  <a:gd name="T73" fmla="*/ 489 h 496"/>
                  <a:gd name="T74" fmla="*/ 285 w 442"/>
                  <a:gd name="T75" fmla="*/ 466 h 496"/>
                  <a:gd name="T76" fmla="*/ 286 w 442"/>
                  <a:gd name="T77" fmla="*/ 456 h 496"/>
                  <a:gd name="T78" fmla="*/ 306 w 442"/>
                  <a:gd name="T79" fmla="*/ 451 h 496"/>
                  <a:gd name="T80" fmla="*/ 316 w 442"/>
                  <a:gd name="T81" fmla="*/ 439 h 496"/>
                  <a:gd name="T82" fmla="*/ 327 w 442"/>
                  <a:gd name="T83" fmla="*/ 424 h 496"/>
                  <a:gd name="T84" fmla="*/ 332 w 442"/>
                  <a:gd name="T85" fmla="*/ 404 h 496"/>
                  <a:gd name="T86" fmla="*/ 330 w 442"/>
                  <a:gd name="T87" fmla="*/ 395 h 496"/>
                  <a:gd name="T88" fmla="*/ 329 w 442"/>
                  <a:gd name="T89" fmla="*/ 379 h 496"/>
                  <a:gd name="T90" fmla="*/ 321 w 442"/>
                  <a:gd name="T91" fmla="*/ 362 h 496"/>
                  <a:gd name="T92" fmla="*/ 308 w 442"/>
                  <a:gd name="T93" fmla="*/ 348 h 496"/>
                  <a:gd name="T94" fmla="*/ 293 w 442"/>
                  <a:gd name="T95" fmla="*/ 342 h 496"/>
                  <a:gd name="T96" fmla="*/ 277 w 442"/>
                  <a:gd name="T97" fmla="*/ 343 h 496"/>
                  <a:gd name="T98" fmla="*/ 253 w 442"/>
                  <a:gd name="T99" fmla="*/ 357 h 49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42"/>
                  <a:gd name="T151" fmla="*/ 0 h 496"/>
                  <a:gd name="T152" fmla="*/ 442 w 442"/>
                  <a:gd name="T153" fmla="*/ 496 h 49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42" h="496">
                    <a:moveTo>
                      <a:pt x="253" y="357"/>
                    </a:moveTo>
                    <a:lnTo>
                      <a:pt x="199" y="337"/>
                    </a:lnTo>
                    <a:lnTo>
                      <a:pt x="208" y="278"/>
                    </a:lnTo>
                    <a:lnTo>
                      <a:pt x="182" y="253"/>
                    </a:lnTo>
                    <a:lnTo>
                      <a:pt x="159" y="225"/>
                    </a:lnTo>
                    <a:lnTo>
                      <a:pt x="149" y="186"/>
                    </a:lnTo>
                    <a:lnTo>
                      <a:pt x="144" y="148"/>
                    </a:lnTo>
                    <a:lnTo>
                      <a:pt x="144" y="112"/>
                    </a:lnTo>
                    <a:lnTo>
                      <a:pt x="130" y="108"/>
                    </a:lnTo>
                    <a:lnTo>
                      <a:pt x="102" y="106"/>
                    </a:lnTo>
                    <a:lnTo>
                      <a:pt x="68" y="116"/>
                    </a:lnTo>
                    <a:lnTo>
                      <a:pt x="37" y="133"/>
                    </a:lnTo>
                    <a:lnTo>
                      <a:pt x="15" y="148"/>
                    </a:lnTo>
                    <a:lnTo>
                      <a:pt x="1" y="124"/>
                    </a:lnTo>
                    <a:lnTo>
                      <a:pt x="0" y="100"/>
                    </a:lnTo>
                    <a:lnTo>
                      <a:pt x="12" y="69"/>
                    </a:lnTo>
                    <a:lnTo>
                      <a:pt x="35" y="41"/>
                    </a:lnTo>
                    <a:lnTo>
                      <a:pt x="73" y="19"/>
                    </a:lnTo>
                    <a:lnTo>
                      <a:pt x="124" y="5"/>
                    </a:lnTo>
                    <a:lnTo>
                      <a:pt x="180" y="0"/>
                    </a:lnTo>
                    <a:lnTo>
                      <a:pt x="233" y="6"/>
                    </a:lnTo>
                    <a:lnTo>
                      <a:pt x="288" y="25"/>
                    </a:lnTo>
                    <a:lnTo>
                      <a:pt x="329" y="53"/>
                    </a:lnTo>
                    <a:lnTo>
                      <a:pt x="363" y="87"/>
                    </a:lnTo>
                    <a:lnTo>
                      <a:pt x="393" y="134"/>
                    </a:lnTo>
                    <a:lnTo>
                      <a:pt x="411" y="178"/>
                    </a:lnTo>
                    <a:lnTo>
                      <a:pt x="426" y="223"/>
                    </a:lnTo>
                    <a:lnTo>
                      <a:pt x="436" y="281"/>
                    </a:lnTo>
                    <a:lnTo>
                      <a:pt x="441" y="317"/>
                    </a:lnTo>
                    <a:lnTo>
                      <a:pt x="435" y="371"/>
                    </a:lnTo>
                    <a:lnTo>
                      <a:pt x="418" y="426"/>
                    </a:lnTo>
                    <a:lnTo>
                      <a:pt x="399" y="469"/>
                    </a:lnTo>
                    <a:lnTo>
                      <a:pt x="385" y="487"/>
                    </a:lnTo>
                    <a:lnTo>
                      <a:pt x="357" y="495"/>
                    </a:lnTo>
                    <a:lnTo>
                      <a:pt x="332" y="495"/>
                    </a:lnTo>
                    <a:lnTo>
                      <a:pt x="318" y="495"/>
                    </a:lnTo>
                    <a:lnTo>
                      <a:pt x="300" y="489"/>
                    </a:lnTo>
                    <a:lnTo>
                      <a:pt x="285" y="466"/>
                    </a:lnTo>
                    <a:lnTo>
                      <a:pt x="286" y="456"/>
                    </a:lnTo>
                    <a:lnTo>
                      <a:pt x="306" y="451"/>
                    </a:lnTo>
                    <a:lnTo>
                      <a:pt x="316" y="439"/>
                    </a:lnTo>
                    <a:lnTo>
                      <a:pt x="327" y="424"/>
                    </a:lnTo>
                    <a:lnTo>
                      <a:pt x="332" y="404"/>
                    </a:lnTo>
                    <a:lnTo>
                      <a:pt x="330" y="395"/>
                    </a:lnTo>
                    <a:lnTo>
                      <a:pt x="329" y="379"/>
                    </a:lnTo>
                    <a:lnTo>
                      <a:pt x="321" y="362"/>
                    </a:lnTo>
                    <a:lnTo>
                      <a:pt x="308" y="348"/>
                    </a:lnTo>
                    <a:lnTo>
                      <a:pt x="293" y="342"/>
                    </a:lnTo>
                    <a:lnTo>
                      <a:pt x="277" y="343"/>
                    </a:lnTo>
                    <a:lnTo>
                      <a:pt x="253" y="357"/>
                    </a:lnTo>
                  </a:path>
                </a:pathLst>
              </a:custGeom>
              <a:solidFill>
                <a:srgbClr val="5F3F1F"/>
              </a:solidFill>
              <a:ln w="12700" cap="rnd">
                <a:solidFill>
                  <a:srgbClr val="000000"/>
                </a:solidFill>
                <a:round/>
                <a:headEnd/>
                <a:tailEnd/>
              </a:ln>
            </p:spPr>
            <p:txBody>
              <a:bodyPr/>
              <a:lstStyle/>
              <a:p>
                <a:endParaRPr lang="es-ES"/>
              </a:p>
            </p:txBody>
          </p:sp>
        </p:grpSp>
      </p:grpSp>
      <p:grpSp>
        <p:nvGrpSpPr>
          <p:cNvPr id="14345" name="Group 22"/>
          <p:cNvGrpSpPr>
            <a:grpSpLocks/>
          </p:cNvGrpSpPr>
          <p:nvPr/>
        </p:nvGrpSpPr>
        <p:grpSpPr bwMode="auto">
          <a:xfrm>
            <a:off x="5503863" y="4479925"/>
            <a:ext cx="1785937" cy="1395413"/>
            <a:chOff x="3467" y="2822"/>
            <a:chExt cx="1125" cy="879"/>
          </a:xfrm>
        </p:grpSpPr>
        <p:sp>
          <p:nvSpPr>
            <p:cNvPr id="14421" name="Freeform 23"/>
            <p:cNvSpPr>
              <a:spLocks/>
            </p:cNvSpPr>
            <p:nvPr/>
          </p:nvSpPr>
          <p:spPr bwMode="auto">
            <a:xfrm>
              <a:off x="3572" y="2822"/>
              <a:ext cx="936" cy="155"/>
            </a:xfrm>
            <a:custGeom>
              <a:avLst/>
              <a:gdLst>
                <a:gd name="T0" fmla="*/ 314 w 936"/>
                <a:gd name="T1" fmla="*/ 5 h 155"/>
                <a:gd name="T2" fmla="*/ 230 w 936"/>
                <a:gd name="T3" fmla="*/ 12 h 155"/>
                <a:gd name="T4" fmla="*/ 151 w 936"/>
                <a:gd name="T5" fmla="*/ 22 h 155"/>
                <a:gd name="T6" fmla="*/ 102 w 936"/>
                <a:gd name="T7" fmla="*/ 30 h 155"/>
                <a:gd name="T8" fmla="*/ 66 w 936"/>
                <a:gd name="T9" fmla="*/ 39 h 155"/>
                <a:gd name="T10" fmla="*/ 42 w 936"/>
                <a:gd name="T11" fmla="*/ 47 h 155"/>
                <a:gd name="T12" fmla="*/ 23 w 936"/>
                <a:gd name="T13" fmla="*/ 54 h 155"/>
                <a:gd name="T14" fmla="*/ 10 w 936"/>
                <a:gd name="T15" fmla="*/ 64 h 155"/>
                <a:gd name="T16" fmla="*/ 2 w 936"/>
                <a:gd name="T17" fmla="*/ 72 h 155"/>
                <a:gd name="T18" fmla="*/ 1 w 936"/>
                <a:gd name="T19" fmla="*/ 83 h 155"/>
                <a:gd name="T20" fmla="*/ 9 w 936"/>
                <a:gd name="T21" fmla="*/ 93 h 155"/>
                <a:gd name="T22" fmla="*/ 22 w 936"/>
                <a:gd name="T23" fmla="*/ 102 h 155"/>
                <a:gd name="T24" fmla="*/ 40 w 936"/>
                <a:gd name="T25" fmla="*/ 110 h 155"/>
                <a:gd name="T26" fmla="*/ 72 w 936"/>
                <a:gd name="T27" fmla="*/ 120 h 155"/>
                <a:gd name="T28" fmla="*/ 109 w 936"/>
                <a:gd name="T29" fmla="*/ 129 h 155"/>
                <a:gd name="T30" fmla="*/ 173 w 936"/>
                <a:gd name="T31" fmla="*/ 139 h 155"/>
                <a:gd name="T32" fmla="*/ 233 w 936"/>
                <a:gd name="T33" fmla="*/ 146 h 155"/>
                <a:gd name="T34" fmla="*/ 313 w 936"/>
                <a:gd name="T35" fmla="*/ 151 h 155"/>
                <a:gd name="T36" fmla="*/ 418 w 936"/>
                <a:gd name="T37" fmla="*/ 154 h 155"/>
                <a:gd name="T38" fmla="*/ 629 w 936"/>
                <a:gd name="T39" fmla="*/ 151 h 155"/>
                <a:gd name="T40" fmla="*/ 758 w 936"/>
                <a:gd name="T41" fmla="*/ 139 h 155"/>
                <a:gd name="T42" fmla="*/ 832 w 936"/>
                <a:gd name="T43" fmla="*/ 127 h 155"/>
                <a:gd name="T44" fmla="*/ 874 w 936"/>
                <a:gd name="T45" fmla="*/ 117 h 155"/>
                <a:gd name="T46" fmla="*/ 901 w 936"/>
                <a:gd name="T47" fmla="*/ 108 h 155"/>
                <a:gd name="T48" fmla="*/ 919 w 936"/>
                <a:gd name="T49" fmla="*/ 99 h 155"/>
                <a:gd name="T50" fmla="*/ 930 w 936"/>
                <a:gd name="T51" fmla="*/ 91 h 155"/>
                <a:gd name="T52" fmla="*/ 935 w 936"/>
                <a:gd name="T53" fmla="*/ 75 h 155"/>
                <a:gd name="T54" fmla="*/ 921 w 936"/>
                <a:gd name="T55" fmla="*/ 58 h 155"/>
                <a:gd name="T56" fmla="*/ 896 w 936"/>
                <a:gd name="T57" fmla="*/ 46 h 155"/>
                <a:gd name="T58" fmla="*/ 846 w 936"/>
                <a:gd name="T59" fmla="*/ 31 h 155"/>
                <a:gd name="T60" fmla="*/ 755 w 936"/>
                <a:gd name="T61" fmla="*/ 17 h 155"/>
                <a:gd name="T62" fmla="*/ 629 w 936"/>
                <a:gd name="T63" fmla="*/ 3 h 155"/>
                <a:gd name="T64" fmla="*/ 478 w 936"/>
                <a:gd name="T65" fmla="*/ 0 h 15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36"/>
                <a:gd name="T100" fmla="*/ 0 h 155"/>
                <a:gd name="T101" fmla="*/ 936 w 936"/>
                <a:gd name="T102" fmla="*/ 155 h 15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36" h="155">
                  <a:moveTo>
                    <a:pt x="478" y="0"/>
                  </a:moveTo>
                  <a:lnTo>
                    <a:pt x="314" y="5"/>
                  </a:lnTo>
                  <a:lnTo>
                    <a:pt x="270" y="8"/>
                  </a:lnTo>
                  <a:lnTo>
                    <a:pt x="230" y="12"/>
                  </a:lnTo>
                  <a:lnTo>
                    <a:pt x="190" y="17"/>
                  </a:lnTo>
                  <a:lnTo>
                    <a:pt x="151" y="22"/>
                  </a:lnTo>
                  <a:lnTo>
                    <a:pt x="126" y="26"/>
                  </a:lnTo>
                  <a:lnTo>
                    <a:pt x="102" y="30"/>
                  </a:lnTo>
                  <a:lnTo>
                    <a:pt x="82" y="33"/>
                  </a:lnTo>
                  <a:lnTo>
                    <a:pt x="66" y="39"/>
                  </a:lnTo>
                  <a:lnTo>
                    <a:pt x="54" y="42"/>
                  </a:lnTo>
                  <a:lnTo>
                    <a:pt x="42" y="47"/>
                  </a:lnTo>
                  <a:lnTo>
                    <a:pt x="30" y="50"/>
                  </a:lnTo>
                  <a:lnTo>
                    <a:pt x="23" y="54"/>
                  </a:lnTo>
                  <a:lnTo>
                    <a:pt x="17" y="58"/>
                  </a:lnTo>
                  <a:lnTo>
                    <a:pt x="10" y="64"/>
                  </a:lnTo>
                  <a:lnTo>
                    <a:pt x="5" y="67"/>
                  </a:lnTo>
                  <a:lnTo>
                    <a:pt x="2" y="72"/>
                  </a:lnTo>
                  <a:lnTo>
                    <a:pt x="0" y="76"/>
                  </a:lnTo>
                  <a:lnTo>
                    <a:pt x="1" y="83"/>
                  </a:lnTo>
                  <a:lnTo>
                    <a:pt x="3" y="86"/>
                  </a:lnTo>
                  <a:lnTo>
                    <a:pt x="9" y="93"/>
                  </a:lnTo>
                  <a:lnTo>
                    <a:pt x="16" y="99"/>
                  </a:lnTo>
                  <a:lnTo>
                    <a:pt x="22" y="102"/>
                  </a:lnTo>
                  <a:lnTo>
                    <a:pt x="30" y="106"/>
                  </a:lnTo>
                  <a:lnTo>
                    <a:pt x="40" y="110"/>
                  </a:lnTo>
                  <a:lnTo>
                    <a:pt x="54" y="114"/>
                  </a:lnTo>
                  <a:lnTo>
                    <a:pt x="72" y="120"/>
                  </a:lnTo>
                  <a:lnTo>
                    <a:pt x="89" y="124"/>
                  </a:lnTo>
                  <a:lnTo>
                    <a:pt x="109" y="129"/>
                  </a:lnTo>
                  <a:lnTo>
                    <a:pt x="139" y="134"/>
                  </a:lnTo>
                  <a:lnTo>
                    <a:pt x="173" y="139"/>
                  </a:lnTo>
                  <a:lnTo>
                    <a:pt x="203" y="143"/>
                  </a:lnTo>
                  <a:lnTo>
                    <a:pt x="233" y="146"/>
                  </a:lnTo>
                  <a:lnTo>
                    <a:pt x="270" y="149"/>
                  </a:lnTo>
                  <a:lnTo>
                    <a:pt x="313" y="151"/>
                  </a:lnTo>
                  <a:lnTo>
                    <a:pt x="366" y="153"/>
                  </a:lnTo>
                  <a:lnTo>
                    <a:pt x="418" y="154"/>
                  </a:lnTo>
                  <a:lnTo>
                    <a:pt x="548" y="154"/>
                  </a:lnTo>
                  <a:lnTo>
                    <a:pt x="629" y="151"/>
                  </a:lnTo>
                  <a:lnTo>
                    <a:pt x="696" y="146"/>
                  </a:lnTo>
                  <a:lnTo>
                    <a:pt x="758" y="139"/>
                  </a:lnTo>
                  <a:lnTo>
                    <a:pt x="814" y="131"/>
                  </a:lnTo>
                  <a:lnTo>
                    <a:pt x="832" y="127"/>
                  </a:lnTo>
                  <a:lnTo>
                    <a:pt x="851" y="123"/>
                  </a:lnTo>
                  <a:lnTo>
                    <a:pt x="874" y="117"/>
                  </a:lnTo>
                  <a:lnTo>
                    <a:pt x="888" y="113"/>
                  </a:lnTo>
                  <a:lnTo>
                    <a:pt x="901" y="108"/>
                  </a:lnTo>
                  <a:lnTo>
                    <a:pt x="912" y="103"/>
                  </a:lnTo>
                  <a:lnTo>
                    <a:pt x="919" y="99"/>
                  </a:lnTo>
                  <a:lnTo>
                    <a:pt x="924" y="94"/>
                  </a:lnTo>
                  <a:lnTo>
                    <a:pt x="930" y="91"/>
                  </a:lnTo>
                  <a:lnTo>
                    <a:pt x="934" y="82"/>
                  </a:lnTo>
                  <a:lnTo>
                    <a:pt x="935" y="75"/>
                  </a:lnTo>
                  <a:lnTo>
                    <a:pt x="930" y="67"/>
                  </a:lnTo>
                  <a:lnTo>
                    <a:pt x="921" y="58"/>
                  </a:lnTo>
                  <a:lnTo>
                    <a:pt x="908" y="51"/>
                  </a:lnTo>
                  <a:lnTo>
                    <a:pt x="896" y="46"/>
                  </a:lnTo>
                  <a:lnTo>
                    <a:pt x="877" y="40"/>
                  </a:lnTo>
                  <a:lnTo>
                    <a:pt x="846" y="31"/>
                  </a:lnTo>
                  <a:lnTo>
                    <a:pt x="810" y="25"/>
                  </a:lnTo>
                  <a:lnTo>
                    <a:pt x="755" y="17"/>
                  </a:lnTo>
                  <a:lnTo>
                    <a:pt x="698" y="11"/>
                  </a:lnTo>
                  <a:lnTo>
                    <a:pt x="629" y="3"/>
                  </a:lnTo>
                  <a:lnTo>
                    <a:pt x="565" y="2"/>
                  </a:lnTo>
                  <a:lnTo>
                    <a:pt x="478" y="0"/>
                  </a:lnTo>
                </a:path>
              </a:pathLst>
            </a:custGeom>
            <a:solidFill>
              <a:schemeClr val="accent1"/>
            </a:solidFill>
            <a:ln w="12700" cap="rnd">
              <a:solidFill>
                <a:srgbClr val="000000"/>
              </a:solidFill>
              <a:round/>
              <a:headEnd/>
              <a:tailEnd/>
            </a:ln>
          </p:spPr>
          <p:txBody>
            <a:bodyPr/>
            <a:lstStyle/>
            <a:p>
              <a:endParaRPr lang="es-ES"/>
            </a:p>
          </p:txBody>
        </p:sp>
        <p:sp>
          <p:nvSpPr>
            <p:cNvPr id="14422" name="Freeform 24"/>
            <p:cNvSpPr>
              <a:spLocks/>
            </p:cNvSpPr>
            <p:nvPr/>
          </p:nvSpPr>
          <p:spPr bwMode="auto">
            <a:xfrm>
              <a:off x="3467" y="2897"/>
              <a:ext cx="1125" cy="804"/>
            </a:xfrm>
            <a:custGeom>
              <a:avLst/>
              <a:gdLst>
                <a:gd name="T0" fmla="*/ 106 w 1125"/>
                <a:gd name="T1" fmla="*/ 8 h 804"/>
                <a:gd name="T2" fmla="*/ 114 w 1125"/>
                <a:gd name="T3" fmla="*/ 18 h 804"/>
                <a:gd name="T4" fmla="*/ 127 w 1125"/>
                <a:gd name="T5" fmla="*/ 27 h 804"/>
                <a:gd name="T6" fmla="*/ 145 w 1125"/>
                <a:gd name="T7" fmla="*/ 35 h 804"/>
                <a:gd name="T8" fmla="*/ 177 w 1125"/>
                <a:gd name="T9" fmla="*/ 45 h 804"/>
                <a:gd name="T10" fmla="*/ 214 w 1125"/>
                <a:gd name="T11" fmla="*/ 54 h 804"/>
                <a:gd name="T12" fmla="*/ 278 w 1125"/>
                <a:gd name="T13" fmla="*/ 64 h 804"/>
                <a:gd name="T14" fmla="*/ 338 w 1125"/>
                <a:gd name="T15" fmla="*/ 71 h 804"/>
                <a:gd name="T16" fmla="*/ 418 w 1125"/>
                <a:gd name="T17" fmla="*/ 76 h 804"/>
                <a:gd name="T18" fmla="*/ 523 w 1125"/>
                <a:gd name="T19" fmla="*/ 79 h 804"/>
                <a:gd name="T20" fmla="*/ 734 w 1125"/>
                <a:gd name="T21" fmla="*/ 76 h 804"/>
                <a:gd name="T22" fmla="*/ 863 w 1125"/>
                <a:gd name="T23" fmla="*/ 64 h 804"/>
                <a:gd name="T24" fmla="*/ 937 w 1125"/>
                <a:gd name="T25" fmla="*/ 52 h 804"/>
                <a:gd name="T26" fmla="*/ 979 w 1125"/>
                <a:gd name="T27" fmla="*/ 42 h 804"/>
                <a:gd name="T28" fmla="*/ 1006 w 1125"/>
                <a:gd name="T29" fmla="*/ 33 h 804"/>
                <a:gd name="T30" fmla="*/ 1024 w 1125"/>
                <a:gd name="T31" fmla="*/ 24 h 804"/>
                <a:gd name="T32" fmla="*/ 1035 w 1125"/>
                <a:gd name="T33" fmla="*/ 16 h 804"/>
                <a:gd name="T34" fmla="*/ 1040 w 1125"/>
                <a:gd name="T35" fmla="*/ 0 h 804"/>
                <a:gd name="T36" fmla="*/ 1081 w 1125"/>
                <a:gd name="T37" fmla="*/ 723 h 804"/>
                <a:gd name="T38" fmla="*/ 988 w 1125"/>
                <a:gd name="T39" fmla="*/ 764 h 804"/>
                <a:gd name="T40" fmla="*/ 913 w 1125"/>
                <a:gd name="T41" fmla="*/ 767 h 804"/>
                <a:gd name="T42" fmla="*/ 824 w 1125"/>
                <a:gd name="T43" fmla="*/ 784 h 804"/>
                <a:gd name="T44" fmla="*/ 764 w 1125"/>
                <a:gd name="T45" fmla="*/ 803 h 804"/>
                <a:gd name="T46" fmla="*/ 688 w 1125"/>
                <a:gd name="T47" fmla="*/ 793 h 804"/>
                <a:gd name="T48" fmla="*/ 612 w 1125"/>
                <a:gd name="T49" fmla="*/ 773 h 804"/>
                <a:gd name="T50" fmla="*/ 523 w 1125"/>
                <a:gd name="T51" fmla="*/ 776 h 804"/>
                <a:gd name="T52" fmla="*/ 443 w 1125"/>
                <a:gd name="T53" fmla="*/ 790 h 804"/>
                <a:gd name="T54" fmla="*/ 378 w 1125"/>
                <a:gd name="T55" fmla="*/ 797 h 804"/>
                <a:gd name="T56" fmla="*/ 279 w 1125"/>
                <a:gd name="T57" fmla="*/ 780 h 804"/>
                <a:gd name="T58" fmla="*/ 196 w 1125"/>
                <a:gd name="T59" fmla="*/ 773 h 804"/>
                <a:gd name="T60" fmla="*/ 120 w 1125"/>
                <a:gd name="T61" fmla="*/ 784 h 804"/>
                <a:gd name="T62" fmla="*/ 37 w 1125"/>
                <a:gd name="T63" fmla="*/ 757 h 804"/>
                <a:gd name="T64" fmla="*/ 11 w 1125"/>
                <a:gd name="T65" fmla="*/ 658 h 8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25"/>
                <a:gd name="T100" fmla="*/ 0 h 804"/>
                <a:gd name="T101" fmla="*/ 1125 w 1125"/>
                <a:gd name="T102" fmla="*/ 804 h 8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25" h="804">
                  <a:moveTo>
                    <a:pt x="105" y="1"/>
                  </a:moveTo>
                  <a:lnTo>
                    <a:pt x="106" y="8"/>
                  </a:lnTo>
                  <a:lnTo>
                    <a:pt x="108" y="11"/>
                  </a:lnTo>
                  <a:lnTo>
                    <a:pt x="114" y="18"/>
                  </a:lnTo>
                  <a:lnTo>
                    <a:pt x="121" y="24"/>
                  </a:lnTo>
                  <a:lnTo>
                    <a:pt x="127" y="27"/>
                  </a:lnTo>
                  <a:lnTo>
                    <a:pt x="135" y="31"/>
                  </a:lnTo>
                  <a:lnTo>
                    <a:pt x="145" y="35"/>
                  </a:lnTo>
                  <a:lnTo>
                    <a:pt x="159" y="39"/>
                  </a:lnTo>
                  <a:lnTo>
                    <a:pt x="177" y="45"/>
                  </a:lnTo>
                  <a:lnTo>
                    <a:pt x="194" y="49"/>
                  </a:lnTo>
                  <a:lnTo>
                    <a:pt x="214" y="54"/>
                  </a:lnTo>
                  <a:lnTo>
                    <a:pt x="244" y="59"/>
                  </a:lnTo>
                  <a:lnTo>
                    <a:pt x="278" y="64"/>
                  </a:lnTo>
                  <a:lnTo>
                    <a:pt x="308" y="68"/>
                  </a:lnTo>
                  <a:lnTo>
                    <a:pt x="338" y="71"/>
                  </a:lnTo>
                  <a:lnTo>
                    <a:pt x="375" y="74"/>
                  </a:lnTo>
                  <a:lnTo>
                    <a:pt x="418" y="76"/>
                  </a:lnTo>
                  <a:lnTo>
                    <a:pt x="471" y="78"/>
                  </a:lnTo>
                  <a:lnTo>
                    <a:pt x="523" y="79"/>
                  </a:lnTo>
                  <a:lnTo>
                    <a:pt x="653" y="79"/>
                  </a:lnTo>
                  <a:lnTo>
                    <a:pt x="734" y="76"/>
                  </a:lnTo>
                  <a:lnTo>
                    <a:pt x="801" y="71"/>
                  </a:lnTo>
                  <a:lnTo>
                    <a:pt x="863" y="64"/>
                  </a:lnTo>
                  <a:lnTo>
                    <a:pt x="919" y="56"/>
                  </a:lnTo>
                  <a:lnTo>
                    <a:pt x="937" y="52"/>
                  </a:lnTo>
                  <a:lnTo>
                    <a:pt x="956" y="48"/>
                  </a:lnTo>
                  <a:lnTo>
                    <a:pt x="979" y="42"/>
                  </a:lnTo>
                  <a:lnTo>
                    <a:pt x="993" y="38"/>
                  </a:lnTo>
                  <a:lnTo>
                    <a:pt x="1006" y="33"/>
                  </a:lnTo>
                  <a:lnTo>
                    <a:pt x="1017" y="28"/>
                  </a:lnTo>
                  <a:lnTo>
                    <a:pt x="1024" y="24"/>
                  </a:lnTo>
                  <a:lnTo>
                    <a:pt x="1029" y="19"/>
                  </a:lnTo>
                  <a:lnTo>
                    <a:pt x="1035" y="16"/>
                  </a:lnTo>
                  <a:lnTo>
                    <a:pt x="1039" y="7"/>
                  </a:lnTo>
                  <a:lnTo>
                    <a:pt x="1040" y="0"/>
                  </a:lnTo>
                  <a:lnTo>
                    <a:pt x="1124" y="702"/>
                  </a:lnTo>
                  <a:lnTo>
                    <a:pt x="1081" y="723"/>
                  </a:lnTo>
                  <a:lnTo>
                    <a:pt x="1032" y="747"/>
                  </a:lnTo>
                  <a:lnTo>
                    <a:pt x="988" y="764"/>
                  </a:lnTo>
                  <a:lnTo>
                    <a:pt x="952" y="770"/>
                  </a:lnTo>
                  <a:lnTo>
                    <a:pt x="913" y="767"/>
                  </a:lnTo>
                  <a:lnTo>
                    <a:pt x="866" y="767"/>
                  </a:lnTo>
                  <a:lnTo>
                    <a:pt x="824" y="784"/>
                  </a:lnTo>
                  <a:lnTo>
                    <a:pt x="788" y="797"/>
                  </a:lnTo>
                  <a:lnTo>
                    <a:pt x="764" y="803"/>
                  </a:lnTo>
                  <a:lnTo>
                    <a:pt x="728" y="800"/>
                  </a:lnTo>
                  <a:lnTo>
                    <a:pt x="688" y="793"/>
                  </a:lnTo>
                  <a:lnTo>
                    <a:pt x="652" y="784"/>
                  </a:lnTo>
                  <a:lnTo>
                    <a:pt x="612" y="773"/>
                  </a:lnTo>
                  <a:lnTo>
                    <a:pt x="573" y="767"/>
                  </a:lnTo>
                  <a:lnTo>
                    <a:pt x="523" y="776"/>
                  </a:lnTo>
                  <a:lnTo>
                    <a:pt x="487" y="784"/>
                  </a:lnTo>
                  <a:lnTo>
                    <a:pt x="443" y="790"/>
                  </a:lnTo>
                  <a:lnTo>
                    <a:pt x="415" y="793"/>
                  </a:lnTo>
                  <a:lnTo>
                    <a:pt x="378" y="797"/>
                  </a:lnTo>
                  <a:lnTo>
                    <a:pt x="321" y="787"/>
                  </a:lnTo>
                  <a:lnTo>
                    <a:pt x="279" y="780"/>
                  </a:lnTo>
                  <a:lnTo>
                    <a:pt x="229" y="770"/>
                  </a:lnTo>
                  <a:lnTo>
                    <a:pt x="196" y="773"/>
                  </a:lnTo>
                  <a:lnTo>
                    <a:pt x="153" y="784"/>
                  </a:lnTo>
                  <a:lnTo>
                    <a:pt x="120" y="784"/>
                  </a:lnTo>
                  <a:lnTo>
                    <a:pt x="80" y="773"/>
                  </a:lnTo>
                  <a:lnTo>
                    <a:pt x="37" y="757"/>
                  </a:lnTo>
                  <a:lnTo>
                    <a:pt x="0" y="723"/>
                  </a:lnTo>
                  <a:lnTo>
                    <a:pt x="11" y="658"/>
                  </a:lnTo>
                  <a:lnTo>
                    <a:pt x="105" y="1"/>
                  </a:lnTo>
                </a:path>
              </a:pathLst>
            </a:custGeom>
            <a:solidFill>
              <a:schemeClr val="accent1"/>
            </a:solidFill>
            <a:ln w="12700" cap="rnd">
              <a:solidFill>
                <a:srgbClr val="000000"/>
              </a:solidFill>
              <a:round/>
              <a:headEnd/>
              <a:tailEnd/>
            </a:ln>
          </p:spPr>
          <p:txBody>
            <a:bodyPr/>
            <a:lstStyle/>
            <a:p>
              <a:endParaRPr lang="es-ES"/>
            </a:p>
          </p:txBody>
        </p:sp>
      </p:grpSp>
      <p:sp>
        <p:nvSpPr>
          <p:cNvPr id="14346" name="Freeform 25"/>
          <p:cNvSpPr>
            <a:spLocks/>
          </p:cNvSpPr>
          <p:nvPr/>
        </p:nvSpPr>
        <p:spPr bwMode="auto">
          <a:xfrm>
            <a:off x="5676900" y="4168775"/>
            <a:ext cx="885825" cy="473075"/>
          </a:xfrm>
          <a:custGeom>
            <a:avLst/>
            <a:gdLst>
              <a:gd name="T0" fmla="*/ 0 w 558"/>
              <a:gd name="T1" fmla="*/ 220 h 298"/>
              <a:gd name="T2" fmla="*/ 19 w 558"/>
              <a:gd name="T3" fmla="*/ 270 h 298"/>
              <a:gd name="T4" fmla="*/ 28 w 558"/>
              <a:gd name="T5" fmla="*/ 290 h 298"/>
              <a:gd name="T6" fmla="*/ 37 w 558"/>
              <a:gd name="T7" fmla="*/ 297 h 298"/>
              <a:gd name="T8" fmla="*/ 45 w 558"/>
              <a:gd name="T9" fmla="*/ 295 h 298"/>
              <a:gd name="T10" fmla="*/ 55 w 558"/>
              <a:gd name="T11" fmla="*/ 290 h 298"/>
              <a:gd name="T12" fmla="*/ 331 w 558"/>
              <a:gd name="T13" fmla="*/ 131 h 298"/>
              <a:gd name="T14" fmla="*/ 344 w 558"/>
              <a:gd name="T15" fmla="*/ 130 h 298"/>
              <a:gd name="T16" fmla="*/ 361 w 558"/>
              <a:gd name="T17" fmla="*/ 139 h 298"/>
              <a:gd name="T18" fmla="*/ 379 w 558"/>
              <a:gd name="T19" fmla="*/ 139 h 298"/>
              <a:gd name="T20" fmla="*/ 400 w 558"/>
              <a:gd name="T21" fmla="*/ 135 h 298"/>
              <a:gd name="T22" fmla="*/ 431 w 558"/>
              <a:gd name="T23" fmla="*/ 128 h 298"/>
              <a:gd name="T24" fmla="*/ 447 w 558"/>
              <a:gd name="T25" fmla="*/ 119 h 298"/>
              <a:gd name="T26" fmla="*/ 537 w 558"/>
              <a:gd name="T27" fmla="*/ 110 h 298"/>
              <a:gd name="T28" fmla="*/ 553 w 558"/>
              <a:gd name="T29" fmla="*/ 105 h 298"/>
              <a:gd name="T30" fmla="*/ 549 w 558"/>
              <a:gd name="T31" fmla="*/ 96 h 298"/>
              <a:gd name="T32" fmla="*/ 542 w 558"/>
              <a:gd name="T33" fmla="*/ 91 h 298"/>
              <a:gd name="T34" fmla="*/ 506 w 558"/>
              <a:gd name="T35" fmla="*/ 85 h 298"/>
              <a:gd name="T36" fmla="*/ 464 w 558"/>
              <a:gd name="T37" fmla="*/ 88 h 298"/>
              <a:gd name="T38" fmla="*/ 465 w 558"/>
              <a:gd name="T39" fmla="*/ 83 h 298"/>
              <a:gd name="T40" fmla="*/ 506 w 558"/>
              <a:gd name="T41" fmla="*/ 79 h 298"/>
              <a:gd name="T42" fmla="*/ 543 w 558"/>
              <a:gd name="T43" fmla="*/ 70 h 298"/>
              <a:gd name="T44" fmla="*/ 556 w 558"/>
              <a:gd name="T45" fmla="*/ 64 h 298"/>
              <a:gd name="T46" fmla="*/ 557 w 558"/>
              <a:gd name="T47" fmla="*/ 50 h 298"/>
              <a:gd name="T48" fmla="*/ 537 w 558"/>
              <a:gd name="T49" fmla="*/ 44 h 298"/>
              <a:gd name="T50" fmla="*/ 456 w 558"/>
              <a:gd name="T51" fmla="*/ 58 h 298"/>
              <a:gd name="T52" fmla="*/ 456 w 558"/>
              <a:gd name="T53" fmla="*/ 51 h 298"/>
              <a:gd name="T54" fmla="*/ 531 w 558"/>
              <a:gd name="T55" fmla="*/ 29 h 298"/>
              <a:gd name="T56" fmla="*/ 549 w 558"/>
              <a:gd name="T57" fmla="*/ 21 h 298"/>
              <a:gd name="T58" fmla="*/ 548 w 558"/>
              <a:gd name="T59" fmla="*/ 8 h 298"/>
              <a:gd name="T60" fmla="*/ 538 w 558"/>
              <a:gd name="T61" fmla="*/ 1 h 298"/>
              <a:gd name="T62" fmla="*/ 528 w 558"/>
              <a:gd name="T63" fmla="*/ 0 h 298"/>
              <a:gd name="T64" fmla="*/ 439 w 558"/>
              <a:gd name="T65" fmla="*/ 28 h 2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58"/>
              <a:gd name="T100" fmla="*/ 0 h 298"/>
              <a:gd name="T101" fmla="*/ 558 w 558"/>
              <a:gd name="T102" fmla="*/ 298 h 2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58" h="298">
                <a:moveTo>
                  <a:pt x="0" y="220"/>
                </a:moveTo>
                <a:lnTo>
                  <a:pt x="19" y="270"/>
                </a:lnTo>
                <a:lnTo>
                  <a:pt x="28" y="290"/>
                </a:lnTo>
                <a:lnTo>
                  <a:pt x="37" y="297"/>
                </a:lnTo>
                <a:lnTo>
                  <a:pt x="45" y="295"/>
                </a:lnTo>
                <a:lnTo>
                  <a:pt x="55" y="290"/>
                </a:lnTo>
                <a:lnTo>
                  <a:pt x="331" y="131"/>
                </a:lnTo>
                <a:lnTo>
                  <a:pt x="344" y="130"/>
                </a:lnTo>
                <a:lnTo>
                  <a:pt x="361" y="139"/>
                </a:lnTo>
                <a:lnTo>
                  <a:pt x="379" y="139"/>
                </a:lnTo>
                <a:lnTo>
                  <a:pt x="400" y="135"/>
                </a:lnTo>
                <a:lnTo>
                  <a:pt x="431" y="128"/>
                </a:lnTo>
                <a:lnTo>
                  <a:pt x="447" y="119"/>
                </a:lnTo>
                <a:lnTo>
                  <a:pt x="537" y="110"/>
                </a:lnTo>
                <a:lnTo>
                  <a:pt x="553" y="105"/>
                </a:lnTo>
                <a:lnTo>
                  <a:pt x="549" y="96"/>
                </a:lnTo>
                <a:lnTo>
                  <a:pt x="542" y="91"/>
                </a:lnTo>
                <a:lnTo>
                  <a:pt x="506" y="85"/>
                </a:lnTo>
                <a:lnTo>
                  <a:pt x="464" y="88"/>
                </a:lnTo>
                <a:lnTo>
                  <a:pt x="465" y="83"/>
                </a:lnTo>
                <a:lnTo>
                  <a:pt x="506" y="79"/>
                </a:lnTo>
                <a:lnTo>
                  <a:pt x="543" y="70"/>
                </a:lnTo>
                <a:lnTo>
                  <a:pt x="556" y="64"/>
                </a:lnTo>
                <a:lnTo>
                  <a:pt x="557" y="50"/>
                </a:lnTo>
                <a:lnTo>
                  <a:pt x="537" y="44"/>
                </a:lnTo>
                <a:lnTo>
                  <a:pt x="456" y="58"/>
                </a:lnTo>
                <a:lnTo>
                  <a:pt x="456" y="51"/>
                </a:lnTo>
                <a:lnTo>
                  <a:pt x="531" y="29"/>
                </a:lnTo>
                <a:lnTo>
                  <a:pt x="549" y="21"/>
                </a:lnTo>
                <a:lnTo>
                  <a:pt x="548" y="8"/>
                </a:lnTo>
                <a:lnTo>
                  <a:pt x="538" y="1"/>
                </a:lnTo>
                <a:lnTo>
                  <a:pt x="528" y="0"/>
                </a:lnTo>
                <a:lnTo>
                  <a:pt x="439" y="28"/>
                </a:lnTo>
              </a:path>
            </a:pathLst>
          </a:custGeom>
          <a:noFill/>
          <a:ln w="12700" cap="rnd">
            <a:solidFill>
              <a:srgbClr val="000000"/>
            </a:solidFill>
            <a:round/>
            <a:headEnd/>
            <a:tailEnd/>
          </a:ln>
        </p:spPr>
        <p:txBody>
          <a:bodyPr/>
          <a:lstStyle/>
          <a:p>
            <a:endParaRPr lang="es-ES"/>
          </a:p>
        </p:txBody>
      </p:sp>
      <p:sp>
        <p:nvSpPr>
          <p:cNvPr id="14347" name="Freeform 26"/>
          <p:cNvSpPr>
            <a:spLocks/>
          </p:cNvSpPr>
          <p:nvPr/>
        </p:nvSpPr>
        <p:spPr bwMode="auto">
          <a:xfrm>
            <a:off x="4491038" y="5157788"/>
            <a:ext cx="1084262" cy="841375"/>
          </a:xfrm>
          <a:custGeom>
            <a:avLst/>
            <a:gdLst>
              <a:gd name="T0" fmla="*/ 202 w 683"/>
              <a:gd name="T1" fmla="*/ 11 h 530"/>
              <a:gd name="T2" fmla="*/ 0 w 683"/>
              <a:gd name="T3" fmla="*/ 480 h 530"/>
              <a:gd name="T4" fmla="*/ 8 w 683"/>
              <a:gd name="T5" fmla="*/ 490 h 530"/>
              <a:gd name="T6" fmla="*/ 23 w 683"/>
              <a:gd name="T7" fmla="*/ 481 h 530"/>
              <a:gd name="T8" fmla="*/ 215 w 683"/>
              <a:gd name="T9" fmla="*/ 28 h 530"/>
              <a:gd name="T10" fmla="*/ 227 w 683"/>
              <a:gd name="T11" fmla="*/ 23 h 530"/>
              <a:gd name="T12" fmla="*/ 301 w 683"/>
              <a:gd name="T13" fmla="*/ 22 h 530"/>
              <a:gd name="T14" fmla="*/ 396 w 683"/>
              <a:gd name="T15" fmla="*/ 25 h 530"/>
              <a:gd name="T16" fmla="*/ 480 w 683"/>
              <a:gd name="T17" fmla="*/ 30 h 530"/>
              <a:gd name="T18" fmla="*/ 505 w 683"/>
              <a:gd name="T19" fmla="*/ 37 h 530"/>
              <a:gd name="T20" fmla="*/ 520 w 683"/>
              <a:gd name="T21" fmla="*/ 48 h 530"/>
              <a:gd name="T22" fmla="*/ 530 w 683"/>
              <a:gd name="T23" fmla="*/ 64 h 530"/>
              <a:gd name="T24" fmla="*/ 663 w 683"/>
              <a:gd name="T25" fmla="*/ 525 h 530"/>
              <a:gd name="T26" fmla="*/ 674 w 683"/>
              <a:gd name="T27" fmla="*/ 529 h 530"/>
              <a:gd name="T28" fmla="*/ 682 w 683"/>
              <a:gd name="T29" fmla="*/ 520 h 530"/>
              <a:gd name="T30" fmla="*/ 550 w 683"/>
              <a:gd name="T31" fmla="*/ 60 h 530"/>
              <a:gd name="T32" fmla="*/ 536 w 683"/>
              <a:gd name="T33" fmla="*/ 36 h 530"/>
              <a:gd name="T34" fmla="*/ 525 w 683"/>
              <a:gd name="T35" fmla="*/ 25 h 530"/>
              <a:gd name="T36" fmla="*/ 514 w 683"/>
              <a:gd name="T37" fmla="*/ 19 h 530"/>
              <a:gd name="T38" fmla="*/ 499 w 683"/>
              <a:gd name="T39" fmla="*/ 12 h 530"/>
              <a:gd name="T40" fmla="*/ 471 w 683"/>
              <a:gd name="T41" fmla="*/ 11 h 530"/>
              <a:gd name="T42" fmla="*/ 382 w 683"/>
              <a:gd name="T43" fmla="*/ 3 h 530"/>
              <a:gd name="T44" fmla="*/ 284 w 683"/>
              <a:gd name="T45" fmla="*/ 0 h 530"/>
              <a:gd name="T46" fmla="*/ 237 w 683"/>
              <a:gd name="T47" fmla="*/ 2 h 530"/>
              <a:gd name="T48" fmla="*/ 214 w 683"/>
              <a:gd name="T49" fmla="*/ 3 h 530"/>
              <a:gd name="T50" fmla="*/ 202 w 683"/>
              <a:gd name="T51" fmla="*/ 11 h 53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83"/>
              <a:gd name="T79" fmla="*/ 0 h 530"/>
              <a:gd name="T80" fmla="*/ 683 w 683"/>
              <a:gd name="T81" fmla="*/ 530 h 53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83" h="530">
                <a:moveTo>
                  <a:pt x="202" y="11"/>
                </a:moveTo>
                <a:lnTo>
                  <a:pt x="0" y="480"/>
                </a:lnTo>
                <a:lnTo>
                  <a:pt x="8" y="490"/>
                </a:lnTo>
                <a:lnTo>
                  <a:pt x="23" y="481"/>
                </a:lnTo>
                <a:lnTo>
                  <a:pt x="215" y="28"/>
                </a:lnTo>
                <a:lnTo>
                  <a:pt x="227" y="23"/>
                </a:lnTo>
                <a:lnTo>
                  <a:pt x="301" y="22"/>
                </a:lnTo>
                <a:lnTo>
                  <a:pt x="396" y="25"/>
                </a:lnTo>
                <a:lnTo>
                  <a:pt x="480" y="30"/>
                </a:lnTo>
                <a:lnTo>
                  <a:pt x="505" y="37"/>
                </a:lnTo>
                <a:lnTo>
                  <a:pt x="520" y="48"/>
                </a:lnTo>
                <a:lnTo>
                  <a:pt x="530" y="64"/>
                </a:lnTo>
                <a:lnTo>
                  <a:pt x="663" y="525"/>
                </a:lnTo>
                <a:lnTo>
                  <a:pt x="674" y="529"/>
                </a:lnTo>
                <a:lnTo>
                  <a:pt x="682" y="520"/>
                </a:lnTo>
                <a:lnTo>
                  <a:pt x="550" y="60"/>
                </a:lnTo>
                <a:lnTo>
                  <a:pt x="536" y="36"/>
                </a:lnTo>
                <a:lnTo>
                  <a:pt x="525" y="25"/>
                </a:lnTo>
                <a:lnTo>
                  <a:pt x="514" y="19"/>
                </a:lnTo>
                <a:lnTo>
                  <a:pt x="499" y="12"/>
                </a:lnTo>
                <a:lnTo>
                  <a:pt x="471" y="11"/>
                </a:lnTo>
                <a:lnTo>
                  <a:pt x="382" y="3"/>
                </a:lnTo>
                <a:lnTo>
                  <a:pt x="284" y="0"/>
                </a:lnTo>
                <a:lnTo>
                  <a:pt x="237" y="2"/>
                </a:lnTo>
                <a:lnTo>
                  <a:pt x="214" y="3"/>
                </a:lnTo>
                <a:lnTo>
                  <a:pt x="202" y="11"/>
                </a:lnTo>
              </a:path>
            </a:pathLst>
          </a:custGeom>
          <a:solidFill>
            <a:srgbClr val="919191"/>
          </a:solidFill>
          <a:ln w="12700" cap="rnd">
            <a:solidFill>
              <a:srgbClr val="919191"/>
            </a:solidFill>
            <a:round/>
            <a:headEnd/>
            <a:tailEnd/>
          </a:ln>
        </p:spPr>
        <p:txBody>
          <a:bodyPr/>
          <a:lstStyle/>
          <a:p>
            <a:endParaRPr lang="es-ES"/>
          </a:p>
        </p:txBody>
      </p:sp>
      <p:grpSp>
        <p:nvGrpSpPr>
          <p:cNvPr id="14348" name="Group 27"/>
          <p:cNvGrpSpPr>
            <a:grpSpLocks/>
          </p:cNvGrpSpPr>
          <p:nvPr/>
        </p:nvGrpSpPr>
        <p:grpSpPr bwMode="auto">
          <a:xfrm>
            <a:off x="5832475" y="4883150"/>
            <a:ext cx="869950" cy="506413"/>
            <a:chOff x="3674" y="3076"/>
            <a:chExt cx="548" cy="319"/>
          </a:xfrm>
        </p:grpSpPr>
        <p:sp>
          <p:nvSpPr>
            <p:cNvPr id="14419" name="Freeform 28"/>
            <p:cNvSpPr>
              <a:spLocks/>
            </p:cNvSpPr>
            <p:nvPr/>
          </p:nvSpPr>
          <p:spPr bwMode="auto">
            <a:xfrm>
              <a:off x="4009" y="3164"/>
              <a:ext cx="213" cy="231"/>
            </a:xfrm>
            <a:custGeom>
              <a:avLst/>
              <a:gdLst>
                <a:gd name="T0" fmla="*/ 114 w 213"/>
                <a:gd name="T1" fmla="*/ 0 h 231"/>
                <a:gd name="T2" fmla="*/ 71 w 213"/>
                <a:gd name="T3" fmla="*/ 57 h 231"/>
                <a:gd name="T4" fmla="*/ 0 w 213"/>
                <a:gd name="T5" fmla="*/ 51 h 231"/>
                <a:gd name="T6" fmla="*/ 57 w 213"/>
                <a:gd name="T7" fmla="*/ 117 h 231"/>
                <a:gd name="T8" fmla="*/ 4 w 213"/>
                <a:gd name="T9" fmla="*/ 202 h 231"/>
                <a:gd name="T10" fmla="*/ 99 w 213"/>
                <a:gd name="T11" fmla="*/ 149 h 231"/>
                <a:gd name="T12" fmla="*/ 166 w 213"/>
                <a:gd name="T13" fmla="*/ 230 h 231"/>
                <a:gd name="T14" fmla="*/ 149 w 213"/>
                <a:gd name="T15" fmla="*/ 127 h 231"/>
                <a:gd name="T16" fmla="*/ 212 w 213"/>
                <a:gd name="T17" fmla="*/ 66 h 231"/>
                <a:gd name="T18" fmla="*/ 136 w 213"/>
                <a:gd name="T19" fmla="*/ 68 h 231"/>
                <a:gd name="T20" fmla="*/ 114 w 213"/>
                <a:gd name="T21" fmla="*/ 0 h 23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3"/>
                <a:gd name="T34" fmla="*/ 0 h 231"/>
                <a:gd name="T35" fmla="*/ 213 w 213"/>
                <a:gd name="T36" fmla="*/ 231 h 23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3" h="231">
                  <a:moveTo>
                    <a:pt x="114" y="0"/>
                  </a:moveTo>
                  <a:lnTo>
                    <a:pt x="71" y="57"/>
                  </a:lnTo>
                  <a:lnTo>
                    <a:pt x="0" y="51"/>
                  </a:lnTo>
                  <a:lnTo>
                    <a:pt x="57" y="117"/>
                  </a:lnTo>
                  <a:lnTo>
                    <a:pt x="4" y="202"/>
                  </a:lnTo>
                  <a:lnTo>
                    <a:pt x="99" y="149"/>
                  </a:lnTo>
                  <a:lnTo>
                    <a:pt x="166" y="230"/>
                  </a:lnTo>
                  <a:lnTo>
                    <a:pt x="149" y="127"/>
                  </a:lnTo>
                  <a:lnTo>
                    <a:pt x="212" y="66"/>
                  </a:lnTo>
                  <a:lnTo>
                    <a:pt x="136" y="68"/>
                  </a:lnTo>
                  <a:lnTo>
                    <a:pt x="114" y="0"/>
                  </a:lnTo>
                </a:path>
              </a:pathLst>
            </a:custGeom>
            <a:solidFill>
              <a:srgbClr val="000000"/>
            </a:solidFill>
            <a:ln w="12700" cap="rnd">
              <a:solidFill>
                <a:srgbClr val="000000"/>
              </a:solidFill>
              <a:round/>
              <a:headEnd/>
              <a:tailEnd/>
            </a:ln>
          </p:spPr>
          <p:txBody>
            <a:bodyPr/>
            <a:lstStyle/>
            <a:p>
              <a:endParaRPr lang="es-ES"/>
            </a:p>
          </p:txBody>
        </p:sp>
        <p:sp>
          <p:nvSpPr>
            <p:cNvPr id="14420" name="Freeform 29"/>
            <p:cNvSpPr>
              <a:spLocks/>
            </p:cNvSpPr>
            <p:nvPr/>
          </p:nvSpPr>
          <p:spPr bwMode="auto">
            <a:xfrm>
              <a:off x="3674" y="3076"/>
              <a:ext cx="207" cy="229"/>
            </a:xfrm>
            <a:custGeom>
              <a:avLst/>
              <a:gdLst>
                <a:gd name="T0" fmla="*/ 57 w 207"/>
                <a:gd name="T1" fmla="*/ 2 h 229"/>
                <a:gd name="T2" fmla="*/ 41 w 207"/>
                <a:gd name="T3" fmla="*/ 11 h 229"/>
                <a:gd name="T4" fmla="*/ 34 w 207"/>
                <a:gd name="T5" fmla="*/ 18 h 229"/>
                <a:gd name="T6" fmla="*/ 27 w 207"/>
                <a:gd name="T7" fmla="*/ 25 h 229"/>
                <a:gd name="T8" fmla="*/ 18 w 207"/>
                <a:gd name="T9" fmla="*/ 39 h 229"/>
                <a:gd name="T10" fmla="*/ 13 w 207"/>
                <a:gd name="T11" fmla="*/ 51 h 229"/>
                <a:gd name="T12" fmla="*/ 7 w 207"/>
                <a:gd name="T13" fmla="*/ 61 h 229"/>
                <a:gd name="T14" fmla="*/ 3 w 207"/>
                <a:gd name="T15" fmla="*/ 80 h 229"/>
                <a:gd name="T16" fmla="*/ 1 w 207"/>
                <a:gd name="T17" fmla="*/ 89 h 229"/>
                <a:gd name="T18" fmla="*/ 0 w 207"/>
                <a:gd name="T19" fmla="*/ 97 h 229"/>
                <a:gd name="T20" fmla="*/ 0 w 207"/>
                <a:gd name="T21" fmla="*/ 112 h 229"/>
                <a:gd name="T22" fmla="*/ 1 w 207"/>
                <a:gd name="T23" fmla="*/ 127 h 229"/>
                <a:gd name="T24" fmla="*/ 4 w 207"/>
                <a:gd name="T25" fmla="*/ 141 h 229"/>
                <a:gd name="T26" fmla="*/ 7 w 207"/>
                <a:gd name="T27" fmla="*/ 151 h 229"/>
                <a:gd name="T28" fmla="*/ 11 w 207"/>
                <a:gd name="T29" fmla="*/ 162 h 229"/>
                <a:gd name="T30" fmla="*/ 17 w 207"/>
                <a:gd name="T31" fmla="*/ 172 h 229"/>
                <a:gd name="T32" fmla="*/ 24 w 207"/>
                <a:gd name="T33" fmla="*/ 183 h 229"/>
                <a:gd name="T34" fmla="*/ 30 w 207"/>
                <a:gd name="T35" fmla="*/ 190 h 229"/>
                <a:gd name="T36" fmla="*/ 41 w 207"/>
                <a:gd name="T37" fmla="*/ 199 h 229"/>
                <a:gd name="T38" fmla="*/ 49 w 207"/>
                <a:gd name="T39" fmla="*/ 205 h 229"/>
                <a:gd name="T40" fmla="*/ 57 w 207"/>
                <a:gd name="T41" fmla="*/ 212 h 229"/>
                <a:gd name="T42" fmla="*/ 67 w 207"/>
                <a:gd name="T43" fmla="*/ 217 h 229"/>
                <a:gd name="T44" fmla="*/ 75 w 207"/>
                <a:gd name="T45" fmla="*/ 222 h 229"/>
                <a:gd name="T46" fmla="*/ 85 w 207"/>
                <a:gd name="T47" fmla="*/ 225 h 229"/>
                <a:gd name="T48" fmla="*/ 97 w 207"/>
                <a:gd name="T49" fmla="*/ 227 h 229"/>
                <a:gd name="T50" fmla="*/ 105 w 207"/>
                <a:gd name="T51" fmla="*/ 228 h 229"/>
                <a:gd name="T52" fmla="*/ 121 w 207"/>
                <a:gd name="T53" fmla="*/ 228 h 229"/>
                <a:gd name="T54" fmla="*/ 133 w 207"/>
                <a:gd name="T55" fmla="*/ 227 h 229"/>
                <a:gd name="T56" fmla="*/ 142 w 207"/>
                <a:gd name="T57" fmla="*/ 226 h 229"/>
                <a:gd name="T58" fmla="*/ 151 w 207"/>
                <a:gd name="T59" fmla="*/ 224 h 229"/>
                <a:gd name="T60" fmla="*/ 160 w 207"/>
                <a:gd name="T61" fmla="*/ 221 h 229"/>
                <a:gd name="T62" fmla="*/ 171 w 207"/>
                <a:gd name="T63" fmla="*/ 217 h 229"/>
                <a:gd name="T64" fmla="*/ 180 w 207"/>
                <a:gd name="T65" fmla="*/ 211 h 229"/>
                <a:gd name="T66" fmla="*/ 188 w 207"/>
                <a:gd name="T67" fmla="*/ 203 h 229"/>
                <a:gd name="T68" fmla="*/ 192 w 207"/>
                <a:gd name="T69" fmla="*/ 196 h 229"/>
                <a:gd name="T70" fmla="*/ 196 w 207"/>
                <a:gd name="T71" fmla="*/ 187 h 229"/>
                <a:gd name="T72" fmla="*/ 202 w 207"/>
                <a:gd name="T73" fmla="*/ 175 h 229"/>
                <a:gd name="T74" fmla="*/ 205 w 207"/>
                <a:gd name="T75" fmla="*/ 159 h 229"/>
                <a:gd name="T76" fmla="*/ 206 w 207"/>
                <a:gd name="T77" fmla="*/ 145 h 229"/>
                <a:gd name="T78" fmla="*/ 191 w 207"/>
                <a:gd name="T79" fmla="*/ 149 h 229"/>
                <a:gd name="T80" fmla="*/ 180 w 207"/>
                <a:gd name="T81" fmla="*/ 157 h 229"/>
                <a:gd name="T82" fmla="*/ 163 w 207"/>
                <a:gd name="T83" fmla="*/ 161 h 229"/>
                <a:gd name="T84" fmla="*/ 142 w 207"/>
                <a:gd name="T85" fmla="*/ 164 h 229"/>
                <a:gd name="T86" fmla="*/ 122 w 207"/>
                <a:gd name="T87" fmla="*/ 165 h 229"/>
                <a:gd name="T88" fmla="*/ 105 w 207"/>
                <a:gd name="T89" fmla="*/ 162 h 229"/>
                <a:gd name="T90" fmla="*/ 84 w 207"/>
                <a:gd name="T91" fmla="*/ 152 h 229"/>
                <a:gd name="T92" fmla="*/ 68 w 207"/>
                <a:gd name="T93" fmla="*/ 140 h 229"/>
                <a:gd name="T94" fmla="*/ 57 w 207"/>
                <a:gd name="T95" fmla="*/ 121 h 229"/>
                <a:gd name="T96" fmla="*/ 52 w 207"/>
                <a:gd name="T97" fmla="*/ 105 h 229"/>
                <a:gd name="T98" fmla="*/ 51 w 207"/>
                <a:gd name="T99" fmla="*/ 84 h 229"/>
                <a:gd name="T100" fmla="*/ 51 w 207"/>
                <a:gd name="T101" fmla="*/ 66 h 229"/>
                <a:gd name="T102" fmla="*/ 54 w 207"/>
                <a:gd name="T103" fmla="*/ 43 h 229"/>
                <a:gd name="T104" fmla="*/ 58 w 207"/>
                <a:gd name="T105" fmla="*/ 19 h 229"/>
                <a:gd name="T106" fmla="*/ 71 w 207"/>
                <a:gd name="T107" fmla="*/ 0 h 229"/>
                <a:gd name="T108" fmla="*/ 57 w 207"/>
                <a:gd name="T109" fmla="*/ 2 h 2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07"/>
                <a:gd name="T166" fmla="*/ 0 h 229"/>
                <a:gd name="T167" fmla="*/ 207 w 207"/>
                <a:gd name="T168" fmla="*/ 229 h 22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07" h="229">
                  <a:moveTo>
                    <a:pt x="57" y="2"/>
                  </a:moveTo>
                  <a:lnTo>
                    <a:pt x="41" y="11"/>
                  </a:lnTo>
                  <a:lnTo>
                    <a:pt x="34" y="18"/>
                  </a:lnTo>
                  <a:lnTo>
                    <a:pt x="27" y="25"/>
                  </a:lnTo>
                  <a:lnTo>
                    <a:pt x="18" y="39"/>
                  </a:lnTo>
                  <a:lnTo>
                    <a:pt x="13" y="51"/>
                  </a:lnTo>
                  <a:lnTo>
                    <a:pt x="7" y="61"/>
                  </a:lnTo>
                  <a:lnTo>
                    <a:pt x="3" y="80"/>
                  </a:lnTo>
                  <a:lnTo>
                    <a:pt x="1" y="89"/>
                  </a:lnTo>
                  <a:lnTo>
                    <a:pt x="0" y="97"/>
                  </a:lnTo>
                  <a:lnTo>
                    <a:pt x="0" y="112"/>
                  </a:lnTo>
                  <a:lnTo>
                    <a:pt x="1" y="127"/>
                  </a:lnTo>
                  <a:lnTo>
                    <a:pt x="4" y="141"/>
                  </a:lnTo>
                  <a:lnTo>
                    <a:pt x="7" y="151"/>
                  </a:lnTo>
                  <a:lnTo>
                    <a:pt x="11" y="162"/>
                  </a:lnTo>
                  <a:lnTo>
                    <a:pt x="17" y="172"/>
                  </a:lnTo>
                  <a:lnTo>
                    <a:pt x="24" y="183"/>
                  </a:lnTo>
                  <a:lnTo>
                    <a:pt x="30" y="190"/>
                  </a:lnTo>
                  <a:lnTo>
                    <a:pt x="41" y="199"/>
                  </a:lnTo>
                  <a:lnTo>
                    <a:pt x="49" y="205"/>
                  </a:lnTo>
                  <a:lnTo>
                    <a:pt x="57" y="212"/>
                  </a:lnTo>
                  <a:lnTo>
                    <a:pt x="67" y="217"/>
                  </a:lnTo>
                  <a:lnTo>
                    <a:pt x="75" y="222"/>
                  </a:lnTo>
                  <a:lnTo>
                    <a:pt x="85" y="225"/>
                  </a:lnTo>
                  <a:lnTo>
                    <a:pt x="97" y="227"/>
                  </a:lnTo>
                  <a:lnTo>
                    <a:pt x="105" y="228"/>
                  </a:lnTo>
                  <a:lnTo>
                    <a:pt x="121" y="228"/>
                  </a:lnTo>
                  <a:lnTo>
                    <a:pt x="133" y="227"/>
                  </a:lnTo>
                  <a:lnTo>
                    <a:pt x="142" y="226"/>
                  </a:lnTo>
                  <a:lnTo>
                    <a:pt x="151" y="224"/>
                  </a:lnTo>
                  <a:lnTo>
                    <a:pt x="160" y="221"/>
                  </a:lnTo>
                  <a:lnTo>
                    <a:pt x="171" y="217"/>
                  </a:lnTo>
                  <a:lnTo>
                    <a:pt x="180" y="211"/>
                  </a:lnTo>
                  <a:lnTo>
                    <a:pt x="188" y="203"/>
                  </a:lnTo>
                  <a:lnTo>
                    <a:pt x="192" y="196"/>
                  </a:lnTo>
                  <a:lnTo>
                    <a:pt x="196" y="187"/>
                  </a:lnTo>
                  <a:lnTo>
                    <a:pt x="202" y="175"/>
                  </a:lnTo>
                  <a:lnTo>
                    <a:pt x="205" y="159"/>
                  </a:lnTo>
                  <a:lnTo>
                    <a:pt x="206" y="145"/>
                  </a:lnTo>
                  <a:lnTo>
                    <a:pt x="191" y="149"/>
                  </a:lnTo>
                  <a:lnTo>
                    <a:pt x="180" y="157"/>
                  </a:lnTo>
                  <a:lnTo>
                    <a:pt x="163" y="161"/>
                  </a:lnTo>
                  <a:lnTo>
                    <a:pt x="142" y="164"/>
                  </a:lnTo>
                  <a:lnTo>
                    <a:pt x="122" y="165"/>
                  </a:lnTo>
                  <a:lnTo>
                    <a:pt x="105" y="162"/>
                  </a:lnTo>
                  <a:lnTo>
                    <a:pt x="84" y="152"/>
                  </a:lnTo>
                  <a:lnTo>
                    <a:pt x="68" y="140"/>
                  </a:lnTo>
                  <a:lnTo>
                    <a:pt x="57" y="121"/>
                  </a:lnTo>
                  <a:lnTo>
                    <a:pt x="52" y="105"/>
                  </a:lnTo>
                  <a:lnTo>
                    <a:pt x="51" y="84"/>
                  </a:lnTo>
                  <a:lnTo>
                    <a:pt x="51" y="66"/>
                  </a:lnTo>
                  <a:lnTo>
                    <a:pt x="54" y="43"/>
                  </a:lnTo>
                  <a:lnTo>
                    <a:pt x="58" y="19"/>
                  </a:lnTo>
                  <a:lnTo>
                    <a:pt x="71" y="0"/>
                  </a:lnTo>
                  <a:lnTo>
                    <a:pt x="57" y="2"/>
                  </a:lnTo>
                </a:path>
              </a:pathLst>
            </a:custGeom>
            <a:solidFill>
              <a:srgbClr val="000000"/>
            </a:solidFill>
            <a:ln w="12700" cap="rnd">
              <a:solidFill>
                <a:srgbClr val="000000"/>
              </a:solidFill>
              <a:round/>
              <a:headEnd/>
              <a:tailEnd/>
            </a:ln>
          </p:spPr>
          <p:txBody>
            <a:bodyPr/>
            <a:lstStyle/>
            <a:p>
              <a:endParaRPr lang="es-ES"/>
            </a:p>
          </p:txBody>
        </p:sp>
      </p:grpSp>
      <p:grpSp>
        <p:nvGrpSpPr>
          <p:cNvPr id="14349" name="Group 30"/>
          <p:cNvGrpSpPr>
            <a:grpSpLocks/>
          </p:cNvGrpSpPr>
          <p:nvPr/>
        </p:nvGrpSpPr>
        <p:grpSpPr bwMode="auto">
          <a:xfrm>
            <a:off x="5791200" y="4840288"/>
            <a:ext cx="869950" cy="508000"/>
            <a:chOff x="3648" y="3049"/>
            <a:chExt cx="548" cy="320"/>
          </a:xfrm>
        </p:grpSpPr>
        <p:sp>
          <p:nvSpPr>
            <p:cNvPr id="14417" name="Freeform 31"/>
            <p:cNvSpPr>
              <a:spLocks/>
            </p:cNvSpPr>
            <p:nvPr/>
          </p:nvSpPr>
          <p:spPr bwMode="auto">
            <a:xfrm>
              <a:off x="3983" y="3138"/>
              <a:ext cx="213" cy="231"/>
            </a:xfrm>
            <a:custGeom>
              <a:avLst/>
              <a:gdLst>
                <a:gd name="T0" fmla="*/ 114 w 213"/>
                <a:gd name="T1" fmla="*/ 0 h 231"/>
                <a:gd name="T2" fmla="*/ 71 w 213"/>
                <a:gd name="T3" fmla="*/ 57 h 231"/>
                <a:gd name="T4" fmla="*/ 0 w 213"/>
                <a:gd name="T5" fmla="*/ 51 h 231"/>
                <a:gd name="T6" fmla="*/ 57 w 213"/>
                <a:gd name="T7" fmla="*/ 116 h 231"/>
                <a:gd name="T8" fmla="*/ 4 w 213"/>
                <a:gd name="T9" fmla="*/ 202 h 231"/>
                <a:gd name="T10" fmla="*/ 99 w 213"/>
                <a:gd name="T11" fmla="*/ 149 h 231"/>
                <a:gd name="T12" fmla="*/ 166 w 213"/>
                <a:gd name="T13" fmla="*/ 230 h 231"/>
                <a:gd name="T14" fmla="*/ 149 w 213"/>
                <a:gd name="T15" fmla="*/ 127 h 231"/>
                <a:gd name="T16" fmla="*/ 212 w 213"/>
                <a:gd name="T17" fmla="*/ 66 h 231"/>
                <a:gd name="T18" fmla="*/ 136 w 213"/>
                <a:gd name="T19" fmla="*/ 68 h 231"/>
                <a:gd name="T20" fmla="*/ 114 w 213"/>
                <a:gd name="T21" fmla="*/ 0 h 23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3"/>
                <a:gd name="T34" fmla="*/ 0 h 231"/>
                <a:gd name="T35" fmla="*/ 213 w 213"/>
                <a:gd name="T36" fmla="*/ 231 h 23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3" h="231">
                  <a:moveTo>
                    <a:pt x="114" y="0"/>
                  </a:moveTo>
                  <a:lnTo>
                    <a:pt x="71" y="57"/>
                  </a:lnTo>
                  <a:lnTo>
                    <a:pt x="0" y="51"/>
                  </a:lnTo>
                  <a:lnTo>
                    <a:pt x="57" y="116"/>
                  </a:lnTo>
                  <a:lnTo>
                    <a:pt x="4" y="202"/>
                  </a:lnTo>
                  <a:lnTo>
                    <a:pt x="99" y="149"/>
                  </a:lnTo>
                  <a:lnTo>
                    <a:pt x="166" y="230"/>
                  </a:lnTo>
                  <a:lnTo>
                    <a:pt x="149" y="127"/>
                  </a:lnTo>
                  <a:lnTo>
                    <a:pt x="212" y="66"/>
                  </a:lnTo>
                  <a:lnTo>
                    <a:pt x="136" y="68"/>
                  </a:lnTo>
                  <a:lnTo>
                    <a:pt x="114" y="0"/>
                  </a:lnTo>
                </a:path>
              </a:pathLst>
            </a:custGeom>
            <a:solidFill>
              <a:schemeClr val="tx2"/>
            </a:solidFill>
            <a:ln w="12700" cap="rnd">
              <a:solidFill>
                <a:srgbClr val="000000"/>
              </a:solidFill>
              <a:round/>
              <a:headEnd/>
              <a:tailEnd/>
            </a:ln>
          </p:spPr>
          <p:txBody>
            <a:bodyPr/>
            <a:lstStyle/>
            <a:p>
              <a:endParaRPr lang="es-ES"/>
            </a:p>
          </p:txBody>
        </p:sp>
        <p:sp>
          <p:nvSpPr>
            <p:cNvPr id="14418" name="Freeform 32"/>
            <p:cNvSpPr>
              <a:spLocks/>
            </p:cNvSpPr>
            <p:nvPr/>
          </p:nvSpPr>
          <p:spPr bwMode="auto">
            <a:xfrm>
              <a:off x="3648" y="3049"/>
              <a:ext cx="207" cy="230"/>
            </a:xfrm>
            <a:custGeom>
              <a:avLst/>
              <a:gdLst>
                <a:gd name="T0" fmla="*/ 57 w 207"/>
                <a:gd name="T1" fmla="*/ 2 h 230"/>
                <a:gd name="T2" fmla="*/ 41 w 207"/>
                <a:gd name="T3" fmla="*/ 12 h 230"/>
                <a:gd name="T4" fmla="*/ 34 w 207"/>
                <a:gd name="T5" fmla="*/ 18 h 230"/>
                <a:gd name="T6" fmla="*/ 27 w 207"/>
                <a:gd name="T7" fmla="*/ 25 h 230"/>
                <a:gd name="T8" fmla="*/ 18 w 207"/>
                <a:gd name="T9" fmla="*/ 40 h 230"/>
                <a:gd name="T10" fmla="*/ 13 w 207"/>
                <a:gd name="T11" fmla="*/ 51 h 230"/>
                <a:gd name="T12" fmla="*/ 7 w 207"/>
                <a:gd name="T13" fmla="*/ 62 h 230"/>
                <a:gd name="T14" fmla="*/ 3 w 207"/>
                <a:gd name="T15" fmla="*/ 82 h 230"/>
                <a:gd name="T16" fmla="*/ 1 w 207"/>
                <a:gd name="T17" fmla="*/ 90 h 230"/>
                <a:gd name="T18" fmla="*/ 0 w 207"/>
                <a:gd name="T19" fmla="*/ 98 h 230"/>
                <a:gd name="T20" fmla="*/ 0 w 207"/>
                <a:gd name="T21" fmla="*/ 112 h 230"/>
                <a:gd name="T22" fmla="*/ 1 w 207"/>
                <a:gd name="T23" fmla="*/ 126 h 230"/>
                <a:gd name="T24" fmla="*/ 4 w 207"/>
                <a:gd name="T25" fmla="*/ 141 h 230"/>
                <a:gd name="T26" fmla="*/ 7 w 207"/>
                <a:gd name="T27" fmla="*/ 152 h 230"/>
                <a:gd name="T28" fmla="*/ 11 w 207"/>
                <a:gd name="T29" fmla="*/ 163 h 230"/>
                <a:gd name="T30" fmla="*/ 17 w 207"/>
                <a:gd name="T31" fmla="*/ 172 h 230"/>
                <a:gd name="T32" fmla="*/ 24 w 207"/>
                <a:gd name="T33" fmla="*/ 183 h 230"/>
                <a:gd name="T34" fmla="*/ 30 w 207"/>
                <a:gd name="T35" fmla="*/ 191 h 230"/>
                <a:gd name="T36" fmla="*/ 41 w 207"/>
                <a:gd name="T37" fmla="*/ 200 h 230"/>
                <a:gd name="T38" fmla="*/ 49 w 207"/>
                <a:gd name="T39" fmla="*/ 207 h 230"/>
                <a:gd name="T40" fmla="*/ 57 w 207"/>
                <a:gd name="T41" fmla="*/ 213 h 230"/>
                <a:gd name="T42" fmla="*/ 67 w 207"/>
                <a:gd name="T43" fmla="*/ 218 h 230"/>
                <a:gd name="T44" fmla="*/ 75 w 207"/>
                <a:gd name="T45" fmla="*/ 222 h 230"/>
                <a:gd name="T46" fmla="*/ 85 w 207"/>
                <a:gd name="T47" fmla="*/ 225 h 230"/>
                <a:gd name="T48" fmla="*/ 97 w 207"/>
                <a:gd name="T49" fmla="*/ 228 h 230"/>
                <a:gd name="T50" fmla="*/ 105 w 207"/>
                <a:gd name="T51" fmla="*/ 229 h 230"/>
                <a:gd name="T52" fmla="*/ 121 w 207"/>
                <a:gd name="T53" fmla="*/ 229 h 230"/>
                <a:gd name="T54" fmla="*/ 133 w 207"/>
                <a:gd name="T55" fmla="*/ 228 h 230"/>
                <a:gd name="T56" fmla="*/ 142 w 207"/>
                <a:gd name="T57" fmla="*/ 226 h 230"/>
                <a:gd name="T58" fmla="*/ 151 w 207"/>
                <a:gd name="T59" fmla="*/ 224 h 230"/>
                <a:gd name="T60" fmla="*/ 160 w 207"/>
                <a:gd name="T61" fmla="*/ 222 h 230"/>
                <a:gd name="T62" fmla="*/ 171 w 207"/>
                <a:gd name="T63" fmla="*/ 217 h 230"/>
                <a:gd name="T64" fmla="*/ 180 w 207"/>
                <a:gd name="T65" fmla="*/ 212 h 230"/>
                <a:gd name="T66" fmla="*/ 188 w 207"/>
                <a:gd name="T67" fmla="*/ 203 h 230"/>
                <a:gd name="T68" fmla="*/ 192 w 207"/>
                <a:gd name="T69" fmla="*/ 196 h 230"/>
                <a:gd name="T70" fmla="*/ 196 w 207"/>
                <a:gd name="T71" fmla="*/ 188 h 230"/>
                <a:gd name="T72" fmla="*/ 202 w 207"/>
                <a:gd name="T73" fmla="*/ 176 h 230"/>
                <a:gd name="T74" fmla="*/ 205 w 207"/>
                <a:gd name="T75" fmla="*/ 160 h 230"/>
                <a:gd name="T76" fmla="*/ 206 w 207"/>
                <a:gd name="T77" fmla="*/ 146 h 230"/>
                <a:gd name="T78" fmla="*/ 191 w 207"/>
                <a:gd name="T79" fmla="*/ 150 h 230"/>
                <a:gd name="T80" fmla="*/ 180 w 207"/>
                <a:gd name="T81" fmla="*/ 157 h 230"/>
                <a:gd name="T82" fmla="*/ 163 w 207"/>
                <a:gd name="T83" fmla="*/ 162 h 230"/>
                <a:gd name="T84" fmla="*/ 143 w 207"/>
                <a:gd name="T85" fmla="*/ 165 h 230"/>
                <a:gd name="T86" fmla="*/ 122 w 207"/>
                <a:gd name="T87" fmla="*/ 165 h 230"/>
                <a:gd name="T88" fmla="*/ 105 w 207"/>
                <a:gd name="T89" fmla="*/ 163 h 230"/>
                <a:gd name="T90" fmla="*/ 84 w 207"/>
                <a:gd name="T91" fmla="*/ 152 h 230"/>
                <a:gd name="T92" fmla="*/ 68 w 207"/>
                <a:gd name="T93" fmla="*/ 140 h 230"/>
                <a:gd name="T94" fmla="*/ 57 w 207"/>
                <a:gd name="T95" fmla="*/ 122 h 230"/>
                <a:gd name="T96" fmla="*/ 52 w 207"/>
                <a:gd name="T97" fmla="*/ 106 h 230"/>
                <a:gd name="T98" fmla="*/ 51 w 207"/>
                <a:gd name="T99" fmla="*/ 86 h 230"/>
                <a:gd name="T100" fmla="*/ 51 w 207"/>
                <a:gd name="T101" fmla="*/ 67 h 230"/>
                <a:gd name="T102" fmla="*/ 54 w 207"/>
                <a:gd name="T103" fmla="*/ 43 h 230"/>
                <a:gd name="T104" fmla="*/ 58 w 207"/>
                <a:gd name="T105" fmla="*/ 20 h 230"/>
                <a:gd name="T106" fmla="*/ 71 w 207"/>
                <a:gd name="T107" fmla="*/ 0 h 230"/>
                <a:gd name="T108" fmla="*/ 57 w 207"/>
                <a:gd name="T109" fmla="*/ 2 h 23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07"/>
                <a:gd name="T166" fmla="*/ 0 h 230"/>
                <a:gd name="T167" fmla="*/ 207 w 207"/>
                <a:gd name="T168" fmla="*/ 230 h 23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07" h="230">
                  <a:moveTo>
                    <a:pt x="57" y="2"/>
                  </a:moveTo>
                  <a:lnTo>
                    <a:pt x="41" y="12"/>
                  </a:lnTo>
                  <a:lnTo>
                    <a:pt x="34" y="18"/>
                  </a:lnTo>
                  <a:lnTo>
                    <a:pt x="27" y="25"/>
                  </a:lnTo>
                  <a:lnTo>
                    <a:pt x="18" y="40"/>
                  </a:lnTo>
                  <a:lnTo>
                    <a:pt x="13" y="51"/>
                  </a:lnTo>
                  <a:lnTo>
                    <a:pt x="7" y="62"/>
                  </a:lnTo>
                  <a:lnTo>
                    <a:pt x="3" y="82"/>
                  </a:lnTo>
                  <a:lnTo>
                    <a:pt x="1" y="90"/>
                  </a:lnTo>
                  <a:lnTo>
                    <a:pt x="0" y="98"/>
                  </a:lnTo>
                  <a:lnTo>
                    <a:pt x="0" y="112"/>
                  </a:lnTo>
                  <a:lnTo>
                    <a:pt x="1" y="126"/>
                  </a:lnTo>
                  <a:lnTo>
                    <a:pt x="4" y="141"/>
                  </a:lnTo>
                  <a:lnTo>
                    <a:pt x="7" y="152"/>
                  </a:lnTo>
                  <a:lnTo>
                    <a:pt x="11" y="163"/>
                  </a:lnTo>
                  <a:lnTo>
                    <a:pt x="17" y="172"/>
                  </a:lnTo>
                  <a:lnTo>
                    <a:pt x="24" y="183"/>
                  </a:lnTo>
                  <a:lnTo>
                    <a:pt x="30" y="191"/>
                  </a:lnTo>
                  <a:lnTo>
                    <a:pt x="41" y="200"/>
                  </a:lnTo>
                  <a:lnTo>
                    <a:pt x="49" y="207"/>
                  </a:lnTo>
                  <a:lnTo>
                    <a:pt x="57" y="213"/>
                  </a:lnTo>
                  <a:lnTo>
                    <a:pt x="67" y="218"/>
                  </a:lnTo>
                  <a:lnTo>
                    <a:pt x="75" y="222"/>
                  </a:lnTo>
                  <a:lnTo>
                    <a:pt x="85" y="225"/>
                  </a:lnTo>
                  <a:lnTo>
                    <a:pt x="97" y="228"/>
                  </a:lnTo>
                  <a:lnTo>
                    <a:pt x="105" y="229"/>
                  </a:lnTo>
                  <a:lnTo>
                    <a:pt x="121" y="229"/>
                  </a:lnTo>
                  <a:lnTo>
                    <a:pt x="133" y="228"/>
                  </a:lnTo>
                  <a:lnTo>
                    <a:pt x="142" y="226"/>
                  </a:lnTo>
                  <a:lnTo>
                    <a:pt x="151" y="224"/>
                  </a:lnTo>
                  <a:lnTo>
                    <a:pt x="160" y="222"/>
                  </a:lnTo>
                  <a:lnTo>
                    <a:pt x="171" y="217"/>
                  </a:lnTo>
                  <a:lnTo>
                    <a:pt x="180" y="212"/>
                  </a:lnTo>
                  <a:lnTo>
                    <a:pt x="188" y="203"/>
                  </a:lnTo>
                  <a:lnTo>
                    <a:pt x="192" y="196"/>
                  </a:lnTo>
                  <a:lnTo>
                    <a:pt x="196" y="188"/>
                  </a:lnTo>
                  <a:lnTo>
                    <a:pt x="202" y="176"/>
                  </a:lnTo>
                  <a:lnTo>
                    <a:pt x="205" y="160"/>
                  </a:lnTo>
                  <a:lnTo>
                    <a:pt x="206" y="146"/>
                  </a:lnTo>
                  <a:lnTo>
                    <a:pt x="191" y="150"/>
                  </a:lnTo>
                  <a:lnTo>
                    <a:pt x="180" y="157"/>
                  </a:lnTo>
                  <a:lnTo>
                    <a:pt x="163" y="162"/>
                  </a:lnTo>
                  <a:lnTo>
                    <a:pt x="143" y="165"/>
                  </a:lnTo>
                  <a:lnTo>
                    <a:pt x="122" y="165"/>
                  </a:lnTo>
                  <a:lnTo>
                    <a:pt x="105" y="163"/>
                  </a:lnTo>
                  <a:lnTo>
                    <a:pt x="84" y="152"/>
                  </a:lnTo>
                  <a:lnTo>
                    <a:pt x="68" y="140"/>
                  </a:lnTo>
                  <a:lnTo>
                    <a:pt x="57" y="122"/>
                  </a:lnTo>
                  <a:lnTo>
                    <a:pt x="52" y="106"/>
                  </a:lnTo>
                  <a:lnTo>
                    <a:pt x="51" y="86"/>
                  </a:lnTo>
                  <a:lnTo>
                    <a:pt x="51" y="67"/>
                  </a:lnTo>
                  <a:lnTo>
                    <a:pt x="54" y="43"/>
                  </a:lnTo>
                  <a:lnTo>
                    <a:pt x="58" y="20"/>
                  </a:lnTo>
                  <a:lnTo>
                    <a:pt x="71" y="0"/>
                  </a:lnTo>
                  <a:lnTo>
                    <a:pt x="57" y="2"/>
                  </a:lnTo>
                </a:path>
              </a:pathLst>
            </a:custGeom>
            <a:solidFill>
              <a:schemeClr val="tx2"/>
            </a:solidFill>
            <a:ln w="12700" cap="rnd">
              <a:solidFill>
                <a:srgbClr val="000000"/>
              </a:solidFill>
              <a:round/>
              <a:headEnd/>
              <a:tailEnd/>
            </a:ln>
          </p:spPr>
          <p:txBody>
            <a:bodyPr/>
            <a:lstStyle/>
            <a:p>
              <a:endParaRPr lang="es-ES"/>
            </a:p>
          </p:txBody>
        </p:sp>
      </p:grpSp>
      <p:grpSp>
        <p:nvGrpSpPr>
          <p:cNvPr id="14350" name="Group 33"/>
          <p:cNvGrpSpPr>
            <a:grpSpLocks/>
          </p:cNvGrpSpPr>
          <p:nvPr/>
        </p:nvGrpSpPr>
        <p:grpSpPr bwMode="auto">
          <a:xfrm>
            <a:off x="6981825" y="4638675"/>
            <a:ext cx="755650" cy="1193800"/>
            <a:chOff x="4398" y="2922"/>
            <a:chExt cx="476" cy="752"/>
          </a:xfrm>
        </p:grpSpPr>
        <p:sp>
          <p:nvSpPr>
            <p:cNvPr id="14415" name="Freeform 34"/>
            <p:cNvSpPr>
              <a:spLocks/>
            </p:cNvSpPr>
            <p:nvPr/>
          </p:nvSpPr>
          <p:spPr bwMode="auto">
            <a:xfrm>
              <a:off x="4483" y="2922"/>
              <a:ext cx="391" cy="656"/>
            </a:xfrm>
            <a:custGeom>
              <a:avLst/>
              <a:gdLst>
                <a:gd name="T0" fmla="*/ 360 w 391"/>
                <a:gd name="T1" fmla="*/ 633 h 656"/>
                <a:gd name="T2" fmla="*/ 314 w 391"/>
                <a:gd name="T3" fmla="*/ 647 h 656"/>
                <a:gd name="T4" fmla="*/ 252 w 391"/>
                <a:gd name="T5" fmla="*/ 655 h 656"/>
                <a:gd name="T6" fmla="*/ 188 w 391"/>
                <a:gd name="T7" fmla="*/ 655 h 656"/>
                <a:gd name="T8" fmla="*/ 146 w 391"/>
                <a:gd name="T9" fmla="*/ 642 h 656"/>
                <a:gd name="T10" fmla="*/ 123 w 391"/>
                <a:gd name="T11" fmla="*/ 639 h 656"/>
                <a:gd name="T12" fmla="*/ 96 w 391"/>
                <a:gd name="T13" fmla="*/ 542 h 656"/>
                <a:gd name="T14" fmla="*/ 79 w 391"/>
                <a:gd name="T15" fmla="*/ 433 h 656"/>
                <a:gd name="T16" fmla="*/ 57 w 391"/>
                <a:gd name="T17" fmla="*/ 311 h 656"/>
                <a:gd name="T18" fmla="*/ 30 w 391"/>
                <a:gd name="T19" fmla="*/ 176 h 656"/>
                <a:gd name="T20" fmla="*/ 4 w 391"/>
                <a:gd name="T21" fmla="*/ 119 h 656"/>
                <a:gd name="T22" fmla="*/ 0 w 391"/>
                <a:gd name="T23" fmla="*/ 86 h 656"/>
                <a:gd name="T24" fmla="*/ 7 w 391"/>
                <a:gd name="T25" fmla="*/ 73 h 656"/>
                <a:gd name="T26" fmla="*/ 26 w 391"/>
                <a:gd name="T27" fmla="*/ 57 h 656"/>
                <a:gd name="T28" fmla="*/ 40 w 391"/>
                <a:gd name="T29" fmla="*/ 47 h 656"/>
                <a:gd name="T30" fmla="*/ 79 w 391"/>
                <a:gd name="T31" fmla="*/ 36 h 656"/>
                <a:gd name="T32" fmla="*/ 152 w 391"/>
                <a:gd name="T33" fmla="*/ 36 h 656"/>
                <a:gd name="T34" fmla="*/ 219 w 391"/>
                <a:gd name="T35" fmla="*/ 24 h 656"/>
                <a:gd name="T36" fmla="*/ 284 w 391"/>
                <a:gd name="T37" fmla="*/ 10 h 656"/>
                <a:gd name="T38" fmla="*/ 340 w 391"/>
                <a:gd name="T39" fmla="*/ 0 h 656"/>
                <a:gd name="T40" fmla="*/ 390 w 391"/>
                <a:gd name="T41" fmla="*/ 159 h 656"/>
                <a:gd name="T42" fmla="*/ 182 w 391"/>
                <a:gd name="T43" fmla="*/ 156 h 656"/>
                <a:gd name="T44" fmla="*/ 152 w 391"/>
                <a:gd name="T45" fmla="*/ 150 h 656"/>
                <a:gd name="T46" fmla="*/ 152 w 391"/>
                <a:gd name="T47" fmla="*/ 169 h 656"/>
                <a:gd name="T48" fmla="*/ 176 w 391"/>
                <a:gd name="T49" fmla="*/ 285 h 656"/>
                <a:gd name="T50" fmla="*/ 196 w 391"/>
                <a:gd name="T51" fmla="*/ 357 h 656"/>
                <a:gd name="T52" fmla="*/ 235 w 391"/>
                <a:gd name="T53" fmla="*/ 424 h 656"/>
                <a:gd name="T54" fmla="*/ 290 w 391"/>
                <a:gd name="T55" fmla="*/ 510 h 656"/>
                <a:gd name="T56" fmla="*/ 360 w 391"/>
                <a:gd name="T57" fmla="*/ 633 h 65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91"/>
                <a:gd name="T88" fmla="*/ 0 h 656"/>
                <a:gd name="T89" fmla="*/ 391 w 391"/>
                <a:gd name="T90" fmla="*/ 656 h 65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91" h="656">
                  <a:moveTo>
                    <a:pt x="360" y="633"/>
                  </a:moveTo>
                  <a:lnTo>
                    <a:pt x="314" y="647"/>
                  </a:lnTo>
                  <a:lnTo>
                    <a:pt x="252" y="655"/>
                  </a:lnTo>
                  <a:lnTo>
                    <a:pt x="188" y="655"/>
                  </a:lnTo>
                  <a:lnTo>
                    <a:pt x="146" y="642"/>
                  </a:lnTo>
                  <a:lnTo>
                    <a:pt x="123" y="639"/>
                  </a:lnTo>
                  <a:lnTo>
                    <a:pt x="96" y="542"/>
                  </a:lnTo>
                  <a:lnTo>
                    <a:pt x="79" y="433"/>
                  </a:lnTo>
                  <a:lnTo>
                    <a:pt x="57" y="311"/>
                  </a:lnTo>
                  <a:lnTo>
                    <a:pt x="30" y="176"/>
                  </a:lnTo>
                  <a:lnTo>
                    <a:pt x="4" y="119"/>
                  </a:lnTo>
                  <a:lnTo>
                    <a:pt x="0" y="86"/>
                  </a:lnTo>
                  <a:lnTo>
                    <a:pt x="7" y="73"/>
                  </a:lnTo>
                  <a:lnTo>
                    <a:pt x="26" y="57"/>
                  </a:lnTo>
                  <a:lnTo>
                    <a:pt x="40" y="47"/>
                  </a:lnTo>
                  <a:lnTo>
                    <a:pt x="79" y="36"/>
                  </a:lnTo>
                  <a:lnTo>
                    <a:pt x="152" y="36"/>
                  </a:lnTo>
                  <a:lnTo>
                    <a:pt x="219" y="24"/>
                  </a:lnTo>
                  <a:lnTo>
                    <a:pt x="284" y="10"/>
                  </a:lnTo>
                  <a:lnTo>
                    <a:pt x="340" y="0"/>
                  </a:lnTo>
                  <a:lnTo>
                    <a:pt x="390" y="159"/>
                  </a:lnTo>
                  <a:lnTo>
                    <a:pt x="182" y="156"/>
                  </a:lnTo>
                  <a:lnTo>
                    <a:pt x="152" y="150"/>
                  </a:lnTo>
                  <a:lnTo>
                    <a:pt x="152" y="169"/>
                  </a:lnTo>
                  <a:lnTo>
                    <a:pt x="176" y="285"/>
                  </a:lnTo>
                  <a:lnTo>
                    <a:pt x="196" y="357"/>
                  </a:lnTo>
                  <a:lnTo>
                    <a:pt x="235" y="424"/>
                  </a:lnTo>
                  <a:lnTo>
                    <a:pt x="290" y="510"/>
                  </a:lnTo>
                  <a:lnTo>
                    <a:pt x="360" y="633"/>
                  </a:lnTo>
                </a:path>
              </a:pathLst>
            </a:custGeom>
            <a:solidFill>
              <a:srgbClr val="3F5F00"/>
            </a:solidFill>
            <a:ln w="12700" cap="rnd">
              <a:solidFill>
                <a:srgbClr val="000000"/>
              </a:solidFill>
              <a:round/>
              <a:headEnd/>
              <a:tailEnd/>
            </a:ln>
          </p:spPr>
          <p:txBody>
            <a:bodyPr/>
            <a:lstStyle/>
            <a:p>
              <a:endParaRPr lang="es-ES"/>
            </a:p>
          </p:txBody>
        </p:sp>
        <p:sp>
          <p:nvSpPr>
            <p:cNvPr id="14416" name="Freeform 35"/>
            <p:cNvSpPr>
              <a:spLocks/>
            </p:cNvSpPr>
            <p:nvPr/>
          </p:nvSpPr>
          <p:spPr bwMode="auto">
            <a:xfrm>
              <a:off x="4398" y="3558"/>
              <a:ext cx="464" cy="116"/>
            </a:xfrm>
            <a:custGeom>
              <a:avLst/>
              <a:gdLst>
                <a:gd name="T0" fmla="*/ 211 w 464"/>
                <a:gd name="T1" fmla="*/ 3 h 116"/>
                <a:gd name="T2" fmla="*/ 136 w 464"/>
                <a:gd name="T3" fmla="*/ 14 h 116"/>
                <a:gd name="T4" fmla="*/ 77 w 464"/>
                <a:gd name="T5" fmla="*/ 29 h 116"/>
                <a:gd name="T6" fmla="*/ 46 w 464"/>
                <a:gd name="T7" fmla="*/ 37 h 116"/>
                <a:gd name="T8" fmla="*/ 20 w 464"/>
                <a:gd name="T9" fmla="*/ 54 h 116"/>
                <a:gd name="T10" fmla="*/ 8 w 464"/>
                <a:gd name="T11" fmla="*/ 67 h 116"/>
                <a:gd name="T12" fmla="*/ 0 w 464"/>
                <a:gd name="T13" fmla="*/ 88 h 116"/>
                <a:gd name="T14" fmla="*/ 2 w 464"/>
                <a:gd name="T15" fmla="*/ 104 h 116"/>
                <a:gd name="T16" fmla="*/ 10 w 464"/>
                <a:gd name="T17" fmla="*/ 110 h 116"/>
                <a:gd name="T18" fmla="*/ 26 w 464"/>
                <a:gd name="T19" fmla="*/ 114 h 116"/>
                <a:gd name="T20" fmla="*/ 78 w 464"/>
                <a:gd name="T21" fmla="*/ 110 h 116"/>
                <a:gd name="T22" fmla="*/ 160 w 464"/>
                <a:gd name="T23" fmla="*/ 103 h 116"/>
                <a:gd name="T24" fmla="*/ 249 w 464"/>
                <a:gd name="T25" fmla="*/ 92 h 116"/>
                <a:gd name="T26" fmla="*/ 303 w 464"/>
                <a:gd name="T27" fmla="*/ 89 h 116"/>
                <a:gd name="T28" fmla="*/ 309 w 464"/>
                <a:gd name="T29" fmla="*/ 106 h 116"/>
                <a:gd name="T30" fmla="*/ 367 w 464"/>
                <a:gd name="T31" fmla="*/ 114 h 116"/>
                <a:gd name="T32" fmla="*/ 422 w 464"/>
                <a:gd name="T33" fmla="*/ 115 h 116"/>
                <a:gd name="T34" fmla="*/ 455 w 464"/>
                <a:gd name="T35" fmla="*/ 112 h 116"/>
                <a:gd name="T36" fmla="*/ 463 w 464"/>
                <a:gd name="T37" fmla="*/ 89 h 116"/>
                <a:gd name="T38" fmla="*/ 457 w 464"/>
                <a:gd name="T39" fmla="*/ 51 h 116"/>
                <a:gd name="T40" fmla="*/ 441 w 464"/>
                <a:gd name="T41" fmla="*/ 0 h 116"/>
                <a:gd name="T42" fmla="*/ 231 w 464"/>
                <a:gd name="T43" fmla="*/ 0 h 116"/>
                <a:gd name="T44" fmla="*/ 211 w 464"/>
                <a:gd name="T45" fmla="*/ 3 h 1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64"/>
                <a:gd name="T70" fmla="*/ 0 h 116"/>
                <a:gd name="T71" fmla="*/ 464 w 464"/>
                <a:gd name="T72" fmla="*/ 116 h 11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64" h="116">
                  <a:moveTo>
                    <a:pt x="211" y="3"/>
                  </a:moveTo>
                  <a:lnTo>
                    <a:pt x="136" y="14"/>
                  </a:lnTo>
                  <a:lnTo>
                    <a:pt x="77" y="29"/>
                  </a:lnTo>
                  <a:lnTo>
                    <a:pt x="46" y="37"/>
                  </a:lnTo>
                  <a:lnTo>
                    <a:pt x="20" y="54"/>
                  </a:lnTo>
                  <a:lnTo>
                    <a:pt x="8" y="67"/>
                  </a:lnTo>
                  <a:lnTo>
                    <a:pt x="0" y="88"/>
                  </a:lnTo>
                  <a:lnTo>
                    <a:pt x="2" y="104"/>
                  </a:lnTo>
                  <a:lnTo>
                    <a:pt x="10" y="110"/>
                  </a:lnTo>
                  <a:lnTo>
                    <a:pt x="26" y="114"/>
                  </a:lnTo>
                  <a:lnTo>
                    <a:pt x="78" y="110"/>
                  </a:lnTo>
                  <a:lnTo>
                    <a:pt x="160" y="103"/>
                  </a:lnTo>
                  <a:lnTo>
                    <a:pt x="249" y="92"/>
                  </a:lnTo>
                  <a:lnTo>
                    <a:pt x="303" y="89"/>
                  </a:lnTo>
                  <a:lnTo>
                    <a:pt x="309" y="106"/>
                  </a:lnTo>
                  <a:lnTo>
                    <a:pt x="367" y="114"/>
                  </a:lnTo>
                  <a:lnTo>
                    <a:pt x="422" y="115"/>
                  </a:lnTo>
                  <a:lnTo>
                    <a:pt x="455" y="112"/>
                  </a:lnTo>
                  <a:lnTo>
                    <a:pt x="463" y="89"/>
                  </a:lnTo>
                  <a:lnTo>
                    <a:pt x="457" y="51"/>
                  </a:lnTo>
                  <a:lnTo>
                    <a:pt x="441" y="0"/>
                  </a:lnTo>
                  <a:lnTo>
                    <a:pt x="231" y="0"/>
                  </a:lnTo>
                  <a:lnTo>
                    <a:pt x="211" y="3"/>
                  </a:lnTo>
                </a:path>
              </a:pathLst>
            </a:custGeom>
            <a:solidFill>
              <a:srgbClr val="7F5F3F"/>
            </a:solidFill>
            <a:ln w="12700" cap="rnd">
              <a:solidFill>
                <a:srgbClr val="000000"/>
              </a:solidFill>
              <a:round/>
              <a:headEnd/>
              <a:tailEnd/>
            </a:ln>
          </p:spPr>
          <p:txBody>
            <a:bodyPr/>
            <a:lstStyle/>
            <a:p>
              <a:endParaRPr lang="es-ES"/>
            </a:p>
          </p:txBody>
        </p:sp>
      </p:grpSp>
      <p:grpSp>
        <p:nvGrpSpPr>
          <p:cNvPr id="14351" name="Group 36"/>
          <p:cNvGrpSpPr>
            <a:grpSpLocks/>
          </p:cNvGrpSpPr>
          <p:nvPr/>
        </p:nvGrpSpPr>
        <p:grpSpPr bwMode="auto">
          <a:xfrm>
            <a:off x="6840538" y="4633913"/>
            <a:ext cx="1281112" cy="1289050"/>
            <a:chOff x="4309" y="2919"/>
            <a:chExt cx="807" cy="812"/>
          </a:xfrm>
        </p:grpSpPr>
        <p:sp>
          <p:nvSpPr>
            <p:cNvPr id="14413" name="Freeform 37"/>
            <p:cNvSpPr>
              <a:spLocks/>
            </p:cNvSpPr>
            <p:nvPr/>
          </p:nvSpPr>
          <p:spPr bwMode="auto">
            <a:xfrm>
              <a:off x="4309" y="3596"/>
              <a:ext cx="512" cy="135"/>
            </a:xfrm>
            <a:custGeom>
              <a:avLst/>
              <a:gdLst>
                <a:gd name="T0" fmla="*/ 233 w 512"/>
                <a:gd name="T1" fmla="*/ 6 h 135"/>
                <a:gd name="T2" fmla="*/ 149 w 512"/>
                <a:gd name="T3" fmla="*/ 19 h 135"/>
                <a:gd name="T4" fmla="*/ 83 w 512"/>
                <a:gd name="T5" fmla="*/ 36 h 135"/>
                <a:gd name="T6" fmla="*/ 49 w 512"/>
                <a:gd name="T7" fmla="*/ 45 h 135"/>
                <a:gd name="T8" fmla="*/ 21 w 512"/>
                <a:gd name="T9" fmla="*/ 64 h 135"/>
                <a:gd name="T10" fmla="*/ 8 w 512"/>
                <a:gd name="T11" fmla="*/ 78 h 135"/>
                <a:gd name="T12" fmla="*/ 0 w 512"/>
                <a:gd name="T13" fmla="*/ 101 h 135"/>
                <a:gd name="T14" fmla="*/ 1 w 512"/>
                <a:gd name="T15" fmla="*/ 120 h 135"/>
                <a:gd name="T16" fmla="*/ 9 w 512"/>
                <a:gd name="T17" fmla="*/ 126 h 135"/>
                <a:gd name="T18" fmla="*/ 25 w 512"/>
                <a:gd name="T19" fmla="*/ 131 h 135"/>
                <a:gd name="T20" fmla="*/ 78 w 512"/>
                <a:gd name="T21" fmla="*/ 134 h 135"/>
                <a:gd name="T22" fmla="*/ 180 w 512"/>
                <a:gd name="T23" fmla="*/ 128 h 135"/>
                <a:gd name="T24" fmla="*/ 275 w 512"/>
                <a:gd name="T25" fmla="*/ 117 h 135"/>
                <a:gd name="T26" fmla="*/ 333 w 512"/>
                <a:gd name="T27" fmla="*/ 103 h 135"/>
                <a:gd name="T28" fmla="*/ 340 w 512"/>
                <a:gd name="T29" fmla="*/ 121 h 135"/>
                <a:gd name="T30" fmla="*/ 373 w 512"/>
                <a:gd name="T31" fmla="*/ 126 h 135"/>
                <a:gd name="T32" fmla="*/ 404 w 512"/>
                <a:gd name="T33" fmla="*/ 129 h 135"/>
                <a:gd name="T34" fmla="*/ 466 w 512"/>
                <a:gd name="T35" fmla="*/ 131 h 135"/>
                <a:gd name="T36" fmla="*/ 503 w 512"/>
                <a:gd name="T37" fmla="*/ 128 h 135"/>
                <a:gd name="T38" fmla="*/ 511 w 512"/>
                <a:gd name="T39" fmla="*/ 103 h 135"/>
                <a:gd name="T40" fmla="*/ 504 w 512"/>
                <a:gd name="T41" fmla="*/ 60 h 135"/>
                <a:gd name="T42" fmla="*/ 486 w 512"/>
                <a:gd name="T43" fmla="*/ 0 h 135"/>
                <a:gd name="T44" fmla="*/ 253 w 512"/>
                <a:gd name="T45" fmla="*/ 0 h 135"/>
                <a:gd name="T46" fmla="*/ 233 w 512"/>
                <a:gd name="T47" fmla="*/ 6 h 13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12"/>
                <a:gd name="T73" fmla="*/ 0 h 135"/>
                <a:gd name="T74" fmla="*/ 512 w 512"/>
                <a:gd name="T75" fmla="*/ 135 h 13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12" h="135">
                  <a:moveTo>
                    <a:pt x="233" y="6"/>
                  </a:moveTo>
                  <a:lnTo>
                    <a:pt x="149" y="19"/>
                  </a:lnTo>
                  <a:lnTo>
                    <a:pt x="83" y="36"/>
                  </a:lnTo>
                  <a:lnTo>
                    <a:pt x="49" y="45"/>
                  </a:lnTo>
                  <a:lnTo>
                    <a:pt x="21" y="64"/>
                  </a:lnTo>
                  <a:lnTo>
                    <a:pt x="8" y="78"/>
                  </a:lnTo>
                  <a:lnTo>
                    <a:pt x="0" y="101"/>
                  </a:lnTo>
                  <a:lnTo>
                    <a:pt x="1" y="120"/>
                  </a:lnTo>
                  <a:lnTo>
                    <a:pt x="9" y="126"/>
                  </a:lnTo>
                  <a:lnTo>
                    <a:pt x="25" y="131"/>
                  </a:lnTo>
                  <a:lnTo>
                    <a:pt x="78" y="134"/>
                  </a:lnTo>
                  <a:lnTo>
                    <a:pt x="180" y="128"/>
                  </a:lnTo>
                  <a:lnTo>
                    <a:pt x="275" y="117"/>
                  </a:lnTo>
                  <a:lnTo>
                    <a:pt x="333" y="103"/>
                  </a:lnTo>
                  <a:lnTo>
                    <a:pt x="340" y="121"/>
                  </a:lnTo>
                  <a:lnTo>
                    <a:pt x="373" y="126"/>
                  </a:lnTo>
                  <a:lnTo>
                    <a:pt x="404" y="129"/>
                  </a:lnTo>
                  <a:lnTo>
                    <a:pt x="466" y="131"/>
                  </a:lnTo>
                  <a:lnTo>
                    <a:pt x="503" y="128"/>
                  </a:lnTo>
                  <a:lnTo>
                    <a:pt x="511" y="103"/>
                  </a:lnTo>
                  <a:lnTo>
                    <a:pt x="504" y="60"/>
                  </a:lnTo>
                  <a:lnTo>
                    <a:pt x="486" y="0"/>
                  </a:lnTo>
                  <a:lnTo>
                    <a:pt x="253" y="0"/>
                  </a:lnTo>
                  <a:lnTo>
                    <a:pt x="233" y="6"/>
                  </a:lnTo>
                </a:path>
              </a:pathLst>
            </a:custGeom>
            <a:solidFill>
              <a:srgbClr val="7F5F3F"/>
            </a:solidFill>
            <a:ln w="12700" cap="rnd">
              <a:solidFill>
                <a:srgbClr val="000000"/>
              </a:solidFill>
              <a:round/>
              <a:headEnd/>
              <a:tailEnd/>
            </a:ln>
          </p:spPr>
          <p:txBody>
            <a:bodyPr/>
            <a:lstStyle/>
            <a:p>
              <a:endParaRPr lang="es-ES"/>
            </a:p>
          </p:txBody>
        </p:sp>
        <p:sp>
          <p:nvSpPr>
            <p:cNvPr id="14414" name="Freeform 38"/>
            <p:cNvSpPr>
              <a:spLocks/>
            </p:cNvSpPr>
            <p:nvPr/>
          </p:nvSpPr>
          <p:spPr bwMode="auto">
            <a:xfrm>
              <a:off x="4460" y="2919"/>
              <a:ext cx="656" cy="718"/>
            </a:xfrm>
            <a:custGeom>
              <a:avLst/>
              <a:gdLst>
                <a:gd name="T0" fmla="*/ 622 w 656"/>
                <a:gd name="T1" fmla="*/ 43 h 718"/>
                <a:gd name="T2" fmla="*/ 648 w 656"/>
                <a:gd name="T3" fmla="*/ 100 h 718"/>
                <a:gd name="T4" fmla="*/ 651 w 656"/>
                <a:gd name="T5" fmla="*/ 119 h 718"/>
                <a:gd name="T6" fmla="*/ 655 w 656"/>
                <a:gd name="T7" fmla="*/ 149 h 718"/>
                <a:gd name="T8" fmla="*/ 648 w 656"/>
                <a:gd name="T9" fmla="*/ 186 h 718"/>
                <a:gd name="T10" fmla="*/ 628 w 656"/>
                <a:gd name="T11" fmla="*/ 206 h 718"/>
                <a:gd name="T12" fmla="*/ 608 w 656"/>
                <a:gd name="T13" fmla="*/ 219 h 718"/>
                <a:gd name="T14" fmla="*/ 578 w 656"/>
                <a:gd name="T15" fmla="*/ 221 h 718"/>
                <a:gd name="T16" fmla="*/ 519 w 656"/>
                <a:gd name="T17" fmla="*/ 221 h 718"/>
                <a:gd name="T18" fmla="*/ 459 w 656"/>
                <a:gd name="T19" fmla="*/ 224 h 718"/>
                <a:gd name="T20" fmla="*/ 403 w 656"/>
                <a:gd name="T21" fmla="*/ 215 h 718"/>
                <a:gd name="T22" fmla="*/ 369 w 656"/>
                <a:gd name="T23" fmla="*/ 209 h 718"/>
                <a:gd name="T24" fmla="*/ 304 w 656"/>
                <a:gd name="T25" fmla="*/ 195 h 718"/>
                <a:gd name="T26" fmla="*/ 255 w 656"/>
                <a:gd name="T27" fmla="*/ 179 h 718"/>
                <a:gd name="T28" fmla="*/ 205 w 656"/>
                <a:gd name="T29" fmla="*/ 162 h 718"/>
                <a:gd name="T30" fmla="*/ 159 w 656"/>
                <a:gd name="T31" fmla="*/ 136 h 718"/>
                <a:gd name="T32" fmla="*/ 172 w 656"/>
                <a:gd name="T33" fmla="*/ 172 h 718"/>
                <a:gd name="T34" fmla="*/ 192 w 656"/>
                <a:gd name="T35" fmla="*/ 224 h 718"/>
                <a:gd name="T36" fmla="*/ 199 w 656"/>
                <a:gd name="T37" fmla="*/ 297 h 718"/>
                <a:gd name="T38" fmla="*/ 205 w 656"/>
                <a:gd name="T39" fmla="*/ 353 h 718"/>
                <a:gd name="T40" fmla="*/ 228 w 656"/>
                <a:gd name="T41" fmla="*/ 430 h 718"/>
                <a:gd name="T42" fmla="*/ 261 w 656"/>
                <a:gd name="T43" fmla="*/ 526 h 718"/>
                <a:gd name="T44" fmla="*/ 291 w 656"/>
                <a:gd name="T45" fmla="*/ 603 h 718"/>
                <a:gd name="T46" fmla="*/ 330 w 656"/>
                <a:gd name="T47" fmla="*/ 680 h 718"/>
                <a:gd name="T48" fmla="*/ 291 w 656"/>
                <a:gd name="T49" fmla="*/ 711 h 718"/>
                <a:gd name="T50" fmla="*/ 196 w 656"/>
                <a:gd name="T51" fmla="*/ 717 h 718"/>
                <a:gd name="T52" fmla="*/ 126 w 656"/>
                <a:gd name="T53" fmla="*/ 711 h 718"/>
                <a:gd name="T54" fmla="*/ 93 w 656"/>
                <a:gd name="T55" fmla="*/ 700 h 718"/>
                <a:gd name="T56" fmla="*/ 76 w 656"/>
                <a:gd name="T57" fmla="*/ 691 h 718"/>
                <a:gd name="T58" fmla="*/ 86 w 656"/>
                <a:gd name="T59" fmla="*/ 615 h 718"/>
                <a:gd name="T60" fmla="*/ 80 w 656"/>
                <a:gd name="T61" fmla="*/ 513 h 718"/>
                <a:gd name="T62" fmla="*/ 69 w 656"/>
                <a:gd name="T63" fmla="*/ 367 h 718"/>
                <a:gd name="T64" fmla="*/ 63 w 656"/>
                <a:gd name="T65" fmla="*/ 274 h 718"/>
                <a:gd name="T66" fmla="*/ 49 w 656"/>
                <a:gd name="T67" fmla="*/ 209 h 718"/>
                <a:gd name="T68" fmla="*/ 43 w 656"/>
                <a:gd name="T69" fmla="*/ 195 h 718"/>
                <a:gd name="T70" fmla="*/ 16 w 656"/>
                <a:gd name="T71" fmla="*/ 179 h 718"/>
                <a:gd name="T72" fmla="*/ 4 w 656"/>
                <a:gd name="T73" fmla="*/ 145 h 718"/>
                <a:gd name="T74" fmla="*/ 0 w 656"/>
                <a:gd name="T75" fmla="*/ 100 h 718"/>
                <a:gd name="T76" fmla="*/ 4 w 656"/>
                <a:gd name="T77" fmla="*/ 63 h 718"/>
                <a:gd name="T78" fmla="*/ 16 w 656"/>
                <a:gd name="T79" fmla="*/ 39 h 718"/>
                <a:gd name="T80" fmla="*/ 93 w 656"/>
                <a:gd name="T81" fmla="*/ 30 h 718"/>
                <a:gd name="T82" fmla="*/ 255 w 656"/>
                <a:gd name="T83" fmla="*/ 16 h 718"/>
                <a:gd name="T84" fmla="*/ 324 w 656"/>
                <a:gd name="T85" fmla="*/ 0 h 718"/>
                <a:gd name="T86" fmla="*/ 436 w 656"/>
                <a:gd name="T87" fmla="*/ 10 h 718"/>
                <a:gd name="T88" fmla="*/ 528 w 656"/>
                <a:gd name="T89" fmla="*/ 16 h 718"/>
                <a:gd name="T90" fmla="*/ 622 w 656"/>
                <a:gd name="T91" fmla="*/ 43 h 71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656"/>
                <a:gd name="T139" fmla="*/ 0 h 718"/>
                <a:gd name="T140" fmla="*/ 656 w 656"/>
                <a:gd name="T141" fmla="*/ 718 h 71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656" h="718">
                  <a:moveTo>
                    <a:pt x="622" y="43"/>
                  </a:moveTo>
                  <a:lnTo>
                    <a:pt x="648" y="100"/>
                  </a:lnTo>
                  <a:lnTo>
                    <a:pt x="651" y="119"/>
                  </a:lnTo>
                  <a:lnTo>
                    <a:pt x="655" y="149"/>
                  </a:lnTo>
                  <a:lnTo>
                    <a:pt x="648" y="186"/>
                  </a:lnTo>
                  <a:lnTo>
                    <a:pt x="628" y="206"/>
                  </a:lnTo>
                  <a:lnTo>
                    <a:pt x="608" y="219"/>
                  </a:lnTo>
                  <a:lnTo>
                    <a:pt x="578" y="221"/>
                  </a:lnTo>
                  <a:lnTo>
                    <a:pt x="519" y="221"/>
                  </a:lnTo>
                  <a:lnTo>
                    <a:pt x="459" y="224"/>
                  </a:lnTo>
                  <a:lnTo>
                    <a:pt x="403" y="215"/>
                  </a:lnTo>
                  <a:lnTo>
                    <a:pt x="369" y="209"/>
                  </a:lnTo>
                  <a:lnTo>
                    <a:pt x="304" y="195"/>
                  </a:lnTo>
                  <a:lnTo>
                    <a:pt x="255" y="179"/>
                  </a:lnTo>
                  <a:lnTo>
                    <a:pt x="205" y="162"/>
                  </a:lnTo>
                  <a:lnTo>
                    <a:pt x="159" y="136"/>
                  </a:lnTo>
                  <a:lnTo>
                    <a:pt x="172" y="172"/>
                  </a:lnTo>
                  <a:lnTo>
                    <a:pt x="192" y="224"/>
                  </a:lnTo>
                  <a:lnTo>
                    <a:pt x="199" y="297"/>
                  </a:lnTo>
                  <a:lnTo>
                    <a:pt x="205" y="353"/>
                  </a:lnTo>
                  <a:lnTo>
                    <a:pt x="228" y="430"/>
                  </a:lnTo>
                  <a:lnTo>
                    <a:pt x="261" y="526"/>
                  </a:lnTo>
                  <a:lnTo>
                    <a:pt x="291" y="603"/>
                  </a:lnTo>
                  <a:lnTo>
                    <a:pt x="330" y="680"/>
                  </a:lnTo>
                  <a:lnTo>
                    <a:pt x="291" y="711"/>
                  </a:lnTo>
                  <a:lnTo>
                    <a:pt x="196" y="717"/>
                  </a:lnTo>
                  <a:lnTo>
                    <a:pt x="126" y="711"/>
                  </a:lnTo>
                  <a:lnTo>
                    <a:pt x="93" y="700"/>
                  </a:lnTo>
                  <a:lnTo>
                    <a:pt x="76" y="691"/>
                  </a:lnTo>
                  <a:lnTo>
                    <a:pt x="86" y="615"/>
                  </a:lnTo>
                  <a:lnTo>
                    <a:pt x="80" y="513"/>
                  </a:lnTo>
                  <a:lnTo>
                    <a:pt x="69" y="367"/>
                  </a:lnTo>
                  <a:lnTo>
                    <a:pt x="63" y="274"/>
                  </a:lnTo>
                  <a:lnTo>
                    <a:pt x="49" y="209"/>
                  </a:lnTo>
                  <a:lnTo>
                    <a:pt x="43" y="195"/>
                  </a:lnTo>
                  <a:lnTo>
                    <a:pt x="16" y="179"/>
                  </a:lnTo>
                  <a:lnTo>
                    <a:pt x="4" y="145"/>
                  </a:lnTo>
                  <a:lnTo>
                    <a:pt x="0" y="100"/>
                  </a:lnTo>
                  <a:lnTo>
                    <a:pt x="4" y="63"/>
                  </a:lnTo>
                  <a:lnTo>
                    <a:pt x="16" y="39"/>
                  </a:lnTo>
                  <a:lnTo>
                    <a:pt x="93" y="30"/>
                  </a:lnTo>
                  <a:lnTo>
                    <a:pt x="255" y="16"/>
                  </a:lnTo>
                  <a:lnTo>
                    <a:pt x="324" y="0"/>
                  </a:lnTo>
                  <a:lnTo>
                    <a:pt x="436" y="10"/>
                  </a:lnTo>
                  <a:lnTo>
                    <a:pt x="528" y="16"/>
                  </a:lnTo>
                  <a:lnTo>
                    <a:pt x="622" y="43"/>
                  </a:lnTo>
                </a:path>
              </a:pathLst>
            </a:custGeom>
            <a:solidFill>
              <a:srgbClr val="3F5F00"/>
            </a:solidFill>
            <a:ln w="12700" cap="rnd">
              <a:solidFill>
                <a:srgbClr val="000000"/>
              </a:solidFill>
              <a:round/>
              <a:headEnd/>
              <a:tailEnd/>
            </a:ln>
          </p:spPr>
          <p:txBody>
            <a:bodyPr/>
            <a:lstStyle/>
            <a:p>
              <a:endParaRPr lang="es-ES"/>
            </a:p>
          </p:txBody>
        </p:sp>
      </p:grpSp>
      <p:sp>
        <p:nvSpPr>
          <p:cNvPr id="14352" name="Freeform 39"/>
          <p:cNvSpPr>
            <a:spLocks/>
          </p:cNvSpPr>
          <p:nvPr/>
        </p:nvSpPr>
        <p:spPr bwMode="auto">
          <a:xfrm>
            <a:off x="7469188" y="5116513"/>
            <a:ext cx="1082675" cy="841375"/>
          </a:xfrm>
          <a:custGeom>
            <a:avLst/>
            <a:gdLst>
              <a:gd name="T0" fmla="*/ 480 w 682"/>
              <a:gd name="T1" fmla="*/ 10 h 530"/>
              <a:gd name="T2" fmla="*/ 681 w 682"/>
              <a:gd name="T3" fmla="*/ 479 h 530"/>
              <a:gd name="T4" fmla="*/ 674 w 682"/>
              <a:gd name="T5" fmla="*/ 490 h 530"/>
              <a:gd name="T6" fmla="*/ 658 w 682"/>
              <a:gd name="T7" fmla="*/ 481 h 530"/>
              <a:gd name="T8" fmla="*/ 466 w 682"/>
              <a:gd name="T9" fmla="*/ 28 h 530"/>
              <a:gd name="T10" fmla="*/ 455 w 682"/>
              <a:gd name="T11" fmla="*/ 23 h 530"/>
              <a:gd name="T12" fmla="*/ 381 w 682"/>
              <a:gd name="T13" fmla="*/ 21 h 530"/>
              <a:gd name="T14" fmla="*/ 285 w 682"/>
              <a:gd name="T15" fmla="*/ 24 h 530"/>
              <a:gd name="T16" fmla="*/ 201 w 682"/>
              <a:gd name="T17" fmla="*/ 29 h 530"/>
              <a:gd name="T18" fmla="*/ 176 w 682"/>
              <a:gd name="T19" fmla="*/ 37 h 530"/>
              <a:gd name="T20" fmla="*/ 161 w 682"/>
              <a:gd name="T21" fmla="*/ 48 h 530"/>
              <a:gd name="T22" fmla="*/ 151 w 682"/>
              <a:gd name="T23" fmla="*/ 63 h 530"/>
              <a:gd name="T24" fmla="*/ 18 w 682"/>
              <a:gd name="T25" fmla="*/ 524 h 530"/>
              <a:gd name="T26" fmla="*/ 8 w 682"/>
              <a:gd name="T27" fmla="*/ 529 h 530"/>
              <a:gd name="T28" fmla="*/ 0 w 682"/>
              <a:gd name="T29" fmla="*/ 519 h 530"/>
              <a:gd name="T30" fmla="*/ 132 w 682"/>
              <a:gd name="T31" fmla="*/ 60 h 530"/>
              <a:gd name="T32" fmla="*/ 145 w 682"/>
              <a:gd name="T33" fmla="*/ 35 h 530"/>
              <a:gd name="T34" fmla="*/ 157 w 682"/>
              <a:gd name="T35" fmla="*/ 24 h 530"/>
              <a:gd name="T36" fmla="*/ 168 w 682"/>
              <a:gd name="T37" fmla="*/ 18 h 530"/>
              <a:gd name="T38" fmla="*/ 183 w 682"/>
              <a:gd name="T39" fmla="*/ 12 h 530"/>
              <a:gd name="T40" fmla="*/ 211 w 682"/>
              <a:gd name="T41" fmla="*/ 10 h 530"/>
              <a:gd name="T42" fmla="*/ 300 w 682"/>
              <a:gd name="T43" fmla="*/ 3 h 530"/>
              <a:gd name="T44" fmla="*/ 398 w 682"/>
              <a:gd name="T45" fmla="*/ 0 h 530"/>
              <a:gd name="T46" fmla="*/ 444 w 682"/>
              <a:gd name="T47" fmla="*/ 1 h 530"/>
              <a:gd name="T48" fmla="*/ 467 w 682"/>
              <a:gd name="T49" fmla="*/ 3 h 530"/>
              <a:gd name="T50" fmla="*/ 480 w 682"/>
              <a:gd name="T51" fmla="*/ 10 h 53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82"/>
              <a:gd name="T79" fmla="*/ 0 h 530"/>
              <a:gd name="T80" fmla="*/ 682 w 682"/>
              <a:gd name="T81" fmla="*/ 530 h 53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82" h="530">
                <a:moveTo>
                  <a:pt x="480" y="10"/>
                </a:moveTo>
                <a:lnTo>
                  <a:pt x="681" y="479"/>
                </a:lnTo>
                <a:lnTo>
                  <a:pt x="674" y="490"/>
                </a:lnTo>
                <a:lnTo>
                  <a:pt x="658" y="481"/>
                </a:lnTo>
                <a:lnTo>
                  <a:pt x="466" y="28"/>
                </a:lnTo>
                <a:lnTo>
                  <a:pt x="455" y="23"/>
                </a:lnTo>
                <a:lnTo>
                  <a:pt x="381" y="21"/>
                </a:lnTo>
                <a:lnTo>
                  <a:pt x="285" y="24"/>
                </a:lnTo>
                <a:lnTo>
                  <a:pt x="201" y="29"/>
                </a:lnTo>
                <a:lnTo>
                  <a:pt x="176" y="37"/>
                </a:lnTo>
                <a:lnTo>
                  <a:pt x="161" y="48"/>
                </a:lnTo>
                <a:lnTo>
                  <a:pt x="151" y="63"/>
                </a:lnTo>
                <a:lnTo>
                  <a:pt x="18" y="524"/>
                </a:lnTo>
                <a:lnTo>
                  <a:pt x="8" y="529"/>
                </a:lnTo>
                <a:lnTo>
                  <a:pt x="0" y="519"/>
                </a:lnTo>
                <a:lnTo>
                  <a:pt x="132" y="60"/>
                </a:lnTo>
                <a:lnTo>
                  <a:pt x="145" y="35"/>
                </a:lnTo>
                <a:lnTo>
                  <a:pt x="157" y="24"/>
                </a:lnTo>
                <a:lnTo>
                  <a:pt x="168" y="18"/>
                </a:lnTo>
                <a:lnTo>
                  <a:pt x="183" y="12"/>
                </a:lnTo>
                <a:lnTo>
                  <a:pt x="211" y="10"/>
                </a:lnTo>
                <a:lnTo>
                  <a:pt x="300" y="3"/>
                </a:lnTo>
                <a:lnTo>
                  <a:pt x="398" y="0"/>
                </a:lnTo>
                <a:lnTo>
                  <a:pt x="444" y="1"/>
                </a:lnTo>
                <a:lnTo>
                  <a:pt x="467" y="3"/>
                </a:lnTo>
                <a:lnTo>
                  <a:pt x="480" y="10"/>
                </a:lnTo>
              </a:path>
            </a:pathLst>
          </a:custGeom>
          <a:solidFill>
            <a:srgbClr val="919191"/>
          </a:solidFill>
          <a:ln w="12700" cap="rnd">
            <a:solidFill>
              <a:srgbClr val="919191"/>
            </a:solidFill>
            <a:round/>
            <a:headEnd/>
            <a:tailEnd/>
          </a:ln>
        </p:spPr>
        <p:txBody>
          <a:bodyPr/>
          <a:lstStyle/>
          <a:p>
            <a:endParaRPr lang="es-ES"/>
          </a:p>
        </p:txBody>
      </p:sp>
      <p:grpSp>
        <p:nvGrpSpPr>
          <p:cNvPr id="14353" name="Group 40"/>
          <p:cNvGrpSpPr>
            <a:grpSpLocks/>
          </p:cNvGrpSpPr>
          <p:nvPr/>
        </p:nvGrpSpPr>
        <p:grpSpPr bwMode="auto">
          <a:xfrm>
            <a:off x="5981700" y="3781425"/>
            <a:ext cx="860425" cy="846138"/>
            <a:chOff x="3768" y="2382"/>
            <a:chExt cx="542" cy="533"/>
          </a:xfrm>
        </p:grpSpPr>
        <p:grpSp>
          <p:nvGrpSpPr>
            <p:cNvPr id="14408" name="Group 41"/>
            <p:cNvGrpSpPr>
              <a:grpSpLocks/>
            </p:cNvGrpSpPr>
            <p:nvPr/>
          </p:nvGrpSpPr>
          <p:grpSpPr bwMode="auto">
            <a:xfrm>
              <a:off x="3768" y="2382"/>
              <a:ext cx="542" cy="533"/>
              <a:chOff x="3768" y="2382"/>
              <a:chExt cx="542" cy="533"/>
            </a:xfrm>
          </p:grpSpPr>
          <p:sp>
            <p:nvSpPr>
              <p:cNvPr id="14410" name="Oval 42"/>
              <p:cNvSpPr>
                <a:spLocks noChangeArrowheads="1"/>
              </p:cNvSpPr>
              <p:nvPr/>
            </p:nvSpPr>
            <p:spPr bwMode="auto">
              <a:xfrm>
                <a:off x="3768" y="2382"/>
                <a:ext cx="542" cy="533"/>
              </a:xfrm>
              <a:prstGeom prst="ellipse">
                <a:avLst/>
              </a:prstGeom>
              <a:solidFill>
                <a:srgbClr val="9F9FBF"/>
              </a:solidFill>
              <a:ln w="12700">
                <a:solidFill>
                  <a:srgbClr val="000000"/>
                </a:solidFill>
                <a:round/>
                <a:headEnd/>
                <a:tailEnd/>
              </a:ln>
            </p:spPr>
            <p:txBody>
              <a:bodyPr wrap="none" anchor="ctr"/>
              <a:lstStyle/>
              <a:p>
                <a:endParaRPr lang="es-ES"/>
              </a:p>
            </p:txBody>
          </p:sp>
          <p:sp>
            <p:nvSpPr>
              <p:cNvPr id="14411" name="Oval 43"/>
              <p:cNvSpPr>
                <a:spLocks noChangeArrowheads="1"/>
              </p:cNvSpPr>
              <p:nvPr/>
            </p:nvSpPr>
            <p:spPr bwMode="auto">
              <a:xfrm>
                <a:off x="3803" y="2387"/>
                <a:ext cx="485" cy="473"/>
              </a:xfrm>
              <a:prstGeom prst="ellipse">
                <a:avLst/>
              </a:prstGeom>
              <a:solidFill>
                <a:srgbClr val="BFBFDF"/>
              </a:solidFill>
              <a:ln w="12700">
                <a:noFill/>
                <a:round/>
                <a:headEnd/>
                <a:tailEnd/>
              </a:ln>
            </p:spPr>
            <p:txBody>
              <a:bodyPr wrap="none" anchor="ctr"/>
              <a:lstStyle/>
              <a:p>
                <a:endParaRPr lang="es-ES"/>
              </a:p>
            </p:txBody>
          </p:sp>
          <p:sp>
            <p:nvSpPr>
              <p:cNvPr id="14412" name="Oval 44"/>
              <p:cNvSpPr>
                <a:spLocks noChangeArrowheads="1"/>
              </p:cNvSpPr>
              <p:nvPr/>
            </p:nvSpPr>
            <p:spPr bwMode="auto">
              <a:xfrm>
                <a:off x="3891" y="2414"/>
                <a:ext cx="375" cy="359"/>
              </a:xfrm>
              <a:prstGeom prst="ellipse">
                <a:avLst/>
              </a:prstGeom>
              <a:solidFill>
                <a:srgbClr val="DFDFFF"/>
              </a:solidFill>
              <a:ln w="12700">
                <a:noFill/>
                <a:round/>
                <a:headEnd/>
                <a:tailEnd/>
              </a:ln>
            </p:spPr>
            <p:txBody>
              <a:bodyPr wrap="none" anchor="ctr"/>
              <a:lstStyle/>
              <a:p>
                <a:endParaRPr lang="es-ES"/>
              </a:p>
            </p:txBody>
          </p:sp>
        </p:grpSp>
        <p:sp>
          <p:nvSpPr>
            <p:cNvPr id="14409" name="Oval 45"/>
            <p:cNvSpPr>
              <a:spLocks noChangeArrowheads="1"/>
            </p:cNvSpPr>
            <p:nvPr/>
          </p:nvSpPr>
          <p:spPr bwMode="auto">
            <a:xfrm>
              <a:off x="4082" y="2468"/>
              <a:ext cx="91" cy="88"/>
            </a:xfrm>
            <a:prstGeom prst="ellipse">
              <a:avLst/>
            </a:prstGeom>
            <a:solidFill>
              <a:srgbClr val="FFFFFF"/>
            </a:solidFill>
            <a:ln w="12700">
              <a:noFill/>
              <a:round/>
              <a:headEnd/>
              <a:tailEnd/>
            </a:ln>
          </p:spPr>
          <p:txBody>
            <a:bodyPr wrap="none" anchor="ctr"/>
            <a:lstStyle/>
            <a:p>
              <a:endParaRPr lang="es-ES"/>
            </a:p>
          </p:txBody>
        </p:sp>
      </p:grpSp>
      <p:grpSp>
        <p:nvGrpSpPr>
          <p:cNvPr id="14354" name="Group 46"/>
          <p:cNvGrpSpPr>
            <a:grpSpLocks/>
          </p:cNvGrpSpPr>
          <p:nvPr/>
        </p:nvGrpSpPr>
        <p:grpSpPr bwMode="auto">
          <a:xfrm>
            <a:off x="5378450" y="4065588"/>
            <a:ext cx="1228725" cy="615950"/>
            <a:chOff x="3388" y="2561"/>
            <a:chExt cx="774" cy="388"/>
          </a:xfrm>
        </p:grpSpPr>
        <p:sp>
          <p:nvSpPr>
            <p:cNvPr id="14405" name="Freeform 47"/>
            <p:cNvSpPr>
              <a:spLocks/>
            </p:cNvSpPr>
            <p:nvPr/>
          </p:nvSpPr>
          <p:spPr bwMode="auto">
            <a:xfrm>
              <a:off x="3570" y="2561"/>
              <a:ext cx="592" cy="365"/>
            </a:xfrm>
            <a:custGeom>
              <a:avLst/>
              <a:gdLst>
                <a:gd name="T0" fmla="*/ 21 w 592"/>
                <a:gd name="T1" fmla="*/ 349 h 365"/>
                <a:gd name="T2" fmla="*/ 29 w 592"/>
                <a:gd name="T3" fmla="*/ 361 h 365"/>
                <a:gd name="T4" fmla="*/ 46 w 592"/>
                <a:gd name="T5" fmla="*/ 364 h 365"/>
                <a:gd name="T6" fmla="*/ 337 w 592"/>
                <a:gd name="T7" fmla="*/ 200 h 365"/>
                <a:gd name="T8" fmla="*/ 364 w 592"/>
                <a:gd name="T9" fmla="*/ 203 h 365"/>
                <a:gd name="T10" fmla="*/ 413 w 592"/>
                <a:gd name="T11" fmla="*/ 205 h 365"/>
                <a:gd name="T12" fmla="*/ 471 w 592"/>
                <a:gd name="T13" fmla="*/ 186 h 365"/>
                <a:gd name="T14" fmla="*/ 567 w 592"/>
                <a:gd name="T15" fmla="*/ 176 h 365"/>
                <a:gd name="T16" fmla="*/ 570 w 592"/>
                <a:gd name="T17" fmla="*/ 158 h 365"/>
                <a:gd name="T18" fmla="*/ 476 w 592"/>
                <a:gd name="T19" fmla="*/ 160 h 365"/>
                <a:gd name="T20" fmla="*/ 573 w 592"/>
                <a:gd name="T21" fmla="*/ 145 h 365"/>
                <a:gd name="T22" fmla="*/ 588 w 592"/>
                <a:gd name="T23" fmla="*/ 131 h 365"/>
                <a:gd name="T24" fmla="*/ 539 w 592"/>
                <a:gd name="T25" fmla="*/ 124 h 365"/>
                <a:gd name="T26" fmla="*/ 474 w 592"/>
                <a:gd name="T27" fmla="*/ 124 h 365"/>
                <a:gd name="T28" fmla="*/ 588 w 592"/>
                <a:gd name="T29" fmla="*/ 102 h 365"/>
                <a:gd name="T30" fmla="*/ 586 w 592"/>
                <a:gd name="T31" fmla="*/ 87 h 365"/>
                <a:gd name="T32" fmla="*/ 551 w 592"/>
                <a:gd name="T33" fmla="*/ 81 h 365"/>
                <a:gd name="T34" fmla="*/ 464 w 592"/>
                <a:gd name="T35" fmla="*/ 103 h 365"/>
                <a:gd name="T36" fmla="*/ 556 w 592"/>
                <a:gd name="T37" fmla="*/ 62 h 365"/>
                <a:gd name="T38" fmla="*/ 561 w 592"/>
                <a:gd name="T39" fmla="*/ 39 h 365"/>
                <a:gd name="T40" fmla="*/ 539 w 592"/>
                <a:gd name="T41" fmla="*/ 29 h 365"/>
                <a:gd name="T42" fmla="*/ 437 w 592"/>
                <a:gd name="T43" fmla="*/ 73 h 365"/>
                <a:gd name="T44" fmla="*/ 411 w 592"/>
                <a:gd name="T45" fmla="*/ 85 h 365"/>
                <a:gd name="T46" fmla="*/ 425 w 592"/>
                <a:gd name="T47" fmla="*/ 57 h 365"/>
                <a:gd name="T48" fmla="*/ 423 w 592"/>
                <a:gd name="T49" fmla="*/ 12 h 365"/>
                <a:gd name="T50" fmla="*/ 379 w 592"/>
                <a:gd name="T51" fmla="*/ 3 h 365"/>
                <a:gd name="T52" fmla="*/ 365 w 592"/>
                <a:gd name="T53" fmla="*/ 63 h 365"/>
                <a:gd name="T54" fmla="*/ 337 w 592"/>
                <a:gd name="T55" fmla="*/ 102 h 365"/>
                <a:gd name="T56" fmla="*/ 319 w 592"/>
                <a:gd name="T57" fmla="*/ 141 h 365"/>
                <a:gd name="T58" fmla="*/ 319 w 592"/>
                <a:gd name="T59" fmla="*/ 171 h 365"/>
                <a:gd name="T60" fmla="*/ 48 w 592"/>
                <a:gd name="T61" fmla="*/ 317 h 365"/>
                <a:gd name="T62" fmla="*/ 39 w 592"/>
                <a:gd name="T63" fmla="*/ 278 h 36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92"/>
                <a:gd name="T97" fmla="*/ 0 h 365"/>
                <a:gd name="T98" fmla="*/ 592 w 592"/>
                <a:gd name="T99" fmla="*/ 365 h 36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92" h="365">
                  <a:moveTo>
                    <a:pt x="0" y="300"/>
                  </a:moveTo>
                  <a:lnTo>
                    <a:pt x="21" y="349"/>
                  </a:lnTo>
                  <a:lnTo>
                    <a:pt x="25" y="358"/>
                  </a:lnTo>
                  <a:lnTo>
                    <a:pt x="29" y="361"/>
                  </a:lnTo>
                  <a:lnTo>
                    <a:pt x="35" y="364"/>
                  </a:lnTo>
                  <a:lnTo>
                    <a:pt x="46" y="364"/>
                  </a:lnTo>
                  <a:lnTo>
                    <a:pt x="57" y="360"/>
                  </a:lnTo>
                  <a:lnTo>
                    <a:pt x="337" y="200"/>
                  </a:lnTo>
                  <a:lnTo>
                    <a:pt x="353" y="195"/>
                  </a:lnTo>
                  <a:lnTo>
                    <a:pt x="364" y="203"/>
                  </a:lnTo>
                  <a:lnTo>
                    <a:pt x="382" y="210"/>
                  </a:lnTo>
                  <a:lnTo>
                    <a:pt x="413" y="205"/>
                  </a:lnTo>
                  <a:lnTo>
                    <a:pt x="447" y="195"/>
                  </a:lnTo>
                  <a:lnTo>
                    <a:pt x="471" y="186"/>
                  </a:lnTo>
                  <a:lnTo>
                    <a:pt x="546" y="179"/>
                  </a:lnTo>
                  <a:lnTo>
                    <a:pt x="567" y="176"/>
                  </a:lnTo>
                  <a:lnTo>
                    <a:pt x="575" y="169"/>
                  </a:lnTo>
                  <a:lnTo>
                    <a:pt x="570" y="158"/>
                  </a:lnTo>
                  <a:lnTo>
                    <a:pt x="546" y="155"/>
                  </a:lnTo>
                  <a:lnTo>
                    <a:pt x="476" y="160"/>
                  </a:lnTo>
                  <a:lnTo>
                    <a:pt x="474" y="153"/>
                  </a:lnTo>
                  <a:lnTo>
                    <a:pt x="573" y="145"/>
                  </a:lnTo>
                  <a:lnTo>
                    <a:pt x="588" y="139"/>
                  </a:lnTo>
                  <a:lnTo>
                    <a:pt x="588" y="131"/>
                  </a:lnTo>
                  <a:lnTo>
                    <a:pt x="578" y="123"/>
                  </a:lnTo>
                  <a:lnTo>
                    <a:pt x="539" y="124"/>
                  </a:lnTo>
                  <a:lnTo>
                    <a:pt x="474" y="131"/>
                  </a:lnTo>
                  <a:lnTo>
                    <a:pt x="474" y="124"/>
                  </a:lnTo>
                  <a:lnTo>
                    <a:pt x="581" y="105"/>
                  </a:lnTo>
                  <a:lnTo>
                    <a:pt x="588" y="102"/>
                  </a:lnTo>
                  <a:lnTo>
                    <a:pt x="591" y="95"/>
                  </a:lnTo>
                  <a:lnTo>
                    <a:pt x="586" y="87"/>
                  </a:lnTo>
                  <a:lnTo>
                    <a:pt x="577" y="83"/>
                  </a:lnTo>
                  <a:lnTo>
                    <a:pt x="551" y="81"/>
                  </a:lnTo>
                  <a:lnTo>
                    <a:pt x="497" y="93"/>
                  </a:lnTo>
                  <a:lnTo>
                    <a:pt x="464" y="103"/>
                  </a:lnTo>
                  <a:lnTo>
                    <a:pt x="462" y="98"/>
                  </a:lnTo>
                  <a:lnTo>
                    <a:pt x="556" y="62"/>
                  </a:lnTo>
                  <a:lnTo>
                    <a:pt x="561" y="50"/>
                  </a:lnTo>
                  <a:lnTo>
                    <a:pt x="561" y="39"/>
                  </a:lnTo>
                  <a:lnTo>
                    <a:pt x="556" y="29"/>
                  </a:lnTo>
                  <a:lnTo>
                    <a:pt x="539" y="29"/>
                  </a:lnTo>
                  <a:lnTo>
                    <a:pt x="520" y="35"/>
                  </a:lnTo>
                  <a:lnTo>
                    <a:pt x="437" y="73"/>
                  </a:lnTo>
                  <a:lnTo>
                    <a:pt x="420" y="81"/>
                  </a:lnTo>
                  <a:lnTo>
                    <a:pt x="411" y="85"/>
                  </a:lnTo>
                  <a:lnTo>
                    <a:pt x="411" y="76"/>
                  </a:lnTo>
                  <a:lnTo>
                    <a:pt x="425" y="57"/>
                  </a:lnTo>
                  <a:lnTo>
                    <a:pt x="429" y="33"/>
                  </a:lnTo>
                  <a:lnTo>
                    <a:pt x="423" y="12"/>
                  </a:lnTo>
                  <a:lnTo>
                    <a:pt x="404" y="0"/>
                  </a:lnTo>
                  <a:lnTo>
                    <a:pt x="379" y="3"/>
                  </a:lnTo>
                  <a:lnTo>
                    <a:pt x="368" y="33"/>
                  </a:lnTo>
                  <a:lnTo>
                    <a:pt x="365" y="63"/>
                  </a:lnTo>
                  <a:lnTo>
                    <a:pt x="351" y="89"/>
                  </a:lnTo>
                  <a:lnTo>
                    <a:pt x="337" y="102"/>
                  </a:lnTo>
                  <a:lnTo>
                    <a:pt x="326" y="119"/>
                  </a:lnTo>
                  <a:lnTo>
                    <a:pt x="319" y="141"/>
                  </a:lnTo>
                  <a:lnTo>
                    <a:pt x="317" y="163"/>
                  </a:lnTo>
                  <a:lnTo>
                    <a:pt x="319" y="171"/>
                  </a:lnTo>
                  <a:lnTo>
                    <a:pt x="54" y="322"/>
                  </a:lnTo>
                  <a:lnTo>
                    <a:pt x="48" y="317"/>
                  </a:lnTo>
                  <a:lnTo>
                    <a:pt x="43" y="302"/>
                  </a:lnTo>
                  <a:lnTo>
                    <a:pt x="39" y="278"/>
                  </a:lnTo>
                  <a:lnTo>
                    <a:pt x="0" y="300"/>
                  </a:lnTo>
                </a:path>
              </a:pathLst>
            </a:custGeom>
            <a:solidFill>
              <a:srgbClr val="FF9F9F"/>
            </a:solidFill>
            <a:ln w="12700" cap="rnd">
              <a:solidFill>
                <a:srgbClr val="000000"/>
              </a:solidFill>
              <a:round/>
              <a:headEnd/>
              <a:tailEnd/>
            </a:ln>
          </p:spPr>
          <p:txBody>
            <a:bodyPr/>
            <a:lstStyle/>
            <a:p>
              <a:endParaRPr lang="es-ES"/>
            </a:p>
          </p:txBody>
        </p:sp>
        <p:sp>
          <p:nvSpPr>
            <p:cNvPr id="14406" name="Freeform 48"/>
            <p:cNvSpPr>
              <a:spLocks/>
            </p:cNvSpPr>
            <p:nvPr/>
          </p:nvSpPr>
          <p:spPr bwMode="auto">
            <a:xfrm>
              <a:off x="3388" y="2568"/>
              <a:ext cx="248" cy="381"/>
            </a:xfrm>
            <a:custGeom>
              <a:avLst/>
              <a:gdLst>
                <a:gd name="T0" fmla="*/ 231 w 248"/>
                <a:gd name="T1" fmla="*/ 305 h 381"/>
                <a:gd name="T2" fmla="*/ 238 w 248"/>
                <a:gd name="T3" fmla="*/ 277 h 381"/>
                <a:gd name="T4" fmla="*/ 242 w 248"/>
                <a:gd name="T5" fmla="*/ 264 h 381"/>
                <a:gd name="T6" fmla="*/ 244 w 248"/>
                <a:gd name="T7" fmla="*/ 257 h 381"/>
                <a:gd name="T8" fmla="*/ 247 w 248"/>
                <a:gd name="T9" fmla="*/ 247 h 381"/>
                <a:gd name="T10" fmla="*/ 241 w 248"/>
                <a:gd name="T11" fmla="*/ 235 h 381"/>
                <a:gd name="T12" fmla="*/ 233 w 248"/>
                <a:gd name="T13" fmla="*/ 225 h 381"/>
                <a:gd name="T14" fmla="*/ 220 w 248"/>
                <a:gd name="T15" fmla="*/ 217 h 381"/>
                <a:gd name="T16" fmla="*/ 206 w 248"/>
                <a:gd name="T17" fmla="*/ 207 h 381"/>
                <a:gd name="T18" fmla="*/ 191 w 248"/>
                <a:gd name="T19" fmla="*/ 189 h 381"/>
                <a:gd name="T20" fmla="*/ 170 w 248"/>
                <a:gd name="T21" fmla="*/ 151 h 381"/>
                <a:gd name="T22" fmla="*/ 157 w 248"/>
                <a:gd name="T23" fmla="*/ 125 h 381"/>
                <a:gd name="T24" fmla="*/ 142 w 248"/>
                <a:gd name="T25" fmla="*/ 94 h 381"/>
                <a:gd name="T26" fmla="*/ 130 w 248"/>
                <a:gd name="T27" fmla="*/ 64 h 381"/>
                <a:gd name="T28" fmla="*/ 121 w 248"/>
                <a:gd name="T29" fmla="*/ 44 h 381"/>
                <a:gd name="T30" fmla="*/ 108 w 248"/>
                <a:gd name="T31" fmla="*/ 31 h 381"/>
                <a:gd name="T32" fmla="*/ 97 w 248"/>
                <a:gd name="T33" fmla="*/ 17 h 381"/>
                <a:gd name="T34" fmla="*/ 82 w 248"/>
                <a:gd name="T35" fmla="*/ 6 h 381"/>
                <a:gd name="T36" fmla="*/ 70 w 248"/>
                <a:gd name="T37" fmla="*/ 1 h 381"/>
                <a:gd name="T38" fmla="*/ 52 w 248"/>
                <a:gd name="T39" fmla="*/ 0 h 381"/>
                <a:gd name="T40" fmla="*/ 37 w 248"/>
                <a:gd name="T41" fmla="*/ 0 h 381"/>
                <a:gd name="T42" fmla="*/ 25 w 248"/>
                <a:gd name="T43" fmla="*/ 6 h 381"/>
                <a:gd name="T44" fmla="*/ 20 w 248"/>
                <a:gd name="T45" fmla="*/ 14 h 381"/>
                <a:gd name="T46" fmla="*/ 9 w 248"/>
                <a:gd name="T47" fmla="*/ 28 h 381"/>
                <a:gd name="T48" fmla="*/ 0 w 248"/>
                <a:gd name="T49" fmla="*/ 50 h 381"/>
                <a:gd name="T50" fmla="*/ 0 w 248"/>
                <a:gd name="T51" fmla="*/ 70 h 381"/>
                <a:gd name="T52" fmla="*/ 0 w 248"/>
                <a:gd name="T53" fmla="*/ 95 h 381"/>
                <a:gd name="T54" fmla="*/ 5 w 248"/>
                <a:gd name="T55" fmla="*/ 120 h 381"/>
                <a:gd name="T56" fmla="*/ 19 w 248"/>
                <a:gd name="T57" fmla="*/ 154 h 381"/>
                <a:gd name="T58" fmla="*/ 39 w 248"/>
                <a:gd name="T59" fmla="*/ 202 h 381"/>
                <a:gd name="T60" fmla="*/ 55 w 248"/>
                <a:gd name="T61" fmla="*/ 246 h 381"/>
                <a:gd name="T62" fmla="*/ 70 w 248"/>
                <a:gd name="T63" fmla="*/ 266 h 381"/>
                <a:gd name="T64" fmla="*/ 96 w 248"/>
                <a:gd name="T65" fmla="*/ 307 h 381"/>
                <a:gd name="T66" fmla="*/ 117 w 248"/>
                <a:gd name="T67" fmla="*/ 341 h 381"/>
                <a:gd name="T68" fmla="*/ 141 w 248"/>
                <a:gd name="T69" fmla="*/ 368 h 381"/>
                <a:gd name="T70" fmla="*/ 152 w 248"/>
                <a:gd name="T71" fmla="*/ 380 h 381"/>
                <a:gd name="T72" fmla="*/ 158 w 248"/>
                <a:gd name="T73" fmla="*/ 361 h 381"/>
                <a:gd name="T74" fmla="*/ 167 w 248"/>
                <a:gd name="T75" fmla="*/ 328 h 381"/>
                <a:gd name="T76" fmla="*/ 175 w 248"/>
                <a:gd name="T77" fmla="*/ 308 h 381"/>
                <a:gd name="T78" fmla="*/ 188 w 248"/>
                <a:gd name="T79" fmla="*/ 292 h 381"/>
                <a:gd name="T80" fmla="*/ 220 w 248"/>
                <a:gd name="T81" fmla="*/ 274 h 381"/>
                <a:gd name="T82" fmla="*/ 223 w 248"/>
                <a:gd name="T83" fmla="*/ 272 h 381"/>
                <a:gd name="T84" fmla="*/ 231 w 248"/>
                <a:gd name="T85" fmla="*/ 305 h 38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48"/>
                <a:gd name="T130" fmla="*/ 0 h 381"/>
                <a:gd name="T131" fmla="*/ 248 w 248"/>
                <a:gd name="T132" fmla="*/ 381 h 38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48" h="381">
                  <a:moveTo>
                    <a:pt x="231" y="305"/>
                  </a:moveTo>
                  <a:lnTo>
                    <a:pt x="238" y="277"/>
                  </a:lnTo>
                  <a:lnTo>
                    <a:pt x="242" y="264"/>
                  </a:lnTo>
                  <a:lnTo>
                    <a:pt x="244" y="257"/>
                  </a:lnTo>
                  <a:lnTo>
                    <a:pt x="247" y="247"/>
                  </a:lnTo>
                  <a:lnTo>
                    <a:pt x="241" y="235"/>
                  </a:lnTo>
                  <a:lnTo>
                    <a:pt x="233" y="225"/>
                  </a:lnTo>
                  <a:lnTo>
                    <a:pt x="220" y="217"/>
                  </a:lnTo>
                  <a:lnTo>
                    <a:pt x="206" y="207"/>
                  </a:lnTo>
                  <a:lnTo>
                    <a:pt x="191" y="189"/>
                  </a:lnTo>
                  <a:lnTo>
                    <a:pt x="170" y="151"/>
                  </a:lnTo>
                  <a:lnTo>
                    <a:pt x="157" y="125"/>
                  </a:lnTo>
                  <a:lnTo>
                    <a:pt x="142" y="94"/>
                  </a:lnTo>
                  <a:lnTo>
                    <a:pt x="130" y="64"/>
                  </a:lnTo>
                  <a:lnTo>
                    <a:pt x="121" y="44"/>
                  </a:lnTo>
                  <a:lnTo>
                    <a:pt x="108" y="31"/>
                  </a:lnTo>
                  <a:lnTo>
                    <a:pt x="97" y="17"/>
                  </a:lnTo>
                  <a:lnTo>
                    <a:pt x="82" y="6"/>
                  </a:lnTo>
                  <a:lnTo>
                    <a:pt x="70" y="1"/>
                  </a:lnTo>
                  <a:lnTo>
                    <a:pt x="52" y="0"/>
                  </a:lnTo>
                  <a:lnTo>
                    <a:pt x="37" y="0"/>
                  </a:lnTo>
                  <a:lnTo>
                    <a:pt x="25" y="6"/>
                  </a:lnTo>
                  <a:lnTo>
                    <a:pt x="20" y="14"/>
                  </a:lnTo>
                  <a:lnTo>
                    <a:pt x="9" y="28"/>
                  </a:lnTo>
                  <a:lnTo>
                    <a:pt x="0" y="50"/>
                  </a:lnTo>
                  <a:lnTo>
                    <a:pt x="0" y="70"/>
                  </a:lnTo>
                  <a:lnTo>
                    <a:pt x="0" y="95"/>
                  </a:lnTo>
                  <a:lnTo>
                    <a:pt x="5" y="120"/>
                  </a:lnTo>
                  <a:lnTo>
                    <a:pt x="19" y="154"/>
                  </a:lnTo>
                  <a:lnTo>
                    <a:pt x="39" y="202"/>
                  </a:lnTo>
                  <a:lnTo>
                    <a:pt x="55" y="246"/>
                  </a:lnTo>
                  <a:lnTo>
                    <a:pt x="70" y="266"/>
                  </a:lnTo>
                  <a:lnTo>
                    <a:pt x="96" y="307"/>
                  </a:lnTo>
                  <a:lnTo>
                    <a:pt x="117" y="341"/>
                  </a:lnTo>
                  <a:lnTo>
                    <a:pt x="141" y="368"/>
                  </a:lnTo>
                  <a:lnTo>
                    <a:pt x="152" y="380"/>
                  </a:lnTo>
                  <a:lnTo>
                    <a:pt x="158" y="361"/>
                  </a:lnTo>
                  <a:lnTo>
                    <a:pt x="167" y="328"/>
                  </a:lnTo>
                  <a:lnTo>
                    <a:pt x="175" y="308"/>
                  </a:lnTo>
                  <a:lnTo>
                    <a:pt x="188" y="292"/>
                  </a:lnTo>
                  <a:lnTo>
                    <a:pt x="220" y="274"/>
                  </a:lnTo>
                  <a:lnTo>
                    <a:pt x="223" y="272"/>
                  </a:lnTo>
                  <a:lnTo>
                    <a:pt x="231" y="305"/>
                  </a:lnTo>
                </a:path>
              </a:pathLst>
            </a:custGeom>
            <a:solidFill>
              <a:srgbClr val="9F3FDF"/>
            </a:solidFill>
            <a:ln w="12700" cap="rnd">
              <a:solidFill>
                <a:srgbClr val="000000"/>
              </a:solidFill>
              <a:round/>
              <a:headEnd/>
              <a:tailEnd/>
            </a:ln>
          </p:spPr>
          <p:txBody>
            <a:bodyPr/>
            <a:lstStyle/>
            <a:p>
              <a:endParaRPr lang="es-ES"/>
            </a:p>
          </p:txBody>
        </p:sp>
        <p:sp>
          <p:nvSpPr>
            <p:cNvPr id="14407" name="Freeform 49"/>
            <p:cNvSpPr>
              <a:spLocks/>
            </p:cNvSpPr>
            <p:nvPr/>
          </p:nvSpPr>
          <p:spPr bwMode="auto">
            <a:xfrm>
              <a:off x="3540" y="2866"/>
              <a:ext cx="55" cy="82"/>
            </a:xfrm>
            <a:custGeom>
              <a:avLst/>
              <a:gdLst>
                <a:gd name="T0" fmla="*/ 33 w 55"/>
                <a:gd name="T1" fmla="*/ 0 h 82"/>
                <a:gd name="T2" fmla="*/ 22 w 55"/>
                <a:gd name="T3" fmla="*/ 14 h 82"/>
                <a:gd name="T4" fmla="*/ 15 w 55"/>
                <a:gd name="T5" fmla="*/ 33 h 82"/>
                <a:gd name="T6" fmla="*/ 6 w 55"/>
                <a:gd name="T7" fmla="*/ 64 h 82"/>
                <a:gd name="T8" fmla="*/ 0 w 55"/>
                <a:gd name="T9" fmla="*/ 80 h 82"/>
                <a:gd name="T10" fmla="*/ 0 w 55"/>
                <a:gd name="T11" fmla="*/ 81 h 82"/>
                <a:gd name="T12" fmla="*/ 17 w 55"/>
                <a:gd name="T13" fmla="*/ 78 h 82"/>
                <a:gd name="T14" fmla="*/ 39 w 55"/>
                <a:gd name="T15" fmla="*/ 63 h 82"/>
                <a:gd name="T16" fmla="*/ 50 w 55"/>
                <a:gd name="T17" fmla="*/ 53 h 82"/>
                <a:gd name="T18" fmla="*/ 54 w 55"/>
                <a:gd name="T19" fmla="*/ 47 h 82"/>
                <a:gd name="T20" fmla="*/ 46 w 55"/>
                <a:gd name="T21" fmla="*/ 27 h 82"/>
                <a:gd name="T22" fmla="*/ 33 w 55"/>
                <a:gd name="T23" fmla="*/ 0 h 8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5"/>
                <a:gd name="T37" fmla="*/ 0 h 82"/>
                <a:gd name="T38" fmla="*/ 55 w 55"/>
                <a:gd name="T39" fmla="*/ 82 h 8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5" h="82">
                  <a:moveTo>
                    <a:pt x="33" y="0"/>
                  </a:moveTo>
                  <a:lnTo>
                    <a:pt x="22" y="14"/>
                  </a:lnTo>
                  <a:lnTo>
                    <a:pt x="15" y="33"/>
                  </a:lnTo>
                  <a:lnTo>
                    <a:pt x="6" y="64"/>
                  </a:lnTo>
                  <a:lnTo>
                    <a:pt x="0" y="80"/>
                  </a:lnTo>
                  <a:lnTo>
                    <a:pt x="0" y="81"/>
                  </a:lnTo>
                  <a:lnTo>
                    <a:pt x="17" y="78"/>
                  </a:lnTo>
                  <a:lnTo>
                    <a:pt x="39" y="63"/>
                  </a:lnTo>
                  <a:lnTo>
                    <a:pt x="50" y="53"/>
                  </a:lnTo>
                  <a:lnTo>
                    <a:pt x="54" y="47"/>
                  </a:lnTo>
                  <a:lnTo>
                    <a:pt x="46" y="27"/>
                  </a:lnTo>
                  <a:lnTo>
                    <a:pt x="33" y="0"/>
                  </a:lnTo>
                </a:path>
              </a:pathLst>
            </a:custGeom>
            <a:solidFill>
              <a:srgbClr val="7F00DF"/>
            </a:solidFill>
            <a:ln w="12700" cap="rnd">
              <a:solidFill>
                <a:srgbClr val="000000"/>
              </a:solidFill>
              <a:round/>
              <a:headEnd/>
              <a:tailEnd/>
            </a:ln>
          </p:spPr>
          <p:txBody>
            <a:bodyPr/>
            <a:lstStyle/>
            <a:p>
              <a:endParaRPr lang="es-ES"/>
            </a:p>
          </p:txBody>
        </p:sp>
      </p:grpSp>
      <p:grpSp>
        <p:nvGrpSpPr>
          <p:cNvPr id="14355" name="Group 50"/>
          <p:cNvGrpSpPr>
            <a:grpSpLocks/>
          </p:cNvGrpSpPr>
          <p:nvPr/>
        </p:nvGrpSpPr>
        <p:grpSpPr bwMode="auto">
          <a:xfrm>
            <a:off x="7011988" y="3825875"/>
            <a:ext cx="1177925" cy="1041400"/>
            <a:chOff x="4417" y="2410"/>
            <a:chExt cx="742" cy="656"/>
          </a:xfrm>
        </p:grpSpPr>
        <p:sp>
          <p:nvSpPr>
            <p:cNvPr id="14398" name="Freeform 51"/>
            <p:cNvSpPr>
              <a:spLocks/>
            </p:cNvSpPr>
            <p:nvPr/>
          </p:nvSpPr>
          <p:spPr bwMode="auto">
            <a:xfrm>
              <a:off x="4417" y="2521"/>
              <a:ext cx="401" cy="396"/>
            </a:xfrm>
            <a:custGeom>
              <a:avLst/>
              <a:gdLst>
                <a:gd name="T0" fmla="*/ 0 w 401"/>
                <a:gd name="T1" fmla="*/ 60 h 396"/>
                <a:gd name="T2" fmla="*/ 133 w 401"/>
                <a:gd name="T3" fmla="*/ 0 h 396"/>
                <a:gd name="T4" fmla="*/ 181 w 401"/>
                <a:gd name="T5" fmla="*/ 161 h 396"/>
                <a:gd name="T6" fmla="*/ 215 w 401"/>
                <a:gd name="T7" fmla="*/ 246 h 396"/>
                <a:gd name="T8" fmla="*/ 273 w 401"/>
                <a:gd name="T9" fmla="*/ 179 h 396"/>
                <a:gd name="T10" fmla="*/ 306 w 401"/>
                <a:gd name="T11" fmla="*/ 136 h 396"/>
                <a:gd name="T12" fmla="*/ 337 w 401"/>
                <a:gd name="T13" fmla="*/ 116 h 396"/>
                <a:gd name="T14" fmla="*/ 355 w 401"/>
                <a:gd name="T15" fmla="*/ 110 h 396"/>
                <a:gd name="T16" fmla="*/ 375 w 401"/>
                <a:gd name="T17" fmla="*/ 113 h 396"/>
                <a:gd name="T18" fmla="*/ 395 w 401"/>
                <a:gd name="T19" fmla="*/ 130 h 396"/>
                <a:gd name="T20" fmla="*/ 400 w 401"/>
                <a:gd name="T21" fmla="*/ 147 h 396"/>
                <a:gd name="T22" fmla="*/ 396 w 401"/>
                <a:gd name="T23" fmla="*/ 213 h 396"/>
                <a:gd name="T24" fmla="*/ 225 w 401"/>
                <a:gd name="T25" fmla="*/ 394 h 396"/>
                <a:gd name="T26" fmla="*/ 202 w 401"/>
                <a:gd name="T27" fmla="*/ 395 h 396"/>
                <a:gd name="T28" fmla="*/ 170 w 401"/>
                <a:gd name="T29" fmla="*/ 377 h 396"/>
                <a:gd name="T30" fmla="*/ 144 w 401"/>
                <a:gd name="T31" fmla="*/ 350 h 396"/>
                <a:gd name="T32" fmla="*/ 73 w 401"/>
                <a:gd name="T33" fmla="*/ 238 h 396"/>
                <a:gd name="T34" fmla="*/ 0 w 401"/>
                <a:gd name="T35" fmla="*/ 60 h 39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01"/>
                <a:gd name="T55" fmla="*/ 0 h 396"/>
                <a:gd name="T56" fmla="*/ 401 w 401"/>
                <a:gd name="T57" fmla="*/ 396 h 39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01" h="396">
                  <a:moveTo>
                    <a:pt x="0" y="60"/>
                  </a:moveTo>
                  <a:lnTo>
                    <a:pt x="133" y="0"/>
                  </a:lnTo>
                  <a:lnTo>
                    <a:pt x="181" y="161"/>
                  </a:lnTo>
                  <a:lnTo>
                    <a:pt x="215" y="246"/>
                  </a:lnTo>
                  <a:lnTo>
                    <a:pt x="273" y="179"/>
                  </a:lnTo>
                  <a:lnTo>
                    <a:pt x="306" y="136"/>
                  </a:lnTo>
                  <a:lnTo>
                    <a:pt x="337" y="116"/>
                  </a:lnTo>
                  <a:lnTo>
                    <a:pt x="355" y="110"/>
                  </a:lnTo>
                  <a:lnTo>
                    <a:pt x="375" y="113"/>
                  </a:lnTo>
                  <a:lnTo>
                    <a:pt x="395" y="130"/>
                  </a:lnTo>
                  <a:lnTo>
                    <a:pt x="400" y="147"/>
                  </a:lnTo>
                  <a:lnTo>
                    <a:pt x="396" y="213"/>
                  </a:lnTo>
                  <a:lnTo>
                    <a:pt x="225" y="394"/>
                  </a:lnTo>
                  <a:lnTo>
                    <a:pt x="202" y="395"/>
                  </a:lnTo>
                  <a:lnTo>
                    <a:pt x="170" y="377"/>
                  </a:lnTo>
                  <a:lnTo>
                    <a:pt x="144" y="350"/>
                  </a:lnTo>
                  <a:lnTo>
                    <a:pt x="73" y="238"/>
                  </a:lnTo>
                  <a:lnTo>
                    <a:pt x="0" y="60"/>
                  </a:lnTo>
                </a:path>
              </a:pathLst>
            </a:custGeom>
            <a:solidFill>
              <a:srgbClr val="3F5F00"/>
            </a:solidFill>
            <a:ln w="12700" cap="rnd">
              <a:solidFill>
                <a:srgbClr val="000000"/>
              </a:solidFill>
              <a:round/>
              <a:headEnd/>
              <a:tailEnd/>
            </a:ln>
          </p:spPr>
          <p:txBody>
            <a:bodyPr/>
            <a:lstStyle/>
            <a:p>
              <a:endParaRPr lang="es-ES"/>
            </a:p>
          </p:txBody>
        </p:sp>
        <p:grpSp>
          <p:nvGrpSpPr>
            <p:cNvPr id="14399" name="Group 52"/>
            <p:cNvGrpSpPr>
              <a:grpSpLocks/>
            </p:cNvGrpSpPr>
            <p:nvPr/>
          </p:nvGrpSpPr>
          <p:grpSpPr bwMode="auto">
            <a:xfrm>
              <a:off x="4626" y="2410"/>
              <a:ext cx="533" cy="656"/>
              <a:chOff x="4626" y="2410"/>
              <a:chExt cx="533" cy="656"/>
            </a:xfrm>
          </p:grpSpPr>
          <p:sp>
            <p:nvSpPr>
              <p:cNvPr id="14400" name="Freeform 53"/>
              <p:cNvSpPr>
                <a:spLocks/>
              </p:cNvSpPr>
              <p:nvPr/>
            </p:nvSpPr>
            <p:spPr bwMode="auto">
              <a:xfrm>
                <a:off x="4626" y="2503"/>
                <a:ext cx="77" cy="424"/>
              </a:xfrm>
              <a:custGeom>
                <a:avLst/>
                <a:gdLst>
                  <a:gd name="T0" fmla="*/ 36 w 77"/>
                  <a:gd name="T1" fmla="*/ 0 h 424"/>
                  <a:gd name="T2" fmla="*/ 13 w 77"/>
                  <a:gd name="T3" fmla="*/ 13 h 424"/>
                  <a:gd name="T4" fmla="*/ 13 w 77"/>
                  <a:gd name="T5" fmla="*/ 56 h 424"/>
                  <a:gd name="T6" fmla="*/ 33 w 77"/>
                  <a:gd name="T7" fmla="*/ 70 h 424"/>
                  <a:gd name="T8" fmla="*/ 13 w 77"/>
                  <a:gd name="T9" fmla="*/ 99 h 424"/>
                  <a:gd name="T10" fmla="*/ 0 w 77"/>
                  <a:gd name="T11" fmla="*/ 135 h 424"/>
                  <a:gd name="T12" fmla="*/ 0 w 77"/>
                  <a:gd name="T13" fmla="*/ 228 h 424"/>
                  <a:gd name="T14" fmla="*/ 13 w 77"/>
                  <a:gd name="T15" fmla="*/ 326 h 424"/>
                  <a:gd name="T16" fmla="*/ 36 w 77"/>
                  <a:gd name="T17" fmla="*/ 406 h 424"/>
                  <a:gd name="T18" fmla="*/ 62 w 77"/>
                  <a:gd name="T19" fmla="*/ 423 h 424"/>
                  <a:gd name="T20" fmla="*/ 76 w 77"/>
                  <a:gd name="T21" fmla="*/ 384 h 424"/>
                  <a:gd name="T22" fmla="*/ 59 w 77"/>
                  <a:gd name="T23" fmla="*/ 254 h 424"/>
                  <a:gd name="T24" fmla="*/ 56 w 77"/>
                  <a:gd name="T25" fmla="*/ 79 h 424"/>
                  <a:gd name="T26" fmla="*/ 36 w 77"/>
                  <a:gd name="T27" fmla="*/ 0 h 4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7"/>
                  <a:gd name="T43" fmla="*/ 0 h 424"/>
                  <a:gd name="T44" fmla="*/ 77 w 77"/>
                  <a:gd name="T45" fmla="*/ 424 h 4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7" h="424">
                    <a:moveTo>
                      <a:pt x="36" y="0"/>
                    </a:moveTo>
                    <a:lnTo>
                      <a:pt x="13" y="13"/>
                    </a:lnTo>
                    <a:lnTo>
                      <a:pt x="13" y="56"/>
                    </a:lnTo>
                    <a:lnTo>
                      <a:pt x="33" y="70"/>
                    </a:lnTo>
                    <a:lnTo>
                      <a:pt x="13" y="99"/>
                    </a:lnTo>
                    <a:lnTo>
                      <a:pt x="0" y="135"/>
                    </a:lnTo>
                    <a:lnTo>
                      <a:pt x="0" y="228"/>
                    </a:lnTo>
                    <a:lnTo>
                      <a:pt x="13" y="326"/>
                    </a:lnTo>
                    <a:lnTo>
                      <a:pt x="36" y="406"/>
                    </a:lnTo>
                    <a:lnTo>
                      <a:pt x="62" y="423"/>
                    </a:lnTo>
                    <a:lnTo>
                      <a:pt x="76" y="384"/>
                    </a:lnTo>
                    <a:lnTo>
                      <a:pt x="59" y="254"/>
                    </a:lnTo>
                    <a:lnTo>
                      <a:pt x="56" y="79"/>
                    </a:lnTo>
                    <a:lnTo>
                      <a:pt x="36" y="0"/>
                    </a:lnTo>
                  </a:path>
                </a:pathLst>
              </a:custGeom>
              <a:solidFill>
                <a:srgbClr val="FF0000"/>
              </a:solidFill>
              <a:ln w="12700" cap="rnd">
                <a:solidFill>
                  <a:srgbClr val="000000"/>
                </a:solidFill>
                <a:round/>
                <a:headEnd/>
                <a:tailEnd/>
              </a:ln>
            </p:spPr>
            <p:txBody>
              <a:bodyPr/>
              <a:lstStyle/>
              <a:p>
                <a:endParaRPr lang="es-ES"/>
              </a:p>
            </p:txBody>
          </p:sp>
          <p:sp>
            <p:nvSpPr>
              <p:cNvPr id="14401" name="Freeform 54"/>
              <p:cNvSpPr>
                <a:spLocks/>
              </p:cNvSpPr>
              <p:nvPr/>
            </p:nvSpPr>
            <p:spPr bwMode="auto">
              <a:xfrm>
                <a:off x="4659" y="2410"/>
                <a:ext cx="126" cy="167"/>
              </a:xfrm>
              <a:custGeom>
                <a:avLst/>
                <a:gdLst>
                  <a:gd name="T0" fmla="*/ 125 w 126"/>
                  <a:gd name="T1" fmla="*/ 36 h 167"/>
                  <a:gd name="T2" fmla="*/ 82 w 126"/>
                  <a:gd name="T3" fmla="*/ 0 h 167"/>
                  <a:gd name="T4" fmla="*/ 6 w 126"/>
                  <a:gd name="T5" fmla="*/ 66 h 167"/>
                  <a:gd name="T6" fmla="*/ 0 w 126"/>
                  <a:gd name="T7" fmla="*/ 96 h 167"/>
                  <a:gd name="T8" fmla="*/ 17 w 126"/>
                  <a:gd name="T9" fmla="*/ 166 h 167"/>
                  <a:gd name="T10" fmla="*/ 125 w 126"/>
                  <a:gd name="T11" fmla="*/ 36 h 167"/>
                  <a:gd name="T12" fmla="*/ 0 60000 65536"/>
                  <a:gd name="T13" fmla="*/ 0 60000 65536"/>
                  <a:gd name="T14" fmla="*/ 0 60000 65536"/>
                  <a:gd name="T15" fmla="*/ 0 60000 65536"/>
                  <a:gd name="T16" fmla="*/ 0 60000 65536"/>
                  <a:gd name="T17" fmla="*/ 0 60000 65536"/>
                  <a:gd name="T18" fmla="*/ 0 w 126"/>
                  <a:gd name="T19" fmla="*/ 0 h 167"/>
                  <a:gd name="T20" fmla="*/ 126 w 126"/>
                  <a:gd name="T21" fmla="*/ 167 h 167"/>
                </a:gdLst>
                <a:ahLst/>
                <a:cxnLst>
                  <a:cxn ang="T12">
                    <a:pos x="T0" y="T1"/>
                  </a:cxn>
                  <a:cxn ang="T13">
                    <a:pos x="T2" y="T3"/>
                  </a:cxn>
                  <a:cxn ang="T14">
                    <a:pos x="T4" y="T5"/>
                  </a:cxn>
                  <a:cxn ang="T15">
                    <a:pos x="T6" y="T7"/>
                  </a:cxn>
                  <a:cxn ang="T16">
                    <a:pos x="T8" y="T9"/>
                  </a:cxn>
                  <a:cxn ang="T17">
                    <a:pos x="T10" y="T11"/>
                  </a:cxn>
                </a:cxnLst>
                <a:rect l="T18" t="T19" r="T20" b="T21"/>
                <a:pathLst>
                  <a:path w="126" h="167">
                    <a:moveTo>
                      <a:pt x="125" y="36"/>
                    </a:moveTo>
                    <a:lnTo>
                      <a:pt x="82" y="0"/>
                    </a:lnTo>
                    <a:lnTo>
                      <a:pt x="6" y="66"/>
                    </a:lnTo>
                    <a:lnTo>
                      <a:pt x="0" y="96"/>
                    </a:lnTo>
                    <a:lnTo>
                      <a:pt x="17" y="166"/>
                    </a:lnTo>
                    <a:lnTo>
                      <a:pt x="125" y="36"/>
                    </a:lnTo>
                  </a:path>
                </a:pathLst>
              </a:custGeom>
              <a:solidFill>
                <a:srgbClr val="FFFFBF"/>
              </a:solidFill>
              <a:ln w="12700" cap="rnd">
                <a:solidFill>
                  <a:srgbClr val="000000"/>
                </a:solidFill>
                <a:round/>
                <a:headEnd/>
                <a:tailEnd/>
              </a:ln>
            </p:spPr>
            <p:txBody>
              <a:bodyPr/>
              <a:lstStyle/>
              <a:p>
                <a:endParaRPr lang="es-ES"/>
              </a:p>
            </p:txBody>
          </p:sp>
          <p:grpSp>
            <p:nvGrpSpPr>
              <p:cNvPr id="14402" name="Group 55"/>
              <p:cNvGrpSpPr>
                <a:grpSpLocks/>
              </p:cNvGrpSpPr>
              <p:nvPr/>
            </p:nvGrpSpPr>
            <p:grpSpPr bwMode="auto">
              <a:xfrm>
                <a:off x="4659" y="2443"/>
                <a:ext cx="500" cy="623"/>
                <a:chOff x="4659" y="2443"/>
                <a:chExt cx="500" cy="623"/>
              </a:xfrm>
            </p:grpSpPr>
            <p:sp>
              <p:nvSpPr>
                <p:cNvPr id="14403" name="Freeform 56"/>
                <p:cNvSpPr>
                  <a:spLocks/>
                </p:cNvSpPr>
                <p:nvPr/>
              </p:nvSpPr>
              <p:spPr bwMode="auto">
                <a:xfrm>
                  <a:off x="4659" y="2443"/>
                  <a:ext cx="500" cy="623"/>
                </a:xfrm>
                <a:custGeom>
                  <a:avLst/>
                  <a:gdLst>
                    <a:gd name="T0" fmla="*/ 108 w 500"/>
                    <a:gd name="T1" fmla="*/ 7 h 623"/>
                    <a:gd name="T2" fmla="*/ 138 w 500"/>
                    <a:gd name="T3" fmla="*/ 0 h 623"/>
                    <a:gd name="T4" fmla="*/ 164 w 500"/>
                    <a:gd name="T5" fmla="*/ 7 h 623"/>
                    <a:gd name="T6" fmla="*/ 184 w 500"/>
                    <a:gd name="T7" fmla="*/ 24 h 623"/>
                    <a:gd name="T8" fmla="*/ 207 w 500"/>
                    <a:gd name="T9" fmla="*/ 63 h 623"/>
                    <a:gd name="T10" fmla="*/ 231 w 500"/>
                    <a:gd name="T11" fmla="*/ 142 h 623"/>
                    <a:gd name="T12" fmla="*/ 273 w 500"/>
                    <a:gd name="T13" fmla="*/ 242 h 623"/>
                    <a:gd name="T14" fmla="*/ 334 w 500"/>
                    <a:gd name="T15" fmla="*/ 367 h 623"/>
                    <a:gd name="T16" fmla="*/ 390 w 500"/>
                    <a:gd name="T17" fmla="*/ 436 h 623"/>
                    <a:gd name="T18" fmla="*/ 452 w 500"/>
                    <a:gd name="T19" fmla="*/ 506 h 623"/>
                    <a:gd name="T20" fmla="*/ 476 w 500"/>
                    <a:gd name="T21" fmla="*/ 539 h 623"/>
                    <a:gd name="T22" fmla="*/ 499 w 500"/>
                    <a:gd name="T23" fmla="*/ 569 h 623"/>
                    <a:gd name="T24" fmla="*/ 456 w 500"/>
                    <a:gd name="T25" fmla="*/ 603 h 623"/>
                    <a:gd name="T26" fmla="*/ 432 w 500"/>
                    <a:gd name="T27" fmla="*/ 619 h 623"/>
                    <a:gd name="T28" fmla="*/ 399 w 500"/>
                    <a:gd name="T29" fmla="*/ 583 h 623"/>
                    <a:gd name="T30" fmla="*/ 396 w 500"/>
                    <a:gd name="T31" fmla="*/ 622 h 623"/>
                    <a:gd name="T32" fmla="*/ 323 w 500"/>
                    <a:gd name="T33" fmla="*/ 619 h 623"/>
                    <a:gd name="T34" fmla="*/ 260 w 500"/>
                    <a:gd name="T35" fmla="*/ 622 h 623"/>
                    <a:gd name="T36" fmla="*/ 170 w 500"/>
                    <a:gd name="T37" fmla="*/ 616 h 623"/>
                    <a:gd name="T38" fmla="*/ 59 w 500"/>
                    <a:gd name="T39" fmla="*/ 595 h 623"/>
                    <a:gd name="T40" fmla="*/ 17 w 500"/>
                    <a:gd name="T41" fmla="*/ 563 h 623"/>
                    <a:gd name="T42" fmla="*/ 12 w 500"/>
                    <a:gd name="T43" fmla="*/ 539 h 623"/>
                    <a:gd name="T44" fmla="*/ 46 w 500"/>
                    <a:gd name="T45" fmla="*/ 483 h 623"/>
                    <a:gd name="T46" fmla="*/ 53 w 500"/>
                    <a:gd name="T47" fmla="*/ 433 h 623"/>
                    <a:gd name="T48" fmla="*/ 40 w 500"/>
                    <a:gd name="T49" fmla="*/ 367 h 623"/>
                    <a:gd name="T50" fmla="*/ 6 w 500"/>
                    <a:gd name="T51" fmla="*/ 277 h 623"/>
                    <a:gd name="T52" fmla="*/ 0 w 500"/>
                    <a:gd name="T53" fmla="*/ 222 h 623"/>
                    <a:gd name="T54" fmla="*/ 3 w 500"/>
                    <a:gd name="T55" fmla="*/ 183 h 623"/>
                    <a:gd name="T56" fmla="*/ 17 w 500"/>
                    <a:gd name="T57" fmla="*/ 146 h 623"/>
                    <a:gd name="T58" fmla="*/ 36 w 500"/>
                    <a:gd name="T59" fmla="*/ 103 h 623"/>
                    <a:gd name="T60" fmla="*/ 62 w 500"/>
                    <a:gd name="T61" fmla="*/ 57 h 623"/>
                    <a:gd name="T62" fmla="*/ 82 w 500"/>
                    <a:gd name="T63" fmla="*/ 30 h 623"/>
                    <a:gd name="T64" fmla="*/ 108 w 500"/>
                    <a:gd name="T65" fmla="*/ 7 h 62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00"/>
                    <a:gd name="T100" fmla="*/ 0 h 623"/>
                    <a:gd name="T101" fmla="*/ 500 w 500"/>
                    <a:gd name="T102" fmla="*/ 623 h 62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00" h="623">
                      <a:moveTo>
                        <a:pt x="108" y="7"/>
                      </a:moveTo>
                      <a:lnTo>
                        <a:pt x="138" y="0"/>
                      </a:lnTo>
                      <a:lnTo>
                        <a:pt x="164" y="7"/>
                      </a:lnTo>
                      <a:lnTo>
                        <a:pt x="184" y="24"/>
                      </a:lnTo>
                      <a:lnTo>
                        <a:pt x="207" y="63"/>
                      </a:lnTo>
                      <a:lnTo>
                        <a:pt x="231" y="142"/>
                      </a:lnTo>
                      <a:lnTo>
                        <a:pt x="273" y="242"/>
                      </a:lnTo>
                      <a:lnTo>
                        <a:pt x="334" y="367"/>
                      </a:lnTo>
                      <a:lnTo>
                        <a:pt x="390" y="436"/>
                      </a:lnTo>
                      <a:lnTo>
                        <a:pt x="452" y="506"/>
                      </a:lnTo>
                      <a:lnTo>
                        <a:pt x="476" y="539"/>
                      </a:lnTo>
                      <a:lnTo>
                        <a:pt x="499" y="569"/>
                      </a:lnTo>
                      <a:lnTo>
                        <a:pt x="456" y="603"/>
                      </a:lnTo>
                      <a:lnTo>
                        <a:pt x="432" y="619"/>
                      </a:lnTo>
                      <a:lnTo>
                        <a:pt x="399" y="583"/>
                      </a:lnTo>
                      <a:lnTo>
                        <a:pt x="396" y="622"/>
                      </a:lnTo>
                      <a:lnTo>
                        <a:pt x="323" y="619"/>
                      </a:lnTo>
                      <a:lnTo>
                        <a:pt x="260" y="622"/>
                      </a:lnTo>
                      <a:lnTo>
                        <a:pt x="170" y="616"/>
                      </a:lnTo>
                      <a:lnTo>
                        <a:pt x="59" y="595"/>
                      </a:lnTo>
                      <a:lnTo>
                        <a:pt x="17" y="563"/>
                      </a:lnTo>
                      <a:lnTo>
                        <a:pt x="12" y="539"/>
                      </a:lnTo>
                      <a:lnTo>
                        <a:pt x="46" y="483"/>
                      </a:lnTo>
                      <a:lnTo>
                        <a:pt x="53" y="433"/>
                      </a:lnTo>
                      <a:lnTo>
                        <a:pt x="40" y="367"/>
                      </a:lnTo>
                      <a:lnTo>
                        <a:pt x="6" y="277"/>
                      </a:lnTo>
                      <a:lnTo>
                        <a:pt x="0" y="222"/>
                      </a:lnTo>
                      <a:lnTo>
                        <a:pt x="3" y="183"/>
                      </a:lnTo>
                      <a:lnTo>
                        <a:pt x="17" y="146"/>
                      </a:lnTo>
                      <a:lnTo>
                        <a:pt x="36" y="103"/>
                      </a:lnTo>
                      <a:lnTo>
                        <a:pt x="62" y="57"/>
                      </a:lnTo>
                      <a:lnTo>
                        <a:pt x="82" y="30"/>
                      </a:lnTo>
                      <a:lnTo>
                        <a:pt x="108" y="7"/>
                      </a:lnTo>
                    </a:path>
                  </a:pathLst>
                </a:custGeom>
                <a:solidFill>
                  <a:srgbClr val="3F5F00"/>
                </a:solidFill>
                <a:ln w="12700" cap="rnd">
                  <a:solidFill>
                    <a:srgbClr val="000000"/>
                  </a:solidFill>
                  <a:round/>
                  <a:headEnd/>
                  <a:tailEnd/>
                </a:ln>
              </p:spPr>
              <p:txBody>
                <a:bodyPr/>
                <a:lstStyle/>
                <a:p>
                  <a:endParaRPr lang="es-ES"/>
                </a:p>
              </p:txBody>
            </p:sp>
            <p:sp>
              <p:nvSpPr>
                <p:cNvPr id="14404" name="Freeform 57"/>
                <p:cNvSpPr>
                  <a:spLocks/>
                </p:cNvSpPr>
                <p:nvPr/>
              </p:nvSpPr>
              <p:spPr bwMode="auto">
                <a:xfrm>
                  <a:off x="4702" y="2446"/>
                  <a:ext cx="100" cy="322"/>
                </a:xfrm>
                <a:custGeom>
                  <a:avLst/>
                  <a:gdLst>
                    <a:gd name="T0" fmla="*/ 99 w 100"/>
                    <a:gd name="T1" fmla="*/ 0 h 322"/>
                    <a:gd name="T2" fmla="*/ 91 w 100"/>
                    <a:gd name="T3" fmla="*/ 44 h 322"/>
                    <a:gd name="T4" fmla="*/ 68 w 100"/>
                    <a:gd name="T5" fmla="*/ 110 h 322"/>
                    <a:gd name="T6" fmla="*/ 33 w 100"/>
                    <a:gd name="T7" fmla="*/ 77 h 322"/>
                    <a:gd name="T8" fmla="*/ 49 w 100"/>
                    <a:gd name="T9" fmla="*/ 127 h 322"/>
                    <a:gd name="T10" fmla="*/ 0 w 100"/>
                    <a:gd name="T11" fmla="*/ 321 h 322"/>
                    <a:gd name="T12" fmla="*/ 0 60000 65536"/>
                    <a:gd name="T13" fmla="*/ 0 60000 65536"/>
                    <a:gd name="T14" fmla="*/ 0 60000 65536"/>
                    <a:gd name="T15" fmla="*/ 0 60000 65536"/>
                    <a:gd name="T16" fmla="*/ 0 60000 65536"/>
                    <a:gd name="T17" fmla="*/ 0 60000 65536"/>
                    <a:gd name="T18" fmla="*/ 0 w 100"/>
                    <a:gd name="T19" fmla="*/ 0 h 322"/>
                    <a:gd name="T20" fmla="*/ 100 w 100"/>
                    <a:gd name="T21" fmla="*/ 322 h 322"/>
                  </a:gdLst>
                  <a:ahLst/>
                  <a:cxnLst>
                    <a:cxn ang="T12">
                      <a:pos x="T0" y="T1"/>
                    </a:cxn>
                    <a:cxn ang="T13">
                      <a:pos x="T2" y="T3"/>
                    </a:cxn>
                    <a:cxn ang="T14">
                      <a:pos x="T4" y="T5"/>
                    </a:cxn>
                    <a:cxn ang="T15">
                      <a:pos x="T6" y="T7"/>
                    </a:cxn>
                    <a:cxn ang="T16">
                      <a:pos x="T8" y="T9"/>
                    </a:cxn>
                    <a:cxn ang="T17">
                      <a:pos x="T10" y="T11"/>
                    </a:cxn>
                  </a:cxnLst>
                  <a:rect l="T18" t="T19" r="T20" b="T21"/>
                  <a:pathLst>
                    <a:path w="100" h="322">
                      <a:moveTo>
                        <a:pt x="99" y="0"/>
                      </a:moveTo>
                      <a:lnTo>
                        <a:pt x="91" y="44"/>
                      </a:lnTo>
                      <a:lnTo>
                        <a:pt x="68" y="110"/>
                      </a:lnTo>
                      <a:lnTo>
                        <a:pt x="33" y="77"/>
                      </a:lnTo>
                      <a:lnTo>
                        <a:pt x="49" y="127"/>
                      </a:lnTo>
                      <a:lnTo>
                        <a:pt x="0" y="321"/>
                      </a:lnTo>
                    </a:path>
                  </a:pathLst>
                </a:custGeom>
                <a:noFill/>
                <a:ln w="12700" cap="rnd">
                  <a:solidFill>
                    <a:srgbClr val="000000"/>
                  </a:solidFill>
                  <a:round/>
                  <a:headEnd/>
                  <a:tailEnd/>
                </a:ln>
              </p:spPr>
              <p:txBody>
                <a:bodyPr/>
                <a:lstStyle/>
                <a:p>
                  <a:endParaRPr lang="es-ES"/>
                </a:p>
              </p:txBody>
            </p:sp>
          </p:grpSp>
        </p:grpSp>
      </p:grpSp>
      <p:grpSp>
        <p:nvGrpSpPr>
          <p:cNvPr id="14356" name="Group 58"/>
          <p:cNvGrpSpPr>
            <a:grpSpLocks/>
          </p:cNvGrpSpPr>
          <p:nvPr/>
        </p:nvGrpSpPr>
        <p:grpSpPr bwMode="auto">
          <a:xfrm>
            <a:off x="6596063" y="4448175"/>
            <a:ext cx="455612" cy="280988"/>
            <a:chOff x="4155" y="2802"/>
            <a:chExt cx="287" cy="177"/>
          </a:xfrm>
        </p:grpSpPr>
        <p:sp>
          <p:nvSpPr>
            <p:cNvPr id="14393" name="Freeform 59"/>
            <p:cNvSpPr>
              <a:spLocks/>
            </p:cNvSpPr>
            <p:nvPr/>
          </p:nvSpPr>
          <p:spPr bwMode="auto">
            <a:xfrm>
              <a:off x="4155" y="2802"/>
              <a:ext cx="287" cy="177"/>
            </a:xfrm>
            <a:custGeom>
              <a:avLst/>
              <a:gdLst>
                <a:gd name="T0" fmla="*/ 210 w 287"/>
                <a:gd name="T1" fmla="*/ 1 h 177"/>
                <a:gd name="T2" fmla="*/ 56 w 287"/>
                <a:gd name="T3" fmla="*/ 21 h 177"/>
                <a:gd name="T4" fmla="*/ 16 w 287"/>
                <a:gd name="T5" fmla="*/ 26 h 177"/>
                <a:gd name="T6" fmla="*/ 5 w 287"/>
                <a:gd name="T7" fmla="*/ 30 h 177"/>
                <a:gd name="T8" fmla="*/ 0 w 287"/>
                <a:gd name="T9" fmla="*/ 35 h 177"/>
                <a:gd name="T10" fmla="*/ 1 w 287"/>
                <a:gd name="T11" fmla="*/ 48 h 177"/>
                <a:gd name="T12" fmla="*/ 14 w 287"/>
                <a:gd name="T13" fmla="*/ 67 h 177"/>
                <a:gd name="T14" fmla="*/ 24 w 287"/>
                <a:gd name="T15" fmla="*/ 85 h 177"/>
                <a:gd name="T16" fmla="*/ 23 w 287"/>
                <a:gd name="T17" fmla="*/ 111 h 177"/>
                <a:gd name="T18" fmla="*/ 63 w 287"/>
                <a:gd name="T19" fmla="*/ 139 h 177"/>
                <a:gd name="T20" fmla="*/ 72 w 287"/>
                <a:gd name="T21" fmla="*/ 144 h 177"/>
                <a:gd name="T22" fmla="*/ 82 w 287"/>
                <a:gd name="T23" fmla="*/ 143 h 177"/>
                <a:gd name="T24" fmla="*/ 102 w 287"/>
                <a:gd name="T25" fmla="*/ 151 h 177"/>
                <a:gd name="T26" fmla="*/ 123 w 287"/>
                <a:gd name="T27" fmla="*/ 163 h 177"/>
                <a:gd name="T28" fmla="*/ 141 w 287"/>
                <a:gd name="T29" fmla="*/ 176 h 177"/>
                <a:gd name="T30" fmla="*/ 154 w 287"/>
                <a:gd name="T31" fmla="*/ 175 h 177"/>
                <a:gd name="T32" fmla="*/ 169 w 287"/>
                <a:gd name="T33" fmla="*/ 166 h 177"/>
                <a:gd name="T34" fmla="*/ 169 w 287"/>
                <a:gd name="T35" fmla="*/ 152 h 177"/>
                <a:gd name="T36" fmla="*/ 158 w 287"/>
                <a:gd name="T37" fmla="*/ 141 h 177"/>
                <a:gd name="T38" fmla="*/ 137 w 287"/>
                <a:gd name="T39" fmla="*/ 130 h 177"/>
                <a:gd name="T40" fmla="*/ 125 w 287"/>
                <a:gd name="T41" fmla="*/ 126 h 177"/>
                <a:gd name="T42" fmla="*/ 142 w 287"/>
                <a:gd name="T43" fmla="*/ 105 h 177"/>
                <a:gd name="T44" fmla="*/ 160 w 287"/>
                <a:gd name="T45" fmla="*/ 96 h 177"/>
                <a:gd name="T46" fmla="*/ 163 w 287"/>
                <a:gd name="T47" fmla="*/ 101 h 177"/>
                <a:gd name="T48" fmla="*/ 177 w 287"/>
                <a:gd name="T49" fmla="*/ 104 h 177"/>
                <a:gd name="T50" fmla="*/ 195 w 287"/>
                <a:gd name="T51" fmla="*/ 104 h 177"/>
                <a:gd name="T52" fmla="*/ 208 w 287"/>
                <a:gd name="T53" fmla="*/ 99 h 177"/>
                <a:gd name="T54" fmla="*/ 228 w 287"/>
                <a:gd name="T55" fmla="*/ 90 h 177"/>
                <a:gd name="T56" fmla="*/ 235 w 287"/>
                <a:gd name="T57" fmla="*/ 83 h 177"/>
                <a:gd name="T58" fmla="*/ 241 w 287"/>
                <a:gd name="T59" fmla="*/ 70 h 177"/>
                <a:gd name="T60" fmla="*/ 252 w 287"/>
                <a:gd name="T61" fmla="*/ 60 h 177"/>
                <a:gd name="T62" fmla="*/ 267 w 287"/>
                <a:gd name="T63" fmla="*/ 57 h 177"/>
                <a:gd name="T64" fmla="*/ 286 w 287"/>
                <a:gd name="T65" fmla="*/ 57 h 177"/>
                <a:gd name="T66" fmla="*/ 268 w 287"/>
                <a:gd name="T67" fmla="*/ 0 h 177"/>
                <a:gd name="T68" fmla="*/ 210 w 287"/>
                <a:gd name="T69" fmla="*/ 1 h 17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87"/>
                <a:gd name="T106" fmla="*/ 0 h 177"/>
                <a:gd name="T107" fmla="*/ 287 w 287"/>
                <a:gd name="T108" fmla="*/ 177 h 17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87" h="177">
                  <a:moveTo>
                    <a:pt x="210" y="1"/>
                  </a:moveTo>
                  <a:lnTo>
                    <a:pt x="56" y="21"/>
                  </a:lnTo>
                  <a:lnTo>
                    <a:pt x="16" y="26"/>
                  </a:lnTo>
                  <a:lnTo>
                    <a:pt x="5" y="30"/>
                  </a:lnTo>
                  <a:lnTo>
                    <a:pt x="0" y="35"/>
                  </a:lnTo>
                  <a:lnTo>
                    <a:pt x="1" y="48"/>
                  </a:lnTo>
                  <a:lnTo>
                    <a:pt x="14" y="67"/>
                  </a:lnTo>
                  <a:lnTo>
                    <a:pt x="24" y="85"/>
                  </a:lnTo>
                  <a:lnTo>
                    <a:pt x="23" y="111"/>
                  </a:lnTo>
                  <a:lnTo>
                    <a:pt x="63" y="139"/>
                  </a:lnTo>
                  <a:lnTo>
                    <a:pt x="72" y="144"/>
                  </a:lnTo>
                  <a:lnTo>
                    <a:pt x="82" y="143"/>
                  </a:lnTo>
                  <a:lnTo>
                    <a:pt x="102" y="151"/>
                  </a:lnTo>
                  <a:lnTo>
                    <a:pt x="123" y="163"/>
                  </a:lnTo>
                  <a:lnTo>
                    <a:pt x="141" y="176"/>
                  </a:lnTo>
                  <a:lnTo>
                    <a:pt x="154" y="175"/>
                  </a:lnTo>
                  <a:lnTo>
                    <a:pt x="169" y="166"/>
                  </a:lnTo>
                  <a:lnTo>
                    <a:pt x="169" y="152"/>
                  </a:lnTo>
                  <a:lnTo>
                    <a:pt x="158" y="141"/>
                  </a:lnTo>
                  <a:lnTo>
                    <a:pt x="137" y="130"/>
                  </a:lnTo>
                  <a:lnTo>
                    <a:pt x="125" y="126"/>
                  </a:lnTo>
                  <a:lnTo>
                    <a:pt x="142" y="105"/>
                  </a:lnTo>
                  <a:lnTo>
                    <a:pt x="160" y="96"/>
                  </a:lnTo>
                  <a:lnTo>
                    <a:pt x="163" y="101"/>
                  </a:lnTo>
                  <a:lnTo>
                    <a:pt x="177" y="104"/>
                  </a:lnTo>
                  <a:lnTo>
                    <a:pt x="195" y="104"/>
                  </a:lnTo>
                  <a:lnTo>
                    <a:pt x="208" y="99"/>
                  </a:lnTo>
                  <a:lnTo>
                    <a:pt x="228" y="90"/>
                  </a:lnTo>
                  <a:lnTo>
                    <a:pt x="235" y="83"/>
                  </a:lnTo>
                  <a:lnTo>
                    <a:pt x="241" y="70"/>
                  </a:lnTo>
                  <a:lnTo>
                    <a:pt x="252" y="60"/>
                  </a:lnTo>
                  <a:lnTo>
                    <a:pt x="267" y="57"/>
                  </a:lnTo>
                  <a:lnTo>
                    <a:pt x="286" y="57"/>
                  </a:lnTo>
                  <a:lnTo>
                    <a:pt x="268" y="0"/>
                  </a:lnTo>
                  <a:lnTo>
                    <a:pt x="210" y="1"/>
                  </a:lnTo>
                </a:path>
              </a:pathLst>
            </a:custGeom>
            <a:solidFill>
              <a:srgbClr val="FFBFBF"/>
            </a:solidFill>
            <a:ln w="12700" cap="rnd">
              <a:solidFill>
                <a:srgbClr val="000000"/>
              </a:solidFill>
              <a:round/>
              <a:headEnd/>
              <a:tailEnd/>
            </a:ln>
          </p:spPr>
          <p:txBody>
            <a:bodyPr/>
            <a:lstStyle/>
            <a:p>
              <a:endParaRPr lang="es-ES"/>
            </a:p>
          </p:txBody>
        </p:sp>
        <p:grpSp>
          <p:nvGrpSpPr>
            <p:cNvPr id="14394" name="Group 60"/>
            <p:cNvGrpSpPr>
              <a:grpSpLocks/>
            </p:cNvGrpSpPr>
            <p:nvPr/>
          </p:nvGrpSpPr>
          <p:grpSpPr bwMode="auto">
            <a:xfrm>
              <a:off x="4178" y="2841"/>
              <a:ext cx="101" cy="107"/>
              <a:chOff x="4178" y="2841"/>
              <a:chExt cx="101" cy="107"/>
            </a:xfrm>
          </p:grpSpPr>
          <p:sp>
            <p:nvSpPr>
              <p:cNvPr id="14395" name="Freeform 61"/>
              <p:cNvSpPr>
                <a:spLocks/>
              </p:cNvSpPr>
              <p:nvPr/>
            </p:nvSpPr>
            <p:spPr bwMode="auto">
              <a:xfrm>
                <a:off x="4178" y="2841"/>
                <a:ext cx="83" cy="49"/>
              </a:xfrm>
              <a:custGeom>
                <a:avLst/>
                <a:gdLst>
                  <a:gd name="T0" fmla="*/ 82 w 83"/>
                  <a:gd name="T1" fmla="*/ 3 h 49"/>
                  <a:gd name="T2" fmla="*/ 42 w 83"/>
                  <a:gd name="T3" fmla="*/ 0 h 49"/>
                  <a:gd name="T4" fmla="*/ 4 w 83"/>
                  <a:gd name="T5" fmla="*/ 21 h 49"/>
                  <a:gd name="T6" fmla="*/ 0 w 83"/>
                  <a:gd name="T7" fmla="*/ 39 h 49"/>
                  <a:gd name="T8" fmla="*/ 2 w 83"/>
                  <a:gd name="T9" fmla="*/ 48 h 49"/>
                  <a:gd name="T10" fmla="*/ 0 60000 65536"/>
                  <a:gd name="T11" fmla="*/ 0 60000 65536"/>
                  <a:gd name="T12" fmla="*/ 0 60000 65536"/>
                  <a:gd name="T13" fmla="*/ 0 60000 65536"/>
                  <a:gd name="T14" fmla="*/ 0 60000 65536"/>
                  <a:gd name="T15" fmla="*/ 0 w 83"/>
                  <a:gd name="T16" fmla="*/ 0 h 49"/>
                  <a:gd name="T17" fmla="*/ 83 w 83"/>
                  <a:gd name="T18" fmla="*/ 49 h 49"/>
                </a:gdLst>
                <a:ahLst/>
                <a:cxnLst>
                  <a:cxn ang="T10">
                    <a:pos x="T0" y="T1"/>
                  </a:cxn>
                  <a:cxn ang="T11">
                    <a:pos x="T2" y="T3"/>
                  </a:cxn>
                  <a:cxn ang="T12">
                    <a:pos x="T4" y="T5"/>
                  </a:cxn>
                  <a:cxn ang="T13">
                    <a:pos x="T6" y="T7"/>
                  </a:cxn>
                  <a:cxn ang="T14">
                    <a:pos x="T8" y="T9"/>
                  </a:cxn>
                </a:cxnLst>
                <a:rect l="T15" t="T16" r="T17" b="T18"/>
                <a:pathLst>
                  <a:path w="83" h="49">
                    <a:moveTo>
                      <a:pt x="82" y="3"/>
                    </a:moveTo>
                    <a:lnTo>
                      <a:pt x="42" y="0"/>
                    </a:lnTo>
                    <a:lnTo>
                      <a:pt x="4" y="21"/>
                    </a:lnTo>
                    <a:lnTo>
                      <a:pt x="0" y="39"/>
                    </a:lnTo>
                    <a:lnTo>
                      <a:pt x="2" y="48"/>
                    </a:lnTo>
                  </a:path>
                </a:pathLst>
              </a:custGeom>
              <a:noFill/>
              <a:ln w="12700" cap="rnd">
                <a:solidFill>
                  <a:srgbClr val="000000"/>
                </a:solidFill>
                <a:round/>
                <a:headEnd/>
                <a:tailEnd/>
              </a:ln>
            </p:spPr>
            <p:txBody>
              <a:bodyPr/>
              <a:lstStyle/>
              <a:p>
                <a:endParaRPr lang="es-ES"/>
              </a:p>
            </p:txBody>
          </p:sp>
          <p:sp>
            <p:nvSpPr>
              <p:cNvPr id="14396" name="Freeform 62"/>
              <p:cNvSpPr>
                <a:spLocks/>
              </p:cNvSpPr>
              <p:nvPr/>
            </p:nvSpPr>
            <p:spPr bwMode="auto">
              <a:xfrm>
                <a:off x="4227" y="2869"/>
                <a:ext cx="52" cy="79"/>
              </a:xfrm>
              <a:custGeom>
                <a:avLst/>
                <a:gdLst>
                  <a:gd name="T0" fmla="*/ 51 w 52"/>
                  <a:gd name="T1" fmla="*/ 0 h 79"/>
                  <a:gd name="T2" fmla="*/ 5 w 52"/>
                  <a:gd name="T3" fmla="*/ 48 h 79"/>
                  <a:gd name="T4" fmla="*/ 0 w 52"/>
                  <a:gd name="T5" fmla="*/ 57 h 79"/>
                  <a:gd name="T6" fmla="*/ 5 w 52"/>
                  <a:gd name="T7" fmla="*/ 67 h 79"/>
                  <a:gd name="T8" fmla="*/ 9 w 52"/>
                  <a:gd name="T9" fmla="*/ 76 h 79"/>
                  <a:gd name="T10" fmla="*/ 12 w 52"/>
                  <a:gd name="T11" fmla="*/ 78 h 79"/>
                  <a:gd name="T12" fmla="*/ 0 60000 65536"/>
                  <a:gd name="T13" fmla="*/ 0 60000 65536"/>
                  <a:gd name="T14" fmla="*/ 0 60000 65536"/>
                  <a:gd name="T15" fmla="*/ 0 60000 65536"/>
                  <a:gd name="T16" fmla="*/ 0 60000 65536"/>
                  <a:gd name="T17" fmla="*/ 0 60000 65536"/>
                  <a:gd name="T18" fmla="*/ 0 w 52"/>
                  <a:gd name="T19" fmla="*/ 0 h 79"/>
                  <a:gd name="T20" fmla="*/ 52 w 52"/>
                  <a:gd name="T21" fmla="*/ 79 h 79"/>
                </a:gdLst>
                <a:ahLst/>
                <a:cxnLst>
                  <a:cxn ang="T12">
                    <a:pos x="T0" y="T1"/>
                  </a:cxn>
                  <a:cxn ang="T13">
                    <a:pos x="T2" y="T3"/>
                  </a:cxn>
                  <a:cxn ang="T14">
                    <a:pos x="T4" y="T5"/>
                  </a:cxn>
                  <a:cxn ang="T15">
                    <a:pos x="T6" y="T7"/>
                  </a:cxn>
                  <a:cxn ang="T16">
                    <a:pos x="T8" y="T9"/>
                  </a:cxn>
                  <a:cxn ang="T17">
                    <a:pos x="T10" y="T11"/>
                  </a:cxn>
                </a:cxnLst>
                <a:rect l="T18" t="T19" r="T20" b="T21"/>
                <a:pathLst>
                  <a:path w="52" h="79">
                    <a:moveTo>
                      <a:pt x="51" y="0"/>
                    </a:moveTo>
                    <a:lnTo>
                      <a:pt x="5" y="48"/>
                    </a:lnTo>
                    <a:lnTo>
                      <a:pt x="0" y="57"/>
                    </a:lnTo>
                    <a:lnTo>
                      <a:pt x="5" y="67"/>
                    </a:lnTo>
                    <a:lnTo>
                      <a:pt x="9" y="76"/>
                    </a:lnTo>
                    <a:lnTo>
                      <a:pt x="12" y="78"/>
                    </a:lnTo>
                  </a:path>
                </a:pathLst>
              </a:custGeom>
              <a:noFill/>
              <a:ln w="12700" cap="rnd">
                <a:solidFill>
                  <a:srgbClr val="000000"/>
                </a:solidFill>
                <a:round/>
                <a:headEnd/>
                <a:tailEnd/>
              </a:ln>
            </p:spPr>
            <p:txBody>
              <a:bodyPr/>
              <a:lstStyle/>
              <a:p>
                <a:endParaRPr lang="es-ES"/>
              </a:p>
            </p:txBody>
          </p:sp>
          <p:sp>
            <p:nvSpPr>
              <p:cNvPr id="14397" name="Freeform 63"/>
              <p:cNvSpPr>
                <a:spLocks/>
              </p:cNvSpPr>
              <p:nvPr/>
            </p:nvSpPr>
            <p:spPr bwMode="auto">
              <a:xfrm>
                <a:off x="4202" y="2857"/>
                <a:ext cx="67" cy="90"/>
              </a:xfrm>
              <a:custGeom>
                <a:avLst/>
                <a:gdLst>
                  <a:gd name="T0" fmla="*/ 66 w 67"/>
                  <a:gd name="T1" fmla="*/ 0 h 90"/>
                  <a:gd name="T2" fmla="*/ 35 w 67"/>
                  <a:gd name="T3" fmla="*/ 8 h 90"/>
                  <a:gd name="T4" fmla="*/ 5 w 67"/>
                  <a:gd name="T5" fmla="*/ 26 h 90"/>
                  <a:gd name="T6" fmla="*/ 0 w 67"/>
                  <a:gd name="T7" fmla="*/ 45 h 90"/>
                  <a:gd name="T8" fmla="*/ 25 w 67"/>
                  <a:gd name="T9" fmla="*/ 85 h 90"/>
                  <a:gd name="T10" fmla="*/ 34 w 67"/>
                  <a:gd name="T11" fmla="*/ 89 h 90"/>
                  <a:gd name="T12" fmla="*/ 0 60000 65536"/>
                  <a:gd name="T13" fmla="*/ 0 60000 65536"/>
                  <a:gd name="T14" fmla="*/ 0 60000 65536"/>
                  <a:gd name="T15" fmla="*/ 0 60000 65536"/>
                  <a:gd name="T16" fmla="*/ 0 60000 65536"/>
                  <a:gd name="T17" fmla="*/ 0 60000 65536"/>
                  <a:gd name="T18" fmla="*/ 0 w 67"/>
                  <a:gd name="T19" fmla="*/ 0 h 90"/>
                  <a:gd name="T20" fmla="*/ 67 w 67"/>
                  <a:gd name="T21" fmla="*/ 90 h 90"/>
                </a:gdLst>
                <a:ahLst/>
                <a:cxnLst>
                  <a:cxn ang="T12">
                    <a:pos x="T0" y="T1"/>
                  </a:cxn>
                  <a:cxn ang="T13">
                    <a:pos x="T2" y="T3"/>
                  </a:cxn>
                  <a:cxn ang="T14">
                    <a:pos x="T4" y="T5"/>
                  </a:cxn>
                  <a:cxn ang="T15">
                    <a:pos x="T6" y="T7"/>
                  </a:cxn>
                  <a:cxn ang="T16">
                    <a:pos x="T8" y="T9"/>
                  </a:cxn>
                  <a:cxn ang="T17">
                    <a:pos x="T10" y="T11"/>
                  </a:cxn>
                </a:cxnLst>
                <a:rect l="T18" t="T19" r="T20" b="T21"/>
                <a:pathLst>
                  <a:path w="67" h="90">
                    <a:moveTo>
                      <a:pt x="66" y="0"/>
                    </a:moveTo>
                    <a:lnTo>
                      <a:pt x="35" y="8"/>
                    </a:lnTo>
                    <a:lnTo>
                      <a:pt x="5" y="26"/>
                    </a:lnTo>
                    <a:lnTo>
                      <a:pt x="0" y="45"/>
                    </a:lnTo>
                    <a:lnTo>
                      <a:pt x="25" y="85"/>
                    </a:lnTo>
                    <a:lnTo>
                      <a:pt x="34" y="89"/>
                    </a:lnTo>
                  </a:path>
                </a:pathLst>
              </a:custGeom>
              <a:noFill/>
              <a:ln w="12700" cap="rnd">
                <a:solidFill>
                  <a:srgbClr val="000000"/>
                </a:solidFill>
                <a:round/>
                <a:headEnd/>
                <a:tailEnd/>
              </a:ln>
            </p:spPr>
            <p:txBody>
              <a:bodyPr/>
              <a:lstStyle/>
              <a:p>
                <a:endParaRPr lang="es-ES"/>
              </a:p>
            </p:txBody>
          </p:sp>
        </p:grpSp>
      </p:grpSp>
      <p:sp>
        <p:nvSpPr>
          <p:cNvPr id="14357" name="Freeform 64"/>
          <p:cNvSpPr>
            <a:spLocks/>
          </p:cNvSpPr>
          <p:nvPr/>
        </p:nvSpPr>
        <p:spPr bwMode="auto">
          <a:xfrm>
            <a:off x="6926263" y="4427538"/>
            <a:ext cx="134937" cy="141287"/>
          </a:xfrm>
          <a:custGeom>
            <a:avLst/>
            <a:gdLst>
              <a:gd name="T0" fmla="*/ 0 w 85"/>
              <a:gd name="T1" fmla="*/ 1 h 89"/>
              <a:gd name="T2" fmla="*/ 37 w 85"/>
              <a:gd name="T3" fmla="*/ 88 h 89"/>
              <a:gd name="T4" fmla="*/ 84 w 85"/>
              <a:gd name="T5" fmla="*/ 86 h 89"/>
              <a:gd name="T6" fmla="*/ 58 w 85"/>
              <a:gd name="T7" fmla="*/ 0 h 89"/>
              <a:gd name="T8" fmla="*/ 0 w 85"/>
              <a:gd name="T9" fmla="*/ 1 h 89"/>
              <a:gd name="T10" fmla="*/ 0 60000 65536"/>
              <a:gd name="T11" fmla="*/ 0 60000 65536"/>
              <a:gd name="T12" fmla="*/ 0 60000 65536"/>
              <a:gd name="T13" fmla="*/ 0 60000 65536"/>
              <a:gd name="T14" fmla="*/ 0 60000 65536"/>
              <a:gd name="T15" fmla="*/ 0 w 85"/>
              <a:gd name="T16" fmla="*/ 0 h 89"/>
              <a:gd name="T17" fmla="*/ 85 w 85"/>
              <a:gd name="T18" fmla="*/ 89 h 89"/>
            </a:gdLst>
            <a:ahLst/>
            <a:cxnLst>
              <a:cxn ang="T10">
                <a:pos x="T0" y="T1"/>
              </a:cxn>
              <a:cxn ang="T11">
                <a:pos x="T2" y="T3"/>
              </a:cxn>
              <a:cxn ang="T12">
                <a:pos x="T4" y="T5"/>
              </a:cxn>
              <a:cxn ang="T13">
                <a:pos x="T6" y="T7"/>
              </a:cxn>
              <a:cxn ang="T14">
                <a:pos x="T8" y="T9"/>
              </a:cxn>
            </a:cxnLst>
            <a:rect l="T15" t="T16" r="T17" b="T18"/>
            <a:pathLst>
              <a:path w="85" h="89">
                <a:moveTo>
                  <a:pt x="0" y="1"/>
                </a:moveTo>
                <a:lnTo>
                  <a:pt x="37" y="88"/>
                </a:lnTo>
                <a:lnTo>
                  <a:pt x="84" y="86"/>
                </a:lnTo>
                <a:lnTo>
                  <a:pt x="58" y="0"/>
                </a:lnTo>
                <a:lnTo>
                  <a:pt x="0" y="1"/>
                </a:lnTo>
              </a:path>
            </a:pathLst>
          </a:custGeom>
          <a:solidFill>
            <a:srgbClr val="FFFF9F"/>
          </a:solidFill>
          <a:ln w="12700" cap="rnd">
            <a:solidFill>
              <a:srgbClr val="000000"/>
            </a:solidFill>
            <a:round/>
            <a:headEnd/>
            <a:tailEnd/>
          </a:ln>
        </p:spPr>
        <p:txBody>
          <a:bodyPr/>
          <a:lstStyle/>
          <a:p>
            <a:endParaRPr lang="es-ES"/>
          </a:p>
        </p:txBody>
      </p:sp>
      <p:sp>
        <p:nvSpPr>
          <p:cNvPr id="14358" name="Freeform 65"/>
          <p:cNvSpPr>
            <a:spLocks/>
          </p:cNvSpPr>
          <p:nvPr/>
        </p:nvSpPr>
        <p:spPr bwMode="auto">
          <a:xfrm>
            <a:off x="6970713" y="4081463"/>
            <a:ext cx="720725" cy="528637"/>
          </a:xfrm>
          <a:custGeom>
            <a:avLst/>
            <a:gdLst>
              <a:gd name="T0" fmla="*/ 3 w 454"/>
              <a:gd name="T1" fmla="*/ 219 h 333"/>
              <a:gd name="T2" fmla="*/ 9 w 454"/>
              <a:gd name="T3" fmla="*/ 249 h 333"/>
              <a:gd name="T4" fmla="*/ 21 w 454"/>
              <a:gd name="T5" fmla="*/ 283 h 333"/>
              <a:gd name="T6" fmla="*/ 28 w 454"/>
              <a:gd name="T7" fmla="*/ 310 h 333"/>
              <a:gd name="T8" fmla="*/ 104 w 454"/>
              <a:gd name="T9" fmla="*/ 312 h 333"/>
              <a:gd name="T10" fmla="*/ 165 w 454"/>
              <a:gd name="T11" fmla="*/ 317 h 333"/>
              <a:gd name="T12" fmla="*/ 230 w 454"/>
              <a:gd name="T13" fmla="*/ 327 h 333"/>
              <a:gd name="T14" fmla="*/ 265 w 454"/>
              <a:gd name="T15" fmla="*/ 332 h 333"/>
              <a:gd name="T16" fmla="*/ 318 w 454"/>
              <a:gd name="T17" fmla="*/ 289 h 333"/>
              <a:gd name="T18" fmla="*/ 384 w 454"/>
              <a:gd name="T19" fmla="*/ 200 h 333"/>
              <a:gd name="T20" fmla="*/ 426 w 454"/>
              <a:gd name="T21" fmla="*/ 133 h 333"/>
              <a:gd name="T22" fmla="*/ 448 w 454"/>
              <a:gd name="T23" fmla="*/ 84 h 333"/>
              <a:gd name="T24" fmla="*/ 453 w 454"/>
              <a:gd name="T25" fmla="*/ 38 h 333"/>
              <a:gd name="T26" fmla="*/ 438 w 454"/>
              <a:gd name="T27" fmla="*/ 14 h 333"/>
              <a:gd name="T28" fmla="*/ 407 w 454"/>
              <a:gd name="T29" fmla="*/ 0 h 333"/>
              <a:gd name="T30" fmla="*/ 372 w 454"/>
              <a:gd name="T31" fmla="*/ 8 h 333"/>
              <a:gd name="T32" fmla="*/ 339 w 454"/>
              <a:gd name="T33" fmla="*/ 37 h 333"/>
              <a:gd name="T34" fmla="*/ 305 w 454"/>
              <a:gd name="T35" fmla="*/ 81 h 333"/>
              <a:gd name="T36" fmla="*/ 274 w 454"/>
              <a:gd name="T37" fmla="*/ 117 h 333"/>
              <a:gd name="T38" fmla="*/ 244 w 454"/>
              <a:gd name="T39" fmla="*/ 158 h 333"/>
              <a:gd name="T40" fmla="*/ 232 w 454"/>
              <a:gd name="T41" fmla="*/ 183 h 333"/>
              <a:gd name="T42" fmla="*/ 235 w 454"/>
              <a:gd name="T43" fmla="*/ 197 h 333"/>
              <a:gd name="T44" fmla="*/ 228 w 454"/>
              <a:gd name="T45" fmla="*/ 205 h 333"/>
              <a:gd name="T46" fmla="*/ 219 w 454"/>
              <a:gd name="T47" fmla="*/ 211 h 333"/>
              <a:gd name="T48" fmla="*/ 190 w 454"/>
              <a:gd name="T49" fmla="*/ 213 h 333"/>
              <a:gd name="T50" fmla="*/ 96 w 454"/>
              <a:gd name="T51" fmla="*/ 201 h 333"/>
              <a:gd name="T52" fmla="*/ 0 w 454"/>
              <a:gd name="T53" fmla="*/ 194 h 333"/>
              <a:gd name="T54" fmla="*/ 3 w 454"/>
              <a:gd name="T55" fmla="*/ 219 h 33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54"/>
              <a:gd name="T85" fmla="*/ 0 h 333"/>
              <a:gd name="T86" fmla="*/ 454 w 454"/>
              <a:gd name="T87" fmla="*/ 333 h 33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54" h="333">
                <a:moveTo>
                  <a:pt x="3" y="219"/>
                </a:moveTo>
                <a:lnTo>
                  <a:pt x="9" y="249"/>
                </a:lnTo>
                <a:lnTo>
                  <a:pt x="21" y="283"/>
                </a:lnTo>
                <a:lnTo>
                  <a:pt x="28" y="310"/>
                </a:lnTo>
                <a:lnTo>
                  <a:pt x="104" y="312"/>
                </a:lnTo>
                <a:lnTo>
                  <a:pt x="165" y="317"/>
                </a:lnTo>
                <a:lnTo>
                  <a:pt x="230" y="327"/>
                </a:lnTo>
                <a:lnTo>
                  <a:pt x="265" y="332"/>
                </a:lnTo>
                <a:lnTo>
                  <a:pt x="318" y="289"/>
                </a:lnTo>
                <a:lnTo>
                  <a:pt x="384" y="200"/>
                </a:lnTo>
                <a:lnTo>
                  <a:pt x="426" y="133"/>
                </a:lnTo>
                <a:lnTo>
                  <a:pt x="448" y="84"/>
                </a:lnTo>
                <a:lnTo>
                  <a:pt x="453" y="38"/>
                </a:lnTo>
                <a:lnTo>
                  <a:pt x="438" y="14"/>
                </a:lnTo>
                <a:lnTo>
                  <a:pt x="407" y="0"/>
                </a:lnTo>
                <a:lnTo>
                  <a:pt x="372" y="8"/>
                </a:lnTo>
                <a:lnTo>
                  <a:pt x="339" y="37"/>
                </a:lnTo>
                <a:lnTo>
                  <a:pt x="305" y="81"/>
                </a:lnTo>
                <a:lnTo>
                  <a:pt x="274" y="117"/>
                </a:lnTo>
                <a:lnTo>
                  <a:pt x="244" y="158"/>
                </a:lnTo>
                <a:lnTo>
                  <a:pt x="232" y="183"/>
                </a:lnTo>
                <a:lnTo>
                  <a:pt x="235" y="197"/>
                </a:lnTo>
                <a:lnTo>
                  <a:pt x="228" y="205"/>
                </a:lnTo>
                <a:lnTo>
                  <a:pt x="219" y="211"/>
                </a:lnTo>
                <a:lnTo>
                  <a:pt x="190" y="213"/>
                </a:lnTo>
                <a:lnTo>
                  <a:pt x="96" y="201"/>
                </a:lnTo>
                <a:lnTo>
                  <a:pt x="0" y="194"/>
                </a:lnTo>
                <a:lnTo>
                  <a:pt x="3" y="219"/>
                </a:lnTo>
              </a:path>
            </a:pathLst>
          </a:custGeom>
          <a:solidFill>
            <a:srgbClr val="3F5F00"/>
          </a:solidFill>
          <a:ln w="12700" cap="rnd">
            <a:solidFill>
              <a:srgbClr val="000000"/>
            </a:solidFill>
            <a:round/>
            <a:headEnd/>
            <a:tailEnd/>
          </a:ln>
        </p:spPr>
        <p:txBody>
          <a:bodyPr/>
          <a:lstStyle/>
          <a:p>
            <a:endParaRPr lang="es-ES"/>
          </a:p>
        </p:txBody>
      </p:sp>
      <p:grpSp>
        <p:nvGrpSpPr>
          <p:cNvPr id="14359" name="Group 66"/>
          <p:cNvGrpSpPr>
            <a:grpSpLocks/>
          </p:cNvGrpSpPr>
          <p:nvPr/>
        </p:nvGrpSpPr>
        <p:grpSpPr bwMode="auto">
          <a:xfrm>
            <a:off x="6872288" y="3683000"/>
            <a:ext cx="333375" cy="355600"/>
            <a:chOff x="4329" y="2320"/>
            <a:chExt cx="210" cy="224"/>
          </a:xfrm>
        </p:grpSpPr>
        <p:sp>
          <p:nvSpPr>
            <p:cNvPr id="14390" name="Freeform 67"/>
            <p:cNvSpPr>
              <a:spLocks/>
            </p:cNvSpPr>
            <p:nvPr/>
          </p:nvSpPr>
          <p:spPr bwMode="auto">
            <a:xfrm>
              <a:off x="4329" y="2320"/>
              <a:ext cx="210" cy="224"/>
            </a:xfrm>
            <a:custGeom>
              <a:avLst/>
              <a:gdLst>
                <a:gd name="T0" fmla="*/ 95 w 210"/>
                <a:gd name="T1" fmla="*/ 210 h 224"/>
                <a:gd name="T2" fmla="*/ 90 w 210"/>
                <a:gd name="T3" fmla="*/ 201 h 224"/>
                <a:gd name="T4" fmla="*/ 72 w 210"/>
                <a:gd name="T5" fmla="*/ 194 h 224"/>
                <a:gd name="T6" fmla="*/ 52 w 210"/>
                <a:gd name="T7" fmla="*/ 184 h 224"/>
                <a:gd name="T8" fmla="*/ 24 w 210"/>
                <a:gd name="T9" fmla="*/ 128 h 224"/>
                <a:gd name="T10" fmla="*/ 0 w 210"/>
                <a:gd name="T11" fmla="*/ 76 h 224"/>
                <a:gd name="T12" fmla="*/ 0 w 210"/>
                <a:gd name="T13" fmla="*/ 50 h 224"/>
                <a:gd name="T14" fmla="*/ 41 w 210"/>
                <a:gd name="T15" fmla="*/ 8 h 224"/>
                <a:gd name="T16" fmla="*/ 72 w 210"/>
                <a:gd name="T17" fmla="*/ 5 h 224"/>
                <a:gd name="T18" fmla="*/ 81 w 210"/>
                <a:gd name="T19" fmla="*/ 12 h 224"/>
                <a:gd name="T20" fmla="*/ 109 w 210"/>
                <a:gd name="T21" fmla="*/ 0 h 224"/>
                <a:gd name="T22" fmla="*/ 120 w 210"/>
                <a:gd name="T23" fmla="*/ 1 h 224"/>
                <a:gd name="T24" fmla="*/ 128 w 210"/>
                <a:gd name="T25" fmla="*/ 9 h 224"/>
                <a:gd name="T26" fmla="*/ 132 w 210"/>
                <a:gd name="T27" fmla="*/ 18 h 224"/>
                <a:gd name="T28" fmla="*/ 125 w 210"/>
                <a:gd name="T29" fmla="*/ 28 h 224"/>
                <a:gd name="T30" fmla="*/ 75 w 210"/>
                <a:gd name="T31" fmla="*/ 53 h 224"/>
                <a:gd name="T32" fmla="*/ 64 w 210"/>
                <a:gd name="T33" fmla="*/ 90 h 224"/>
                <a:gd name="T34" fmla="*/ 83 w 210"/>
                <a:gd name="T35" fmla="*/ 63 h 224"/>
                <a:gd name="T36" fmla="*/ 131 w 210"/>
                <a:gd name="T37" fmla="*/ 48 h 224"/>
                <a:gd name="T38" fmla="*/ 137 w 210"/>
                <a:gd name="T39" fmla="*/ 48 h 224"/>
                <a:gd name="T40" fmla="*/ 144 w 210"/>
                <a:gd name="T41" fmla="*/ 54 h 224"/>
                <a:gd name="T42" fmla="*/ 148 w 210"/>
                <a:gd name="T43" fmla="*/ 69 h 224"/>
                <a:gd name="T44" fmla="*/ 142 w 210"/>
                <a:gd name="T45" fmla="*/ 78 h 224"/>
                <a:gd name="T46" fmla="*/ 104 w 210"/>
                <a:gd name="T47" fmla="*/ 94 h 224"/>
                <a:gd name="T48" fmla="*/ 102 w 210"/>
                <a:gd name="T49" fmla="*/ 109 h 224"/>
                <a:gd name="T50" fmla="*/ 127 w 210"/>
                <a:gd name="T51" fmla="*/ 141 h 224"/>
                <a:gd name="T52" fmla="*/ 139 w 210"/>
                <a:gd name="T53" fmla="*/ 139 h 224"/>
                <a:gd name="T54" fmla="*/ 150 w 210"/>
                <a:gd name="T55" fmla="*/ 137 h 224"/>
                <a:gd name="T56" fmla="*/ 165 w 210"/>
                <a:gd name="T57" fmla="*/ 128 h 224"/>
                <a:gd name="T58" fmla="*/ 172 w 210"/>
                <a:gd name="T59" fmla="*/ 118 h 224"/>
                <a:gd name="T60" fmla="*/ 185 w 210"/>
                <a:gd name="T61" fmla="*/ 111 h 224"/>
                <a:gd name="T62" fmla="*/ 196 w 210"/>
                <a:gd name="T63" fmla="*/ 112 h 224"/>
                <a:gd name="T64" fmla="*/ 204 w 210"/>
                <a:gd name="T65" fmla="*/ 117 h 224"/>
                <a:gd name="T66" fmla="*/ 208 w 210"/>
                <a:gd name="T67" fmla="*/ 128 h 224"/>
                <a:gd name="T68" fmla="*/ 209 w 210"/>
                <a:gd name="T69" fmla="*/ 137 h 224"/>
                <a:gd name="T70" fmla="*/ 204 w 210"/>
                <a:gd name="T71" fmla="*/ 145 h 224"/>
                <a:gd name="T72" fmla="*/ 187 w 210"/>
                <a:gd name="T73" fmla="*/ 153 h 224"/>
                <a:gd name="T74" fmla="*/ 165 w 210"/>
                <a:gd name="T75" fmla="*/ 160 h 224"/>
                <a:gd name="T76" fmla="*/ 155 w 210"/>
                <a:gd name="T77" fmla="*/ 168 h 224"/>
                <a:gd name="T78" fmla="*/ 171 w 210"/>
                <a:gd name="T79" fmla="*/ 198 h 224"/>
                <a:gd name="T80" fmla="*/ 102 w 210"/>
                <a:gd name="T81" fmla="*/ 223 h 224"/>
                <a:gd name="T82" fmla="*/ 95 w 210"/>
                <a:gd name="T83" fmla="*/ 210 h 22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10"/>
                <a:gd name="T127" fmla="*/ 0 h 224"/>
                <a:gd name="T128" fmla="*/ 210 w 210"/>
                <a:gd name="T129" fmla="*/ 224 h 22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10" h="224">
                  <a:moveTo>
                    <a:pt x="95" y="210"/>
                  </a:moveTo>
                  <a:lnTo>
                    <a:pt x="90" y="201"/>
                  </a:lnTo>
                  <a:lnTo>
                    <a:pt x="72" y="194"/>
                  </a:lnTo>
                  <a:lnTo>
                    <a:pt x="52" y="184"/>
                  </a:lnTo>
                  <a:lnTo>
                    <a:pt x="24" y="128"/>
                  </a:lnTo>
                  <a:lnTo>
                    <a:pt x="0" y="76"/>
                  </a:lnTo>
                  <a:lnTo>
                    <a:pt x="0" y="50"/>
                  </a:lnTo>
                  <a:lnTo>
                    <a:pt x="41" y="8"/>
                  </a:lnTo>
                  <a:lnTo>
                    <a:pt x="72" y="5"/>
                  </a:lnTo>
                  <a:lnTo>
                    <a:pt x="81" y="12"/>
                  </a:lnTo>
                  <a:lnTo>
                    <a:pt x="109" y="0"/>
                  </a:lnTo>
                  <a:lnTo>
                    <a:pt x="120" y="1"/>
                  </a:lnTo>
                  <a:lnTo>
                    <a:pt x="128" y="9"/>
                  </a:lnTo>
                  <a:lnTo>
                    <a:pt x="132" y="18"/>
                  </a:lnTo>
                  <a:lnTo>
                    <a:pt x="125" y="28"/>
                  </a:lnTo>
                  <a:lnTo>
                    <a:pt x="75" y="53"/>
                  </a:lnTo>
                  <a:lnTo>
                    <a:pt x="64" y="90"/>
                  </a:lnTo>
                  <a:lnTo>
                    <a:pt x="83" y="63"/>
                  </a:lnTo>
                  <a:lnTo>
                    <a:pt x="131" y="48"/>
                  </a:lnTo>
                  <a:lnTo>
                    <a:pt x="137" y="48"/>
                  </a:lnTo>
                  <a:lnTo>
                    <a:pt x="144" y="54"/>
                  </a:lnTo>
                  <a:lnTo>
                    <a:pt x="148" y="69"/>
                  </a:lnTo>
                  <a:lnTo>
                    <a:pt x="142" y="78"/>
                  </a:lnTo>
                  <a:lnTo>
                    <a:pt x="104" y="94"/>
                  </a:lnTo>
                  <a:lnTo>
                    <a:pt x="102" y="109"/>
                  </a:lnTo>
                  <a:lnTo>
                    <a:pt x="127" y="141"/>
                  </a:lnTo>
                  <a:lnTo>
                    <a:pt x="139" y="139"/>
                  </a:lnTo>
                  <a:lnTo>
                    <a:pt x="150" y="137"/>
                  </a:lnTo>
                  <a:lnTo>
                    <a:pt x="165" y="128"/>
                  </a:lnTo>
                  <a:lnTo>
                    <a:pt x="172" y="118"/>
                  </a:lnTo>
                  <a:lnTo>
                    <a:pt x="185" y="111"/>
                  </a:lnTo>
                  <a:lnTo>
                    <a:pt x="196" y="112"/>
                  </a:lnTo>
                  <a:lnTo>
                    <a:pt x="204" y="117"/>
                  </a:lnTo>
                  <a:lnTo>
                    <a:pt x="208" y="128"/>
                  </a:lnTo>
                  <a:lnTo>
                    <a:pt x="209" y="137"/>
                  </a:lnTo>
                  <a:lnTo>
                    <a:pt x="204" y="145"/>
                  </a:lnTo>
                  <a:lnTo>
                    <a:pt x="187" y="153"/>
                  </a:lnTo>
                  <a:lnTo>
                    <a:pt x="165" y="160"/>
                  </a:lnTo>
                  <a:lnTo>
                    <a:pt x="155" y="168"/>
                  </a:lnTo>
                  <a:lnTo>
                    <a:pt x="171" y="198"/>
                  </a:lnTo>
                  <a:lnTo>
                    <a:pt x="102" y="223"/>
                  </a:lnTo>
                  <a:lnTo>
                    <a:pt x="95" y="210"/>
                  </a:lnTo>
                </a:path>
              </a:pathLst>
            </a:custGeom>
            <a:solidFill>
              <a:srgbClr val="FFBFBF"/>
            </a:solidFill>
            <a:ln w="12700" cap="rnd">
              <a:solidFill>
                <a:srgbClr val="000000"/>
              </a:solidFill>
              <a:round/>
              <a:headEnd/>
              <a:tailEnd/>
            </a:ln>
          </p:spPr>
          <p:txBody>
            <a:bodyPr/>
            <a:lstStyle/>
            <a:p>
              <a:endParaRPr lang="es-ES"/>
            </a:p>
          </p:txBody>
        </p:sp>
        <p:sp>
          <p:nvSpPr>
            <p:cNvPr id="14391" name="Freeform 68"/>
            <p:cNvSpPr>
              <a:spLocks/>
            </p:cNvSpPr>
            <p:nvPr/>
          </p:nvSpPr>
          <p:spPr bwMode="auto">
            <a:xfrm>
              <a:off x="4508" y="2445"/>
              <a:ext cx="11" cy="20"/>
            </a:xfrm>
            <a:custGeom>
              <a:avLst/>
              <a:gdLst>
                <a:gd name="T0" fmla="*/ 0 w 11"/>
                <a:gd name="T1" fmla="*/ 0 h 20"/>
                <a:gd name="T2" fmla="*/ 1 w 11"/>
                <a:gd name="T3" fmla="*/ 9 h 20"/>
                <a:gd name="T4" fmla="*/ 6 w 11"/>
                <a:gd name="T5" fmla="*/ 14 h 20"/>
                <a:gd name="T6" fmla="*/ 10 w 11"/>
                <a:gd name="T7" fmla="*/ 19 h 20"/>
                <a:gd name="T8" fmla="*/ 0 60000 65536"/>
                <a:gd name="T9" fmla="*/ 0 60000 65536"/>
                <a:gd name="T10" fmla="*/ 0 60000 65536"/>
                <a:gd name="T11" fmla="*/ 0 60000 65536"/>
                <a:gd name="T12" fmla="*/ 0 w 11"/>
                <a:gd name="T13" fmla="*/ 0 h 20"/>
                <a:gd name="T14" fmla="*/ 11 w 11"/>
                <a:gd name="T15" fmla="*/ 20 h 20"/>
              </a:gdLst>
              <a:ahLst/>
              <a:cxnLst>
                <a:cxn ang="T8">
                  <a:pos x="T0" y="T1"/>
                </a:cxn>
                <a:cxn ang="T9">
                  <a:pos x="T2" y="T3"/>
                </a:cxn>
                <a:cxn ang="T10">
                  <a:pos x="T4" y="T5"/>
                </a:cxn>
                <a:cxn ang="T11">
                  <a:pos x="T6" y="T7"/>
                </a:cxn>
              </a:cxnLst>
              <a:rect l="T12" t="T13" r="T14" b="T15"/>
              <a:pathLst>
                <a:path w="11" h="20">
                  <a:moveTo>
                    <a:pt x="0" y="0"/>
                  </a:moveTo>
                  <a:lnTo>
                    <a:pt x="1" y="9"/>
                  </a:lnTo>
                  <a:lnTo>
                    <a:pt x="6" y="14"/>
                  </a:lnTo>
                  <a:lnTo>
                    <a:pt x="10" y="19"/>
                  </a:lnTo>
                </a:path>
              </a:pathLst>
            </a:custGeom>
            <a:noFill/>
            <a:ln w="12700" cap="rnd">
              <a:solidFill>
                <a:srgbClr val="000000"/>
              </a:solidFill>
              <a:round/>
              <a:headEnd/>
              <a:tailEnd/>
            </a:ln>
          </p:spPr>
          <p:txBody>
            <a:bodyPr/>
            <a:lstStyle/>
            <a:p>
              <a:endParaRPr lang="es-ES"/>
            </a:p>
          </p:txBody>
        </p:sp>
        <p:sp>
          <p:nvSpPr>
            <p:cNvPr id="14392" name="Freeform 69"/>
            <p:cNvSpPr>
              <a:spLocks/>
            </p:cNvSpPr>
            <p:nvPr/>
          </p:nvSpPr>
          <p:spPr bwMode="auto">
            <a:xfrm>
              <a:off x="4362" y="2334"/>
              <a:ext cx="48" cy="57"/>
            </a:xfrm>
            <a:custGeom>
              <a:avLst/>
              <a:gdLst>
                <a:gd name="T0" fmla="*/ 47 w 48"/>
                <a:gd name="T1" fmla="*/ 0 h 57"/>
                <a:gd name="T2" fmla="*/ 19 w 48"/>
                <a:gd name="T3" fmla="*/ 11 h 57"/>
                <a:gd name="T4" fmla="*/ 10 w 48"/>
                <a:gd name="T5" fmla="*/ 22 h 57"/>
                <a:gd name="T6" fmla="*/ 5 w 48"/>
                <a:gd name="T7" fmla="*/ 36 h 57"/>
                <a:gd name="T8" fmla="*/ 0 w 48"/>
                <a:gd name="T9" fmla="*/ 53 h 57"/>
                <a:gd name="T10" fmla="*/ 0 w 48"/>
                <a:gd name="T11" fmla="*/ 56 h 57"/>
                <a:gd name="T12" fmla="*/ 0 60000 65536"/>
                <a:gd name="T13" fmla="*/ 0 60000 65536"/>
                <a:gd name="T14" fmla="*/ 0 60000 65536"/>
                <a:gd name="T15" fmla="*/ 0 60000 65536"/>
                <a:gd name="T16" fmla="*/ 0 60000 65536"/>
                <a:gd name="T17" fmla="*/ 0 60000 65536"/>
                <a:gd name="T18" fmla="*/ 0 w 48"/>
                <a:gd name="T19" fmla="*/ 0 h 57"/>
                <a:gd name="T20" fmla="*/ 48 w 48"/>
                <a:gd name="T21" fmla="*/ 57 h 57"/>
              </a:gdLst>
              <a:ahLst/>
              <a:cxnLst>
                <a:cxn ang="T12">
                  <a:pos x="T0" y="T1"/>
                </a:cxn>
                <a:cxn ang="T13">
                  <a:pos x="T2" y="T3"/>
                </a:cxn>
                <a:cxn ang="T14">
                  <a:pos x="T4" y="T5"/>
                </a:cxn>
                <a:cxn ang="T15">
                  <a:pos x="T6" y="T7"/>
                </a:cxn>
                <a:cxn ang="T16">
                  <a:pos x="T8" y="T9"/>
                </a:cxn>
                <a:cxn ang="T17">
                  <a:pos x="T10" y="T11"/>
                </a:cxn>
              </a:cxnLst>
              <a:rect l="T18" t="T19" r="T20" b="T21"/>
              <a:pathLst>
                <a:path w="48" h="57">
                  <a:moveTo>
                    <a:pt x="47" y="0"/>
                  </a:moveTo>
                  <a:lnTo>
                    <a:pt x="19" y="11"/>
                  </a:lnTo>
                  <a:lnTo>
                    <a:pt x="10" y="22"/>
                  </a:lnTo>
                  <a:lnTo>
                    <a:pt x="5" y="36"/>
                  </a:lnTo>
                  <a:lnTo>
                    <a:pt x="0" y="53"/>
                  </a:lnTo>
                  <a:lnTo>
                    <a:pt x="0" y="56"/>
                  </a:lnTo>
                </a:path>
              </a:pathLst>
            </a:custGeom>
            <a:noFill/>
            <a:ln w="12700" cap="rnd">
              <a:solidFill>
                <a:srgbClr val="000000"/>
              </a:solidFill>
              <a:round/>
              <a:headEnd/>
              <a:tailEnd/>
            </a:ln>
          </p:spPr>
          <p:txBody>
            <a:bodyPr/>
            <a:lstStyle/>
            <a:p>
              <a:endParaRPr lang="es-ES"/>
            </a:p>
          </p:txBody>
        </p:sp>
      </p:grpSp>
      <p:sp>
        <p:nvSpPr>
          <p:cNvPr id="14360" name="Freeform 70"/>
          <p:cNvSpPr>
            <a:spLocks/>
          </p:cNvSpPr>
          <p:nvPr/>
        </p:nvSpPr>
        <p:spPr bwMode="auto">
          <a:xfrm>
            <a:off x="7007225" y="3952875"/>
            <a:ext cx="196850" cy="134938"/>
          </a:xfrm>
          <a:custGeom>
            <a:avLst/>
            <a:gdLst>
              <a:gd name="T0" fmla="*/ 17 w 124"/>
              <a:gd name="T1" fmla="*/ 84 h 85"/>
              <a:gd name="T2" fmla="*/ 0 w 124"/>
              <a:gd name="T3" fmla="*/ 41 h 85"/>
              <a:gd name="T4" fmla="*/ 104 w 124"/>
              <a:gd name="T5" fmla="*/ 0 h 85"/>
              <a:gd name="T6" fmla="*/ 123 w 124"/>
              <a:gd name="T7" fmla="*/ 36 h 85"/>
              <a:gd name="T8" fmla="*/ 17 w 124"/>
              <a:gd name="T9" fmla="*/ 84 h 85"/>
              <a:gd name="T10" fmla="*/ 0 60000 65536"/>
              <a:gd name="T11" fmla="*/ 0 60000 65536"/>
              <a:gd name="T12" fmla="*/ 0 60000 65536"/>
              <a:gd name="T13" fmla="*/ 0 60000 65536"/>
              <a:gd name="T14" fmla="*/ 0 60000 65536"/>
              <a:gd name="T15" fmla="*/ 0 w 124"/>
              <a:gd name="T16" fmla="*/ 0 h 85"/>
              <a:gd name="T17" fmla="*/ 124 w 124"/>
              <a:gd name="T18" fmla="*/ 85 h 85"/>
            </a:gdLst>
            <a:ahLst/>
            <a:cxnLst>
              <a:cxn ang="T10">
                <a:pos x="T0" y="T1"/>
              </a:cxn>
              <a:cxn ang="T11">
                <a:pos x="T2" y="T3"/>
              </a:cxn>
              <a:cxn ang="T12">
                <a:pos x="T4" y="T5"/>
              </a:cxn>
              <a:cxn ang="T13">
                <a:pos x="T6" y="T7"/>
              </a:cxn>
              <a:cxn ang="T14">
                <a:pos x="T8" y="T9"/>
              </a:cxn>
            </a:cxnLst>
            <a:rect l="T15" t="T16" r="T17" b="T18"/>
            <a:pathLst>
              <a:path w="124" h="85">
                <a:moveTo>
                  <a:pt x="17" y="84"/>
                </a:moveTo>
                <a:lnTo>
                  <a:pt x="0" y="41"/>
                </a:lnTo>
                <a:lnTo>
                  <a:pt x="104" y="0"/>
                </a:lnTo>
                <a:lnTo>
                  <a:pt x="123" y="36"/>
                </a:lnTo>
                <a:lnTo>
                  <a:pt x="17" y="84"/>
                </a:lnTo>
              </a:path>
            </a:pathLst>
          </a:custGeom>
          <a:solidFill>
            <a:srgbClr val="FFFFBF"/>
          </a:solidFill>
          <a:ln w="12700" cap="rnd">
            <a:solidFill>
              <a:srgbClr val="000000"/>
            </a:solidFill>
            <a:round/>
            <a:headEnd/>
            <a:tailEnd/>
          </a:ln>
        </p:spPr>
        <p:txBody>
          <a:bodyPr/>
          <a:lstStyle/>
          <a:p>
            <a:endParaRPr lang="es-ES"/>
          </a:p>
        </p:txBody>
      </p:sp>
      <p:grpSp>
        <p:nvGrpSpPr>
          <p:cNvPr id="14361" name="Group 71"/>
          <p:cNvGrpSpPr>
            <a:grpSpLocks/>
          </p:cNvGrpSpPr>
          <p:nvPr/>
        </p:nvGrpSpPr>
        <p:grpSpPr bwMode="auto">
          <a:xfrm>
            <a:off x="4724400" y="2963863"/>
            <a:ext cx="1374775" cy="1903412"/>
            <a:chOff x="2976" y="1867"/>
            <a:chExt cx="866" cy="1199"/>
          </a:xfrm>
        </p:grpSpPr>
        <p:grpSp>
          <p:nvGrpSpPr>
            <p:cNvPr id="14370" name="Group 72"/>
            <p:cNvGrpSpPr>
              <a:grpSpLocks/>
            </p:cNvGrpSpPr>
            <p:nvPr/>
          </p:nvGrpSpPr>
          <p:grpSpPr bwMode="auto">
            <a:xfrm>
              <a:off x="3357" y="1943"/>
              <a:ext cx="485" cy="598"/>
              <a:chOff x="3357" y="1943"/>
              <a:chExt cx="485" cy="598"/>
            </a:xfrm>
          </p:grpSpPr>
          <p:sp>
            <p:nvSpPr>
              <p:cNvPr id="14376" name="Freeform 73"/>
              <p:cNvSpPr>
                <a:spLocks/>
              </p:cNvSpPr>
              <p:nvPr/>
            </p:nvSpPr>
            <p:spPr bwMode="auto">
              <a:xfrm>
                <a:off x="3402" y="2376"/>
                <a:ext cx="106" cy="165"/>
              </a:xfrm>
              <a:custGeom>
                <a:avLst/>
                <a:gdLst>
                  <a:gd name="T0" fmla="*/ 40 w 106"/>
                  <a:gd name="T1" fmla="*/ 0 h 165"/>
                  <a:gd name="T2" fmla="*/ 35 w 106"/>
                  <a:gd name="T3" fmla="*/ 58 h 165"/>
                  <a:gd name="T4" fmla="*/ 17 w 106"/>
                  <a:gd name="T5" fmla="*/ 111 h 165"/>
                  <a:gd name="T6" fmla="*/ 0 w 106"/>
                  <a:gd name="T7" fmla="*/ 138 h 165"/>
                  <a:gd name="T8" fmla="*/ 53 w 106"/>
                  <a:gd name="T9" fmla="*/ 164 h 165"/>
                  <a:gd name="T10" fmla="*/ 83 w 106"/>
                  <a:gd name="T11" fmla="*/ 102 h 165"/>
                  <a:gd name="T12" fmla="*/ 92 w 106"/>
                  <a:gd name="T13" fmla="*/ 62 h 165"/>
                  <a:gd name="T14" fmla="*/ 105 w 106"/>
                  <a:gd name="T15" fmla="*/ 9 h 165"/>
                  <a:gd name="T16" fmla="*/ 40 w 106"/>
                  <a:gd name="T17" fmla="*/ 0 h 1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6"/>
                  <a:gd name="T28" fmla="*/ 0 h 165"/>
                  <a:gd name="T29" fmla="*/ 106 w 106"/>
                  <a:gd name="T30" fmla="*/ 165 h 1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6" h="165">
                    <a:moveTo>
                      <a:pt x="40" y="0"/>
                    </a:moveTo>
                    <a:lnTo>
                      <a:pt x="35" y="58"/>
                    </a:lnTo>
                    <a:lnTo>
                      <a:pt x="17" y="111"/>
                    </a:lnTo>
                    <a:lnTo>
                      <a:pt x="0" y="138"/>
                    </a:lnTo>
                    <a:lnTo>
                      <a:pt x="53" y="164"/>
                    </a:lnTo>
                    <a:lnTo>
                      <a:pt x="83" y="102"/>
                    </a:lnTo>
                    <a:lnTo>
                      <a:pt x="92" y="62"/>
                    </a:lnTo>
                    <a:lnTo>
                      <a:pt x="105" y="9"/>
                    </a:lnTo>
                    <a:lnTo>
                      <a:pt x="40" y="0"/>
                    </a:lnTo>
                  </a:path>
                </a:pathLst>
              </a:custGeom>
              <a:solidFill>
                <a:srgbClr val="FF9F9F"/>
              </a:solidFill>
              <a:ln w="12700" cap="rnd">
                <a:solidFill>
                  <a:srgbClr val="000000"/>
                </a:solidFill>
                <a:round/>
                <a:headEnd/>
                <a:tailEnd/>
              </a:ln>
            </p:spPr>
            <p:txBody>
              <a:bodyPr/>
              <a:lstStyle/>
              <a:p>
                <a:endParaRPr lang="es-ES"/>
              </a:p>
            </p:txBody>
          </p:sp>
          <p:grpSp>
            <p:nvGrpSpPr>
              <p:cNvPr id="14377" name="Group 74"/>
              <p:cNvGrpSpPr>
                <a:grpSpLocks/>
              </p:cNvGrpSpPr>
              <p:nvPr/>
            </p:nvGrpSpPr>
            <p:grpSpPr bwMode="auto">
              <a:xfrm>
                <a:off x="3357" y="1943"/>
                <a:ext cx="485" cy="563"/>
                <a:chOff x="3357" y="1943"/>
                <a:chExt cx="485" cy="563"/>
              </a:xfrm>
            </p:grpSpPr>
            <p:grpSp>
              <p:nvGrpSpPr>
                <p:cNvPr id="14378" name="Group 75"/>
                <p:cNvGrpSpPr>
                  <a:grpSpLocks/>
                </p:cNvGrpSpPr>
                <p:nvPr/>
              </p:nvGrpSpPr>
              <p:grpSpPr bwMode="auto">
                <a:xfrm>
                  <a:off x="3574" y="2313"/>
                  <a:ext cx="65" cy="80"/>
                  <a:chOff x="3574" y="2313"/>
                  <a:chExt cx="65" cy="80"/>
                </a:xfrm>
              </p:grpSpPr>
              <p:sp>
                <p:nvSpPr>
                  <p:cNvPr id="14388" name="Freeform 76"/>
                  <p:cNvSpPr>
                    <a:spLocks/>
                  </p:cNvSpPr>
                  <p:nvPr/>
                </p:nvSpPr>
                <p:spPr bwMode="auto">
                  <a:xfrm>
                    <a:off x="3574" y="2313"/>
                    <a:ext cx="65" cy="36"/>
                  </a:xfrm>
                  <a:custGeom>
                    <a:avLst/>
                    <a:gdLst>
                      <a:gd name="T0" fmla="*/ 64 w 65"/>
                      <a:gd name="T1" fmla="*/ 4 h 36"/>
                      <a:gd name="T2" fmla="*/ 61 w 65"/>
                      <a:gd name="T3" fmla="*/ 35 h 36"/>
                      <a:gd name="T4" fmla="*/ 0 w 65"/>
                      <a:gd name="T5" fmla="*/ 27 h 36"/>
                      <a:gd name="T6" fmla="*/ 11 w 65"/>
                      <a:gd name="T7" fmla="*/ 0 h 36"/>
                      <a:gd name="T8" fmla="*/ 64 w 65"/>
                      <a:gd name="T9" fmla="*/ 4 h 36"/>
                      <a:gd name="T10" fmla="*/ 0 60000 65536"/>
                      <a:gd name="T11" fmla="*/ 0 60000 65536"/>
                      <a:gd name="T12" fmla="*/ 0 60000 65536"/>
                      <a:gd name="T13" fmla="*/ 0 60000 65536"/>
                      <a:gd name="T14" fmla="*/ 0 60000 65536"/>
                      <a:gd name="T15" fmla="*/ 0 w 65"/>
                      <a:gd name="T16" fmla="*/ 0 h 36"/>
                      <a:gd name="T17" fmla="*/ 65 w 65"/>
                      <a:gd name="T18" fmla="*/ 36 h 36"/>
                    </a:gdLst>
                    <a:ahLst/>
                    <a:cxnLst>
                      <a:cxn ang="T10">
                        <a:pos x="T0" y="T1"/>
                      </a:cxn>
                      <a:cxn ang="T11">
                        <a:pos x="T2" y="T3"/>
                      </a:cxn>
                      <a:cxn ang="T12">
                        <a:pos x="T4" y="T5"/>
                      </a:cxn>
                      <a:cxn ang="T13">
                        <a:pos x="T6" y="T7"/>
                      </a:cxn>
                      <a:cxn ang="T14">
                        <a:pos x="T8" y="T9"/>
                      </a:cxn>
                    </a:cxnLst>
                    <a:rect l="T15" t="T16" r="T17" b="T18"/>
                    <a:pathLst>
                      <a:path w="65" h="36">
                        <a:moveTo>
                          <a:pt x="64" y="4"/>
                        </a:moveTo>
                        <a:lnTo>
                          <a:pt x="61" y="35"/>
                        </a:lnTo>
                        <a:lnTo>
                          <a:pt x="0" y="27"/>
                        </a:lnTo>
                        <a:lnTo>
                          <a:pt x="11" y="0"/>
                        </a:lnTo>
                        <a:lnTo>
                          <a:pt x="64" y="4"/>
                        </a:lnTo>
                      </a:path>
                    </a:pathLst>
                  </a:custGeom>
                  <a:solidFill>
                    <a:srgbClr val="FFFFFF"/>
                  </a:solidFill>
                  <a:ln w="12700" cap="rnd">
                    <a:solidFill>
                      <a:srgbClr val="000000"/>
                    </a:solidFill>
                    <a:round/>
                    <a:headEnd/>
                    <a:tailEnd/>
                  </a:ln>
                </p:spPr>
                <p:txBody>
                  <a:bodyPr/>
                  <a:lstStyle/>
                  <a:p>
                    <a:endParaRPr lang="es-ES"/>
                  </a:p>
                </p:txBody>
              </p:sp>
              <p:sp>
                <p:nvSpPr>
                  <p:cNvPr id="14389" name="Freeform 77"/>
                  <p:cNvSpPr>
                    <a:spLocks/>
                  </p:cNvSpPr>
                  <p:nvPr/>
                </p:nvSpPr>
                <p:spPr bwMode="auto">
                  <a:xfrm>
                    <a:off x="3574" y="2345"/>
                    <a:ext cx="46" cy="48"/>
                  </a:xfrm>
                  <a:custGeom>
                    <a:avLst/>
                    <a:gdLst>
                      <a:gd name="T0" fmla="*/ 45 w 46"/>
                      <a:gd name="T1" fmla="*/ 2 h 48"/>
                      <a:gd name="T2" fmla="*/ 42 w 46"/>
                      <a:gd name="T3" fmla="*/ 16 h 48"/>
                      <a:gd name="T4" fmla="*/ 42 w 46"/>
                      <a:gd name="T5" fmla="*/ 23 h 48"/>
                      <a:gd name="T6" fmla="*/ 42 w 46"/>
                      <a:gd name="T7" fmla="*/ 30 h 48"/>
                      <a:gd name="T8" fmla="*/ 45 w 46"/>
                      <a:gd name="T9" fmla="*/ 47 h 48"/>
                      <a:gd name="T10" fmla="*/ 2 w 46"/>
                      <a:gd name="T11" fmla="*/ 26 h 48"/>
                      <a:gd name="T12" fmla="*/ 0 w 46"/>
                      <a:gd name="T13" fmla="*/ 0 h 48"/>
                      <a:gd name="T14" fmla="*/ 45 w 46"/>
                      <a:gd name="T15" fmla="*/ 2 h 48"/>
                      <a:gd name="T16" fmla="*/ 0 60000 65536"/>
                      <a:gd name="T17" fmla="*/ 0 60000 65536"/>
                      <a:gd name="T18" fmla="*/ 0 60000 65536"/>
                      <a:gd name="T19" fmla="*/ 0 60000 65536"/>
                      <a:gd name="T20" fmla="*/ 0 60000 65536"/>
                      <a:gd name="T21" fmla="*/ 0 60000 65536"/>
                      <a:gd name="T22" fmla="*/ 0 60000 65536"/>
                      <a:gd name="T23" fmla="*/ 0 60000 65536"/>
                      <a:gd name="T24" fmla="*/ 0 w 46"/>
                      <a:gd name="T25" fmla="*/ 0 h 48"/>
                      <a:gd name="T26" fmla="*/ 46 w 46"/>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6" h="48">
                        <a:moveTo>
                          <a:pt x="45" y="2"/>
                        </a:moveTo>
                        <a:lnTo>
                          <a:pt x="42" y="16"/>
                        </a:lnTo>
                        <a:lnTo>
                          <a:pt x="42" y="23"/>
                        </a:lnTo>
                        <a:lnTo>
                          <a:pt x="42" y="30"/>
                        </a:lnTo>
                        <a:lnTo>
                          <a:pt x="45" y="47"/>
                        </a:lnTo>
                        <a:lnTo>
                          <a:pt x="2" y="26"/>
                        </a:lnTo>
                        <a:lnTo>
                          <a:pt x="0" y="0"/>
                        </a:lnTo>
                        <a:lnTo>
                          <a:pt x="45" y="2"/>
                        </a:lnTo>
                      </a:path>
                    </a:pathLst>
                  </a:custGeom>
                  <a:solidFill>
                    <a:srgbClr val="3F1F00"/>
                  </a:solidFill>
                  <a:ln w="12700" cap="rnd">
                    <a:solidFill>
                      <a:srgbClr val="000000"/>
                    </a:solidFill>
                    <a:round/>
                    <a:headEnd/>
                    <a:tailEnd/>
                  </a:ln>
                </p:spPr>
                <p:txBody>
                  <a:bodyPr/>
                  <a:lstStyle/>
                  <a:p>
                    <a:endParaRPr lang="es-ES"/>
                  </a:p>
                </p:txBody>
              </p:sp>
            </p:grpSp>
            <p:grpSp>
              <p:nvGrpSpPr>
                <p:cNvPr id="14379" name="Group 78"/>
                <p:cNvGrpSpPr>
                  <a:grpSpLocks/>
                </p:cNvGrpSpPr>
                <p:nvPr/>
              </p:nvGrpSpPr>
              <p:grpSpPr bwMode="auto">
                <a:xfrm>
                  <a:off x="3357" y="1943"/>
                  <a:ext cx="485" cy="563"/>
                  <a:chOff x="3357" y="1943"/>
                  <a:chExt cx="485" cy="563"/>
                </a:xfrm>
              </p:grpSpPr>
              <p:sp>
                <p:nvSpPr>
                  <p:cNvPr id="14385" name="Freeform 79"/>
                  <p:cNvSpPr>
                    <a:spLocks/>
                  </p:cNvSpPr>
                  <p:nvPr/>
                </p:nvSpPr>
                <p:spPr bwMode="auto">
                  <a:xfrm>
                    <a:off x="3357" y="1943"/>
                    <a:ext cx="485" cy="563"/>
                  </a:xfrm>
                  <a:custGeom>
                    <a:avLst/>
                    <a:gdLst>
                      <a:gd name="T0" fmla="*/ 331 w 485"/>
                      <a:gd name="T1" fmla="*/ 46 h 563"/>
                      <a:gd name="T2" fmla="*/ 367 w 485"/>
                      <a:gd name="T3" fmla="*/ 76 h 563"/>
                      <a:gd name="T4" fmla="*/ 400 w 485"/>
                      <a:gd name="T5" fmla="*/ 123 h 563"/>
                      <a:gd name="T6" fmla="*/ 403 w 485"/>
                      <a:gd name="T7" fmla="*/ 174 h 563"/>
                      <a:gd name="T8" fmla="*/ 401 w 485"/>
                      <a:gd name="T9" fmla="*/ 204 h 563"/>
                      <a:gd name="T10" fmla="*/ 431 w 485"/>
                      <a:gd name="T11" fmla="*/ 245 h 563"/>
                      <a:gd name="T12" fmla="*/ 462 w 485"/>
                      <a:gd name="T13" fmla="*/ 293 h 563"/>
                      <a:gd name="T14" fmla="*/ 481 w 485"/>
                      <a:gd name="T15" fmla="*/ 333 h 563"/>
                      <a:gd name="T16" fmla="*/ 479 w 485"/>
                      <a:gd name="T17" fmla="*/ 373 h 563"/>
                      <a:gd name="T18" fmla="*/ 468 w 485"/>
                      <a:gd name="T19" fmla="*/ 393 h 563"/>
                      <a:gd name="T20" fmla="*/ 440 w 485"/>
                      <a:gd name="T21" fmla="*/ 400 h 563"/>
                      <a:gd name="T22" fmla="*/ 392 w 485"/>
                      <a:gd name="T23" fmla="*/ 375 h 563"/>
                      <a:gd name="T24" fmla="*/ 367 w 485"/>
                      <a:gd name="T25" fmla="*/ 336 h 563"/>
                      <a:gd name="T26" fmla="*/ 348 w 485"/>
                      <a:gd name="T27" fmla="*/ 401 h 563"/>
                      <a:gd name="T28" fmla="*/ 309 w 485"/>
                      <a:gd name="T29" fmla="*/ 375 h 563"/>
                      <a:gd name="T30" fmla="*/ 251 w 485"/>
                      <a:gd name="T31" fmla="*/ 376 h 563"/>
                      <a:gd name="T32" fmla="*/ 222 w 485"/>
                      <a:gd name="T33" fmla="*/ 400 h 563"/>
                      <a:gd name="T34" fmla="*/ 228 w 485"/>
                      <a:gd name="T35" fmla="*/ 421 h 563"/>
                      <a:gd name="T36" fmla="*/ 281 w 485"/>
                      <a:gd name="T37" fmla="*/ 441 h 563"/>
                      <a:gd name="T38" fmla="*/ 328 w 485"/>
                      <a:gd name="T39" fmla="*/ 448 h 563"/>
                      <a:gd name="T40" fmla="*/ 325 w 485"/>
                      <a:gd name="T41" fmla="*/ 499 h 563"/>
                      <a:gd name="T42" fmla="*/ 315 w 485"/>
                      <a:gd name="T43" fmla="*/ 546 h 563"/>
                      <a:gd name="T44" fmla="*/ 297 w 485"/>
                      <a:gd name="T45" fmla="*/ 562 h 563"/>
                      <a:gd name="T46" fmla="*/ 259 w 485"/>
                      <a:gd name="T47" fmla="*/ 549 h 563"/>
                      <a:gd name="T48" fmla="*/ 152 w 485"/>
                      <a:gd name="T49" fmla="*/ 481 h 563"/>
                      <a:gd name="T50" fmla="*/ 101 w 485"/>
                      <a:gd name="T51" fmla="*/ 441 h 563"/>
                      <a:gd name="T52" fmla="*/ 95 w 485"/>
                      <a:gd name="T53" fmla="*/ 421 h 563"/>
                      <a:gd name="T54" fmla="*/ 61 w 485"/>
                      <a:gd name="T55" fmla="*/ 423 h 563"/>
                      <a:gd name="T56" fmla="*/ 39 w 485"/>
                      <a:gd name="T57" fmla="*/ 404 h 563"/>
                      <a:gd name="T58" fmla="*/ 33 w 485"/>
                      <a:gd name="T59" fmla="*/ 354 h 563"/>
                      <a:gd name="T60" fmla="*/ 17 w 485"/>
                      <a:gd name="T61" fmla="*/ 302 h 563"/>
                      <a:gd name="T62" fmla="*/ 0 w 485"/>
                      <a:gd name="T63" fmla="*/ 209 h 563"/>
                      <a:gd name="T64" fmla="*/ 23 w 485"/>
                      <a:gd name="T65" fmla="*/ 99 h 563"/>
                      <a:gd name="T66" fmla="*/ 59 w 485"/>
                      <a:gd name="T67" fmla="*/ 48 h 563"/>
                      <a:gd name="T68" fmla="*/ 119 w 485"/>
                      <a:gd name="T69" fmla="*/ 11 h 563"/>
                      <a:gd name="T70" fmla="*/ 184 w 485"/>
                      <a:gd name="T71" fmla="*/ 0 h 563"/>
                      <a:gd name="T72" fmla="*/ 239 w 485"/>
                      <a:gd name="T73" fmla="*/ 6 h 563"/>
                      <a:gd name="T74" fmla="*/ 294 w 485"/>
                      <a:gd name="T75" fmla="*/ 26 h 56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85"/>
                      <a:gd name="T115" fmla="*/ 0 h 563"/>
                      <a:gd name="T116" fmla="*/ 485 w 485"/>
                      <a:gd name="T117" fmla="*/ 563 h 56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85" h="563">
                        <a:moveTo>
                          <a:pt x="294" y="26"/>
                        </a:moveTo>
                        <a:lnTo>
                          <a:pt x="331" y="46"/>
                        </a:lnTo>
                        <a:lnTo>
                          <a:pt x="351" y="62"/>
                        </a:lnTo>
                        <a:lnTo>
                          <a:pt x="367" y="76"/>
                        </a:lnTo>
                        <a:lnTo>
                          <a:pt x="388" y="101"/>
                        </a:lnTo>
                        <a:lnTo>
                          <a:pt x="400" y="123"/>
                        </a:lnTo>
                        <a:lnTo>
                          <a:pt x="404" y="143"/>
                        </a:lnTo>
                        <a:lnTo>
                          <a:pt x="403" y="174"/>
                        </a:lnTo>
                        <a:lnTo>
                          <a:pt x="398" y="190"/>
                        </a:lnTo>
                        <a:lnTo>
                          <a:pt x="401" y="204"/>
                        </a:lnTo>
                        <a:lnTo>
                          <a:pt x="412" y="221"/>
                        </a:lnTo>
                        <a:lnTo>
                          <a:pt x="431" y="245"/>
                        </a:lnTo>
                        <a:lnTo>
                          <a:pt x="448" y="268"/>
                        </a:lnTo>
                        <a:lnTo>
                          <a:pt x="462" y="293"/>
                        </a:lnTo>
                        <a:lnTo>
                          <a:pt x="476" y="316"/>
                        </a:lnTo>
                        <a:lnTo>
                          <a:pt x="481" y="333"/>
                        </a:lnTo>
                        <a:lnTo>
                          <a:pt x="484" y="350"/>
                        </a:lnTo>
                        <a:lnTo>
                          <a:pt x="479" y="373"/>
                        </a:lnTo>
                        <a:lnTo>
                          <a:pt x="474" y="385"/>
                        </a:lnTo>
                        <a:lnTo>
                          <a:pt x="468" y="393"/>
                        </a:lnTo>
                        <a:lnTo>
                          <a:pt x="456" y="401"/>
                        </a:lnTo>
                        <a:lnTo>
                          <a:pt x="440" y="400"/>
                        </a:lnTo>
                        <a:lnTo>
                          <a:pt x="418" y="390"/>
                        </a:lnTo>
                        <a:lnTo>
                          <a:pt x="392" y="375"/>
                        </a:lnTo>
                        <a:lnTo>
                          <a:pt x="365" y="360"/>
                        </a:lnTo>
                        <a:lnTo>
                          <a:pt x="367" y="336"/>
                        </a:lnTo>
                        <a:lnTo>
                          <a:pt x="362" y="396"/>
                        </a:lnTo>
                        <a:lnTo>
                          <a:pt x="348" y="401"/>
                        </a:lnTo>
                        <a:lnTo>
                          <a:pt x="335" y="388"/>
                        </a:lnTo>
                        <a:lnTo>
                          <a:pt x="309" y="375"/>
                        </a:lnTo>
                        <a:lnTo>
                          <a:pt x="284" y="371"/>
                        </a:lnTo>
                        <a:lnTo>
                          <a:pt x="251" y="376"/>
                        </a:lnTo>
                        <a:lnTo>
                          <a:pt x="231" y="385"/>
                        </a:lnTo>
                        <a:lnTo>
                          <a:pt x="222" y="400"/>
                        </a:lnTo>
                        <a:lnTo>
                          <a:pt x="222" y="413"/>
                        </a:lnTo>
                        <a:lnTo>
                          <a:pt x="228" y="421"/>
                        </a:lnTo>
                        <a:lnTo>
                          <a:pt x="254" y="434"/>
                        </a:lnTo>
                        <a:lnTo>
                          <a:pt x="281" y="441"/>
                        </a:lnTo>
                        <a:lnTo>
                          <a:pt x="307" y="448"/>
                        </a:lnTo>
                        <a:lnTo>
                          <a:pt x="328" y="448"/>
                        </a:lnTo>
                        <a:lnTo>
                          <a:pt x="332" y="443"/>
                        </a:lnTo>
                        <a:lnTo>
                          <a:pt x="325" y="499"/>
                        </a:lnTo>
                        <a:lnTo>
                          <a:pt x="318" y="529"/>
                        </a:lnTo>
                        <a:lnTo>
                          <a:pt x="315" y="546"/>
                        </a:lnTo>
                        <a:lnTo>
                          <a:pt x="311" y="554"/>
                        </a:lnTo>
                        <a:lnTo>
                          <a:pt x="297" y="562"/>
                        </a:lnTo>
                        <a:lnTo>
                          <a:pt x="282" y="560"/>
                        </a:lnTo>
                        <a:lnTo>
                          <a:pt x="259" y="549"/>
                        </a:lnTo>
                        <a:lnTo>
                          <a:pt x="205" y="515"/>
                        </a:lnTo>
                        <a:lnTo>
                          <a:pt x="152" y="481"/>
                        </a:lnTo>
                        <a:lnTo>
                          <a:pt x="110" y="453"/>
                        </a:lnTo>
                        <a:lnTo>
                          <a:pt x="101" y="441"/>
                        </a:lnTo>
                        <a:lnTo>
                          <a:pt x="96" y="428"/>
                        </a:lnTo>
                        <a:lnTo>
                          <a:pt x="95" y="421"/>
                        </a:lnTo>
                        <a:lnTo>
                          <a:pt x="78" y="423"/>
                        </a:lnTo>
                        <a:lnTo>
                          <a:pt x="61" y="423"/>
                        </a:lnTo>
                        <a:lnTo>
                          <a:pt x="50" y="420"/>
                        </a:lnTo>
                        <a:lnTo>
                          <a:pt x="39" y="404"/>
                        </a:lnTo>
                        <a:lnTo>
                          <a:pt x="31" y="385"/>
                        </a:lnTo>
                        <a:lnTo>
                          <a:pt x="33" y="354"/>
                        </a:lnTo>
                        <a:lnTo>
                          <a:pt x="30" y="333"/>
                        </a:lnTo>
                        <a:lnTo>
                          <a:pt x="17" y="302"/>
                        </a:lnTo>
                        <a:lnTo>
                          <a:pt x="3" y="270"/>
                        </a:lnTo>
                        <a:lnTo>
                          <a:pt x="0" y="209"/>
                        </a:lnTo>
                        <a:lnTo>
                          <a:pt x="5" y="152"/>
                        </a:lnTo>
                        <a:lnTo>
                          <a:pt x="23" y="99"/>
                        </a:lnTo>
                        <a:lnTo>
                          <a:pt x="40" y="71"/>
                        </a:lnTo>
                        <a:lnTo>
                          <a:pt x="59" y="48"/>
                        </a:lnTo>
                        <a:lnTo>
                          <a:pt x="83" y="26"/>
                        </a:lnTo>
                        <a:lnTo>
                          <a:pt x="119" y="11"/>
                        </a:lnTo>
                        <a:lnTo>
                          <a:pt x="148" y="3"/>
                        </a:lnTo>
                        <a:lnTo>
                          <a:pt x="184" y="0"/>
                        </a:lnTo>
                        <a:lnTo>
                          <a:pt x="216" y="3"/>
                        </a:lnTo>
                        <a:lnTo>
                          <a:pt x="239" y="6"/>
                        </a:lnTo>
                        <a:lnTo>
                          <a:pt x="264" y="15"/>
                        </a:lnTo>
                        <a:lnTo>
                          <a:pt x="294" y="26"/>
                        </a:lnTo>
                      </a:path>
                    </a:pathLst>
                  </a:custGeom>
                  <a:solidFill>
                    <a:srgbClr val="FF9F9F"/>
                  </a:solidFill>
                  <a:ln w="12700" cap="rnd">
                    <a:solidFill>
                      <a:srgbClr val="000000"/>
                    </a:solidFill>
                    <a:round/>
                    <a:headEnd/>
                    <a:tailEnd/>
                  </a:ln>
                </p:spPr>
                <p:txBody>
                  <a:bodyPr/>
                  <a:lstStyle/>
                  <a:p>
                    <a:endParaRPr lang="es-ES"/>
                  </a:p>
                </p:txBody>
              </p:sp>
              <p:sp>
                <p:nvSpPr>
                  <p:cNvPr id="14386" name="Freeform 80"/>
                  <p:cNvSpPr>
                    <a:spLocks/>
                  </p:cNvSpPr>
                  <p:nvPr/>
                </p:nvSpPr>
                <p:spPr bwMode="auto">
                  <a:xfrm>
                    <a:off x="3576" y="2045"/>
                    <a:ext cx="116" cy="75"/>
                  </a:xfrm>
                  <a:custGeom>
                    <a:avLst/>
                    <a:gdLst>
                      <a:gd name="T0" fmla="*/ 3 w 116"/>
                      <a:gd name="T1" fmla="*/ 47 h 75"/>
                      <a:gd name="T2" fmla="*/ 28 w 116"/>
                      <a:gd name="T3" fmla="*/ 27 h 75"/>
                      <a:gd name="T4" fmla="*/ 56 w 116"/>
                      <a:gd name="T5" fmla="*/ 10 h 75"/>
                      <a:gd name="T6" fmla="*/ 83 w 116"/>
                      <a:gd name="T7" fmla="*/ 2 h 75"/>
                      <a:gd name="T8" fmla="*/ 96 w 116"/>
                      <a:gd name="T9" fmla="*/ 0 h 75"/>
                      <a:gd name="T10" fmla="*/ 106 w 116"/>
                      <a:gd name="T11" fmla="*/ 0 h 75"/>
                      <a:gd name="T12" fmla="*/ 113 w 116"/>
                      <a:gd name="T13" fmla="*/ 5 h 75"/>
                      <a:gd name="T14" fmla="*/ 115 w 116"/>
                      <a:gd name="T15" fmla="*/ 13 h 75"/>
                      <a:gd name="T16" fmla="*/ 113 w 116"/>
                      <a:gd name="T17" fmla="*/ 21 h 75"/>
                      <a:gd name="T18" fmla="*/ 103 w 116"/>
                      <a:gd name="T19" fmla="*/ 25 h 75"/>
                      <a:gd name="T20" fmla="*/ 87 w 116"/>
                      <a:gd name="T21" fmla="*/ 30 h 75"/>
                      <a:gd name="T22" fmla="*/ 63 w 116"/>
                      <a:gd name="T23" fmla="*/ 40 h 75"/>
                      <a:gd name="T24" fmla="*/ 43 w 116"/>
                      <a:gd name="T25" fmla="*/ 52 h 75"/>
                      <a:gd name="T26" fmla="*/ 28 w 116"/>
                      <a:gd name="T27" fmla="*/ 61 h 75"/>
                      <a:gd name="T28" fmla="*/ 17 w 116"/>
                      <a:gd name="T29" fmla="*/ 72 h 75"/>
                      <a:gd name="T30" fmla="*/ 6 w 116"/>
                      <a:gd name="T31" fmla="*/ 74 h 75"/>
                      <a:gd name="T32" fmla="*/ 0 w 116"/>
                      <a:gd name="T33" fmla="*/ 61 h 75"/>
                      <a:gd name="T34" fmla="*/ 3 w 116"/>
                      <a:gd name="T35" fmla="*/ 47 h 7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6"/>
                      <a:gd name="T55" fmla="*/ 0 h 75"/>
                      <a:gd name="T56" fmla="*/ 116 w 116"/>
                      <a:gd name="T57" fmla="*/ 75 h 7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6" h="75">
                        <a:moveTo>
                          <a:pt x="3" y="47"/>
                        </a:moveTo>
                        <a:lnTo>
                          <a:pt x="28" y="27"/>
                        </a:lnTo>
                        <a:lnTo>
                          <a:pt x="56" y="10"/>
                        </a:lnTo>
                        <a:lnTo>
                          <a:pt x="83" y="2"/>
                        </a:lnTo>
                        <a:lnTo>
                          <a:pt x="96" y="0"/>
                        </a:lnTo>
                        <a:lnTo>
                          <a:pt x="106" y="0"/>
                        </a:lnTo>
                        <a:lnTo>
                          <a:pt x="113" y="5"/>
                        </a:lnTo>
                        <a:lnTo>
                          <a:pt x="115" y="13"/>
                        </a:lnTo>
                        <a:lnTo>
                          <a:pt x="113" y="21"/>
                        </a:lnTo>
                        <a:lnTo>
                          <a:pt x="103" y="25"/>
                        </a:lnTo>
                        <a:lnTo>
                          <a:pt x="87" y="30"/>
                        </a:lnTo>
                        <a:lnTo>
                          <a:pt x="63" y="40"/>
                        </a:lnTo>
                        <a:lnTo>
                          <a:pt x="43" y="52"/>
                        </a:lnTo>
                        <a:lnTo>
                          <a:pt x="28" y="61"/>
                        </a:lnTo>
                        <a:lnTo>
                          <a:pt x="17" y="72"/>
                        </a:lnTo>
                        <a:lnTo>
                          <a:pt x="6" y="74"/>
                        </a:lnTo>
                        <a:lnTo>
                          <a:pt x="0" y="61"/>
                        </a:lnTo>
                        <a:lnTo>
                          <a:pt x="3" y="47"/>
                        </a:lnTo>
                      </a:path>
                    </a:pathLst>
                  </a:custGeom>
                  <a:solidFill>
                    <a:srgbClr val="3F1F00"/>
                  </a:solidFill>
                  <a:ln w="12700" cap="rnd">
                    <a:solidFill>
                      <a:srgbClr val="000000"/>
                    </a:solidFill>
                    <a:round/>
                    <a:headEnd/>
                    <a:tailEnd/>
                  </a:ln>
                </p:spPr>
                <p:txBody>
                  <a:bodyPr/>
                  <a:lstStyle/>
                  <a:p>
                    <a:endParaRPr lang="es-ES"/>
                  </a:p>
                </p:txBody>
              </p:sp>
              <p:sp>
                <p:nvSpPr>
                  <p:cNvPr id="14387" name="Freeform 81"/>
                  <p:cNvSpPr>
                    <a:spLocks/>
                  </p:cNvSpPr>
                  <p:nvPr/>
                </p:nvSpPr>
                <p:spPr bwMode="auto">
                  <a:xfrm>
                    <a:off x="3428" y="2205"/>
                    <a:ext cx="135" cy="152"/>
                  </a:xfrm>
                  <a:custGeom>
                    <a:avLst/>
                    <a:gdLst>
                      <a:gd name="T0" fmla="*/ 120 w 135"/>
                      <a:gd name="T1" fmla="*/ 0 h 152"/>
                      <a:gd name="T2" fmla="*/ 127 w 135"/>
                      <a:gd name="T3" fmla="*/ 29 h 152"/>
                      <a:gd name="T4" fmla="*/ 132 w 135"/>
                      <a:gd name="T5" fmla="*/ 53 h 152"/>
                      <a:gd name="T6" fmla="*/ 134 w 135"/>
                      <a:gd name="T7" fmla="*/ 83 h 152"/>
                      <a:gd name="T8" fmla="*/ 127 w 135"/>
                      <a:gd name="T9" fmla="*/ 109 h 152"/>
                      <a:gd name="T10" fmla="*/ 102 w 135"/>
                      <a:gd name="T11" fmla="*/ 91 h 152"/>
                      <a:gd name="T12" fmla="*/ 101 w 135"/>
                      <a:gd name="T13" fmla="*/ 133 h 152"/>
                      <a:gd name="T14" fmla="*/ 74 w 135"/>
                      <a:gd name="T15" fmla="*/ 117 h 152"/>
                      <a:gd name="T16" fmla="*/ 65 w 135"/>
                      <a:gd name="T17" fmla="*/ 151 h 152"/>
                      <a:gd name="T18" fmla="*/ 43 w 135"/>
                      <a:gd name="T19" fmla="*/ 144 h 152"/>
                      <a:gd name="T20" fmla="*/ 29 w 135"/>
                      <a:gd name="T21" fmla="*/ 131 h 152"/>
                      <a:gd name="T22" fmla="*/ 15 w 135"/>
                      <a:gd name="T23" fmla="*/ 111 h 152"/>
                      <a:gd name="T24" fmla="*/ 0 w 135"/>
                      <a:gd name="T25" fmla="*/ 81 h 152"/>
                      <a:gd name="T26" fmla="*/ 120 w 135"/>
                      <a:gd name="T27" fmla="*/ 0 h 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35"/>
                      <a:gd name="T43" fmla="*/ 0 h 152"/>
                      <a:gd name="T44" fmla="*/ 135 w 135"/>
                      <a:gd name="T45" fmla="*/ 152 h 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35" h="152">
                        <a:moveTo>
                          <a:pt x="120" y="0"/>
                        </a:moveTo>
                        <a:lnTo>
                          <a:pt x="127" y="29"/>
                        </a:lnTo>
                        <a:lnTo>
                          <a:pt x="132" y="53"/>
                        </a:lnTo>
                        <a:lnTo>
                          <a:pt x="134" y="83"/>
                        </a:lnTo>
                        <a:lnTo>
                          <a:pt x="127" y="109"/>
                        </a:lnTo>
                        <a:lnTo>
                          <a:pt x="102" y="91"/>
                        </a:lnTo>
                        <a:lnTo>
                          <a:pt x="101" y="133"/>
                        </a:lnTo>
                        <a:lnTo>
                          <a:pt x="74" y="117"/>
                        </a:lnTo>
                        <a:lnTo>
                          <a:pt x="65" y="151"/>
                        </a:lnTo>
                        <a:lnTo>
                          <a:pt x="43" y="144"/>
                        </a:lnTo>
                        <a:lnTo>
                          <a:pt x="29" y="131"/>
                        </a:lnTo>
                        <a:lnTo>
                          <a:pt x="15" y="111"/>
                        </a:lnTo>
                        <a:lnTo>
                          <a:pt x="0" y="81"/>
                        </a:lnTo>
                        <a:lnTo>
                          <a:pt x="120" y="0"/>
                        </a:lnTo>
                      </a:path>
                    </a:pathLst>
                  </a:custGeom>
                  <a:solidFill>
                    <a:srgbClr val="3F1F00"/>
                  </a:solidFill>
                  <a:ln w="12700" cap="rnd">
                    <a:solidFill>
                      <a:srgbClr val="000000"/>
                    </a:solidFill>
                    <a:round/>
                    <a:headEnd/>
                    <a:tailEnd/>
                  </a:ln>
                </p:spPr>
                <p:txBody>
                  <a:bodyPr/>
                  <a:lstStyle/>
                  <a:p>
                    <a:endParaRPr lang="es-ES"/>
                  </a:p>
                </p:txBody>
              </p:sp>
            </p:grpSp>
            <p:sp>
              <p:nvSpPr>
                <p:cNvPr id="14380" name="Arc 82"/>
                <p:cNvSpPr>
                  <a:spLocks/>
                </p:cNvSpPr>
                <p:nvPr/>
              </p:nvSpPr>
              <p:spPr bwMode="auto">
                <a:xfrm>
                  <a:off x="3403" y="2356"/>
                  <a:ext cx="21" cy="30"/>
                </a:xfrm>
                <a:custGeom>
                  <a:avLst/>
                  <a:gdLst>
                    <a:gd name="T0" fmla="*/ 21 w 43200"/>
                    <a:gd name="T1" fmla="*/ 14 h 43103"/>
                    <a:gd name="T2" fmla="*/ 10 w 43200"/>
                    <a:gd name="T3" fmla="*/ 0 h 43103"/>
                    <a:gd name="T4" fmla="*/ 11 w 43200"/>
                    <a:gd name="T5" fmla="*/ 15 h 43103"/>
                    <a:gd name="T6" fmla="*/ 0 60000 65536"/>
                    <a:gd name="T7" fmla="*/ 0 60000 65536"/>
                    <a:gd name="T8" fmla="*/ 0 60000 65536"/>
                    <a:gd name="T9" fmla="*/ 0 w 43200"/>
                    <a:gd name="T10" fmla="*/ 0 h 43103"/>
                    <a:gd name="T11" fmla="*/ 43200 w 43200"/>
                    <a:gd name="T12" fmla="*/ 43103 h 43103"/>
                  </a:gdLst>
                  <a:ahLst/>
                  <a:cxnLst>
                    <a:cxn ang="T6">
                      <a:pos x="T0" y="T1"/>
                    </a:cxn>
                    <a:cxn ang="T7">
                      <a:pos x="T2" y="T3"/>
                    </a:cxn>
                    <a:cxn ang="T8">
                      <a:pos x="T4" y="T5"/>
                    </a:cxn>
                  </a:cxnLst>
                  <a:rect l="T9" t="T10" r="T11" b="T12"/>
                  <a:pathLst>
                    <a:path w="43200" h="43103" fill="none" extrusionOk="0">
                      <a:moveTo>
                        <a:pt x="43134" y="19828"/>
                      </a:moveTo>
                      <a:cubicBezTo>
                        <a:pt x="43178" y="20385"/>
                        <a:pt x="43200" y="20944"/>
                        <a:pt x="43200" y="21503"/>
                      </a:cubicBezTo>
                      <a:cubicBezTo>
                        <a:pt x="43200" y="33432"/>
                        <a:pt x="33529" y="43103"/>
                        <a:pt x="21600" y="43103"/>
                      </a:cubicBezTo>
                      <a:cubicBezTo>
                        <a:pt x="9670" y="43103"/>
                        <a:pt x="0" y="33432"/>
                        <a:pt x="0" y="21503"/>
                      </a:cubicBezTo>
                      <a:cubicBezTo>
                        <a:pt x="-1" y="10366"/>
                        <a:pt x="8466" y="1056"/>
                        <a:pt x="19552" y="0"/>
                      </a:cubicBezTo>
                    </a:path>
                    <a:path w="43200" h="43103" stroke="0" extrusionOk="0">
                      <a:moveTo>
                        <a:pt x="43134" y="19828"/>
                      </a:moveTo>
                      <a:cubicBezTo>
                        <a:pt x="43178" y="20385"/>
                        <a:pt x="43200" y="20944"/>
                        <a:pt x="43200" y="21503"/>
                      </a:cubicBezTo>
                      <a:cubicBezTo>
                        <a:pt x="43200" y="33432"/>
                        <a:pt x="33529" y="43103"/>
                        <a:pt x="21600" y="43103"/>
                      </a:cubicBezTo>
                      <a:cubicBezTo>
                        <a:pt x="9670" y="43103"/>
                        <a:pt x="0" y="33432"/>
                        <a:pt x="0" y="21503"/>
                      </a:cubicBezTo>
                      <a:cubicBezTo>
                        <a:pt x="-1" y="10366"/>
                        <a:pt x="8466" y="1056"/>
                        <a:pt x="19552" y="0"/>
                      </a:cubicBezTo>
                      <a:lnTo>
                        <a:pt x="21600" y="21503"/>
                      </a:lnTo>
                      <a:close/>
                    </a:path>
                  </a:pathLst>
                </a:custGeom>
                <a:noFill/>
                <a:ln w="50800" cap="rnd">
                  <a:solidFill>
                    <a:srgbClr val="FF9F1F"/>
                  </a:solidFill>
                  <a:round/>
                  <a:headEnd/>
                  <a:tailEnd/>
                </a:ln>
              </p:spPr>
              <p:txBody>
                <a:bodyPr wrap="none" anchor="ctr"/>
                <a:lstStyle/>
                <a:p>
                  <a:endParaRPr lang="es-ES"/>
                </a:p>
              </p:txBody>
            </p:sp>
            <p:grpSp>
              <p:nvGrpSpPr>
                <p:cNvPr id="14381" name="Group 83"/>
                <p:cNvGrpSpPr>
                  <a:grpSpLocks/>
                </p:cNvGrpSpPr>
                <p:nvPr/>
              </p:nvGrpSpPr>
              <p:grpSpPr bwMode="auto">
                <a:xfrm>
                  <a:off x="3611" y="2093"/>
                  <a:ext cx="117" cy="135"/>
                  <a:chOff x="3611" y="2093"/>
                  <a:chExt cx="117" cy="135"/>
                </a:xfrm>
              </p:grpSpPr>
              <p:sp>
                <p:nvSpPr>
                  <p:cNvPr id="14382" name="Freeform 84"/>
                  <p:cNvSpPr>
                    <a:spLocks/>
                  </p:cNvSpPr>
                  <p:nvPr/>
                </p:nvSpPr>
                <p:spPr bwMode="auto">
                  <a:xfrm>
                    <a:off x="3624" y="2104"/>
                    <a:ext cx="104" cy="124"/>
                  </a:xfrm>
                  <a:custGeom>
                    <a:avLst/>
                    <a:gdLst>
                      <a:gd name="T0" fmla="*/ 92 w 104"/>
                      <a:gd name="T1" fmla="*/ 18 h 124"/>
                      <a:gd name="T2" fmla="*/ 101 w 104"/>
                      <a:gd name="T3" fmla="*/ 34 h 124"/>
                      <a:gd name="T4" fmla="*/ 103 w 104"/>
                      <a:gd name="T5" fmla="*/ 48 h 124"/>
                      <a:gd name="T6" fmla="*/ 103 w 104"/>
                      <a:gd name="T7" fmla="*/ 61 h 124"/>
                      <a:gd name="T8" fmla="*/ 101 w 104"/>
                      <a:gd name="T9" fmla="*/ 74 h 124"/>
                      <a:gd name="T10" fmla="*/ 98 w 104"/>
                      <a:gd name="T11" fmla="*/ 84 h 124"/>
                      <a:gd name="T12" fmla="*/ 92 w 104"/>
                      <a:gd name="T13" fmla="*/ 98 h 124"/>
                      <a:gd name="T14" fmla="*/ 83 w 104"/>
                      <a:gd name="T15" fmla="*/ 109 h 124"/>
                      <a:gd name="T16" fmla="*/ 73 w 104"/>
                      <a:gd name="T17" fmla="*/ 118 h 124"/>
                      <a:gd name="T18" fmla="*/ 61 w 104"/>
                      <a:gd name="T19" fmla="*/ 123 h 124"/>
                      <a:gd name="T20" fmla="*/ 47 w 104"/>
                      <a:gd name="T21" fmla="*/ 123 h 124"/>
                      <a:gd name="T22" fmla="*/ 35 w 104"/>
                      <a:gd name="T23" fmla="*/ 120 h 124"/>
                      <a:gd name="T24" fmla="*/ 26 w 104"/>
                      <a:gd name="T25" fmla="*/ 114 h 124"/>
                      <a:gd name="T26" fmla="*/ 19 w 104"/>
                      <a:gd name="T27" fmla="*/ 107 h 124"/>
                      <a:gd name="T28" fmla="*/ 11 w 104"/>
                      <a:gd name="T29" fmla="*/ 97 h 124"/>
                      <a:gd name="T30" fmla="*/ 3 w 104"/>
                      <a:gd name="T31" fmla="*/ 84 h 124"/>
                      <a:gd name="T32" fmla="*/ 0 w 104"/>
                      <a:gd name="T33" fmla="*/ 69 h 124"/>
                      <a:gd name="T34" fmla="*/ 0 w 104"/>
                      <a:gd name="T35" fmla="*/ 53 h 124"/>
                      <a:gd name="T36" fmla="*/ 4 w 104"/>
                      <a:gd name="T37" fmla="*/ 40 h 124"/>
                      <a:gd name="T38" fmla="*/ 6 w 104"/>
                      <a:gd name="T39" fmla="*/ 29 h 124"/>
                      <a:gd name="T40" fmla="*/ 14 w 104"/>
                      <a:gd name="T41" fmla="*/ 20 h 124"/>
                      <a:gd name="T42" fmla="*/ 23 w 104"/>
                      <a:gd name="T43" fmla="*/ 9 h 124"/>
                      <a:gd name="T44" fmla="*/ 39 w 104"/>
                      <a:gd name="T45" fmla="*/ 1 h 124"/>
                      <a:gd name="T46" fmla="*/ 55 w 104"/>
                      <a:gd name="T47" fmla="*/ 0 h 124"/>
                      <a:gd name="T48" fmla="*/ 71 w 104"/>
                      <a:gd name="T49" fmla="*/ 2 h 124"/>
                      <a:gd name="T50" fmla="*/ 81 w 104"/>
                      <a:gd name="T51" fmla="*/ 8 h 124"/>
                      <a:gd name="T52" fmla="*/ 92 w 104"/>
                      <a:gd name="T53" fmla="*/ 18 h 12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04"/>
                      <a:gd name="T82" fmla="*/ 0 h 124"/>
                      <a:gd name="T83" fmla="*/ 104 w 104"/>
                      <a:gd name="T84" fmla="*/ 124 h 12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04" h="124">
                        <a:moveTo>
                          <a:pt x="92" y="18"/>
                        </a:moveTo>
                        <a:lnTo>
                          <a:pt x="101" y="34"/>
                        </a:lnTo>
                        <a:lnTo>
                          <a:pt x="103" y="48"/>
                        </a:lnTo>
                        <a:lnTo>
                          <a:pt x="103" y="61"/>
                        </a:lnTo>
                        <a:lnTo>
                          <a:pt x="101" y="74"/>
                        </a:lnTo>
                        <a:lnTo>
                          <a:pt x="98" y="84"/>
                        </a:lnTo>
                        <a:lnTo>
                          <a:pt x="92" y="98"/>
                        </a:lnTo>
                        <a:lnTo>
                          <a:pt x="83" y="109"/>
                        </a:lnTo>
                        <a:lnTo>
                          <a:pt x="73" y="118"/>
                        </a:lnTo>
                        <a:lnTo>
                          <a:pt x="61" y="123"/>
                        </a:lnTo>
                        <a:lnTo>
                          <a:pt x="47" y="123"/>
                        </a:lnTo>
                        <a:lnTo>
                          <a:pt x="35" y="120"/>
                        </a:lnTo>
                        <a:lnTo>
                          <a:pt x="26" y="114"/>
                        </a:lnTo>
                        <a:lnTo>
                          <a:pt x="19" y="107"/>
                        </a:lnTo>
                        <a:lnTo>
                          <a:pt x="11" y="97"/>
                        </a:lnTo>
                        <a:lnTo>
                          <a:pt x="3" y="84"/>
                        </a:lnTo>
                        <a:lnTo>
                          <a:pt x="0" y="69"/>
                        </a:lnTo>
                        <a:lnTo>
                          <a:pt x="0" y="53"/>
                        </a:lnTo>
                        <a:lnTo>
                          <a:pt x="4" y="40"/>
                        </a:lnTo>
                        <a:lnTo>
                          <a:pt x="6" y="29"/>
                        </a:lnTo>
                        <a:lnTo>
                          <a:pt x="14" y="20"/>
                        </a:lnTo>
                        <a:lnTo>
                          <a:pt x="23" y="9"/>
                        </a:lnTo>
                        <a:lnTo>
                          <a:pt x="39" y="1"/>
                        </a:lnTo>
                        <a:lnTo>
                          <a:pt x="55" y="0"/>
                        </a:lnTo>
                        <a:lnTo>
                          <a:pt x="71" y="2"/>
                        </a:lnTo>
                        <a:lnTo>
                          <a:pt x="81" y="8"/>
                        </a:lnTo>
                        <a:lnTo>
                          <a:pt x="92" y="18"/>
                        </a:lnTo>
                      </a:path>
                    </a:pathLst>
                  </a:custGeom>
                  <a:solidFill>
                    <a:srgbClr val="FFFFFF"/>
                  </a:solidFill>
                  <a:ln w="12700" cap="rnd">
                    <a:solidFill>
                      <a:srgbClr val="000000"/>
                    </a:solidFill>
                    <a:round/>
                    <a:headEnd/>
                    <a:tailEnd/>
                  </a:ln>
                </p:spPr>
                <p:txBody>
                  <a:bodyPr/>
                  <a:lstStyle/>
                  <a:p>
                    <a:endParaRPr lang="es-ES"/>
                  </a:p>
                </p:txBody>
              </p:sp>
              <p:sp>
                <p:nvSpPr>
                  <p:cNvPr id="14383" name="Freeform 85"/>
                  <p:cNvSpPr>
                    <a:spLocks/>
                  </p:cNvSpPr>
                  <p:nvPr/>
                </p:nvSpPr>
                <p:spPr bwMode="auto">
                  <a:xfrm>
                    <a:off x="3665" y="2172"/>
                    <a:ext cx="34" cy="43"/>
                  </a:xfrm>
                  <a:custGeom>
                    <a:avLst/>
                    <a:gdLst>
                      <a:gd name="T0" fmla="*/ 30 w 34"/>
                      <a:gd name="T1" fmla="*/ 6 h 43"/>
                      <a:gd name="T2" fmla="*/ 33 w 34"/>
                      <a:gd name="T3" fmla="*/ 11 h 43"/>
                      <a:gd name="T4" fmla="*/ 33 w 34"/>
                      <a:gd name="T5" fmla="*/ 15 h 43"/>
                      <a:gd name="T6" fmla="*/ 33 w 34"/>
                      <a:gd name="T7" fmla="*/ 21 h 43"/>
                      <a:gd name="T8" fmla="*/ 33 w 34"/>
                      <a:gd name="T9" fmla="*/ 25 h 43"/>
                      <a:gd name="T10" fmla="*/ 31 w 34"/>
                      <a:gd name="T11" fmla="*/ 29 h 43"/>
                      <a:gd name="T12" fmla="*/ 30 w 34"/>
                      <a:gd name="T13" fmla="*/ 33 h 43"/>
                      <a:gd name="T14" fmla="*/ 27 w 34"/>
                      <a:gd name="T15" fmla="*/ 37 h 43"/>
                      <a:gd name="T16" fmla="*/ 24 w 34"/>
                      <a:gd name="T17" fmla="*/ 40 h 43"/>
                      <a:gd name="T18" fmla="*/ 20 w 34"/>
                      <a:gd name="T19" fmla="*/ 42 h 43"/>
                      <a:gd name="T20" fmla="*/ 14 w 34"/>
                      <a:gd name="T21" fmla="*/ 42 h 43"/>
                      <a:gd name="T22" fmla="*/ 10 w 34"/>
                      <a:gd name="T23" fmla="*/ 40 h 43"/>
                      <a:gd name="T24" fmla="*/ 8 w 34"/>
                      <a:gd name="T25" fmla="*/ 39 h 43"/>
                      <a:gd name="T26" fmla="*/ 6 w 34"/>
                      <a:gd name="T27" fmla="*/ 36 h 43"/>
                      <a:gd name="T28" fmla="*/ 3 w 34"/>
                      <a:gd name="T29" fmla="*/ 33 h 43"/>
                      <a:gd name="T30" fmla="*/ 1 w 34"/>
                      <a:gd name="T31" fmla="*/ 29 h 43"/>
                      <a:gd name="T32" fmla="*/ 0 w 34"/>
                      <a:gd name="T33" fmla="*/ 24 h 43"/>
                      <a:gd name="T34" fmla="*/ 0 w 34"/>
                      <a:gd name="T35" fmla="*/ 17 h 43"/>
                      <a:gd name="T36" fmla="*/ 1 w 34"/>
                      <a:gd name="T37" fmla="*/ 13 h 43"/>
                      <a:gd name="T38" fmla="*/ 2 w 34"/>
                      <a:gd name="T39" fmla="*/ 10 h 43"/>
                      <a:gd name="T40" fmla="*/ 4 w 34"/>
                      <a:gd name="T41" fmla="*/ 7 h 43"/>
                      <a:gd name="T42" fmla="*/ 7 w 34"/>
                      <a:gd name="T43" fmla="*/ 3 h 43"/>
                      <a:gd name="T44" fmla="*/ 12 w 34"/>
                      <a:gd name="T45" fmla="*/ 0 h 43"/>
                      <a:gd name="T46" fmla="*/ 19 w 34"/>
                      <a:gd name="T47" fmla="*/ 0 h 43"/>
                      <a:gd name="T48" fmla="*/ 23 w 34"/>
                      <a:gd name="T49" fmla="*/ 1 h 43"/>
                      <a:gd name="T50" fmla="*/ 26 w 34"/>
                      <a:gd name="T51" fmla="*/ 3 h 43"/>
                      <a:gd name="T52" fmla="*/ 30 w 34"/>
                      <a:gd name="T53" fmla="*/ 6 h 4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4"/>
                      <a:gd name="T82" fmla="*/ 0 h 43"/>
                      <a:gd name="T83" fmla="*/ 34 w 34"/>
                      <a:gd name="T84" fmla="*/ 43 h 4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4" h="43">
                        <a:moveTo>
                          <a:pt x="30" y="6"/>
                        </a:moveTo>
                        <a:lnTo>
                          <a:pt x="33" y="11"/>
                        </a:lnTo>
                        <a:lnTo>
                          <a:pt x="33" y="15"/>
                        </a:lnTo>
                        <a:lnTo>
                          <a:pt x="33" y="21"/>
                        </a:lnTo>
                        <a:lnTo>
                          <a:pt x="33" y="25"/>
                        </a:lnTo>
                        <a:lnTo>
                          <a:pt x="31" y="29"/>
                        </a:lnTo>
                        <a:lnTo>
                          <a:pt x="30" y="33"/>
                        </a:lnTo>
                        <a:lnTo>
                          <a:pt x="27" y="37"/>
                        </a:lnTo>
                        <a:lnTo>
                          <a:pt x="24" y="40"/>
                        </a:lnTo>
                        <a:lnTo>
                          <a:pt x="20" y="42"/>
                        </a:lnTo>
                        <a:lnTo>
                          <a:pt x="14" y="42"/>
                        </a:lnTo>
                        <a:lnTo>
                          <a:pt x="10" y="40"/>
                        </a:lnTo>
                        <a:lnTo>
                          <a:pt x="8" y="39"/>
                        </a:lnTo>
                        <a:lnTo>
                          <a:pt x="6" y="36"/>
                        </a:lnTo>
                        <a:lnTo>
                          <a:pt x="3" y="33"/>
                        </a:lnTo>
                        <a:lnTo>
                          <a:pt x="1" y="29"/>
                        </a:lnTo>
                        <a:lnTo>
                          <a:pt x="0" y="24"/>
                        </a:lnTo>
                        <a:lnTo>
                          <a:pt x="0" y="17"/>
                        </a:lnTo>
                        <a:lnTo>
                          <a:pt x="1" y="13"/>
                        </a:lnTo>
                        <a:lnTo>
                          <a:pt x="2" y="10"/>
                        </a:lnTo>
                        <a:lnTo>
                          <a:pt x="4" y="7"/>
                        </a:lnTo>
                        <a:lnTo>
                          <a:pt x="7" y="3"/>
                        </a:lnTo>
                        <a:lnTo>
                          <a:pt x="12" y="0"/>
                        </a:lnTo>
                        <a:lnTo>
                          <a:pt x="19" y="0"/>
                        </a:lnTo>
                        <a:lnTo>
                          <a:pt x="23" y="1"/>
                        </a:lnTo>
                        <a:lnTo>
                          <a:pt x="26" y="3"/>
                        </a:lnTo>
                        <a:lnTo>
                          <a:pt x="30" y="6"/>
                        </a:lnTo>
                      </a:path>
                    </a:pathLst>
                  </a:custGeom>
                  <a:solidFill>
                    <a:srgbClr val="000000"/>
                  </a:solidFill>
                  <a:ln w="12700" cap="rnd">
                    <a:noFill/>
                    <a:round/>
                    <a:headEnd/>
                    <a:tailEnd/>
                  </a:ln>
                </p:spPr>
                <p:txBody>
                  <a:bodyPr/>
                  <a:lstStyle/>
                  <a:p>
                    <a:endParaRPr lang="es-ES"/>
                  </a:p>
                </p:txBody>
              </p:sp>
              <p:sp>
                <p:nvSpPr>
                  <p:cNvPr id="14384" name="Freeform 86"/>
                  <p:cNvSpPr>
                    <a:spLocks/>
                  </p:cNvSpPr>
                  <p:nvPr/>
                </p:nvSpPr>
                <p:spPr bwMode="auto">
                  <a:xfrm>
                    <a:off x="3611" y="2093"/>
                    <a:ext cx="112" cy="101"/>
                  </a:xfrm>
                  <a:custGeom>
                    <a:avLst/>
                    <a:gdLst>
                      <a:gd name="T0" fmla="*/ 111 w 112"/>
                      <a:gd name="T1" fmla="*/ 25 h 101"/>
                      <a:gd name="T2" fmla="*/ 96 w 112"/>
                      <a:gd name="T3" fmla="*/ 12 h 101"/>
                      <a:gd name="T4" fmla="*/ 81 w 112"/>
                      <a:gd name="T5" fmla="*/ 4 h 101"/>
                      <a:gd name="T6" fmla="*/ 67 w 112"/>
                      <a:gd name="T7" fmla="*/ 0 h 101"/>
                      <a:gd name="T8" fmla="*/ 54 w 112"/>
                      <a:gd name="T9" fmla="*/ 0 h 101"/>
                      <a:gd name="T10" fmla="*/ 40 w 112"/>
                      <a:gd name="T11" fmla="*/ 3 h 101"/>
                      <a:gd name="T12" fmla="*/ 32 w 112"/>
                      <a:gd name="T13" fmla="*/ 7 h 101"/>
                      <a:gd name="T14" fmla="*/ 23 w 112"/>
                      <a:gd name="T15" fmla="*/ 13 h 101"/>
                      <a:gd name="T16" fmla="*/ 15 w 112"/>
                      <a:gd name="T17" fmla="*/ 23 h 101"/>
                      <a:gd name="T18" fmla="*/ 8 w 112"/>
                      <a:gd name="T19" fmla="*/ 39 h 101"/>
                      <a:gd name="T20" fmla="*/ 6 w 112"/>
                      <a:gd name="T21" fmla="*/ 53 h 101"/>
                      <a:gd name="T22" fmla="*/ 2 w 112"/>
                      <a:gd name="T23" fmla="*/ 65 h 101"/>
                      <a:gd name="T24" fmla="*/ 0 w 112"/>
                      <a:gd name="T25" fmla="*/ 77 h 101"/>
                      <a:gd name="T26" fmla="*/ 0 w 112"/>
                      <a:gd name="T27" fmla="*/ 92 h 101"/>
                      <a:gd name="T28" fmla="*/ 0 w 112"/>
                      <a:gd name="T29" fmla="*/ 100 h 101"/>
                      <a:gd name="T30" fmla="*/ 111 w 112"/>
                      <a:gd name="T31" fmla="*/ 25 h 10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2"/>
                      <a:gd name="T49" fmla="*/ 0 h 101"/>
                      <a:gd name="T50" fmla="*/ 112 w 112"/>
                      <a:gd name="T51" fmla="*/ 101 h 10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2" h="101">
                        <a:moveTo>
                          <a:pt x="111" y="25"/>
                        </a:moveTo>
                        <a:lnTo>
                          <a:pt x="96" y="12"/>
                        </a:lnTo>
                        <a:lnTo>
                          <a:pt x="81" y="4"/>
                        </a:lnTo>
                        <a:lnTo>
                          <a:pt x="67" y="0"/>
                        </a:lnTo>
                        <a:lnTo>
                          <a:pt x="54" y="0"/>
                        </a:lnTo>
                        <a:lnTo>
                          <a:pt x="40" y="3"/>
                        </a:lnTo>
                        <a:lnTo>
                          <a:pt x="32" y="7"/>
                        </a:lnTo>
                        <a:lnTo>
                          <a:pt x="23" y="13"/>
                        </a:lnTo>
                        <a:lnTo>
                          <a:pt x="15" y="23"/>
                        </a:lnTo>
                        <a:lnTo>
                          <a:pt x="8" y="39"/>
                        </a:lnTo>
                        <a:lnTo>
                          <a:pt x="6" y="53"/>
                        </a:lnTo>
                        <a:lnTo>
                          <a:pt x="2" y="65"/>
                        </a:lnTo>
                        <a:lnTo>
                          <a:pt x="0" y="77"/>
                        </a:lnTo>
                        <a:lnTo>
                          <a:pt x="0" y="92"/>
                        </a:lnTo>
                        <a:lnTo>
                          <a:pt x="0" y="100"/>
                        </a:lnTo>
                        <a:lnTo>
                          <a:pt x="111" y="25"/>
                        </a:lnTo>
                      </a:path>
                    </a:pathLst>
                  </a:custGeom>
                  <a:solidFill>
                    <a:srgbClr val="FF9F9F"/>
                  </a:solidFill>
                  <a:ln w="12700" cap="rnd">
                    <a:solidFill>
                      <a:srgbClr val="000000"/>
                    </a:solidFill>
                    <a:round/>
                    <a:headEnd/>
                    <a:tailEnd/>
                  </a:ln>
                </p:spPr>
                <p:txBody>
                  <a:bodyPr/>
                  <a:lstStyle/>
                  <a:p>
                    <a:endParaRPr lang="es-ES"/>
                  </a:p>
                </p:txBody>
              </p:sp>
            </p:grpSp>
          </p:grpSp>
        </p:grpSp>
        <p:grpSp>
          <p:nvGrpSpPr>
            <p:cNvPr id="14371" name="Group 87"/>
            <p:cNvGrpSpPr>
              <a:grpSpLocks/>
            </p:cNvGrpSpPr>
            <p:nvPr/>
          </p:nvGrpSpPr>
          <p:grpSpPr bwMode="auto">
            <a:xfrm>
              <a:off x="2976" y="1867"/>
              <a:ext cx="724" cy="1199"/>
              <a:chOff x="2976" y="1867"/>
              <a:chExt cx="724" cy="1199"/>
            </a:xfrm>
          </p:grpSpPr>
          <p:sp>
            <p:nvSpPr>
              <p:cNvPr id="14372" name="Freeform 88"/>
              <p:cNvSpPr>
                <a:spLocks/>
              </p:cNvSpPr>
              <p:nvPr/>
            </p:nvSpPr>
            <p:spPr bwMode="auto">
              <a:xfrm>
                <a:off x="2976" y="1867"/>
                <a:ext cx="724" cy="1199"/>
              </a:xfrm>
              <a:custGeom>
                <a:avLst/>
                <a:gdLst>
                  <a:gd name="T0" fmla="*/ 709 w 724"/>
                  <a:gd name="T1" fmla="*/ 143 h 1199"/>
                  <a:gd name="T2" fmla="*/ 723 w 724"/>
                  <a:gd name="T3" fmla="*/ 120 h 1199"/>
                  <a:gd name="T4" fmla="*/ 720 w 724"/>
                  <a:gd name="T5" fmla="*/ 97 h 1199"/>
                  <a:gd name="T6" fmla="*/ 703 w 724"/>
                  <a:gd name="T7" fmla="*/ 67 h 1199"/>
                  <a:gd name="T8" fmla="*/ 667 w 724"/>
                  <a:gd name="T9" fmla="*/ 33 h 1199"/>
                  <a:gd name="T10" fmla="*/ 614 w 724"/>
                  <a:gd name="T11" fmla="*/ 14 h 1199"/>
                  <a:gd name="T12" fmla="*/ 550 w 724"/>
                  <a:gd name="T13" fmla="*/ 11 h 1199"/>
                  <a:gd name="T14" fmla="*/ 504 w 724"/>
                  <a:gd name="T15" fmla="*/ 0 h 1199"/>
                  <a:gd name="T16" fmla="*/ 446 w 724"/>
                  <a:gd name="T17" fmla="*/ 14 h 1199"/>
                  <a:gd name="T18" fmla="*/ 412 w 724"/>
                  <a:gd name="T19" fmla="*/ 20 h 1199"/>
                  <a:gd name="T20" fmla="*/ 370 w 724"/>
                  <a:gd name="T21" fmla="*/ 41 h 1199"/>
                  <a:gd name="T22" fmla="*/ 336 w 724"/>
                  <a:gd name="T23" fmla="*/ 60 h 1199"/>
                  <a:gd name="T24" fmla="*/ 314 w 724"/>
                  <a:gd name="T25" fmla="*/ 103 h 1199"/>
                  <a:gd name="T26" fmla="*/ 273 w 724"/>
                  <a:gd name="T27" fmla="*/ 173 h 1199"/>
                  <a:gd name="T28" fmla="*/ 224 w 724"/>
                  <a:gd name="T29" fmla="*/ 282 h 1199"/>
                  <a:gd name="T30" fmla="*/ 208 w 724"/>
                  <a:gd name="T31" fmla="*/ 342 h 1199"/>
                  <a:gd name="T32" fmla="*/ 203 w 724"/>
                  <a:gd name="T33" fmla="*/ 392 h 1199"/>
                  <a:gd name="T34" fmla="*/ 227 w 724"/>
                  <a:gd name="T35" fmla="*/ 461 h 1199"/>
                  <a:gd name="T36" fmla="*/ 261 w 724"/>
                  <a:gd name="T37" fmla="*/ 514 h 1199"/>
                  <a:gd name="T38" fmla="*/ 264 w 724"/>
                  <a:gd name="T39" fmla="*/ 589 h 1199"/>
                  <a:gd name="T40" fmla="*/ 250 w 724"/>
                  <a:gd name="T41" fmla="*/ 653 h 1199"/>
                  <a:gd name="T42" fmla="*/ 214 w 724"/>
                  <a:gd name="T43" fmla="*/ 768 h 1199"/>
                  <a:gd name="T44" fmla="*/ 194 w 724"/>
                  <a:gd name="T45" fmla="*/ 798 h 1199"/>
                  <a:gd name="T46" fmla="*/ 111 w 724"/>
                  <a:gd name="T47" fmla="*/ 894 h 1199"/>
                  <a:gd name="T48" fmla="*/ 39 w 724"/>
                  <a:gd name="T49" fmla="*/ 950 h 1199"/>
                  <a:gd name="T50" fmla="*/ 13 w 724"/>
                  <a:gd name="T51" fmla="*/ 976 h 1199"/>
                  <a:gd name="T52" fmla="*/ 0 w 724"/>
                  <a:gd name="T53" fmla="*/ 1003 h 1199"/>
                  <a:gd name="T54" fmla="*/ 94 w 724"/>
                  <a:gd name="T55" fmla="*/ 983 h 1199"/>
                  <a:gd name="T56" fmla="*/ 26 w 724"/>
                  <a:gd name="T57" fmla="*/ 1039 h 1199"/>
                  <a:gd name="T58" fmla="*/ 0 w 724"/>
                  <a:gd name="T59" fmla="*/ 1106 h 1199"/>
                  <a:gd name="T60" fmla="*/ 42 w 724"/>
                  <a:gd name="T61" fmla="*/ 1082 h 1199"/>
                  <a:gd name="T62" fmla="*/ 105 w 724"/>
                  <a:gd name="T63" fmla="*/ 1023 h 1199"/>
                  <a:gd name="T64" fmla="*/ 147 w 724"/>
                  <a:gd name="T65" fmla="*/ 989 h 1199"/>
                  <a:gd name="T66" fmla="*/ 72 w 724"/>
                  <a:gd name="T67" fmla="*/ 1109 h 1199"/>
                  <a:gd name="T68" fmla="*/ 39 w 724"/>
                  <a:gd name="T69" fmla="*/ 1198 h 1199"/>
                  <a:gd name="T70" fmla="*/ 114 w 724"/>
                  <a:gd name="T71" fmla="*/ 1126 h 1199"/>
                  <a:gd name="T72" fmla="*/ 181 w 724"/>
                  <a:gd name="T73" fmla="*/ 1026 h 1199"/>
                  <a:gd name="T74" fmla="*/ 181 w 724"/>
                  <a:gd name="T75" fmla="*/ 1095 h 1199"/>
                  <a:gd name="T76" fmla="*/ 244 w 724"/>
                  <a:gd name="T77" fmla="*/ 970 h 1199"/>
                  <a:gd name="T78" fmla="*/ 303 w 724"/>
                  <a:gd name="T79" fmla="*/ 841 h 1199"/>
                  <a:gd name="T80" fmla="*/ 320 w 724"/>
                  <a:gd name="T81" fmla="*/ 795 h 1199"/>
                  <a:gd name="T82" fmla="*/ 343 w 724"/>
                  <a:gd name="T83" fmla="*/ 679 h 1199"/>
                  <a:gd name="T84" fmla="*/ 373 w 724"/>
                  <a:gd name="T85" fmla="*/ 616 h 1199"/>
                  <a:gd name="T86" fmla="*/ 389 w 724"/>
                  <a:gd name="T87" fmla="*/ 526 h 1199"/>
                  <a:gd name="T88" fmla="*/ 393 w 724"/>
                  <a:gd name="T89" fmla="*/ 506 h 1199"/>
                  <a:gd name="T90" fmla="*/ 409 w 724"/>
                  <a:gd name="T91" fmla="*/ 477 h 1199"/>
                  <a:gd name="T92" fmla="*/ 429 w 724"/>
                  <a:gd name="T93" fmla="*/ 470 h 1199"/>
                  <a:gd name="T94" fmla="*/ 449 w 724"/>
                  <a:gd name="T95" fmla="*/ 461 h 1199"/>
                  <a:gd name="T96" fmla="*/ 489 w 724"/>
                  <a:gd name="T97" fmla="*/ 440 h 1199"/>
                  <a:gd name="T98" fmla="*/ 520 w 724"/>
                  <a:gd name="T99" fmla="*/ 417 h 1199"/>
                  <a:gd name="T100" fmla="*/ 564 w 724"/>
                  <a:gd name="T101" fmla="*/ 385 h 1199"/>
                  <a:gd name="T102" fmla="*/ 610 w 724"/>
                  <a:gd name="T103" fmla="*/ 322 h 1199"/>
                  <a:gd name="T104" fmla="*/ 646 w 724"/>
                  <a:gd name="T105" fmla="*/ 256 h 1199"/>
                  <a:gd name="T106" fmla="*/ 696 w 724"/>
                  <a:gd name="T107" fmla="*/ 183 h 1199"/>
                  <a:gd name="T108" fmla="*/ 709 w 724"/>
                  <a:gd name="T109" fmla="*/ 143 h 119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24"/>
                  <a:gd name="T166" fmla="*/ 0 h 1199"/>
                  <a:gd name="T167" fmla="*/ 724 w 724"/>
                  <a:gd name="T168" fmla="*/ 1199 h 119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24" h="1199">
                    <a:moveTo>
                      <a:pt x="709" y="143"/>
                    </a:moveTo>
                    <a:lnTo>
                      <a:pt x="723" y="120"/>
                    </a:lnTo>
                    <a:lnTo>
                      <a:pt x="720" y="97"/>
                    </a:lnTo>
                    <a:lnTo>
                      <a:pt x="703" y="67"/>
                    </a:lnTo>
                    <a:lnTo>
                      <a:pt x="667" y="33"/>
                    </a:lnTo>
                    <a:lnTo>
                      <a:pt x="614" y="14"/>
                    </a:lnTo>
                    <a:lnTo>
                      <a:pt x="550" y="11"/>
                    </a:lnTo>
                    <a:lnTo>
                      <a:pt x="504" y="0"/>
                    </a:lnTo>
                    <a:lnTo>
                      <a:pt x="446" y="14"/>
                    </a:lnTo>
                    <a:lnTo>
                      <a:pt x="412" y="20"/>
                    </a:lnTo>
                    <a:lnTo>
                      <a:pt x="370" y="41"/>
                    </a:lnTo>
                    <a:lnTo>
                      <a:pt x="336" y="60"/>
                    </a:lnTo>
                    <a:lnTo>
                      <a:pt x="314" y="103"/>
                    </a:lnTo>
                    <a:lnTo>
                      <a:pt x="273" y="173"/>
                    </a:lnTo>
                    <a:lnTo>
                      <a:pt x="224" y="282"/>
                    </a:lnTo>
                    <a:lnTo>
                      <a:pt x="208" y="342"/>
                    </a:lnTo>
                    <a:lnTo>
                      <a:pt x="203" y="392"/>
                    </a:lnTo>
                    <a:lnTo>
                      <a:pt x="227" y="461"/>
                    </a:lnTo>
                    <a:lnTo>
                      <a:pt x="261" y="514"/>
                    </a:lnTo>
                    <a:lnTo>
                      <a:pt x="264" y="589"/>
                    </a:lnTo>
                    <a:lnTo>
                      <a:pt x="250" y="653"/>
                    </a:lnTo>
                    <a:lnTo>
                      <a:pt x="214" y="768"/>
                    </a:lnTo>
                    <a:lnTo>
                      <a:pt x="194" y="798"/>
                    </a:lnTo>
                    <a:lnTo>
                      <a:pt x="111" y="894"/>
                    </a:lnTo>
                    <a:lnTo>
                      <a:pt x="39" y="950"/>
                    </a:lnTo>
                    <a:lnTo>
                      <a:pt x="13" y="976"/>
                    </a:lnTo>
                    <a:lnTo>
                      <a:pt x="0" y="1003"/>
                    </a:lnTo>
                    <a:lnTo>
                      <a:pt x="94" y="983"/>
                    </a:lnTo>
                    <a:lnTo>
                      <a:pt x="26" y="1039"/>
                    </a:lnTo>
                    <a:lnTo>
                      <a:pt x="0" y="1106"/>
                    </a:lnTo>
                    <a:lnTo>
                      <a:pt x="42" y="1082"/>
                    </a:lnTo>
                    <a:lnTo>
                      <a:pt x="105" y="1023"/>
                    </a:lnTo>
                    <a:lnTo>
                      <a:pt x="147" y="989"/>
                    </a:lnTo>
                    <a:lnTo>
                      <a:pt x="72" y="1109"/>
                    </a:lnTo>
                    <a:lnTo>
                      <a:pt x="39" y="1198"/>
                    </a:lnTo>
                    <a:lnTo>
                      <a:pt x="114" y="1126"/>
                    </a:lnTo>
                    <a:lnTo>
                      <a:pt x="181" y="1026"/>
                    </a:lnTo>
                    <a:lnTo>
                      <a:pt x="181" y="1095"/>
                    </a:lnTo>
                    <a:lnTo>
                      <a:pt x="244" y="970"/>
                    </a:lnTo>
                    <a:lnTo>
                      <a:pt x="303" y="841"/>
                    </a:lnTo>
                    <a:lnTo>
                      <a:pt x="320" y="795"/>
                    </a:lnTo>
                    <a:lnTo>
                      <a:pt x="343" y="679"/>
                    </a:lnTo>
                    <a:lnTo>
                      <a:pt x="373" y="616"/>
                    </a:lnTo>
                    <a:lnTo>
                      <a:pt x="389" y="526"/>
                    </a:lnTo>
                    <a:lnTo>
                      <a:pt x="393" y="506"/>
                    </a:lnTo>
                    <a:lnTo>
                      <a:pt x="409" y="477"/>
                    </a:lnTo>
                    <a:lnTo>
                      <a:pt x="429" y="470"/>
                    </a:lnTo>
                    <a:lnTo>
                      <a:pt x="449" y="461"/>
                    </a:lnTo>
                    <a:lnTo>
                      <a:pt x="489" y="440"/>
                    </a:lnTo>
                    <a:lnTo>
                      <a:pt x="520" y="417"/>
                    </a:lnTo>
                    <a:lnTo>
                      <a:pt x="564" y="385"/>
                    </a:lnTo>
                    <a:lnTo>
                      <a:pt x="610" y="322"/>
                    </a:lnTo>
                    <a:lnTo>
                      <a:pt x="646" y="256"/>
                    </a:lnTo>
                    <a:lnTo>
                      <a:pt x="696" y="183"/>
                    </a:lnTo>
                    <a:lnTo>
                      <a:pt x="709" y="143"/>
                    </a:lnTo>
                  </a:path>
                </a:pathLst>
              </a:custGeom>
              <a:solidFill>
                <a:srgbClr val="FF00FF"/>
              </a:solidFill>
              <a:ln w="12700" cap="rnd">
                <a:solidFill>
                  <a:srgbClr val="000000"/>
                </a:solidFill>
                <a:round/>
                <a:headEnd/>
                <a:tailEnd/>
              </a:ln>
            </p:spPr>
            <p:txBody>
              <a:bodyPr/>
              <a:lstStyle/>
              <a:p>
                <a:endParaRPr lang="es-ES"/>
              </a:p>
            </p:txBody>
          </p:sp>
          <p:sp>
            <p:nvSpPr>
              <p:cNvPr id="14373" name="Oval 89"/>
              <p:cNvSpPr>
                <a:spLocks noChangeArrowheads="1"/>
              </p:cNvSpPr>
              <p:nvPr/>
            </p:nvSpPr>
            <p:spPr bwMode="auto">
              <a:xfrm>
                <a:off x="3213" y="2343"/>
                <a:ext cx="156" cy="156"/>
              </a:xfrm>
              <a:prstGeom prst="ellipse">
                <a:avLst/>
              </a:prstGeom>
              <a:solidFill>
                <a:srgbClr val="FF00FF"/>
              </a:solidFill>
              <a:ln w="25400">
                <a:solidFill>
                  <a:srgbClr val="000000"/>
                </a:solidFill>
                <a:round/>
                <a:headEnd/>
                <a:tailEnd/>
              </a:ln>
            </p:spPr>
            <p:txBody>
              <a:bodyPr wrap="none" anchor="ctr"/>
              <a:lstStyle/>
              <a:p>
                <a:endParaRPr lang="es-ES"/>
              </a:p>
            </p:txBody>
          </p:sp>
          <p:sp>
            <p:nvSpPr>
              <p:cNvPr id="14374" name="Freeform 90"/>
              <p:cNvSpPr>
                <a:spLocks/>
              </p:cNvSpPr>
              <p:nvPr/>
            </p:nvSpPr>
            <p:spPr bwMode="auto">
              <a:xfrm>
                <a:off x="3309" y="1891"/>
                <a:ext cx="308" cy="444"/>
              </a:xfrm>
              <a:custGeom>
                <a:avLst/>
                <a:gdLst>
                  <a:gd name="T0" fmla="*/ 307 w 308"/>
                  <a:gd name="T1" fmla="*/ 0 h 444"/>
                  <a:gd name="T2" fmla="*/ 284 w 308"/>
                  <a:gd name="T3" fmla="*/ 23 h 444"/>
                  <a:gd name="T4" fmla="*/ 257 w 308"/>
                  <a:gd name="T5" fmla="*/ 49 h 444"/>
                  <a:gd name="T6" fmla="*/ 239 w 308"/>
                  <a:gd name="T7" fmla="*/ 69 h 444"/>
                  <a:gd name="T8" fmla="*/ 224 w 308"/>
                  <a:gd name="T9" fmla="*/ 93 h 444"/>
                  <a:gd name="T10" fmla="*/ 212 w 308"/>
                  <a:gd name="T11" fmla="*/ 111 h 444"/>
                  <a:gd name="T12" fmla="*/ 204 w 308"/>
                  <a:gd name="T13" fmla="*/ 135 h 444"/>
                  <a:gd name="T14" fmla="*/ 196 w 308"/>
                  <a:gd name="T15" fmla="*/ 165 h 444"/>
                  <a:gd name="T16" fmla="*/ 184 w 308"/>
                  <a:gd name="T17" fmla="*/ 209 h 444"/>
                  <a:gd name="T18" fmla="*/ 179 w 308"/>
                  <a:gd name="T19" fmla="*/ 236 h 444"/>
                  <a:gd name="T20" fmla="*/ 171 w 308"/>
                  <a:gd name="T21" fmla="*/ 266 h 444"/>
                  <a:gd name="T22" fmla="*/ 158 w 308"/>
                  <a:gd name="T23" fmla="*/ 291 h 444"/>
                  <a:gd name="T24" fmla="*/ 144 w 308"/>
                  <a:gd name="T25" fmla="*/ 316 h 444"/>
                  <a:gd name="T26" fmla="*/ 127 w 308"/>
                  <a:gd name="T27" fmla="*/ 336 h 444"/>
                  <a:gd name="T28" fmla="*/ 106 w 308"/>
                  <a:gd name="T29" fmla="*/ 354 h 444"/>
                  <a:gd name="T30" fmla="*/ 87 w 308"/>
                  <a:gd name="T31" fmla="*/ 372 h 444"/>
                  <a:gd name="T32" fmla="*/ 62 w 308"/>
                  <a:gd name="T33" fmla="*/ 391 h 444"/>
                  <a:gd name="T34" fmla="*/ 43 w 308"/>
                  <a:gd name="T35" fmla="*/ 404 h 444"/>
                  <a:gd name="T36" fmla="*/ 25 w 308"/>
                  <a:gd name="T37" fmla="*/ 416 h 444"/>
                  <a:gd name="T38" fmla="*/ 10 w 308"/>
                  <a:gd name="T39" fmla="*/ 429 h 444"/>
                  <a:gd name="T40" fmla="*/ 0 w 308"/>
                  <a:gd name="T41" fmla="*/ 443 h 44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08"/>
                  <a:gd name="T64" fmla="*/ 0 h 444"/>
                  <a:gd name="T65" fmla="*/ 308 w 308"/>
                  <a:gd name="T66" fmla="*/ 444 h 44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08" h="444">
                    <a:moveTo>
                      <a:pt x="307" y="0"/>
                    </a:moveTo>
                    <a:lnTo>
                      <a:pt x="284" y="23"/>
                    </a:lnTo>
                    <a:lnTo>
                      <a:pt x="257" y="49"/>
                    </a:lnTo>
                    <a:lnTo>
                      <a:pt x="239" y="69"/>
                    </a:lnTo>
                    <a:lnTo>
                      <a:pt x="224" y="93"/>
                    </a:lnTo>
                    <a:lnTo>
                      <a:pt x="212" y="111"/>
                    </a:lnTo>
                    <a:lnTo>
                      <a:pt x="204" y="135"/>
                    </a:lnTo>
                    <a:lnTo>
                      <a:pt x="196" y="165"/>
                    </a:lnTo>
                    <a:lnTo>
                      <a:pt x="184" y="209"/>
                    </a:lnTo>
                    <a:lnTo>
                      <a:pt x="179" y="236"/>
                    </a:lnTo>
                    <a:lnTo>
                      <a:pt x="171" y="266"/>
                    </a:lnTo>
                    <a:lnTo>
                      <a:pt x="158" y="291"/>
                    </a:lnTo>
                    <a:lnTo>
                      <a:pt x="144" y="316"/>
                    </a:lnTo>
                    <a:lnTo>
                      <a:pt x="127" y="336"/>
                    </a:lnTo>
                    <a:lnTo>
                      <a:pt x="106" y="354"/>
                    </a:lnTo>
                    <a:lnTo>
                      <a:pt x="87" y="372"/>
                    </a:lnTo>
                    <a:lnTo>
                      <a:pt x="62" y="391"/>
                    </a:lnTo>
                    <a:lnTo>
                      <a:pt x="43" y="404"/>
                    </a:lnTo>
                    <a:lnTo>
                      <a:pt x="25" y="416"/>
                    </a:lnTo>
                    <a:lnTo>
                      <a:pt x="10" y="429"/>
                    </a:lnTo>
                    <a:lnTo>
                      <a:pt x="0" y="443"/>
                    </a:lnTo>
                  </a:path>
                </a:pathLst>
              </a:custGeom>
              <a:noFill/>
              <a:ln w="12700" cap="rnd">
                <a:solidFill>
                  <a:srgbClr val="000000"/>
                </a:solidFill>
                <a:round/>
                <a:headEnd/>
                <a:tailEnd/>
              </a:ln>
            </p:spPr>
            <p:txBody>
              <a:bodyPr/>
              <a:lstStyle/>
              <a:p>
                <a:endParaRPr lang="es-ES"/>
              </a:p>
            </p:txBody>
          </p:sp>
          <p:sp>
            <p:nvSpPr>
              <p:cNvPr id="14375" name="Freeform 91"/>
              <p:cNvSpPr>
                <a:spLocks/>
              </p:cNvSpPr>
              <p:nvPr/>
            </p:nvSpPr>
            <p:spPr bwMode="auto">
              <a:xfrm>
                <a:off x="3256" y="1874"/>
                <a:ext cx="229" cy="458"/>
              </a:xfrm>
              <a:custGeom>
                <a:avLst/>
                <a:gdLst>
                  <a:gd name="T0" fmla="*/ 228 w 229"/>
                  <a:gd name="T1" fmla="*/ 0 h 458"/>
                  <a:gd name="T2" fmla="*/ 180 w 229"/>
                  <a:gd name="T3" fmla="*/ 35 h 458"/>
                  <a:gd name="T4" fmla="*/ 157 w 229"/>
                  <a:gd name="T5" fmla="*/ 58 h 458"/>
                  <a:gd name="T6" fmla="*/ 140 w 229"/>
                  <a:gd name="T7" fmla="*/ 83 h 458"/>
                  <a:gd name="T8" fmla="*/ 127 w 229"/>
                  <a:gd name="T9" fmla="*/ 107 h 458"/>
                  <a:gd name="T10" fmla="*/ 116 w 229"/>
                  <a:gd name="T11" fmla="*/ 137 h 458"/>
                  <a:gd name="T12" fmla="*/ 104 w 229"/>
                  <a:gd name="T13" fmla="*/ 182 h 458"/>
                  <a:gd name="T14" fmla="*/ 98 w 229"/>
                  <a:gd name="T15" fmla="*/ 215 h 458"/>
                  <a:gd name="T16" fmla="*/ 87 w 229"/>
                  <a:gd name="T17" fmla="*/ 244 h 458"/>
                  <a:gd name="T18" fmla="*/ 70 w 229"/>
                  <a:gd name="T19" fmla="*/ 274 h 458"/>
                  <a:gd name="T20" fmla="*/ 56 w 229"/>
                  <a:gd name="T21" fmla="*/ 302 h 458"/>
                  <a:gd name="T22" fmla="*/ 45 w 229"/>
                  <a:gd name="T23" fmla="*/ 323 h 458"/>
                  <a:gd name="T24" fmla="*/ 34 w 229"/>
                  <a:gd name="T25" fmla="*/ 355 h 458"/>
                  <a:gd name="T26" fmla="*/ 20 w 229"/>
                  <a:gd name="T27" fmla="*/ 385 h 458"/>
                  <a:gd name="T28" fmla="*/ 7 w 229"/>
                  <a:gd name="T29" fmla="*/ 423 h 458"/>
                  <a:gd name="T30" fmla="*/ 0 w 229"/>
                  <a:gd name="T31" fmla="*/ 457 h 45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9"/>
                  <a:gd name="T49" fmla="*/ 0 h 458"/>
                  <a:gd name="T50" fmla="*/ 229 w 229"/>
                  <a:gd name="T51" fmla="*/ 458 h 45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9" h="458">
                    <a:moveTo>
                      <a:pt x="228" y="0"/>
                    </a:moveTo>
                    <a:lnTo>
                      <a:pt x="180" y="35"/>
                    </a:lnTo>
                    <a:lnTo>
                      <a:pt x="157" y="58"/>
                    </a:lnTo>
                    <a:lnTo>
                      <a:pt x="140" y="83"/>
                    </a:lnTo>
                    <a:lnTo>
                      <a:pt x="127" y="107"/>
                    </a:lnTo>
                    <a:lnTo>
                      <a:pt x="116" y="137"/>
                    </a:lnTo>
                    <a:lnTo>
                      <a:pt x="104" y="182"/>
                    </a:lnTo>
                    <a:lnTo>
                      <a:pt x="98" y="215"/>
                    </a:lnTo>
                    <a:lnTo>
                      <a:pt x="87" y="244"/>
                    </a:lnTo>
                    <a:lnTo>
                      <a:pt x="70" y="274"/>
                    </a:lnTo>
                    <a:lnTo>
                      <a:pt x="56" y="302"/>
                    </a:lnTo>
                    <a:lnTo>
                      <a:pt x="45" y="323"/>
                    </a:lnTo>
                    <a:lnTo>
                      <a:pt x="34" y="355"/>
                    </a:lnTo>
                    <a:lnTo>
                      <a:pt x="20" y="385"/>
                    </a:lnTo>
                    <a:lnTo>
                      <a:pt x="7" y="423"/>
                    </a:lnTo>
                    <a:lnTo>
                      <a:pt x="0" y="457"/>
                    </a:lnTo>
                  </a:path>
                </a:pathLst>
              </a:custGeom>
              <a:noFill/>
              <a:ln w="12700" cap="rnd">
                <a:solidFill>
                  <a:srgbClr val="000000"/>
                </a:solidFill>
                <a:round/>
                <a:headEnd/>
                <a:tailEnd/>
              </a:ln>
            </p:spPr>
            <p:txBody>
              <a:bodyPr/>
              <a:lstStyle/>
              <a:p>
                <a:endParaRPr lang="es-ES"/>
              </a:p>
            </p:txBody>
          </p:sp>
        </p:grpSp>
      </p:grpSp>
      <p:grpSp>
        <p:nvGrpSpPr>
          <p:cNvPr id="14362" name="Group 92"/>
          <p:cNvGrpSpPr>
            <a:grpSpLocks/>
          </p:cNvGrpSpPr>
          <p:nvPr/>
        </p:nvGrpSpPr>
        <p:grpSpPr bwMode="auto">
          <a:xfrm>
            <a:off x="5364163" y="3946525"/>
            <a:ext cx="266700" cy="136525"/>
            <a:chOff x="3379" y="2486"/>
            <a:chExt cx="168" cy="86"/>
          </a:xfrm>
        </p:grpSpPr>
        <p:sp>
          <p:nvSpPr>
            <p:cNvPr id="14366" name="Oval 93"/>
            <p:cNvSpPr>
              <a:spLocks noChangeArrowheads="1"/>
            </p:cNvSpPr>
            <p:nvPr/>
          </p:nvSpPr>
          <p:spPr bwMode="auto">
            <a:xfrm>
              <a:off x="3379" y="2486"/>
              <a:ext cx="39" cy="40"/>
            </a:xfrm>
            <a:prstGeom prst="ellipse">
              <a:avLst/>
            </a:prstGeom>
            <a:solidFill>
              <a:srgbClr val="FF9F1F"/>
            </a:solidFill>
            <a:ln w="12700">
              <a:solidFill>
                <a:srgbClr val="000000"/>
              </a:solidFill>
              <a:round/>
              <a:headEnd/>
              <a:tailEnd/>
            </a:ln>
          </p:spPr>
          <p:txBody>
            <a:bodyPr wrap="none" anchor="ctr"/>
            <a:lstStyle/>
            <a:p>
              <a:endParaRPr lang="es-ES"/>
            </a:p>
          </p:txBody>
        </p:sp>
        <p:sp>
          <p:nvSpPr>
            <p:cNvPr id="14367" name="Oval 94"/>
            <p:cNvSpPr>
              <a:spLocks noChangeArrowheads="1"/>
            </p:cNvSpPr>
            <p:nvPr/>
          </p:nvSpPr>
          <p:spPr bwMode="auto">
            <a:xfrm>
              <a:off x="3428" y="2512"/>
              <a:ext cx="39" cy="40"/>
            </a:xfrm>
            <a:prstGeom prst="ellipse">
              <a:avLst/>
            </a:prstGeom>
            <a:solidFill>
              <a:srgbClr val="FF9F1F"/>
            </a:solidFill>
            <a:ln w="12700">
              <a:solidFill>
                <a:srgbClr val="000000"/>
              </a:solidFill>
              <a:round/>
              <a:headEnd/>
              <a:tailEnd/>
            </a:ln>
          </p:spPr>
          <p:txBody>
            <a:bodyPr wrap="none" anchor="ctr"/>
            <a:lstStyle/>
            <a:p>
              <a:endParaRPr lang="es-ES"/>
            </a:p>
          </p:txBody>
        </p:sp>
        <p:sp>
          <p:nvSpPr>
            <p:cNvPr id="14368" name="Oval 95"/>
            <p:cNvSpPr>
              <a:spLocks noChangeArrowheads="1"/>
            </p:cNvSpPr>
            <p:nvPr/>
          </p:nvSpPr>
          <p:spPr bwMode="auto">
            <a:xfrm>
              <a:off x="3507" y="2500"/>
              <a:ext cx="40" cy="39"/>
            </a:xfrm>
            <a:prstGeom prst="ellipse">
              <a:avLst/>
            </a:prstGeom>
            <a:solidFill>
              <a:srgbClr val="FF9F1F"/>
            </a:solidFill>
            <a:ln w="12700">
              <a:solidFill>
                <a:srgbClr val="000000"/>
              </a:solidFill>
              <a:round/>
              <a:headEnd/>
              <a:tailEnd/>
            </a:ln>
          </p:spPr>
          <p:txBody>
            <a:bodyPr wrap="none" anchor="ctr"/>
            <a:lstStyle/>
            <a:p>
              <a:endParaRPr lang="es-ES"/>
            </a:p>
          </p:txBody>
        </p:sp>
        <p:sp>
          <p:nvSpPr>
            <p:cNvPr id="14369" name="Oval 96"/>
            <p:cNvSpPr>
              <a:spLocks noChangeArrowheads="1"/>
            </p:cNvSpPr>
            <p:nvPr/>
          </p:nvSpPr>
          <p:spPr bwMode="auto">
            <a:xfrm>
              <a:off x="3476" y="2532"/>
              <a:ext cx="41" cy="40"/>
            </a:xfrm>
            <a:prstGeom prst="ellipse">
              <a:avLst/>
            </a:prstGeom>
            <a:solidFill>
              <a:srgbClr val="FF9F1F"/>
            </a:solidFill>
            <a:ln w="12700">
              <a:solidFill>
                <a:srgbClr val="000000"/>
              </a:solidFill>
              <a:round/>
              <a:headEnd/>
              <a:tailEnd/>
            </a:ln>
          </p:spPr>
          <p:txBody>
            <a:bodyPr wrap="none" anchor="ctr"/>
            <a:lstStyle/>
            <a:p>
              <a:endParaRPr lang="es-ES"/>
            </a:p>
          </p:txBody>
        </p:sp>
      </p:grpSp>
      <p:sp>
        <p:nvSpPr>
          <p:cNvPr id="14363" name="Rectangle 97"/>
          <p:cNvSpPr>
            <a:spLocks noGrp="1" noChangeArrowheads="1"/>
          </p:cNvSpPr>
          <p:nvPr>
            <p:ph type="title"/>
          </p:nvPr>
        </p:nvSpPr>
        <p:spPr>
          <a:noFill/>
        </p:spPr>
        <p:txBody>
          <a:bodyPr lIns="90488" tIns="44450" rIns="90488" bIns="44450" anchorCtr="1"/>
          <a:lstStyle/>
          <a:p>
            <a:pPr eaLnBrk="1" hangingPunct="1">
              <a:lnSpc>
                <a:spcPct val="95000"/>
              </a:lnSpc>
            </a:pPr>
            <a:r>
              <a:rPr lang="en-US" smtClean="0"/>
              <a:t>Que son Pronosticos?</a:t>
            </a:r>
          </a:p>
        </p:txBody>
      </p:sp>
      <p:sp>
        <p:nvSpPr>
          <p:cNvPr id="862306" name="Rectangle 98"/>
          <p:cNvSpPr>
            <a:spLocks noGrp="1" noChangeArrowheads="1"/>
          </p:cNvSpPr>
          <p:nvPr>
            <p:ph type="body" sz="half" idx="1"/>
          </p:nvPr>
        </p:nvSpPr>
        <p:spPr>
          <a:xfrm>
            <a:off x="1308100" y="2338388"/>
            <a:ext cx="3919538" cy="3527425"/>
          </a:xfrm>
        </p:spPr>
        <p:txBody>
          <a:bodyPr lIns="90488" tIns="44450" rIns="90488" bIns="44450"/>
          <a:lstStyle/>
          <a:p>
            <a:pPr eaLnBrk="1" hangingPunct="1">
              <a:spcBef>
                <a:spcPct val="40000"/>
              </a:spcBef>
              <a:buSzPct val="65000"/>
              <a:defRPr/>
            </a:pPr>
            <a:r>
              <a:rPr lang="en-US" sz="2400" smtClean="0"/>
              <a:t>Proceso de predecir eventos futuros.</a:t>
            </a:r>
          </a:p>
          <a:p>
            <a:pPr eaLnBrk="1" hangingPunct="1">
              <a:spcBef>
                <a:spcPct val="40000"/>
              </a:spcBef>
              <a:buSzPct val="65000"/>
              <a:defRPr/>
            </a:pPr>
            <a:r>
              <a:rPr lang="en-US" sz="2400" smtClean="0"/>
              <a:t>Base intrinseca de todas las decisiones de negocio:</a:t>
            </a:r>
          </a:p>
          <a:p>
            <a:pPr marL="801688" lvl="1" indent="-344488" eaLnBrk="1" hangingPunct="1">
              <a:buSzPct val="65000"/>
              <a:defRPr/>
            </a:pPr>
            <a:r>
              <a:rPr lang="en-US" sz="2000" smtClean="0"/>
              <a:t>Produccion</a:t>
            </a:r>
          </a:p>
          <a:p>
            <a:pPr marL="801688" lvl="1" indent="-344488" eaLnBrk="1" hangingPunct="1">
              <a:buSzPct val="65000"/>
              <a:defRPr/>
            </a:pPr>
            <a:r>
              <a:rPr lang="en-US" sz="2000" smtClean="0"/>
              <a:t>Inventorios</a:t>
            </a:r>
          </a:p>
          <a:p>
            <a:pPr marL="801688" lvl="1" indent="-344488" eaLnBrk="1" hangingPunct="1">
              <a:buSzPct val="65000"/>
              <a:defRPr/>
            </a:pPr>
            <a:r>
              <a:rPr lang="en-US" sz="2000" smtClean="0"/>
              <a:t>Personal</a:t>
            </a:r>
          </a:p>
          <a:p>
            <a:pPr marL="801688" lvl="1" indent="-344488" eaLnBrk="1" hangingPunct="1">
              <a:buSzPct val="65000"/>
              <a:defRPr/>
            </a:pPr>
            <a:r>
              <a:rPr lang="en-US" sz="2000" smtClean="0"/>
              <a:t>Infraestructura</a:t>
            </a:r>
          </a:p>
        </p:txBody>
      </p:sp>
      <p:sp>
        <p:nvSpPr>
          <p:cNvPr id="14365" name="Rectangle 99"/>
          <p:cNvSpPr>
            <a:spLocks noChangeArrowheads="1"/>
          </p:cNvSpPr>
          <p:nvPr/>
        </p:nvSpPr>
        <p:spPr bwMode="auto">
          <a:xfrm>
            <a:off x="5370513" y="2125663"/>
            <a:ext cx="2244725" cy="1074737"/>
          </a:xfrm>
          <a:prstGeom prst="rect">
            <a:avLst/>
          </a:prstGeom>
          <a:noFill/>
          <a:ln w="12700">
            <a:noFill/>
            <a:miter lim="800000"/>
            <a:headEnd/>
            <a:tailEnd/>
          </a:ln>
        </p:spPr>
        <p:txBody>
          <a:bodyPr lIns="90488" tIns="44450" rIns="90488" bIns="44450">
            <a:spAutoFit/>
          </a:bodyPr>
          <a:lstStyle/>
          <a:p>
            <a:pPr algn="ctr">
              <a:lnSpc>
                <a:spcPct val="90000"/>
              </a:lnSpc>
              <a:spcBef>
                <a:spcPct val="20000"/>
              </a:spcBef>
            </a:pPr>
            <a:r>
              <a:rPr lang="en-US" b="1">
                <a:solidFill>
                  <a:srgbClr val="000000"/>
                </a:solidFill>
                <a:latin typeface="Arial" charset="0"/>
              </a:rPr>
              <a:t>Las ventas serán $200 Millones!</a:t>
            </a: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4"/>
          <p:cNvSpPr>
            <a:spLocks noGrp="1" noChangeArrowheads="1"/>
          </p:cNvSpPr>
          <p:nvPr>
            <p:ph type="title"/>
          </p:nvPr>
        </p:nvSpPr>
        <p:spPr>
          <a:xfrm>
            <a:off x="609600" y="609600"/>
            <a:ext cx="8305800" cy="1143000"/>
          </a:xfrm>
        </p:spPr>
        <p:txBody>
          <a:bodyPr/>
          <a:lstStyle/>
          <a:p>
            <a:pPr eaLnBrk="1" hangingPunct="1"/>
            <a:r>
              <a:rPr lang="en-US" sz="4000" smtClean="0"/>
              <a:t>Elementos de un Buen Pronostico</a:t>
            </a:r>
          </a:p>
        </p:txBody>
      </p:sp>
      <p:grpSp>
        <p:nvGrpSpPr>
          <p:cNvPr id="15363" name="Group 3"/>
          <p:cNvGrpSpPr>
            <a:grpSpLocks/>
          </p:cNvGrpSpPr>
          <p:nvPr/>
        </p:nvGrpSpPr>
        <p:grpSpPr bwMode="auto">
          <a:xfrm>
            <a:off x="1957388" y="1752600"/>
            <a:ext cx="5303837" cy="4510088"/>
            <a:chOff x="1211" y="1116"/>
            <a:chExt cx="3341" cy="2841"/>
          </a:xfrm>
        </p:grpSpPr>
        <p:grpSp>
          <p:nvGrpSpPr>
            <p:cNvPr id="15364" name="Group 4"/>
            <p:cNvGrpSpPr>
              <a:grpSpLocks/>
            </p:cNvGrpSpPr>
            <p:nvPr/>
          </p:nvGrpSpPr>
          <p:grpSpPr bwMode="auto">
            <a:xfrm>
              <a:off x="1349" y="2915"/>
              <a:ext cx="1158" cy="1042"/>
              <a:chOff x="1349" y="2915"/>
              <a:chExt cx="1158" cy="1042"/>
            </a:xfrm>
          </p:grpSpPr>
          <p:sp>
            <p:nvSpPr>
              <p:cNvPr id="15391" name="Rectangle 5"/>
              <p:cNvSpPr>
                <a:spLocks noChangeArrowheads="1"/>
              </p:cNvSpPr>
              <p:nvPr/>
            </p:nvSpPr>
            <p:spPr bwMode="auto">
              <a:xfrm>
                <a:off x="1349" y="3058"/>
                <a:ext cx="891" cy="890"/>
              </a:xfrm>
              <a:prstGeom prst="rect">
                <a:avLst/>
              </a:prstGeom>
              <a:solidFill>
                <a:srgbClr val="FFFF00"/>
              </a:solidFill>
              <a:ln w="12700">
                <a:solidFill>
                  <a:srgbClr val="000000"/>
                </a:solidFill>
                <a:miter lim="800000"/>
                <a:headEnd/>
                <a:tailEnd/>
              </a:ln>
            </p:spPr>
            <p:txBody>
              <a:bodyPr wrap="none" anchor="ctr"/>
              <a:lstStyle/>
              <a:p>
                <a:endParaRPr lang="es-ES"/>
              </a:p>
            </p:txBody>
          </p:sp>
          <p:sp>
            <p:nvSpPr>
              <p:cNvPr id="15392" name="Freeform 6"/>
              <p:cNvSpPr>
                <a:spLocks/>
              </p:cNvSpPr>
              <p:nvPr/>
            </p:nvSpPr>
            <p:spPr bwMode="auto">
              <a:xfrm>
                <a:off x="2248" y="2919"/>
                <a:ext cx="255" cy="1038"/>
              </a:xfrm>
              <a:custGeom>
                <a:avLst/>
                <a:gdLst>
                  <a:gd name="T0" fmla="*/ 0 w 255"/>
                  <a:gd name="T1" fmla="*/ 140 h 1038"/>
                  <a:gd name="T2" fmla="*/ 0 w 255"/>
                  <a:gd name="T3" fmla="*/ 1037 h 1038"/>
                  <a:gd name="T4" fmla="*/ 254 w 255"/>
                  <a:gd name="T5" fmla="*/ 861 h 1038"/>
                  <a:gd name="T6" fmla="*/ 254 w 255"/>
                  <a:gd name="T7" fmla="*/ 0 h 1038"/>
                  <a:gd name="T8" fmla="*/ 0 w 255"/>
                  <a:gd name="T9" fmla="*/ 140 h 1038"/>
                  <a:gd name="T10" fmla="*/ 0 60000 65536"/>
                  <a:gd name="T11" fmla="*/ 0 60000 65536"/>
                  <a:gd name="T12" fmla="*/ 0 60000 65536"/>
                  <a:gd name="T13" fmla="*/ 0 60000 65536"/>
                  <a:gd name="T14" fmla="*/ 0 60000 65536"/>
                  <a:gd name="T15" fmla="*/ 0 w 255"/>
                  <a:gd name="T16" fmla="*/ 0 h 1038"/>
                  <a:gd name="T17" fmla="*/ 255 w 255"/>
                  <a:gd name="T18" fmla="*/ 1038 h 1038"/>
                </a:gdLst>
                <a:ahLst/>
                <a:cxnLst>
                  <a:cxn ang="T10">
                    <a:pos x="T0" y="T1"/>
                  </a:cxn>
                  <a:cxn ang="T11">
                    <a:pos x="T2" y="T3"/>
                  </a:cxn>
                  <a:cxn ang="T12">
                    <a:pos x="T4" y="T5"/>
                  </a:cxn>
                  <a:cxn ang="T13">
                    <a:pos x="T6" y="T7"/>
                  </a:cxn>
                  <a:cxn ang="T14">
                    <a:pos x="T8" y="T9"/>
                  </a:cxn>
                </a:cxnLst>
                <a:rect l="T15" t="T16" r="T17" b="T18"/>
                <a:pathLst>
                  <a:path w="255" h="1038">
                    <a:moveTo>
                      <a:pt x="0" y="140"/>
                    </a:moveTo>
                    <a:lnTo>
                      <a:pt x="0" y="1037"/>
                    </a:lnTo>
                    <a:lnTo>
                      <a:pt x="254" y="861"/>
                    </a:lnTo>
                    <a:lnTo>
                      <a:pt x="254" y="0"/>
                    </a:lnTo>
                    <a:lnTo>
                      <a:pt x="0" y="140"/>
                    </a:lnTo>
                  </a:path>
                </a:pathLst>
              </a:custGeom>
              <a:solidFill>
                <a:srgbClr val="808000"/>
              </a:solidFill>
              <a:ln w="12700" cap="rnd">
                <a:solidFill>
                  <a:srgbClr val="000000"/>
                </a:solidFill>
                <a:round/>
                <a:headEnd/>
                <a:tailEnd/>
              </a:ln>
            </p:spPr>
            <p:txBody>
              <a:bodyPr/>
              <a:lstStyle/>
              <a:p>
                <a:endParaRPr lang="es-ES"/>
              </a:p>
            </p:txBody>
          </p:sp>
          <p:sp>
            <p:nvSpPr>
              <p:cNvPr id="15393" name="Freeform 7"/>
              <p:cNvSpPr>
                <a:spLocks/>
              </p:cNvSpPr>
              <p:nvPr/>
            </p:nvSpPr>
            <p:spPr bwMode="auto">
              <a:xfrm>
                <a:off x="1351" y="2915"/>
                <a:ext cx="1156" cy="145"/>
              </a:xfrm>
              <a:custGeom>
                <a:avLst/>
                <a:gdLst>
                  <a:gd name="T0" fmla="*/ 0 w 1156"/>
                  <a:gd name="T1" fmla="*/ 144 h 145"/>
                  <a:gd name="T2" fmla="*/ 897 w 1156"/>
                  <a:gd name="T3" fmla="*/ 144 h 145"/>
                  <a:gd name="T4" fmla="*/ 1155 w 1156"/>
                  <a:gd name="T5" fmla="*/ 0 h 145"/>
                  <a:gd name="T6" fmla="*/ 290 w 1156"/>
                  <a:gd name="T7" fmla="*/ 0 h 145"/>
                  <a:gd name="T8" fmla="*/ 0 w 1156"/>
                  <a:gd name="T9" fmla="*/ 144 h 145"/>
                  <a:gd name="T10" fmla="*/ 0 60000 65536"/>
                  <a:gd name="T11" fmla="*/ 0 60000 65536"/>
                  <a:gd name="T12" fmla="*/ 0 60000 65536"/>
                  <a:gd name="T13" fmla="*/ 0 60000 65536"/>
                  <a:gd name="T14" fmla="*/ 0 60000 65536"/>
                  <a:gd name="T15" fmla="*/ 0 w 1156"/>
                  <a:gd name="T16" fmla="*/ 0 h 145"/>
                  <a:gd name="T17" fmla="*/ 1156 w 1156"/>
                  <a:gd name="T18" fmla="*/ 145 h 145"/>
                </a:gdLst>
                <a:ahLst/>
                <a:cxnLst>
                  <a:cxn ang="T10">
                    <a:pos x="T0" y="T1"/>
                  </a:cxn>
                  <a:cxn ang="T11">
                    <a:pos x="T2" y="T3"/>
                  </a:cxn>
                  <a:cxn ang="T12">
                    <a:pos x="T4" y="T5"/>
                  </a:cxn>
                  <a:cxn ang="T13">
                    <a:pos x="T6" y="T7"/>
                  </a:cxn>
                  <a:cxn ang="T14">
                    <a:pos x="T8" y="T9"/>
                  </a:cxn>
                </a:cxnLst>
                <a:rect l="T15" t="T16" r="T17" b="T18"/>
                <a:pathLst>
                  <a:path w="1156" h="145">
                    <a:moveTo>
                      <a:pt x="0" y="144"/>
                    </a:moveTo>
                    <a:lnTo>
                      <a:pt x="897" y="144"/>
                    </a:lnTo>
                    <a:lnTo>
                      <a:pt x="1155" y="0"/>
                    </a:lnTo>
                    <a:lnTo>
                      <a:pt x="290" y="0"/>
                    </a:lnTo>
                    <a:lnTo>
                      <a:pt x="0" y="144"/>
                    </a:lnTo>
                  </a:path>
                </a:pathLst>
              </a:custGeom>
              <a:solidFill>
                <a:srgbClr val="FFFF80"/>
              </a:solidFill>
              <a:ln w="12700" cap="rnd">
                <a:solidFill>
                  <a:srgbClr val="000000"/>
                </a:solidFill>
                <a:round/>
                <a:headEnd/>
                <a:tailEnd/>
              </a:ln>
            </p:spPr>
            <p:txBody>
              <a:bodyPr/>
              <a:lstStyle/>
              <a:p>
                <a:endParaRPr lang="es-ES"/>
              </a:p>
            </p:txBody>
          </p:sp>
        </p:grpSp>
        <p:grpSp>
          <p:nvGrpSpPr>
            <p:cNvPr id="15365" name="Group 8"/>
            <p:cNvGrpSpPr>
              <a:grpSpLocks/>
            </p:cNvGrpSpPr>
            <p:nvPr/>
          </p:nvGrpSpPr>
          <p:grpSpPr bwMode="auto">
            <a:xfrm>
              <a:off x="2351" y="2891"/>
              <a:ext cx="1157" cy="1042"/>
              <a:chOff x="2351" y="2891"/>
              <a:chExt cx="1157" cy="1042"/>
            </a:xfrm>
          </p:grpSpPr>
          <p:sp>
            <p:nvSpPr>
              <p:cNvPr id="15388" name="Rectangle 9"/>
              <p:cNvSpPr>
                <a:spLocks noChangeArrowheads="1"/>
              </p:cNvSpPr>
              <p:nvPr/>
            </p:nvSpPr>
            <p:spPr bwMode="auto">
              <a:xfrm>
                <a:off x="2351" y="3034"/>
                <a:ext cx="890" cy="890"/>
              </a:xfrm>
              <a:prstGeom prst="rect">
                <a:avLst/>
              </a:prstGeom>
              <a:solidFill>
                <a:srgbClr val="00C0C0"/>
              </a:solidFill>
              <a:ln w="12700">
                <a:solidFill>
                  <a:srgbClr val="000000"/>
                </a:solidFill>
                <a:miter lim="800000"/>
                <a:headEnd/>
                <a:tailEnd/>
              </a:ln>
            </p:spPr>
            <p:txBody>
              <a:bodyPr wrap="none" anchor="ctr"/>
              <a:lstStyle/>
              <a:p>
                <a:endParaRPr lang="es-ES"/>
              </a:p>
            </p:txBody>
          </p:sp>
          <p:sp>
            <p:nvSpPr>
              <p:cNvPr id="15389" name="Freeform 10"/>
              <p:cNvSpPr>
                <a:spLocks/>
              </p:cNvSpPr>
              <p:nvPr/>
            </p:nvSpPr>
            <p:spPr bwMode="auto">
              <a:xfrm>
                <a:off x="3249" y="2895"/>
                <a:ext cx="255" cy="1038"/>
              </a:xfrm>
              <a:custGeom>
                <a:avLst/>
                <a:gdLst>
                  <a:gd name="T0" fmla="*/ 0 w 255"/>
                  <a:gd name="T1" fmla="*/ 140 h 1038"/>
                  <a:gd name="T2" fmla="*/ 0 w 255"/>
                  <a:gd name="T3" fmla="*/ 1037 h 1038"/>
                  <a:gd name="T4" fmla="*/ 254 w 255"/>
                  <a:gd name="T5" fmla="*/ 861 h 1038"/>
                  <a:gd name="T6" fmla="*/ 254 w 255"/>
                  <a:gd name="T7" fmla="*/ 0 h 1038"/>
                  <a:gd name="T8" fmla="*/ 0 w 255"/>
                  <a:gd name="T9" fmla="*/ 140 h 1038"/>
                  <a:gd name="T10" fmla="*/ 0 60000 65536"/>
                  <a:gd name="T11" fmla="*/ 0 60000 65536"/>
                  <a:gd name="T12" fmla="*/ 0 60000 65536"/>
                  <a:gd name="T13" fmla="*/ 0 60000 65536"/>
                  <a:gd name="T14" fmla="*/ 0 60000 65536"/>
                  <a:gd name="T15" fmla="*/ 0 w 255"/>
                  <a:gd name="T16" fmla="*/ 0 h 1038"/>
                  <a:gd name="T17" fmla="*/ 255 w 255"/>
                  <a:gd name="T18" fmla="*/ 1038 h 1038"/>
                </a:gdLst>
                <a:ahLst/>
                <a:cxnLst>
                  <a:cxn ang="T10">
                    <a:pos x="T0" y="T1"/>
                  </a:cxn>
                  <a:cxn ang="T11">
                    <a:pos x="T2" y="T3"/>
                  </a:cxn>
                  <a:cxn ang="T12">
                    <a:pos x="T4" y="T5"/>
                  </a:cxn>
                  <a:cxn ang="T13">
                    <a:pos x="T6" y="T7"/>
                  </a:cxn>
                  <a:cxn ang="T14">
                    <a:pos x="T8" y="T9"/>
                  </a:cxn>
                </a:cxnLst>
                <a:rect l="T15" t="T16" r="T17" b="T18"/>
                <a:pathLst>
                  <a:path w="255" h="1038">
                    <a:moveTo>
                      <a:pt x="0" y="140"/>
                    </a:moveTo>
                    <a:lnTo>
                      <a:pt x="0" y="1037"/>
                    </a:lnTo>
                    <a:lnTo>
                      <a:pt x="254" y="861"/>
                    </a:lnTo>
                    <a:lnTo>
                      <a:pt x="254" y="0"/>
                    </a:lnTo>
                    <a:lnTo>
                      <a:pt x="0" y="140"/>
                    </a:lnTo>
                  </a:path>
                </a:pathLst>
              </a:custGeom>
              <a:solidFill>
                <a:srgbClr val="006060"/>
              </a:solidFill>
              <a:ln w="12700" cap="rnd">
                <a:solidFill>
                  <a:srgbClr val="000000"/>
                </a:solidFill>
                <a:round/>
                <a:headEnd/>
                <a:tailEnd/>
              </a:ln>
            </p:spPr>
            <p:txBody>
              <a:bodyPr/>
              <a:lstStyle/>
              <a:p>
                <a:endParaRPr lang="es-ES"/>
              </a:p>
            </p:txBody>
          </p:sp>
          <p:sp>
            <p:nvSpPr>
              <p:cNvPr id="15390" name="Freeform 11"/>
              <p:cNvSpPr>
                <a:spLocks/>
              </p:cNvSpPr>
              <p:nvPr/>
            </p:nvSpPr>
            <p:spPr bwMode="auto">
              <a:xfrm>
                <a:off x="2353" y="2891"/>
                <a:ext cx="1155" cy="145"/>
              </a:xfrm>
              <a:custGeom>
                <a:avLst/>
                <a:gdLst>
                  <a:gd name="T0" fmla="*/ 0 w 1155"/>
                  <a:gd name="T1" fmla="*/ 144 h 145"/>
                  <a:gd name="T2" fmla="*/ 896 w 1155"/>
                  <a:gd name="T3" fmla="*/ 144 h 145"/>
                  <a:gd name="T4" fmla="*/ 1154 w 1155"/>
                  <a:gd name="T5" fmla="*/ 0 h 145"/>
                  <a:gd name="T6" fmla="*/ 290 w 1155"/>
                  <a:gd name="T7" fmla="*/ 0 h 145"/>
                  <a:gd name="T8" fmla="*/ 0 w 1155"/>
                  <a:gd name="T9" fmla="*/ 144 h 145"/>
                  <a:gd name="T10" fmla="*/ 0 60000 65536"/>
                  <a:gd name="T11" fmla="*/ 0 60000 65536"/>
                  <a:gd name="T12" fmla="*/ 0 60000 65536"/>
                  <a:gd name="T13" fmla="*/ 0 60000 65536"/>
                  <a:gd name="T14" fmla="*/ 0 60000 65536"/>
                  <a:gd name="T15" fmla="*/ 0 w 1155"/>
                  <a:gd name="T16" fmla="*/ 0 h 145"/>
                  <a:gd name="T17" fmla="*/ 1155 w 1155"/>
                  <a:gd name="T18" fmla="*/ 145 h 145"/>
                </a:gdLst>
                <a:ahLst/>
                <a:cxnLst>
                  <a:cxn ang="T10">
                    <a:pos x="T0" y="T1"/>
                  </a:cxn>
                  <a:cxn ang="T11">
                    <a:pos x="T2" y="T3"/>
                  </a:cxn>
                  <a:cxn ang="T12">
                    <a:pos x="T4" y="T5"/>
                  </a:cxn>
                  <a:cxn ang="T13">
                    <a:pos x="T6" y="T7"/>
                  </a:cxn>
                  <a:cxn ang="T14">
                    <a:pos x="T8" y="T9"/>
                  </a:cxn>
                </a:cxnLst>
                <a:rect l="T15" t="T16" r="T17" b="T18"/>
                <a:pathLst>
                  <a:path w="1155" h="145">
                    <a:moveTo>
                      <a:pt x="0" y="144"/>
                    </a:moveTo>
                    <a:lnTo>
                      <a:pt x="896" y="144"/>
                    </a:lnTo>
                    <a:lnTo>
                      <a:pt x="1154" y="0"/>
                    </a:lnTo>
                    <a:lnTo>
                      <a:pt x="290" y="0"/>
                    </a:lnTo>
                    <a:lnTo>
                      <a:pt x="0" y="144"/>
                    </a:lnTo>
                  </a:path>
                </a:pathLst>
              </a:custGeom>
              <a:solidFill>
                <a:srgbClr val="40FFFF"/>
              </a:solidFill>
              <a:ln w="12700" cap="rnd">
                <a:solidFill>
                  <a:srgbClr val="000000"/>
                </a:solidFill>
                <a:round/>
                <a:headEnd/>
                <a:tailEnd/>
              </a:ln>
            </p:spPr>
            <p:txBody>
              <a:bodyPr/>
              <a:lstStyle/>
              <a:p>
                <a:endParaRPr lang="es-ES"/>
              </a:p>
            </p:txBody>
          </p:sp>
        </p:grpSp>
        <p:grpSp>
          <p:nvGrpSpPr>
            <p:cNvPr id="15366" name="Group 12"/>
            <p:cNvGrpSpPr>
              <a:grpSpLocks/>
            </p:cNvGrpSpPr>
            <p:nvPr/>
          </p:nvGrpSpPr>
          <p:grpSpPr bwMode="auto">
            <a:xfrm>
              <a:off x="3392" y="2811"/>
              <a:ext cx="1158" cy="1042"/>
              <a:chOff x="3392" y="2811"/>
              <a:chExt cx="1158" cy="1042"/>
            </a:xfrm>
          </p:grpSpPr>
          <p:sp>
            <p:nvSpPr>
              <p:cNvPr id="15385" name="Rectangle 13"/>
              <p:cNvSpPr>
                <a:spLocks noChangeArrowheads="1"/>
              </p:cNvSpPr>
              <p:nvPr/>
            </p:nvSpPr>
            <p:spPr bwMode="auto">
              <a:xfrm>
                <a:off x="3392" y="2953"/>
                <a:ext cx="891" cy="891"/>
              </a:xfrm>
              <a:prstGeom prst="rect">
                <a:avLst/>
              </a:prstGeom>
              <a:solidFill>
                <a:srgbClr val="FF00FF"/>
              </a:solidFill>
              <a:ln w="12700">
                <a:solidFill>
                  <a:srgbClr val="000000"/>
                </a:solidFill>
                <a:miter lim="800000"/>
                <a:headEnd/>
                <a:tailEnd/>
              </a:ln>
            </p:spPr>
            <p:txBody>
              <a:bodyPr wrap="none" anchor="ctr"/>
              <a:lstStyle/>
              <a:p>
                <a:endParaRPr lang="es-ES"/>
              </a:p>
            </p:txBody>
          </p:sp>
          <p:sp>
            <p:nvSpPr>
              <p:cNvPr id="15386" name="Freeform 14"/>
              <p:cNvSpPr>
                <a:spLocks/>
              </p:cNvSpPr>
              <p:nvPr/>
            </p:nvSpPr>
            <p:spPr bwMode="auto">
              <a:xfrm>
                <a:off x="4291" y="2815"/>
                <a:ext cx="255" cy="1038"/>
              </a:xfrm>
              <a:custGeom>
                <a:avLst/>
                <a:gdLst>
                  <a:gd name="T0" fmla="*/ 0 w 255"/>
                  <a:gd name="T1" fmla="*/ 140 h 1038"/>
                  <a:gd name="T2" fmla="*/ 0 w 255"/>
                  <a:gd name="T3" fmla="*/ 1037 h 1038"/>
                  <a:gd name="T4" fmla="*/ 254 w 255"/>
                  <a:gd name="T5" fmla="*/ 861 h 1038"/>
                  <a:gd name="T6" fmla="*/ 254 w 255"/>
                  <a:gd name="T7" fmla="*/ 0 h 1038"/>
                  <a:gd name="T8" fmla="*/ 0 w 255"/>
                  <a:gd name="T9" fmla="*/ 140 h 1038"/>
                  <a:gd name="T10" fmla="*/ 0 60000 65536"/>
                  <a:gd name="T11" fmla="*/ 0 60000 65536"/>
                  <a:gd name="T12" fmla="*/ 0 60000 65536"/>
                  <a:gd name="T13" fmla="*/ 0 60000 65536"/>
                  <a:gd name="T14" fmla="*/ 0 60000 65536"/>
                  <a:gd name="T15" fmla="*/ 0 w 255"/>
                  <a:gd name="T16" fmla="*/ 0 h 1038"/>
                  <a:gd name="T17" fmla="*/ 255 w 255"/>
                  <a:gd name="T18" fmla="*/ 1038 h 1038"/>
                </a:gdLst>
                <a:ahLst/>
                <a:cxnLst>
                  <a:cxn ang="T10">
                    <a:pos x="T0" y="T1"/>
                  </a:cxn>
                  <a:cxn ang="T11">
                    <a:pos x="T2" y="T3"/>
                  </a:cxn>
                  <a:cxn ang="T12">
                    <a:pos x="T4" y="T5"/>
                  </a:cxn>
                  <a:cxn ang="T13">
                    <a:pos x="T6" y="T7"/>
                  </a:cxn>
                  <a:cxn ang="T14">
                    <a:pos x="T8" y="T9"/>
                  </a:cxn>
                </a:cxnLst>
                <a:rect l="T15" t="T16" r="T17" b="T18"/>
                <a:pathLst>
                  <a:path w="255" h="1038">
                    <a:moveTo>
                      <a:pt x="0" y="140"/>
                    </a:moveTo>
                    <a:lnTo>
                      <a:pt x="0" y="1037"/>
                    </a:lnTo>
                    <a:lnTo>
                      <a:pt x="254" y="861"/>
                    </a:lnTo>
                    <a:lnTo>
                      <a:pt x="254" y="0"/>
                    </a:lnTo>
                    <a:lnTo>
                      <a:pt x="0" y="140"/>
                    </a:lnTo>
                  </a:path>
                </a:pathLst>
              </a:custGeom>
              <a:solidFill>
                <a:srgbClr val="800080"/>
              </a:solidFill>
              <a:ln w="12700" cap="rnd">
                <a:solidFill>
                  <a:srgbClr val="000000"/>
                </a:solidFill>
                <a:round/>
                <a:headEnd/>
                <a:tailEnd/>
              </a:ln>
            </p:spPr>
            <p:txBody>
              <a:bodyPr/>
              <a:lstStyle/>
              <a:p>
                <a:endParaRPr lang="es-ES"/>
              </a:p>
            </p:txBody>
          </p:sp>
          <p:sp>
            <p:nvSpPr>
              <p:cNvPr id="15387" name="Freeform 15"/>
              <p:cNvSpPr>
                <a:spLocks/>
              </p:cNvSpPr>
              <p:nvPr/>
            </p:nvSpPr>
            <p:spPr bwMode="auto">
              <a:xfrm>
                <a:off x="3394" y="2811"/>
                <a:ext cx="1156" cy="145"/>
              </a:xfrm>
              <a:custGeom>
                <a:avLst/>
                <a:gdLst>
                  <a:gd name="T0" fmla="*/ 0 w 1156"/>
                  <a:gd name="T1" fmla="*/ 144 h 145"/>
                  <a:gd name="T2" fmla="*/ 897 w 1156"/>
                  <a:gd name="T3" fmla="*/ 144 h 145"/>
                  <a:gd name="T4" fmla="*/ 1155 w 1156"/>
                  <a:gd name="T5" fmla="*/ 0 h 145"/>
                  <a:gd name="T6" fmla="*/ 290 w 1156"/>
                  <a:gd name="T7" fmla="*/ 0 h 145"/>
                  <a:gd name="T8" fmla="*/ 0 w 1156"/>
                  <a:gd name="T9" fmla="*/ 144 h 145"/>
                  <a:gd name="T10" fmla="*/ 0 60000 65536"/>
                  <a:gd name="T11" fmla="*/ 0 60000 65536"/>
                  <a:gd name="T12" fmla="*/ 0 60000 65536"/>
                  <a:gd name="T13" fmla="*/ 0 60000 65536"/>
                  <a:gd name="T14" fmla="*/ 0 60000 65536"/>
                  <a:gd name="T15" fmla="*/ 0 w 1156"/>
                  <a:gd name="T16" fmla="*/ 0 h 145"/>
                  <a:gd name="T17" fmla="*/ 1156 w 1156"/>
                  <a:gd name="T18" fmla="*/ 145 h 145"/>
                </a:gdLst>
                <a:ahLst/>
                <a:cxnLst>
                  <a:cxn ang="T10">
                    <a:pos x="T0" y="T1"/>
                  </a:cxn>
                  <a:cxn ang="T11">
                    <a:pos x="T2" y="T3"/>
                  </a:cxn>
                  <a:cxn ang="T12">
                    <a:pos x="T4" y="T5"/>
                  </a:cxn>
                  <a:cxn ang="T13">
                    <a:pos x="T6" y="T7"/>
                  </a:cxn>
                  <a:cxn ang="T14">
                    <a:pos x="T8" y="T9"/>
                  </a:cxn>
                </a:cxnLst>
                <a:rect l="T15" t="T16" r="T17" b="T18"/>
                <a:pathLst>
                  <a:path w="1156" h="145">
                    <a:moveTo>
                      <a:pt x="0" y="144"/>
                    </a:moveTo>
                    <a:lnTo>
                      <a:pt x="897" y="144"/>
                    </a:lnTo>
                    <a:lnTo>
                      <a:pt x="1155" y="0"/>
                    </a:lnTo>
                    <a:lnTo>
                      <a:pt x="290" y="0"/>
                    </a:lnTo>
                    <a:lnTo>
                      <a:pt x="0" y="144"/>
                    </a:lnTo>
                  </a:path>
                </a:pathLst>
              </a:custGeom>
              <a:solidFill>
                <a:srgbClr val="FF40FF"/>
              </a:solidFill>
              <a:ln w="12700" cap="rnd">
                <a:solidFill>
                  <a:srgbClr val="000000"/>
                </a:solidFill>
                <a:round/>
                <a:headEnd/>
                <a:tailEnd/>
              </a:ln>
            </p:spPr>
            <p:txBody>
              <a:bodyPr/>
              <a:lstStyle/>
              <a:p>
                <a:endParaRPr lang="es-ES"/>
              </a:p>
            </p:txBody>
          </p:sp>
        </p:grpSp>
        <p:grpSp>
          <p:nvGrpSpPr>
            <p:cNvPr id="15367" name="Group 16"/>
            <p:cNvGrpSpPr>
              <a:grpSpLocks/>
            </p:cNvGrpSpPr>
            <p:nvPr/>
          </p:nvGrpSpPr>
          <p:grpSpPr bwMode="auto">
            <a:xfrm>
              <a:off x="1566" y="1993"/>
              <a:ext cx="1158" cy="1011"/>
              <a:chOff x="1566" y="1993"/>
              <a:chExt cx="1158" cy="1011"/>
            </a:xfrm>
          </p:grpSpPr>
          <p:sp>
            <p:nvSpPr>
              <p:cNvPr id="15382" name="Rectangle 17"/>
              <p:cNvSpPr>
                <a:spLocks noChangeArrowheads="1"/>
              </p:cNvSpPr>
              <p:nvPr/>
            </p:nvSpPr>
            <p:spPr bwMode="auto">
              <a:xfrm>
                <a:off x="1566" y="2105"/>
                <a:ext cx="890" cy="889"/>
              </a:xfrm>
              <a:prstGeom prst="rect">
                <a:avLst/>
              </a:prstGeom>
              <a:solidFill>
                <a:srgbClr val="FF8000"/>
              </a:solidFill>
              <a:ln w="12700">
                <a:solidFill>
                  <a:srgbClr val="000000"/>
                </a:solidFill>
                <a:miter lim="800000"/>
                <a:headEnd/>
                <a:tailEnd/>
              </a:ln>
            </p:spPr>
            <p:txBody>
              <a:bodyPr wrap="none" anchor="ctr"/>
              <a:lstStyle/>
              <a:p>
                <a:endParaRPr lang="es-ES"/>
              </a:p>
            </p:txBody>
          </p:sp>
          <p:sp>
            <p:nvSpPr>
              <p:cNvPr id="15383" name="Freeform 18"/>
              <p:cNvSpPr>
                <a:spLocks/>
              </p:cNvSpPr>
              <p:nvPr/>
            </p:nvSpPr>
            <p:spPr bwMode="auto">
              <a:xfrm>
                <a:off x="2465" y="1993"/>
                <a:ext cx="255" cy="1011"/>
              </a:xfrm>
              <a:custGeom>
                <a:avLst/>
                <a:gdLst>
                  <a:gd name="T0" fmla="*/ 0 w 255"/>
                  <a:gd name="T1" fmla="*/ 114 h 1011"/>
                  <a:gd name="T2" fmla="*/ 0 w 255"/>
                  <a:gd name="T3" fmla="*/ 1010 h 1011"/>
                  <a:gd name="T4" fmla="*/ 254 w 255"/>
                  <a:gd name="T5" fmla="*/ 860 h 1011"/>
                  <a:gd name="T6" fmla="*/ 254 w 255"/>
                  <a:gd name="T7" fmla="*/ 0 h 1011"/>
                  <a:gd name="T8" fmla="*/ 0 w 255"/>
                  <a:gd name="T9" fmla="*/ 114 h 1011"/>
                  <a:gd name="T10" fmla="*/ 0 60000 65536"/>
                  <a:gd name="T11" fmla="*/ 0 60000 65536"/>
                  <a:gd name="T12" fmla="*/ 0 60000 65536"/>
                  <a:gd name="T13" fmla="*/ 0 60000 65536"/>
                  <a:gd name="T14" fmla="*/ 0 60000 65536"/>
                  <a:gd name="T15" fmla="*/ 0 w 255"/>
                  <a:gd name="T16" fmla="*/ 0 h 1011"/>
                  <a:gd name="T17" fmla="*/ 255 w 255"/>
                  <a:gd name="T18" fmla="*/ 1011 h 1011"/>
                </a:gdLst>
                <a:ahLst/>
                <a:cxnLst>
                  <a:cxn ang="T10">
                    <a:pos x="T0" y="T1"/>
                  </a:cxn>
                  <a:cxn ang="T11">
                    <a:pos x="T2" y="T3"/>
                  </a:cxn>
                  <a:cxn ang="T12">
                    <a:pos x="T4" y="T5"/>
                  </a:cxn>
                  <a:cxn ang="T13">
                    <a:pos x="T6" y="T7"/>
                  </a:cxn>
                  <a:cxn ang="T14">
                    <a:pos x="T8" y="T9"/>
                  </a:cxn>
                </a:cxnLst>
                <a:rect l="T15" t="T16" r="T17" b="T18"/>
                <a:pathLst>
                  <a:path w="255" h="1011">
                    <a:moveTo>
                      <a:pt x="0" y="114"/>
                    </a:moveTo>
                    <a:lnTo>
                      <a:pt x="0" y="1010"/>
                    </a:lnTo>
                    <a:lnTo>
                      <a:pt x="254" y="860"/>
                    </a:lnTo>
                    <a:lnTo>
                      <a:pt x="254" y="0"/>
                    </a:lnTo>
                    <a:lnTo>
                      <a:pt x="0" y="114"/>
                    </a:lnTo>
                  </a:path>
                </a:pathLst>
              </a:custGeom>
              <a:solidFill>
                <a:srgbClr val="804000"/>
              </a:solidFill>
              <a:ln w="12700" cap="rnd">
                <a:solidFill>
                  <a:srgbClr val="000000"/>
                </a:solidFill>
                <a:round/>
                <a:headEnd/>
                <a:tailEnd/>
              </a:ln>
            </p:spPr>
            <p:txBody>
              <a:bodyPr/>
              <a:lstStyle/>
              <a:p>
                <a:endParaRPr lang="es-ES"/>
              </a:p>
            </p:txBody>
          </p:sp>
          <p:sp>
            <p:nvSpPr>
              <p:cNvPr id="15384" name="Freeform 19"/>
              <p:cNvSpPr>
                <a:spLocks/>
              </p:cNvSpPr>
              <p:nvPr/>
            </p:nvSpPr>
            <p:spPr bwMode="auto">
              <a:xfrm>
                <a:off x="1567" y="1993"/>
                <a:ext cx="1157" cy="115"/>
              </a:xfrm>
              <a:custGeom>
                <a:avLst/>
                <a:gdLst>
                  <a:gd name="T0" fmla="*/ 0 w 1157"/>
                  <a:gd name="T1" fmla="*/ 114 h 115"/>
                  <a:gd name="T2" fmla="*/ 898 w 1157"/>
                  <a:gd name="T3" fmla="*/ 114 h 115"/>
                  <a:gd name="T4" fmla="*/ 1156 w 1157"/>
                  <a:gd name="T5" fmla="*/ 0 h 115"/>
                  <a:gd name="T6" fmla="*/ 290 w 1157"/>
                  <a:gd name="T7" fmla="*/ 0 h 115"/>
                  <a:gd name="T8" fmla="*/ 0 w 1157"/>
                  <a:gd name="T9" fmla="*/ 114 h 115"/>
                  <a:gd name="T10" fmla="*/ 0 60000 65536"/>
                  <a:gd name="T11" fmla="*/ 0 60000 65536"/>
                  <a:gd name="T12" fmla="*/ 0 60000 65536"/>
                  <a:gd name="T13" fmla="*/ 0 60000 65536"/>
                  <a:gd name="T14" fmla="*/ 0 60000 65536"/>
                  <a:gd name="T15" fmla="*/ 0 w 1157"/>
                  <a:gd name="T16" fmla="*/ 0 h 115"/>
                  <a:gd name="T17" fmla="*/ 1157 w 1157"/>
                  <a:gd name="T18" fmla="*/ 115 h 115"/>
                </a:gdLst>
                <a:ahLst/>
                <a:cxnLst>
                  <a:cxn ang="T10">
                    <a:pos x="T0" y="T1"/>
                  </a:cxn>
                  <a:cxn ang="T11">
                    <a:pos x="T2" y="T3"/>
                  </a:cxn>
                  <a:cxn ang="T12">
                    <a:pos x="T4" y="T5"/>
                  </a:cxn>
                  <a:cxn ang="T13">
                    <a:pos x="T6" y="T7"/>
                  </a:cxn>
                  <a:cxn ang="T14">
                    <a:pos x="T8" y="T9"/>
                  </a:cxn>
                </a:cxnLst>
                <a:rect l="T15" t="T16" r="T17" b="T18"/>
                <a:pathLst>
                  <a:path w="1157" h="115">
                    <a:moveTo>
                      <a:pt x="0" y="114"/>
                    </a:moveTo>
                    <a:lnTo>
                      <a:pt x="898" y="114"/>
                    </a:lnTo>
                    <a:lnTo>
                      <a:pt x="1156" y="0"/>
                    </a:lnTo>
                    <a:lnTo>
                      <a:pt x="290" y="0"/>
                    </a:lnTo>
                    <a:lnTo>
                      <a:pt x="0" y="114"/>
                    </a:lnTo>
                  </a:path>
                </a:pathLst>
              </a:custGeom>
              <a:solidFill>
                <a:srgbClr val="FFA040"/>
              </a:solidFill>
              <a:ln w="12700" cap="rnd">
                <a:solidFill>
                  <a:srgbClr val="000000"/>
                </a:solidFill>
                <a:round/>
                <a:headEnd/>
                <a:tailEnd/>
              </a:ln>
            </p:spPr>
            <p:txBody>
              <a:bodyPr/>
              <a:lstStyle/>
              <a:p>
                <a:endParaRPr lang="es-ES"/>
              </a:p>
            </p:txBody>
          </p:sp>
        </p:grpSp>
        <p:grpSp>
          <p:nvGrpSpPr>
            <p:cNvPr id="15368" name="Group 20"/>
            <p:cNvGrpSpPr>
              <a:grpSpLocks/>
            </p:cNvGrpSpPr>
            <p:nvPr/>
          </p:nvGrpSpPr>
          <p:grpSpPr bwMode="auto">
            <a:xfrm>
              <a:off x="2672" y="1977"/>
              <a:ext cx="1157" cy="1011"/>
              <a:chOff x="2672" y="1977"/>
              <a:chExt cx="1157" cy="1011"/>
            </a:xfrm>
          </p:grpSpPr>
          <p:sp>
            <p:nvSpPr>
              <p:cNvPr id="15379" name="Rectangle 21"/>
              <p:cNvSpPr>
                <a:spLocks noChangeArrowheads="1"/>
              </p:cNvSpPr>
              <p:nvPr/>
            </p:nvSpPr>
            <p:spPr bwMode="auto">
              <a:xfrm>
                <a:off x="2672" y="2089"/>
                <a:ext cx="889" cy="889"/>
              </a:xfrm>
              <a:prstGeom prst="rect">
                <a:avLst/>
              </a:prstGeom>
              <a:solidFill>
                <a:srgbClr val="00E000"/>
              </a:solidFill>
              <a:ln w="12700">
                <a:solidFill>
                  <a:srgbClr val="000000"/>
                </a:solidFill>
                <a:miter lim="800000"/>
                <a:headEnd/>
                <a:tailEnd/>
              </a:ln>
            </p:spPr>
            <p:txBody>
              <a:bodyPr wrap="none" anchor="ctr"/>
              <a:lstStyle/>
              <a:p>
                <a:endParaRPr lang="es-ES"/>
              </a:p>
            </p:txBody>
          </p:sp>
          <p:sp>
            <p:nvSpPr>
              <p:cNvPr id="15380" name="Freeform 22"/>
              <p:cNvSpPr>
                <a:spLocks/>
              </p:cNvSpPr>
              <p:nvPr/>
            </p:nvSpPr>
            <p:spPr bwMode="auto">
              <a:xfrm>
                <a:off x="3570" y="1977"/>
                <a:ext cx="255" cy="1011"/>
              </a:xfrm>
              <a:custGeom>
                <a:avLst/>
                <a:gdLst>
                  <a:gd name="T0" fmla="*/ 0 w 255"/>
                  <a:gd name="T1" fmla="*/ 113 h 1011"/>
                  <a:gd name="T2" fmla="*/ 0 w 255"/>
                  <a:gd name="T3" fmla="*/ 1010 h 1011"/>
                  <a:gd name="T4" fmla="*/ 254 w 255"/>
                  <a:gd name="T5" fmla="*/ 860 h 1011"/>
                  <a:gd name="T6" fmla="*/ 254 w 255"/>
                  <a:gd name="T7" fmla="*/ 0 h 1011"/>
                  <a:gd name="T8" fmla="*/ 0 w 255"/>
                  <a:gd name="T9" fmla="*/ 113 h 1011"/>
                  <a:gd name="T10" fmla="*/ 0 60000 65536"/>
                  <a:gd name="T11" fmla="*/ 0 60000 65536"/>
                  <a:gd name="T12" fmla="*/ 0 60000 65536"/>
                  <a:gd name="T13" fmla="*/ 0 60000 65536"/>
                  <a:gd name="T14" fmla="*/ 0 60000 65536"/>
                  <a:gd name="T15" fmla="*/ 0 w 255"/>
                  <a:gd name="T16" fmla="*/ 0 h 1011"/>
                  <a:gd name="T17" fmla="*/ 255 w 255"/>
                  <a:gd name="T18" fmla="*/ 1011 h 1011"/>
                </a:gdLst>
                <a:ahLst/>
                <a:cxnLst>
                  <a:cxn ang="T10">
                    <a:pos x="T0" y="T1"/>
                  </a:cxn>
                  <a:cxn ang="T11">
                    <a:pos x="T2" y="T3"/>
                  </a:cxn>
                  <a:cxn ang="T12">
                    <a:pos x="T4" y="T5"/>
                  </a:cxn>
                  <a:cxn ang="T13">
                    <a:pos x="T6" y="T7"/>
                  </a:cxn>
                  <a:cxn ang="T14">
                    <a:pos x="T8" y="T9"/>
                  </a:cxn>
                </a:cxnLst>
                <a:rect l="T15" t="T16" r="T17" b="T18"/>
                <a:pathLst>
                  <a:path w="255" h="1011">
                    <a:moveTo>
                      <a:pt x="0" y="113"/>
                    </a:moveTo>
                    <a:lnTo>
                      <a:pt x="0" y="1010"/>
                    </a:lnTo>
                    <a:lnTo>
                      <a:pt x="254" y="860"/>
                    </a:lnTo>
                    <a:lnTo>
                      <a:pt x="254" y="0"/>
                    </a:lnTo>
                    <a:lnTo>
                      <a:pt x="0" y="113"/>
                    </a:lnTo>
                  </a:path>
                </a:pathLst>
              </a:custGeom>
              <a:solidFill>
                <a:srgbClr val="006000"/>
              </a:solidFill>
              <a:ln w="12700" cap="rnd">
                <a:solidFill>
                  <a:srgbClr val="000000"/>
                </a:solidFill>
                <a:round/>
                <a:headEnd/>
                <a:tailEnd/>
              </a:ln>
            </p:spPr>
            <p:txBody>
              <a:bodyPr/>
              <a:lstStyle/>
              <a:p>
                <a:endParaRPr lang="es-ES"/>
              </a:p>
            </p:txBody>
          </p:sp>
          <p:sp>
            <p:nvSpPr>
              <p:cNvPr id="15381" name="Freeform 23"/>
              <p:cNvSpPr>
                <a:spLocks/>
              </p:cNvSpPr>
              <p:nvPr/>
            </p:nvSpPr>
            <p:spPr bwMode="auto">
              <a:xfrm>
                <a:off x="2673" y="1977"/>
                <a:ext cx="1156" cy="114"/>
              </a:xfrm>
              <a:custGeom>
                <a:avLst/>
                <a:gdLst>
                  <a:gd name="T0" fmla="*/ 0 w 1156"/>
                  <a:gd name="T1" fmla="*/ 113 h 114"/>
                  <a:gd name="T2" fmla="*/ 897 w 1156"/>
                  <a:gd name="T3" fmla="*/ 113 h 114"/>
                  <a:gd name="T4" fmla="*/ 1155 w 1156"/>
                  <a:gd name="T5" fmla="*/ 0 h 114"/>
                  <a:gd name="T6" fmla="*/ 289 w 1156"/>
                  <a:gd name="T7" fmla="*/ 0 h 114"/>
                  <a:gd name="T8" fmla="*/ 0 w 1156"/>
                  <a:gd name="T9" fmla="*/ 113 h 114"/>
                  <a:gd name="T10" fmla="*/ 0 60000 65536"/>
                  <a:gd name="T11" fmla="*/ 0 60000 65536"/>
                  <a:gd name="T12" fmla="*/ 0 60000 65536"/>
                  <a:gd name="T13" fmla="*/ 0 60000 65536"/>
                  <a:gd name="T14" fmla="*/ 0 60000 65536"/>
                  <a:gd name="T15" fmla="*/ 0 w 1156"/>
                  <a:gd name="T16" fmla="*/ 0 h 114"/>
                  <a:gd name="T17" fmla="*/ 1156 w 1156"/>
                  <a:gd name="T18" fmla="*/ 114 h 114"/>
                </a:gdLst>
                <a:ahLst/>
                <a:cxnLst>
                  <a:cxn ang="T10">
                    <a:pos x="T0" y="T1"/>
                  </a:cxn>
                  <a:cxn ang="T11">
                    <a:pos x="T2" y="T3"/>
                  </a:cxn>
                  <a:cxn ang="T12">
                    <a:pos x="T4" y="T5"/>
                  </a:cxn>
                  <a:cxn ang="T13">
                    <a:pos x="T6" y="T7"/>
                  </a:cxn>
                  <a:cxn ang="T14">
                    <a:pos x="T8" y="T9"/>
                  </a:cxn>
                </a:cxnLst>
                <a:rect l="T15" t="T16" r="T17" b="T18"/>
                <a:pathLst>
                  <a:path w="1156" h="114">
                    <a:moveTo>
                      <a:pt x="0" y="113"/>
                    </a:moveTo>
                    <a:lnTo>
                      <a:pt x="897" y="113"/>
                    </a:lnTo>
                    <a:lnTo>
                      <a:pt x="1155" y="0"/>
                    </a:lnTo>
                    <a:lnTo>
                      <a:pt x="289" y="0"/>
                    </a:lnTo>
                    <a:lnTo>
                      <a:pt x="0" y="113"/>
                    </a:lnTo>
                  </a:path>
                </a:pathLst>
              </a:custGeom>
              <a:solidFill>
                <a:srgbClr val="80FF80"/>
              </a:solidFill>
              <a:ln w="12700" cap="rnd">
                <a:solidFill>
                  <a:srgbClr val="000000"/>
                </a:solidFill>
                <a:round/>
                <a:headEnd/>
                <a:tailEnd/>
              </a:ln>
            </p:spPr>
            <p:txBody>
              <a:bodyPr/>
              <a:lstStyle/>
              <a:p>
                <a:endParaRPr lang="es-ES"/>
              </a:p>
            </p:txBody>
          </p:sp>
        </p:grpSp>
        <p:grpSp>
          <p:nvGrpSpPr>
            <p:cNvPr id="15369" name="Group 24"/>
            <p:cNvGrpSpPr>
              <a:grpSpLocks/>
            </p:cNvGrpSpPr>
            <p:nvPr/>
          </p:nvGrpSpPr>
          <p:grpSpPr bwMode="auto">
            <a:xfrm>
              <a:off x="2081" y="1116"/>
              <a:ext cx="1156" cy="970"/>
              <a:chOff x="2081" y="1116"/>
              <a:chExt cx="1156" cy="970"/>
            </a:xfrm>
          </p:grpSpPr>
          <p:sp>
            <p:nvSpPr>
              <p:cNvPr id="15376" name="Rectangle 25"/>
              <p:cNvSpPr>
                <a:spLocks noChangeArrowheads="1"/>
              </p:cNvSpPr>
              <p:nvPr/>
            </p:nvSpPr>
            <p:spPr bwMode="auto">
              <a:xfrm>
                <a:off x="2081" y="1186"/>
                <a:ext cx="890" cy="890"/>
              </a:xfrm>
              <a:prstGeom prst="rect">
                <a:avLst/>
              </a:prstGeom>
              <a:solidFill>
                <a:srgbClr val="FF0000"/>
              </a:solidFill>
              <a:ln w="12700">
                <a:solidFill>
                  <a:srgbClr val="000000"/>
                </a:solidFill>
                <a:miter lim="800000"/>
                <a:headEnd/>
                <a:tailEnd/>
              </a:ln>
            </p:spPr>
            <p:txBody>
              <a:bodyPr wrap="none" anchor="ctr"/>
              <a:lstStyle/>
              <a:p>
                <a:endParaRPr lang="es-ES"/>
              </a:p>
            </p:txBody>
          </p:sp>
          <p:sp>
            <p:nvSpPr>
              <p:cNvPr id="15377" name="Freeform 26"/>
              <p:cNvSpPr>
                <a:spLocks/>
              </p:cNvSpPr>
              <p:nvPr/>
            </p:nvSpPr>
            <p:spPr bwMode="auto">
              <a:xfrm>
                <a:off x="2980" y="1116"/>
                <a:ext cx="256" cy="970"/>
              </a:xfrm>
              <a:custGeom>
                <a:avLst/>
                <a:gdLst>
                  <a:gd name="T0" fmla="*/ 0 w 256"/>
                  <a:gd name="T1" fmla="*/ 72 h 970"/>
                  <a:gd name="T2" fmla="*/ 0 w 256"/>
                  <a:gd name="T3" fmla="*/ 969 h 970"/>
                  <a:gd name="T4" fmla="*/ 255 w 256"/>
                  <a:gd name="T5" fmla="*/ 852 h 970"/>
                  <a:gd name="T6" fmla="*/ 255 w 256"/>
                  <a:gd name="T7" fmla="*/ 0 h 970"/>
                  <a:gd name="T8" fmla="*/ 0 w 256"/>
                  <a:gd name="T9" fmla="*/ 72 h 970"/>
                  <a:gd name="T10" fmla="*/ 0 60000 65536"/>
                  <a:gd name="T11" fmla="*/ 0 60000 65536"/>
                  <a:gd name="T12" fmla="*/ 0 60000 65536"/>
                  <a:gd name="T13" fmla="*/ 0 60000 65536"/>
                  <a:gd name="T14" fmla="*/ 0 60000 65536"/>
                  <a:gd name="T15" fmla="*/ 0 w 256"/>
                  <a:gd name="T16" fmla="*/ 0 h 970"/>
                  <a:gd name="T17" fmla="*/ 256 w 256"/>
                  <a:gd name="T18" fmla="*/ 970 h 970"/>
                </a:gdLst>
                <a:ahLst/>
                <a:cxnLst>
                  <a:cxn ang="T10">
                    <a:pos x="T0" y="T1"/>
                  </a:cxn>
                  <a:cxn ang="T11">
                    <a:pos x="T2" y="T3"/>
                  </a:cxn>
                  <a:cxn ang="T12">
                    <a:pos x="T4" y="T5"/>
                  </a:cxn>
                  <a:cxn ang="T13">
                    <a:pos x="T6" y="T7"/>
                  </a:cxn>
                  <a:cxn ang="T14">
                    <a:pos x="T8" y="T9"/>
                  </a:cxn>
                </a:cxnLst>
                <a:rect l="T15" t="T16" r="T17" b="T18"/>
                <a:pathLst>
                  <a:path w="256" h="970">
                    <a:moveTo>
                      <a:pt x="0" y="72"/>
                    </a:moveTo>
                    <a:lnTo>
                      <a:pt x="0" y="969"/>
                    </a:lnTo>
                    <a:lnTo>
                      <a:pt x="255" y="852"/>
                    </a:lnTo>
                    <a:lnTo>
                      <a:pt x="255" y="0"/>
                    </a:lnTo>
                    <a:lnTo>
                      <a:pt x="0" y="72"/>
                    </a:lnTo>
                  </a:path>
                </a:pathLst>
              </a:custGeom>
              <a:solidFill>
                <a:srgbClr val="C00000"/>
              </a:solidFill>
              <a:ln w="12700" cap="rnd">
                <a:solidFill>
                  <a:srgbClr val="000000"/>
                </a:solidFill>
                <a:round/>
                <a:headEnd/>
                <a:tailEnd/>
              </a:ln>
            </p:spPr>
            <p:txBody>
              <a:bodyPr/>
              <a:lstStyle/>
              <a:p>
                <a:endParaRPr lang="es-ES"/>
              </a:p>
            </p:txBody>
          </p:sp>
          <p:sp>
            <p:nvSpPr>
              <p:cNvPr id="15378" name="Freeform 27"/>
              <p:cNvSpPr>
                <a:spLocks/>
              </p:cNvSpPr>
              <p:nvPr/>
            </p:nvSpPr>
            <p:spPr bwMode="auto">
              <a:xfrm>
                <a:off x="2083" y="1116"/>
                <a:ext cx="1154" cy="73"/>
              </a:xfrm>
              <a:custGeom>
                <a:avLst/>
                <a:gdLst>
                  <a:gd name="T0" fmla="*/ 0 w 1154"/>
                  <a:gd name="T1" fmla="*/ 72 h 73"/>
                  <a:gd name="T2" fmla="*/ 897 w 1154"/>
                  <a:gd name="T3" fmla="*/ 72 h 73"/>
                  <a:gd name="T4" fmla="*/ 1153 w 1154"/>
                  <a:gd name="T5" fmla="*/ 0 h 73"/>
                  <a:gd name="T6" fmla="*/ 283 w 1154"/>
                  <a:gd name="T7" fmla="*/ 0 h 73"/>
                  <a:gd name="T8" fmla="*/ 0 w 1154"/>
                  <a:gd name="T9" fmla="*/ 72 h 73"/>
                  <a:gd name="T10" fmla="*/ 0 60000 65536"/>
                  <a:gd name="T11" fmla="*/ 0 60000 65536"/>
                  <a:gd name="T12" fmla="*/ 0 60000 65536"/>
                  <a:gd name="T13" fmla="*/ 0 60000 65536"/>
                  <a:gd name="T14" fmla="*/ 0 60000 65536"/>
                  <a:gd name="T15" fmla="*/ 0 w 1154"/>
                  <a:gd name="T16" fmla="*/ 0 h 73"/>
                  <a:gd name="T17" fmla="*/ 1154 w 1154"/>
                  <a:gd name="T18" fmla="*/ 73 h 73"/>
                </a:gdLst>
                <a:ahLst/>
                <a:cxnLst>
                  <a:cxn ang="T10">
                    <a:pos x="T0" y="T1"/>
                  </a:cxn>
                  <a:cxn ang="T11">
                    <a:pos x="T2" y="T3"/>
                  </a:cxn>
                  <a:cxn ang="T12">
                    <a:pos x="T4" y="T5"/>
                  </a:cxn>
                  <a:cxn ang="T13">
                    <a:pos x="T6" y="T7"/>
                  </a:cxn>
                  <a:cxn ang="T14">
                    <a:pos x="T8" y="T9"/>
                  </a:cxn>
                </a:cxnLst>
                <a:rect l="T15" t="T16" r="T17" b="T18"/>
                <a:pathLst>
                  <a:path w="1154" h="73">
                    <a:moveTo>
                      <a:pt x="0" y="72"/>
                    </a:moveTo>
                    <a:lnTo>
                      <a:pt x="897" y="72"/>
                    </a:lnTo>
                    <a:lnTo>
                      <a:pt x="1153" y="0"/>
                    </a:lnTo>
                    <a:lnTo>
                      <a:pt x="283" y="0"/>
                    </a:lnTo>
                    <a:lnTo>
                      <a:pt x="0" y="72"/>
                    </a:lnTo>
                  </a:path>
                </a:pathLst>
              </a:custGeom>
              <a:solidFill>
                <a:srgbClr val="FF4040"/>
              </a:solidFill>
              <a:ln w="12700" cap="rnd">
                <a:solidFill>
                  <a:srgbClr val="000000"/>
                </a:solidFill>
                <a:round/>
                <a:headEnd/>
                <a:tailEnd/>
              </a:ln>
            </p:spPr>
            <p:txBody>
              <a:bodyPr/>
              <a:lstStyle/>
              <a:p>
                <a:endParaRPr lang="es-ES"/>
              </a:p>
            </p:txBody>
          </p:sp>
        </p:grpSp>
        <p:sp>
          <p:nvSpPr>
            <p:cNvPr id="15370" name="Rectangle 28"/>
            <p:cNvSpPr>
              <a:spLocks noChangeArrowheads="1"/>
            </p:cNvSpPr>
            <p:nvPr/>
          </p:nvSpPr>
          <p:spPr bwMode="auto">
            <a:xfrm>
              <a:off x="2164" y="1467"/>
              <a:ext cx="988" cy="286"/>
            </a:xfrm>
            <a:prstGeom prst="rect">
              <a:avLst/>
            </a:prstGeom>
            <a:noFill/>
            <a:ln w="12700">
              <a:noFill/>
              <a:miter lim="800000"/>
              <a:headEnd/>
              <a:tailEnd/>
            </a:ln>
          </p:spPr>
          <p:txBody>
            <a:bodyPr wrap="none" lIns="90488" tIns="44450" rIns="90488" bIns="44450">
              <a:spAutoFit/>
            </a:bodyPr>
            <a:lstStyle/>
            <a:p>
              <a:pPr eaLnBrk="0" hangingPunct="0"/>
              <a:r>
                <a:rPr lang="en-US" b="1">
                  <a:latin typeface="Arial" charset="0"/>
                </a:rPr>
                <a:t>A Tiempo</a:t>
              </a:r>
            </a:p>
          </p:txBody>
        </p:sp>
        <p:sp>
          <p:nvSpPr>
            <p:cNvPr id="15371" name="Rectangle 29"/>
            <p:cNvSpPr>
              <a:spLocks noChangeArrowheads="1"/>
            </p:cNvSpPr>
            <p:nvPr/>
          </p:nvSpPr>
          <p:spPr bwMode="auto">
            <a:xfrm>
              <a:off x="2640" y="2410"/>
              <a:ext cx="808" cy="286"/>
            </a:xfrm>
            <a:prstGeom prst="rect">
              <a:avLst/>
            </a:prstGeom>
            <a:noFill/>
            <a:ln w="12700">
              <a:noFill/>
              <a:miter lim="800000"/>
              <a:headEnd/>
              <a:tailEnd/>
            </a:ln>
          </p:spPr>
          <p:txBody>
            <a:bodyPr wrap="none" lIns="90488" tIns="44450" rIns="90488" bIns="44450">
              <a:spAutoFit/>
            </a:bodyPr>
            <a:lstStyle/>
            <a:p>
              <a:pPr eaLnBrk="0" hangingPunct="0"/>
              <a:r>
                <a:rPr lang="en-US" b="1">
                  <a:latin typeface="Arial" charset="0"/>
                </a:rPr>
                <a:t>Preciso</a:t>
              </a:r>
            </a:p>
          </p:txBody>
        </p:sp>
        <p:sp>
          <p:nvSpPr>
            <p:cNvPr id="15372" name="Rectangle 30"/>
            <p:cNvSpPr>
              <a:spLocks noChangeArrowheads="1"/>
            </p:cNvSpPr>
            <p:nvPr/>
          </p:nvSpPr>
          <p:spPr bwMode="auto">
            <a:xfrm>
              <a:off x="1562" y="2427"/>
              <a:ext cx="988" cy="286"/>
            </a:xfrm>
            <a:prstGeom prst="rect">
              <a:avLst/>
            </a:prstGeom>
            <a:noFill/>
            <a:ln w="12700">
              <a:noFill/>
              <a:miter lim="800000"/>
              <a:headEnd/>
              <a:tailEnd/>
            </a:ln>
          </p:spPr>
          <p:txBody>
            <a:bodyPr wrap="none" lIns="90488" tIns="44450" rIns="90488" bIns="44450">
              <a:spAutoFit/>
            </a:bodyPr>
            <a:lstStyle/>
            <a:p>
              <a:pPr eaLnBrk="0" hangingPunct="0"/>
              <a:r>
                <a:rPr lang="en-US" b="1">
                  <a:latin typeface="Arial" charset="0"/>
                </a:rPr>
                <a:t>Confiable</a:t>
              </a:r>
            </a:p>
          </p:txBody>
        </p:sp>
        <p:sp>
          <p:nvSpPr>
            <p:cNvPr id="15373" name="Rectangle 31"/>
            <p:cNvSpPr>
              <a:spLocks noChangeArrowheads="1"/>
            </p:cNvSpPr>
            <p:nvPr/>
          </p:nvSpPr>
          <p:spPr bwMode="auto">
            <a:xfrm rot="-2520000">
              <a:off x="1211" y="3276"/>
              <a:ext cx="1243" cy="286"/>
            </a:xfrm>
            <a:prstGeom prst="rect">
              <a:avLst/>
            </a:prstGeom>
            <a:noFill/>
            <a:ln w="12700">
              <a:noFill/>
              <a:miter lim="800000"/>
              <a:headEnd/>
              <a:tailEnd/>
            </a:ln>
          </p:spPr>
          <p:txBody>
            <a:bodyPr wrap="none" lIns="90488" tIns="44450" rIns="90488" bIns="44450">
              <a:spAutoFit/>
            </a:bodyPr>
            <a:lstStyle/>
            <a:p>
              <a:pPr eaLnBrk="0" hangingPunct="0"/>
              <a:r>
                <a:rPr lang="en-US" b="1">
                  <a:latin typeface="Arial" charset="0"/>
                </a:rPr>
                <a:t>Con Sentido</a:t>
              </a:r>
            </a:p>
          </p:txBody>
        </p:sp>
        <p:sp>
          <p:nvSpPr>
            <p:cNvPr id="15374" name="Rectangle 32"/>
            <p:cNvSpPr>
              <a:spLocks noChangeArrowheads="1"/>
            </p:cNvSpPr>
            <p:nvPr/>
          </p:nvSpPr>
          <p:spPr bwMode="auto">
            <a:xfrm>
              <a:off x="2415" y="3277"/>
              <a:ext cx="765" cy="286"/>
            </a:xfrm>
            <a:prstGeom prst="rect">
              <a:avLst/>
            </a:prstGeom>
            <a:noFill/>
            <a:ln w="12700">
              <a:noFill/>
              <a:miter lim="800000"/>
              <a:headEnd/>
              <a:tailEnd/>
            </a:ln>
          </p:spPr>
          <p:txBody>
            <a:bodyPr wrap="none" lIns="90488" tIns="44450" rIns="90488" bIns="44450">
              <a:spAutoFit/>
            </a:bodyPr>
            <a:lstStyle/>
            <a:p>
              <a:pPr eaLnBrk="0" hangingPunct="0"/>
              <a:r>
                <a:rPr lang="en-US" b="1">
                  <a:latin typeface="Arial" charset="0"/>
                </a:rPr>
                <a:t>Escrito</a:t>
              </a:r>
            </a:p>
          </p:txBody>
        </p:sp>
        <p:sp>
          <p:nvSpPr>
            <p:cNvPr id="15375" name="Rectangle 33"/>
            <p:cNvSpPr>
              <a:spLocks noChangeArrowheads="1"/>
            </p:cNvSpPr>
            <p:nvPr/>
          </p:nvSpPr>
          <p:spPr bwMode="auto">
            <a:xfrm rot="-2520000">
              <a:off x="3243" y="3191"/>
              <a:ext cx="1309" cy="286"/>
            </a:xfrm>
            <a:prstGeom prst="rect">
              <a:avLst/>
            </a:prstGeom>
            <a:noFill/>
            <a:ln w="12700">
              <a:noFill/>
              <a:miter lim="800000"/>
              <a:headEnd/>
              <a:tailEnd/>
            </a:ln>
          </p:spPr>
          <p:txBody>
            <a:bodyPr wrap="none" lIns="90488" tIns="44450" rIns="90488" bIns="44450">
              <a:spAutoFit/>
            </a:bodyPr>
            <a:lstStyle/>
            <a:p>
              <a:pPr eaLnBrk="0" hangingPunct="0"/>
              <a:r>
                <a:rPr lang="en-US" b="1">
                  <a:latin typeface="Arial" charset="0"/>
                </a:rPr>
                <a:t>Facil de Usar</a:t>
              </a:r>
            </a:p>
          </p:txBody>
        </p:sp>
      </p:grpSp>
    </p:spTree>
  </p:cSld>
  <p:clrMapOvr>
    <a:masterClrMapping/>
  </p:clrMapOvr>
  <p:transition>
    <p:strips/>
  </p:transition>
</p:sld>
</file>

<file path=ppt/theme/theme1.xml><?xml version="1.0" encoding="utf-8"?>
<a:theme xmlns:a="http://schemas.openxmlformats.org/drawingml/2006/main" name="Azure">
  <a:themeElements>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Az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Office\Templates\Presentation Designs\Azure.pot</Template>
  <TotalTime>2747</TotalTime>
  <Words>1383</Words>
  <Application>Microsoft PowerPoint</Application>
  <PresentationFormat>Presentación en pantalla (4:3)</PresentationFormat>
  <Paragraphs>259</Paragraphs>
  <Slides>31</Slides>
  <Notes>4</Notes>
  <HiddenSlides>2</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3</vt:i4>
      </vt:variant>
      <vt:variant>
        <vt:lpstr>Títulos de diapositiva</vt:lpstr>
      </vt:variant>
      <vt:variant>
        <vt:i4>31</vt:i4>
      </vt:variant>
    </vt:vector>
  </HeadingPairs>
  <TitlesOfParts>
    <vt:vector size="41" baseType="lpstr">
      <vt:lpstr>Times New Roman</vt:lpstr>
      <vt:lpstr>Arial</vt:lpstr>
      <vt:lpstr>Wingdings</vt:lpstr>
      <vt:lpstr>Arial Narrow</vt:lpstr>
      <vt:lpstr>Symbol</vt:lpstr>
      <vt:lpstr>MT Extra</vt:lpstr>
      <vt:lpstr>Azure</vt:lpstr>
      <vt:lpstr>Clip</vt:lpstr>
      <vt:lpstr>Microsoft Excel Chart</vt:lpstr>
      <vt:lpstr>Microsoft Equation 3.0</vt:lpstr>
      <vt:lpstr>Planificación y Comercialización – Clase 5 Pronósticos</vt:lpstr>
      <vt:lpstr>Fabrizio Marcillo Morla</vt:lpstr>
      <vt:lpstr>Pronósticos</vt:lpstr>
      <vt:lpstr>Haciendo Buenas Decisiones</vt:lpstr>
      <vt:lpstr>Pronosticos</vt:lpstr>
      <vt:lpstr>Administracion de Demanda</vt:lpstr>
      <vt:lpstr>Demanda Independente :  Que puede hacer empresa</vt:lpstr>
      <vt:lpstr>Que son Pronosticos?</vt:lpstr>
      <vt:lpstr>Elementos de un Buen Pronostico</vt:lpstr>
      <vt:lpstr>Pasos en el Proceso de Pronostico</vt:lpstr>
      <vt:lpstr>Tipos de Pronosticos por Horizonte de Tiempo</vt:lpstr>
      <vt:lpstr>Tipos de Pronosticos por  Tipo de Prediccion</vt:lpstr>
      <vt:lpstr>Regresión y Correlación Lineal</vt:lpstr>
      <vt:lpstr>Diagrama de Dispersión</vt:lpstr>
      <vt:lpstr>Diagrama de Dispersión</vt:lpstr>
      <vt:lpstr>Metodos de Minimos Cuadrados</vt:lpstr>
      <vt:lpstr>Modelo de Regresion Linear </vt:lpstr>
      <vt:lpstr>Metodo de Minimos Cuadrados</vt:lpstr>
      <vt:lpstr>Coeficiente de Determinación</vt:lpstr>
      <vt:lpstr>Valores de Correlacion Lineal</vt:lpstr>
      <vt:lpstr>Limites de Probabilidad en Predicciones</vt:lpstr>
      <vt:lpstr>Series de Tiempo</vt:lpstr>
      <vt:lpstr>Series de Tiempo</vt:lpstr>
      <vt:lpstr>Componentes Serie Tiempo</vt:lpstr>
      <vt:lpstr>Demand Variations</vt:lpstr>
      <vt:lpstr>Suavisamiento de Curvas</vt:lpstr>
      <vt:lpstr>Promedios Moviles</vt:lpstr>
      <vt:lpstr>Suavisado Exponencial</vt:lpstr>
      <vt:lpstr>Determinacion de Estacionalidad</vt:lpstr>
      <vt:lpstr>Pronosticos Cualitativos  (a Juicio)</vt:lpstr>
      <vt:lpstr>Trabajo Deber</vt:lpstr>
    </vt:vector>
  </TitlesOfParts>
  <Company>Barcillo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Introduccion y Costos Fijos y Variables</dc:title>
  <dc:subject>Planificacion y Comercializacion</dc:subject>
  <dc:creator>Barcillo Barzinister</dc:creator>
  <cp:lastModifiedBy>kenjjime</cp:lastModifiedBy>
  <cp:revision>422</cp:revision>
  <cp:lastPrinted>1601-01-01T00:00:00Z</cp:lastPrinted>
  <dcterms:created xsi:type="dcterms:W3CDTF">2002-07-19T11:47:45Z</dcterms:created>
  <dcterms:modified xsi:type="dcterms:W3CDTF">2010-01-29T17:55:33Z</dcterms:modified>
</cp:coreProperties>
</file>