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 autoAdjust="0"/>
    <p:restoredTop sz="94660" autoAdjust="0"/>
  </p:normalViewPr>
  <p:slideViewPr>
    <p:cSldViewPr>
      <p:cViewPr varScale="1">
        <p:scale>
          <a:sx n="51" d="100"/>
          <a:sy n="51" d="100"/>
        </p:scale>
        <p:origin x="-102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D15DFF-3B4A-4719-9AA2-1B0FB839176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B683166-7FD5-46F3-8AF6-010610BCB08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2FB09C-5605-4680-BAB4-103BC3886EE2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1BD4DB-DE28-42F6-A9FC-538508575ED0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9F3CC85-5D11-4458-B63F-42F0A2D2281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A822C-EB56-424E-A104-D032B73788E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CDE3E-26A0-4A64-893D-8C1C1C13C21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s-US" noProof="0" smtClean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CEDD2-36D5-40A0-BB4F-616CB4A7B9A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94F73-1685-4BF2-BDE7-F5CD2B3FB97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521F3-7F3D-49DE-B0B8-FA7F47C799C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1761E-0248-4C73-A88D-597330669EC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19D83-1692-4C32-8113-8AAEC0F3281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E186A-73E8-4454-9724-320DC453AF6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65DD8-DA0D-4375-AC6E-6FF2748EE01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56671-C45F-4DE3-9859-C96BD229A48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AAD82-1F9D-4351-98BC-96DC6C3A220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C24D4BE-A2BD-4A32-84AA-C8E3B0C42D8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5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space.espol.edu.ec/browse?type=author&amp;order=ASC&amp;rpp=20&amp;value=Marcillo+Morla%2C+Fabrizi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s-ES_tradnl" smtClean="0"/>
              <a:t>Proyecto de Tilapia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3076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3078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s-EC" dirty="0" smtClean="0"/>
              <a:t>Guayaquil, 1966.</a:t>
            </a:r>
          </a:p>
          <a:p>
            <a:pPr algn="r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>
              <a:defRPr/>
            </a:pPr>
            <a:r>
              <a:rPr lang="es-EC" dirty="0" smtClean="0"/>
              <a:t>Profesor ESPOL desde el 2001.</a:t>
            </a:r>
          </a:p>
          <a:p>
            <a:pPr algn="r">
              <a:defRPr/>
            </a:pPr>
            <a:r>
              <a:rPr lang="es-EC" dirty="0" smtClean="0"/>
              <a:t>20 años experiencia profesional: </a:t>
            </a:r>
          </a:p>
          <a:p>
            <a:pPr lvl="1" algn="r">
              <a:defRPr/>
            </a:pPr>
            <a:r>
              <a:rPr lang="es-EC" sz="2800" dirty="0" smtClean="0"/>
              <a:t>Producción.</a:t>
            </a:r>
          </a:p>
          <a:p>
            <a:pPr lvl="1" algn="r">
              <a:defRPr/>
            </a:pPr>
            <a:r>
              <a:rPr lang="es-EC" sz="2800" dirty="0" smtClean="0"/>
              <a:t>Administración.</a:t>
            </a:r>
          </a:p>
          <a:p>
            <a:pPr lvl="1" algn="r">
              <a:defRPr/>
            </a:pPr>
            <a:r>
              <a:rPr lang="es-EC" sz="2800" dirty="0" smtClean="0"/>
              <a:t>Finanzas.</a:t>
            </a:r>
          </a:p>
          <a:p>
            <a:pPr lvl="1" algn="r">
              <a:defRPr/>
            </a:pPr>
            <a:r>
              <a:rPr lang="es-EC" sz="2800" dirty="0" smtClean="0"/>
              <a:t>Investigación.</a:t>
            </a:r>
          </a:p>
          <a:p>
            <a:pPr lvl="1" algn="r">
              <a:defRPr/>
            </a:pPr>
            <a:r>
              <a:rPr lang="es-EC" sz="2800" dirty="0" smtClean="0"/>
              <a:t>Consultorías.</a:t>
            </a:r>
          </a:p>
        </p:txBody>
      </p:sp>
      <p:pic>
        <p:nvPicPr>
          <p:cNvPr id="8196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US" dirty="0">
                <a:latin typeface="+mn-lt"/>
                <a:hlinkClick r:id="rId4"/>
              </a:rPr>
              <a:t>Otras Publicaciones del mismo autor en Repositorio ESPOL</a:t>
            </a:r>
            <a:endParaRPr lang="es-US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>
                <a:solidFill>
                  <a:srgbClr val="FF0000"/>
                </a:solidFill>
              </a:rPr>
              <a:t>Proyecto de Tilapia</a:t>
            </a:r>
            <a:endParaRPr lang="es-ES_tradnl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sz="2000"/>
              <a:t>El Sr. Perico D’lospálotes posee una Camaronera de 270 Has. en una zona de agua dulce cercana a Guayaquil.</a:t>
            </a:r>
          </a:p>
          <a:p>
            <a:pPr>
              <a:defRPr/>
            </a:pPr>
            <a:r>
              <a:rPr lang="es-ES_tradnl" sz="2000"/>
              <a:t>El Señor D’lospálotes, cansado por los problemas de enfermedades que afectan continuamente al camarón, desea cambiar de especie de cultivo, dedicándose al cultivo de Tilapia.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3343</TotalTime>
  <Words>123</Words>
  <Application>Microsoft Office PowerPoint</Application>
  <PresentationFormat>Presentación en pantalla (4:3)</PresentationFormat>
  <Paragraphs>21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Times New Roman</vt:lpstr>
      <vt:lpstr>Arial</vt:lpstr>
      <vt:lpstr>Wingdings</vt:lpstr>
      <vt:lpstr>Azure</vt:lpstr>
      <vt:lpstr>Proyecto de Tilapia</vt:lpstr>
      <vt:lpstr>Fabrizio Marcillo Morla</vt:lpstr>
      <vt:lpstr>Proyecto de Tilapia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Barcillo Barzinister</dc:creator>
  <cp:lastModifiedBy>Administrador</cp:lastModifiedBy>
  <cp:revision>546</cp:revision>
  <cp:lastPrinted>1601-01-01T00:00:00Z</cp:lastPrinted>
  <dcterms:created xsi:type="dcterms:W3CDTF">2002-07-19T11:47:45Z</dcterms:created>
  <dcterms:modified xsi:type="dcterms:W3CDTF">2010-02-01T15:48:34Z</dcterms:modified>
</cp:coreProperties>
</file>