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259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6699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51" d="100"/>
          <a:sy n="51" d="100"/>
        </p:scale>
        <p:origin x="-102" y="-3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8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66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CD15DFF-3B4A-4719-9AA2-1B0FB839176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148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noProof="0" smtClean="0"/>
              <a:t>Click to edit Master text styles</a:t>
            </a:r>
          </a:p>
          <a:p>
            <a:pPr lvl="1"/>
            <a:r>
              <a:rPr lang="es-ES_tradnl" noProof="0" smtClean="0"/>
              <a:t>Second level</a:t>
            </a:r>
          </a:p>
          <a:p>
            <a:pPr lvl="2"/>
            <a:r>
              <a:rPr lang="es-ES_tradnl" noProof="0" smtClean="0"/>
              <a:t>Third level</a:t>
            </a:r>
          </a:p>
          <a:p>
            <a:pPr lvl="3"/>
            <a:r>
              <a:rPr lang="es-ES_tradnl" noProof="0" smtClean="0"/>
              <a:t>Fourth level</a:t>
            </a:r>
          </a:p>
          <a:p>
            <a:pPr lvl="4"/>
            <a:r>
              <a:rPr lang="es-ES_tradnl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B683166-7FD5-46F3-8AF6-010610BCB0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2FB09C-5605-4680-BAB4-103BC3886EE2}" type="slidenum">
              <a:rPr lang="es-ES_tradnl" smtClean="0"/>
              <a:pPr/>
              <a:t>1</a:t>
            </a:fld>
            <a:endParaRPr lang="es-ES_tradnl" smtClean="0"/>
          </a:p>
        </p:txBody>
      </p:sp>
      <p:sp>
        <p:nvSpPr>
          <p:cNvPr id="717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ES_tradnl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US" smtClean="0"/>
          </a:p>
        </p:txBody>
      </p:sp>
      <p:sp>
        <p:nvSpPr>
          <p:cNvPr id="624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1BD4DB-DE28-42F6-A9FC-538508575ED0}" type="slidenum">
              <a:rPr lang="es-ES_tradnl" smtClean="0"/>
              <a:pPr/>
              <a:t>2</a:t>
            </a:fld>
            <a:endParaRPr lang="es-ES_tradn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48" y="103"/>
              <a:ext cx="96" cy="4126"/>
              <a:chOff x="48" y="103"/>
              <a:chExt cx="96" cy="4126"/>
            </a:xfrm>
          </p:grpSpPr>
          <p:sp>
            <p:nvSpPr>
              <p:cNvPr id="7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8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/>
            </p:nvSpPr>
            <p:spPr bwMode="auto">
              <a:xfrm>
                <a:off x="48" y="2116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/>
            </p:nvSpPr>
            <p:spPr bwMode="auto">
              <a:xfrm>
                <a:off x="48" y="2404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/>
            </p:nvSpPr>
            <p:spPr bwMode="auto">
              <a:xfrm>
                <a:off x="48" y="2549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8" name="Rectangle 16"/>
              <p:cNvSpPr>
                <a:spLocks noChangeArrowheads="1"/>
              </p:cNvSpPr>
              <p:nvPr/>
            </p:nvSpPr>
            <p:spPr bwMode="auto">
              <a:xfrm>
                <a:off x="48" y="2691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19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" name="Rectangle 18"/>
              <p:cNvSpPr>
                <a:spLocks noChangeArrowheads="1"/>
              </p:cNvSpPr>
              <p:nvPr/>
            </p:nvSpPr>
            <p:spPr bwMode="auto">
              <a:xfrm>
                <a:off x="48" y="2979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1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2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3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4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5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6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7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8" name="Rectangle 26"/>
              <p:cNvSpPr>
                <a:spLocks noChangeArrowheads="1"/>
              </p:cNvSpPr>
              <p:nvPr/>
            </p:nvSpPr>
            <p:spPr bwMode="auto">
              <a:xfrm>
                <a:off x="48" y="4134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9" name="Rectangle 27"/>
              <p:cNvSpPr>
                <a:spLocks noChangeArrowheads="1"/>
              </p:cNvSpPr>
              <p:nvPr/>
            </p:nvSpPr>
            <p:spPr bwMode="auto">
              <a:xfrm>
                <a:off x="48" y="103"/>
                <a:ext cx="96" cy="94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0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1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2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3" name="Rectangle 31"/>
              <p:cNvSpPr>
                <a:spLocks noChangeArrowheads="1"/>
              </p:cNvSpPr>
              <p:nvPr/>
            </p:nvSpPr>
            <p:spPr bwMode="auto">
              <a:xfrm>
                <a:off x="48" y="678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4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35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310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11430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Click to edit Master title style</a:t>
            </a:r>
          </a:p>
        </p:txBody>
      </p:sp>
      <p:sp>
        <p:nvSpPr>
          <p:cNvPr id="310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 typeface="Wingdings" pitchFamily="2" charset="2"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s-ES_tradnl"/>
              <a:t>Click to edit Master subtitle style</a:t>
            </a:r>
          </a:p>
        </p:txBody>
      </p:sp>
      <p:sp>
        <p:nvSpPr>
          <p:cNvPr id="36" name="Rectangle 3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7" name="Rectangle 3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8" name="Rectangle 3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9F3CC85-5D11-4458-B63F-42F0A2D2281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A822C-EB56-424E-A104-D032B73788E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992938" y="609600"/>
            <a:ext cx="1949450" cy="545147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609600"/>
            <a:ext cx="5697538" cy="545147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6CDE3E-26A0-4A64-893D-8C1C1C13C21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169988" y="1946275"/>
            <a:ext cx="7772400" cy="4114800"/>
          </a:xfrm>
        </p:spPr>
        <p:txBody>
          <a:bodyPr/>
          <a:lstStyle/>
          <a:p>
            <a:pPr lvl="0"/>
            <a:endParaRPr lang="es-US" noProof="0" smtClean="0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4CEDD2-36D5-40A0-BB4F-616CB4A7B9A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94F73-1685-4BF2-BDE7-F5CD2B3FB97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3521F3-7F3D-49DE-B0B8-FA7F47C799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699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32388" y="1946275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1761E-0248-4C73-A88D-597330669EC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7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C19D83-1692-4C32-8113-8AAEC0F3281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6E186A-73E8-4454-9724-320DC453AF6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65DD8-DA0D-4375-AC6E-6FF2748EE01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56671-C45F-4DE3-9859-C96BD229A48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3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Rectangle 3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angle 3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9AAD82-1F9D-4351-98BC-96DC6C3A220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1085850" cy="6854825"/>
            <a:chOff x="0" y="0"/>
            <a:chExt cx="684" cy="4318"/>
          </a:xfrm>
        </p:grpSpPr>
        <p:sp>
          <p:nvSpPr>
            <p:cNvPr id="2051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684" cy="4318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US"/>
            </a:p>
          </p:txBody>
        </p:sp>
        <p:grpSp>
          <p:nvGrpSpPr>
            <p:cNvPr id="1033" name="Group 4"/>
            <p:cNvGrpSpPr>
              <a:grpSpLocks/>
            </p:cNvGrpSpPr>
            <p:nvPr/>
          </p:nvGrpSpPr>
          <p:grpSpPr bwMode="auto">
            <a:xfrm>
              <a:off x="48" y="102"/>
              <a:ext cx="96" cy="4128"/>
              <a:chOff x="48" y="102"/>
              <a:chExt cx="96" cy="4128"/>
            </a:xfrm>
          </p:grpSpPr>
          <p:sp>
            <p:nvSpPr>
              <p:cNvPr id="2053" name="Rectangle 5"/>
              <p:cNvSpPr>
                <a:spLocks noChangeArrowheads="1"/>
              </p:cNvSpPr>
              <p:nvPr/>
            </p:nvSpPr>
            <p:spPr bwMode="auto">
              <a:xfrm>
                <a:off x="48" y="110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4" name="Rectangle 6"/>
              <p:cNvSpPr>
                <a:spLocks noChangeArrowheads="1"/>
              </p:cNvSpPr>
              <p:nvPr/>
            </p:nvSpPr>
            <p:spPr bwMode="auto">
              <a:xfrm>
                <a:off x="48" y="125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5" name="Rectangle 7"/>
              <p:cNvSpPr>
                <a:spLocks noChangeArrowheads="1"/>
              </p:cNvSpPr>
              <p:nvPr/>
            </p:nvSpPr>
            <p:spPr bwMode="auto">
              <a:xfrm>
                <a:off x="48" y="139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6" name="Rectangle 8"/>
              <p:cNvSpPr>
                <a:spLocks noChangeArrowheads="1"/>
              </p:cNvSpPr>
              <p:nvPr/>
            </p:nvSpPr>
            <p:spPr bwMode="auto">
              <a:xfrm>
                <a:off x="48" y="1538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48" y="1683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48" y="182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48" y="197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0" name="Rectangle 12"/>
              <p:cNvSpPr>
                <a:spLocks noChangeArrowheads="1"/>
              </p:cNvSpPr>
              <p:nvPr/>
            </p:nvSpPr>
            <p:spPr bwMode="auto">
              <a:xfrm>
                <a:off x="48" y="2115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1" name="Rectangle 13"/>
              <p:cNvSpPr>
                <a:spLocks noChangeArrowheads="1"/>
              </p:cNvSpPr>
              <p:nvPr/>
            </p:nvSpPr>
            <p:spPr bwMode="auto">
              <a:xfrm>
                <a:off x="48" y="225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2" name="Rectangle 14"/>
              <p:cNvSpPr>
                <a:spLocks noChangeArrowheads="1"/>
              </p:cNvSpPr>
              <p:nvPr/>
            </p:nvSpPr>
            <p:spPr bwMode="auto">
              <a:xfrm>
                <a:off x="48" y="240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3" name="Rectangle 15"/>
              <p:cNvSpPr>
                <a:spLocks noChangeArrowheads="1"/>
              </p:cNvSpPr>
              <p:nvPr/>
            </p:nvSpPr>
            <p:spPr bwMode="auto">
              <a:xfrm>
                <a:off x="48" y="254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4" name="Rectangle 16"/>
              <p:cNvSpPr>
                <a:spLocks noChangeArrowheads="1"/>
              </p:cNvSpPr>
              <p:nvPr/>
            </p:nvSpPr>
            <p:spPr bwMode="auto">
              <a:xfrm>
                <a:off x="48" y="269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5" name="Rectangle 17"/>
              <p:cNvSpPr>
                <a:spLocks noChangeArrowheads="1"/>
              </p:cNvSpPr>
              <p:nvPr/>
            </p:nvSpPr>
            <p:spPr bwMode="auto">
              <a:xfrm>
                <a:off x="48" y="2836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6" name="Rectangle 18"/>
              <p:cNvSpPr>
                <a:spLocks noChangeArrowheads="1"/>
              </p:cNvSpPr>
              <p:nvPr/>
            </p:nvSpPr>
            <p:spPr bwMode="auto">
              <a:xfrm>
                <a:off x="48" y="298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7" name="Rectangle 19"/>
              <p:cNvSpPr>
                <a:spLocks noChangeArrowheads="1"/>
              </p:cNvSpPr>
              <p:nvPr/>
            </p:nvSpPr>
            <p:spPr bwMode="auto">
              <a:xfrm>
                <a:off x="48" y="3124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8" name="Rectangle 20"/>
              <p:cNvSpPr>
                <a:spLocks noChangeArrowheads="1"/>
              </p:cNvSpPr>
              <p:nvPr/>
            </p:nvSpPr>
            <p:spPr bwMode="auto">
              <a:xfrm>
                <a:off x="48" y="3269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69" name="Rectangle 21"/>
              <p:cNvSpPr>
                <a:spLocks noChangeArrowheads="1"/>
              </p:cNvSpPr>
              <p:nvPr/>
            </p:nvSpPr>
            <p:spPr bwMode="auto">
              <a:xfrm>
                <a:off x="48" y="3412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0" name="Rectangle 22"/>
              <p:cNvSpPr>
                <a:spLocks noChangeArrowheads="1"/>
              </p:cNvSpPr>
              <p:nvPr/>
            </p:nvSpPr>
            <p:spPr bwMode="auto">
              <a:xfrm>
                <a:off x="48" y="3557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1" name="Rectangle 23"/>
              <p:cNvSpPr>
                <a:spLocks noChangeArrowheads="1"/>
              </p:cNvSpPr>
              <p:nvPr/>
            </p:nvSpPr>
            <p:spPr bwMode="auto">
              <a:xfrm>
                <a:off x="48" y="3702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2" name="Rectangle 24"/>
              <p:cNvSpPr>
                <a:spLocks noChangeArrowheads="1"/>
              </p:cNvSpPr>
              <p:nvPr/>
            </p:nvSpPr>
            <p:spPr bwMode="auto">
              <a:xfrm>
                <a:off x="48" y="3845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3" name="Rectangle 25"/>
              <p:cNvSpPr>
                <a:spLocks noChangeArrowheads="1"/>
              </p:cNvSpPr>
              <p:nvPr/>
            </p:nvSpPr>
            <p:spPr bwMode="auto">
              <a:xfrm>
                <a:off x="48" y="3990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4" name="Rectangle 26"/>
              <p:cNvSpPr>
                <a:spLocks noChangeArrowheads="1"/>
              </p:cNvSpPr>
              <p:nvPr/>
            </p:nvSpPr>
            <p:spPr bwMode="auto">
              <a:xfrm>
                <a:off x="48" y="413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5" name="Rectangle 27"/>
              <p:cNvSpPr>
                <a:spLocks noChangeArrowheads="1"/>
              </p:cNvSpPr>
              <p:nvPr/>
            </p:nvSpPr>
            <p:spPr bwMode="auto">
              <a:xfrm>
                <a:off x="48" y="102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6" name="Rectangle 28"/>
              <p:cNvSpPr>
                <a:spLocks noChangeArrowheads="1"/>
              </p:cNvSpPr>
              <p:nvPr/>
            </p:nvSpPr>
            <p:spPr bwMode="auto">
              <a:xfrm>
                <a:off x="48" y="246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7" name="Rectangle 29"/>
              <p:cNvSpPr>
                <a:spLocks noChangeArrowheads="1"/>
              </p:cNvSpPr>
              <p:nvPr/>
            </p:nvSpPr>
            <p:spPr bwMode="auto">
              <a:xfrm>
                <a:off x="48" y="391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8" name="Rectangle 30"/>
              <p:cNvSpPr>
                <a:spLocks noChangeArrowheads="1"/>
              </p:cNvSpPr>
              <p:nvPr/>
            </p:nvSpPr>
            <p:spPr bwMode="auto">
              <a:xfrm>
                <a:off x="48" y="535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79" name="Rectangle 31"/>
              <p:cNvSpPr>
                <a:spLocks noChangeArrowheads="1"/>
              </p:cNvSpPr>
              <p:nvPr/>
            </p:nvSpPr>
            <p:spPr bwMode="auto">
              <a:xfrm>
                <a:off x="48" y="679"/>
                <a:ext cx="96" cy="96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0" name="Rectangle 32"/>
              <p:cNvSpPr>
                <a:spLocks noChangeArrowheads="1"/>
              </p:cNvSpPr>
              <p:nvPr/>
            </p:nvSpPr>
            <p:spPr bwMode="auto">
              <a:xfrm>
                <a:off x="48" y="823"/>
                <a:ext cx="96" cy="97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48" y="968"/>
                <a:ext cx="96" cy="95"/>
              </a:xfrm>
              <a:prstGeom prst="rect">
                <a:avLst/>
              </a:prstGeom>
              <a:solidFill>
                <a:schemeClr val="bg1">
                  <a:alpha val="50000"/>
                </a:schemeClr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s-US"/>
              </a:p>
            </p:txBody>
          </p:sp>
        </p:grpSp>
      </p:grpSp>
      <p:sp>
        <p:nvSpPr>
          <p:cNvPr id="1027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title style</a:t>
            </a:r>
          </a:p>
        </p:txBody>
      </p:sp>
      <p:sp>
        <p:nvSpPr>
          <p:cNvPr id="2084" name="Rectangle 3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2086" name="Rectangle 3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AC24D4BE-A2BD-4A32-84AA-C8E3B0C42D8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2087" name="Rectangle 3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69988" y="1946275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5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ransition spd="med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FF00"/>
        </a:buClr>
        <a:buSzPct val="60000"/>
        <a:buFont typeface="Wingdings" pitchFamily="2" charset="2"/>
        <a:buChar char="u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t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mailto:barcillo@gmail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dspace.espol.edu.ec/browse?type=author&amp;order=ASC&amp;rpp=20&amp;value=Marcillo+Morla%2C+Fabrizio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609600"/>
            <a:ext cx="7772400" cy="1676400"/>
          </a:xfrm>
        </p:spPr>
        <p:txBody>
          <a:bodyPr/>
          <a:lstStyle/>
          <a:p>
            <a:pPr eaLnBrk="1" hangingPunct="1"/>
            <a:r>
              <a:rPr lang="es-ES_tradnl" smtClean="0"/>
              <a:t>Proyecto de Tilapia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64008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s-ES_tradnl" dirty="0" smtClean="0"/>
              <a:t>Fabrizio Marcillo </a:t>
            </a:r>
            <a:r>
              <a:rPr lang="es-ES_tradnl" dirty="0" err="1" smtClean="0"/>
              <a:t>Morla</a:t>
            </a:r>
            <a:r>
              <a:rPr lang="es-ES_tradnl" dirty="0" smtClean="0"/>
              <a:t> </a:t>
            </a:r>
            <a:r>
              <a:rPr lang="es-ES_tradnl" dirty="0" err="1" smtClean="0"/>
              <a:t>MBA</a:t>
            </a:r>
            <a:endParaRPr lang="es-ES_tradnl" dirty="0" smtClean="0"/>
          </a:p>
        </p:txBody>
      </p:sp>
      <p:pic>
        <p:nvPicPr>
          <p:cNvPr id="3076" name="Picture 9" descr="Logofimc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2286000"/>
            <a:ext cx="1676400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4932363" y="4960938"/>
            <a:ext cx="27114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hlinkClick r:id="rId4"/>
              </a:rPr>
              <a:t>barcillo@gmail.com</a:t>
            </a:r>
            <a:endParaRPr lang="en-US"/>
          </a:p>
          <a:p>
            <a:r>
              <a:rPr lang="en-US"/>
              <a:t>(593-9) 4194239</a:t>
            </a:r>
          </a:p>
          <a:p>
            <a:endParaRPr lang="es-ES"/>
          </a:p>
        </p:txBody>
      </p:sp>
      <p:pic>
        <p:nvPicPr>
          <p:cNvPr id="3078" name="6 Imagen" descr="espol1-300x299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2071688"/>
            <a:ext cx="1792288" cy="1785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>
          <a:xfrm>
            <a:off x="1228725" y="0"/>
            <a:ext cx="7772400" cy="1143000"/>
          </a:xfrm>
        </p:spPr>
        <p:txBody>
          <a:bodyPr/>
          <a:lstStyle/>
          <a:p>
            <a:pPr algn="r"/>
            <a:r>
              <a:rPr lang="en-US" smtClean="0"/>
              <a:t>Fabrizio Marcillo Morla</a:t>
            </a:r>
            <a:endParaRPr lang="es-US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69988" y="928688"/>
            <a:ext cx="7772400" cy="4114800"/>
          </a:xfrm>
        </p:spPr>
        <p:txBody>
          <a:bodyPr/>
          <a:lstStyle/>
          <a:p>
            <a:pPr algn="r">
              <a:defRPr/>
            </a:pPr>
            <a:r>
              <a:rPr lang="es-EC" dirty="0" smtClean="0"/>
              <a:t>Guayaquil, 1966.</a:t>
            </a:r>
          </a:p>
          <a:p>
            <a:pPr algn="r">
              <a:defRPr/>
            </a:pPr>
            <a:r>
              <a:rPr lang="es-EC" dirty="0" err="1" smtClean="0"/>
              <a:t>BSc.</a:t>
            </a:r>
            <a:r>
              <a:rPr lang="es-EC" dirty="0" smtClean="0"/>
              <a:t> Acuicultura. (ESPOL 1991).</a:t>
            </a:r>
          </a:p>
          <a:p>
            <a:pPr algn="r">
              <a:defRPr/>
            </a:pPr>
            <a:r>
              <a:rPr lang="es-EC" dirty="0" smtClean="0"/>
              <a:t>Magister en Administración de Empresas. (ESPOL, 1996).</a:t>
            </a:r>
          </a:p>
          <a:p>
            <a:pPr algn="r">
              <a:defRPr/>
            </a:pPr>
            <a:r>
              <a:rPr lang="es-EC" dirty="0" smtClean="0"/>
              <a:t>Profesor ESPOL desde el 2001.</a:t>
            </a:r>
          </a:p>
          <a:p>
            <a:pPr algn="r">
              <a:defRPr/>
            </a:pPr>
            <a:r>
              <a:rPr lang="es-EC" dirty="0" smtClean="0"/>
              <a:t>20 años experiencia profesional: </a:t>
            </a:r>
          </a:p>
          <a:p>
            <a:pPr lvl="1" algn="r">
              <a:defRPr/>
            </a:pPr>
            <a:r>
              <a:rPr lang="es-EC" sz="2800" dirty="0" smtClean="0"/>
              <a:t>Producción.</a:t>
            </a:r>
          </a:p>
          <a:p>
            <a:pPr lvl="1" algn="r">
              <a:defRPr/>
            </a:pPr>
            <a:r>
              <a:rPr lang="es-EC" sz="2800" dirty="0" smtClean="0"/>
              <a:t>Administración.</a:t>
            </a:r>
          </a:p>
          <a:p>
            <a:pPr lvl="1" algn="r">
              <a:defRPr/>
            </a:pPr>
            <a:r>
              <a:rPr lang="es-EC" sz="2800" dirty="0" smtClean="0"/>
              <a:t>Finanzas.</a:t>
            </a:r>
          </a:p>
          <a:p>
            <a:pPr lvl="1" algn="r">
              <a:defRPr/>
            </a:pPr>
            <a:r>
              <a:rPr lang="es-EC" sz="2800" dirty="0" smtClean="0"/>
              <a:t>Investigación.</a:t>
            </a:r>
          </a:p>
          <a:p>
            <a:pPr lvl="1" algn="r">
              <a:defRPr/>
            </a:pPr>
            <a:r>
              <a:rPr lang="es-EC" sz="2800" dirty="0" smtClean="0"/>
              <a:t>Consultorías.</a:t>
            </a:r>
          </a:p>
        </p:txBody>
      </p:sp>
      <p:pic>
        <p:nvPicPr>
          <p:cNvPr id="8196" name="Picture 3" descr="Yop por ti.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571750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8 Rectángulo"/>
          <p:cNvSpPr/>
          <p:nvPr/>
        </p:nvSpPr>
        <p:spPr>
          <a:xfrm>
            <a:off x="357188" y="5670550"/>
            <a:ext cx="45720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US" dirty="0">
                <a:latin typeface="+mn-lt"/>
                <a:hlinkClick r:id="rId4"/>
              </a:rPr>
              <a:t>Otras Publicaciones del mismo autor en Repositorio ESPOL</a:t>
            </a:r>
            <a:endParaRPr lang="es-US" dirty="0">
              <a:latin typeface="+mn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>
                <a:solidFill>
                  <a:srgbClr val="FF0000"/>
                </a:solidFill>
              </a:rPr>
              <a:t>Proyecto de Tilapia</a:t>
            </a:r>
            <a:endParaRPr lang="es-ES_tradnl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s-ES_tradnl" sz="2000"/>
              <a:t>El Sr. Perico D’lospálotes posee una Camaronera de 270 Has. en una zona de agua dulce cercana a Guayaquil.</a:t>
            </a:r>
          </a:p>
          <a:p>
            <a:pPr>
              <a:defRPr/>
            </a:pPr>
            <a:r>
              <a:rPr lang="es-ES_tradnl" sz="2000"/>
              <a:t>El Señor D’lospálotes, cansado por los problemas de enfermedades que afectan continuamente al camarón, desea cambiar de especie de cultivo, dedicándose al cultivo de Tilapia.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Azure">
  <a:themeElements>
    <a:clrScheme name="Azure 1">
      <a:dk1>
        <a:srgbClr val="000000"/>
      </a:dk1>
      <a:lt1>
        <a:srgbClr val="FFFFFF"/>
      </a:lt1>
      <a:dk2>
        <a:srgbClr val="3333FF"/>
      </a:dk2>
      <a:lt2>
        <a:srgbClr val="00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Office\Templates\Presentation Designs\Azure.pot</Template>
  <TotalTime>3343</TotalTime>
  <Words>123</Words>
  <Application>Microsoft Office PowerPoint</Application>
  <PresentationFormat>Presentación en pantalla (4:3)</PresentationFormat>
  <Paragraphs>21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Times New Roman</vt:lpstr>
      <vt:lpstr>Arial</vt:lpstr>
      <vt:lpstr>Wingdings</vt:lpstr>
      <vt:lpstr>Azure</vt:lpstr>
      <vt:lpstr>Proyecto de Tilapia</vt:lpstr>
      <vt:lpstr>Fabrizio Marcillo Morla</vt:lpstr>
      <vt:lpstr>Proyecto de Tilapia</vt:lpstr>
    </vt:vector>
  </TitlesOfParts>
  <Company>Barcillo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Barcillo Barzinister</dc:creator>
  <cp:lastModifiedBy>Administrador</cp:lastModifiedBy>
  <cp:revision>546</cp:revision>
  <cp:lastPrinted>1601-01-01T00:00:00Z</cp:lastPrinted>
  <dcterms:created xsi:type="dcterms:W3CDTF">2002-07-19T11:47:45Z</dcterms:created>
  <dcterms:modified xsi:type="dcterms:W3CDTF">2010-02-01T15:48:34Z</dcterms:modified>
</cp:coreProperties>
</file>