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xls" ContentType="application/vnd.ms-exce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7"/>
  </p:notesMasterIdLst>
  <p:handoutMasterIdLst>
    <p:handoutMasterId r:id="rId118"/>
  </p:handoutMasterIdLst>
  <p:sldIdLst>
    <p:sldId id="386" r:id="rId2"/>
    <p:sldId id="389" r:id="rId3"/>
    <p:sldId id="387" r:id="rId4"/>
    <p:sldId id="257" r:id="rId5"/>
    <p:sldId id="357" r:id="rId6"/>
    <p:sldId id="258" r:id="rId7"/>
    <p:sldId id="259" r:id="rId8"/>
    <p:sldId id="260" r:id="rId9"/>
    <p:sldId id="261" r:id="rId10"/>
    <p:sldId id="262" r:id="rId11"/>
    <p:sldId id="263" r:id="rId12"/>
    <p:sldId id="264" r:id="rId13"/>
    <p:sldId id="266" r:id="rId14"/>
    <p:sldId id="267" r:id="rId15"/>
    <p:sldId id="268" r:id="rId16"/>
    <p:sldId id="269" r:id="rId17"/>
    <p:sldId id="271" r:id="rId18"/>
    <p:sldId id="272" r:id="rId19"/>
    <p:sldId id="273" r:id="rId20"/>
    <p:sldId id="274" r:id="rId21"/>
    <p:sldId id="349" r:id="rId22"/>
    <p:sldId id="275" r:id="rId23"/>
    <p:sldId id="338"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319" r:id="rId38"/>
    <p:sldId id="321" r:id="rId39"/>
    <p:sldId id="318" r:id="rId40"/>
    <p:sldId id="294" r:id="rId41"/>
    <p:sldId id="320" r:id="rId42"/>
    <p:sldId id="322" r:id="rId43"/>
    <p:sldId id="332" r:id="rId44"/>
    <p:sldId id="335" r:id="rId45"/>
    <p:sldId id="289" r:id="rId46"/>
    <p:sldId id="293" r:id="rId47"/>
    <p:sldId id="291" r:id="rId48"/>
    <p:sldId id="290" r:id="rId49"/>
    <p:sldId id="292" r:id="rId50"/>
    <p:sldId id="295" r:id="rId51"/>
    <p:sldId id="336" r:id="rId52"/>
    <p:sldId id="334" r:id="rId53"/>
    <p:sldId id="296" r:id="rId54"/>
    <p:sldId id="314" r:id="rId55"/>
    <p:sldId id="316" r:id="rId56"/>
    <p:sldId id="297" r:id="rId57"/>
    <p:sldId id="354" r:id="rId58"/>
    <p:sldId id="298" r:id="rId59"/>
    <p:sldId id="299" r:id="rId60"/>
    <p:sldId id="300" r:id="rId61"/>
    <p:sldId id="301" r:id="rId62"/>
    <p:sldId id="302" r:id="rId63"/>
    <p:sldId id="303" r:id="rId64"/>
    <p:sldId id="304" r:id="rId65"/>
    <p:sldId id="315" r:id="rId66"/>
    <p:sldId id="325" r:id="rId67"/>
    <p:sldId id="324" r:id="rId68"/>
    <p:sldId id="350" r:id="rId69"/>
    <p:sldId id="351" r:id="rId70"/>
    <p:sldId id="352" r:id="rId71"/>
    <p:sldId id="306" r:id="rId72"/>
    <p:sldId id="340" r:id="rId73"/>
    <p:sldId id="308" r:id="rId74"/>
    <p:sldId id="312" r:id="rId75"/>
    <p:sldId id="313" r:id="rId76"/>
    <p:sldId id="307" r:id="rId77"/>
    <p:sldId id="342" r:id="rId78"/>
    <p:sldId id="341" r:id="rId79"/>
    <p:sldId id="344" r:id="rId80"/>
    <p:sldId id="345" r:id="rId81"/>
    <p:sldId id="346" r:id="rId82"/>
    <p:sldId id="343" r:id="rId83"/>
    <p:sldId id="347" r:id="rId84"/>
    <p:sldId id="348" r:id="rId85"/>
    <p:sldId id="373" r:id="rId86"/>
    <p:sldId id="374" r:id="rId87"/>
    <p:sldId id="375" r:id="rId88"/>
    <p:sldId id="376" r:id="rId89"/>
    <p:sldId id="377" r:id="rId90"/>
    <p:sldId id="379" r:id="rId91"/>
    <p:sldId id="361" r:id="rId92"/>
    <p:sldId id="339" r:id="rId93"/>
    <p:sldId id="382" r:id="rId94"/>
    <p:sldId id="383" r:id="rId95"/>
    <p:sldId id="305" r:id="rId96"/>
    <p:sldId id="359" r:id="rId97"/>
    <p:sldId id="378" r:id="rId98"/>
    <p:sldId id="360" r:id="rId99"/>
    <p:sldId id="362" r:id="rId100"/>
    <p:sldId id="317" r:id="rId101"/>
    <p:sldId id="385" r:id="rId102"/>
    <p:sldId id="369" r:id="rId103"/>
    <p:sldId id="381" r:id="rId104"/>
    <p:sldId id="370" r:id="rId105"/>
    <p:sldId id="367" r:id="rId106"/>
    <p:sldId id="365" r:id="rId107"/>
    <p:sldId id="270" r:id="rId108"/>
    <p:sldId id="384" r:id="rId109"/>
    <p:sldId id="309" r:id="rId110"/>
    <p:sldId id="311" r:id="rId111"/>
    <p:sldId id="353" r:id="rId112"/>
    <p:sldId id="358" r:id="rId113"/>
    <p:sldId id="364" r:id="rId114"/>
    <p:sldId id="337" r:id="rId115"/>
    <p:sldId id="355" r:id="rId116"/>
  </p:sldIdLst>
  <p:sldSz cx="9144000" cy="6858000" type="screen4x3"/>
  <p:notesSz cx="6858000" cy="9144000"/>
  <p:defaultTextStyle>
    <a:defPPr>
      <a:defRPr lang="en-US"/>
    </a:defPPr>
    <a:lvl1pPr algn="l" rtl="0" fontAlgn="base">
      <a:spcBef>
        <a:spcPct val="20000"/>
      </a:spcBef>
      <a:spcAft>
        <a:spcPct val="0"/>
      </a:spcAft>
      <a:buClr>
        <a:srgbClr val="FF0000"/>
      </a:buClr>
      <a:buSzPct val="75000"/>
      <a:buFont typeface="Wingdings" pitchFamily="2" charset="2"/>
      <a:buChar char="n"/>
      <a:defRPr sz="32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l" rtl="0" fontAlgn="base">
      <a:spcBef>
        <a:spcPct val="20000"/>
      </a:spcBef>
      <a:spcAft>
        <a:spcPct val="0"/>
      </a:spcAft>
      <a:buClr>
        <a:srgbClr val="FF0000"/>
      </a:buClr>
      <a:buSzPct val="75000"/>
      <a:buFont typeface="Wingdings" pitchFamily="2" charset="2"/>
      <a:buChar char="n"/>
      <a:defRPr sz="32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l" rtl="0" fontAlgn="base">
      <a:spcBef>
        <a:spcPct val="20000"/>
      </a:spcBef>
      <a:spcAft>
        <a:spcPct val="0"/>
      </a:spcAft>
      <a:buClr>
        <a:srgbClr val="FF0000"/>
      </a:buClr>
      <a:buSzPct val="75000"/>
      <a:buFont typeface="Wingdings" pitchFamily="2" charset="2"/>
      <a:buChar char="n"/>
      <a:defRPr sz="32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l" rtl="0" fontAlgn="base">
      <a:spcBef>
        <a:spcPct val="20000"/>
      </a:spcBef>
      <a:spcAft>
        <a:spcPct val="0"/>
      </a:spcAft>
      <a:buClr>
        <a:srgbClr val="FF0000"/>
      </a:buClr>
      <a:buSzPct val="75000"/>
      <a:buFont typeface="Wingdings" pitchFamily="2" charset="2"/>
      <a:buChar char="n"/>
      <a:defRPr sz="32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l" rtl="0" fontAlgn="base">
      <a:spcBef>
        <a:spcPct val="20000"/>
      </a:spcBef>
      <a:spcAft>
        <a:spcPct val="0"/>
      </a:spcAft>
      <a:buClr>
        <a:srgbClr val="FF0000"/>
      </a:buClr>
      <a:buSzPct val="75000"/>
      <a:buFont typeface="Wingdings" pitchFamily="2" charset="2"/>
      <a:buChar char="n"/>
      <a:defRPr sz="32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32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32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32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3200" kern="1200">
        <a:solidFill>
          <a:schemeClr val="tx1"/>
        </a:solidFill>
        <a:effectLst>
          <a:outerShdw blurRad="38100" dist="38100" dir="2700000" algn="tl">
            <a:srgbClr val="000000">
              <a:alpha val="43137"/>
            </a:srgbClr>
          </a:outerShdw>
        </a:effectLst>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0000FF"/>
    <a:srgbClr val="000066"/>
    <a:srgbClr val="000099"/>
    <a:srgbClr val="003399"/>
    <a:srgbClr val="FF0000"/>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445" autoAdjust="0"/>
    <p:restoredTop sz="94660"/>
  </p:normalViewPr>
  <p:slideViewPr>
    <p:cSldViewPr>
      <p:cViewPr varScale="1">
        <p:scale>
          <a:sx n="51" d="100"/>
          <a:sy n="51" d="100"/>
        </p:scale>
        <p:origin x="-108" y="-26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1791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200">
                <a:effectLst/>
                <a:latin typeface="Times New Roman" pitchFamily="18" charset="0"/>
              </a:defRPr>
            </a:lvl1pPr>
          </a:lstStyle>
          <a:p>
            <a:pPr>
              <a:defRPr/>
            </a:pPr>
            <a:endParaRPr lang="es-ES_tradnl"/>
          </a:p>
        </p:txBody>
      </p:sp>
      <p:sp>
        <p:nvSpPr>
          <p:cNvPr id="26624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a:effectLst/>
                <a:latin typeface="Times New Roman" pitchFamily="18" charset="0"/>
              </a:defRPr>
            </a:lvl1pPr>
          </a:lstStyle>
          <a:p>
            <a:pPr>
              <a:defRPr/>
            </a:pPr>
            <a:endParaRPr lang="es-ES_tradnl"/>
          </a:p>
        </p:txBody>
      </p:sp>
      <p:sp>
        <p:nvSpPr>
          <p:cNvPr id="26624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sz="1200">
                <a:effectLst/>
                <a:latin typeface="Times New Roman" pitchFamily="18" charset="0"/>
              </a:defRPr>
            </a:lvl1pPr>
          </a:lstStyle>
          <a:p>
            <a:pPr>
              <a:defRPr/>
            </a:pPr>
            <a:endParaRPr lang="es-ES_tradnl"/>
          </a:p>
        </p:txBody>
      </p:sp>
      <p:sp>
        <p:nvSpPr>
          <p:cNvPr id="26624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a:effectLst/>
                <a:latin typeface="Times New Roman" pitchFamily="18" charset="0"/>
              </a:defRPr>
            </a:lvl1pPr>
          </a:lstStyle>
          <a:p>
            <a:pPr>
              <a:defRPr/>
            </a:pPr>
            <a:fld id="{E9A026B3-84F0-47A8-A555-A5176E47A8D7}" type="slidenum">
              <a:rPr lang="es-ES_tradnl"/>
              <a:pPr>
                <a:defRPr/>
              </a:pPr>
              <a:t>‹Nº›</a:t>
            </a:fld>
            <a:endParaRPr lang="es-ES_trad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200">
                <a:effectLst/>
                <a:latin typeface="Times New Roman" pitchFamily="18" charset="0"/>
              </a:defRPr>
            </a:lvl1pPr>
          </a:lstStyle>
          <a:p>
            <a:pPr>
              <a:defRPr/>
            </a:pPr>
            <a:endParaRPr lang="es-ES_tradnl"/>
          </a:p>
        </p:txBody>
      </p:sp>
      <p:sp>
        <p:nvSpPr>
          <p:cNvPr id="348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a:effectLst/>
                <a:latin typeface="Times New Roman" pitchFamily="18" charset="0"/>
              </a:defRPr>
            </a:lvl1pPr>
          </a:lstStyle>
          <a:p>
            <a:pPr>
              <a:defRPr/>
            </a:pPr>
            <a:endParaRPr lang="es-ES_tradnl"/>
          </a:p>
        </p:txBody>
      </p:sp>
      <p:sp>
        <p:nvSpPr>
          <p:cNvPr id="12083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_tradnl" noProof="0" smtClean="0"/>
              <a:t>Click to edit Master text styles</a:t>
            </a:r>
          </a:p>
          <a:p>
            <a:pPr lvl="1"/>
            <a:r>
              <a:rPr lang="es-ES_tradnl" noProof="0" smtClean="0"/>
              <a:t>Second level</a:t>
            </a:r>
          </a:p>
          <a:p>
            <a:pPr lvl="2"/>
            <a:r>
              <a:rPr lang="es-ES_tradnl" noProof="0" smtClean="0"/>
              <a:t>Third level</a:t>
            </a:r>
          </a:p>
          <a:p>
            <a:pPr lvl="3"/>
            <a:r>
              <a:rPr lang="es-ES_tradnl" noProof="0" smtClean="0"/>
              <a:t>Fourth level</a:t>
            </a:r>
          </a:p>
          <a:p>
            <a:pPr lvl="4"/>
            <a:r>
              <a:rPr lang="es-ES_tradnl" noProof="0" smtClean="0"/>
              <a:t>Fifth level</a:t>
            </a:r>
          </a:p>
        </p:txBody>
      </p:sp>
      <p:sp>
        <p:nvSpPr>
          <p:cNvPr id="348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sz="1200">
                <a:effectLst/>
                <a:latin typeface="Times New Roman" pitchFamily="18" charset="0"/>
              </a:defRPr>
            </a:lvl1pPr>
          </a:lstStyle>
          <a:p>
            <a:pPr>
              <a:defRPr/>
            </a:pPr>
            <a:endParaRPr lang="es-ES_tradnl"/>
          </a:p>
        </p:txBody>
      </p:sp>
      <p:sp>
        <p:nvSpPr>
          <p:cNvPr id="348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a:effectLst/>
                <a:latin typeface="Times New Roman" pitchFamily="18" charset="0"/>
              </a:defRPr>
            </a:lvl1pPr>
          </a:lstStyle>
          <a:p>
            <a:pPr>
              <a:defRPr/>
            </a:pPr>
            <a:fld id="{AE346685-C06D-463D-A5FA-65D37B25AA2A}" type="slidenum">
              <a:rPr lang="es-ES_tradnl"/>
              <a:pPr>
                <a:defRPr/>
              </a:pPr>
              <a:t>‹Nº›</a:t>
            </a:fld>
            <a:endParaRPr lang="es-ES_trad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3AD33123-5ACD-40F4-B229-6033A3995401}" type="slidenum">
              <a:rPr lang="es-ES_tradnl" smtClean="0"/>
              <a:pPr/>
              <a:t>1</a:t>
            </a:fld>
            <a:endParaRPr lang="es-ES_tradnl"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endParaRPr lang="es-ES_tradn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1 Marcador de imagen de diapositiva"/>
          <p:cNvSpPr>
            <a:spLocks noGrp="1" noRot="1" noChangeAspect="1" noTextEdit="1"/>
          </p:cNvSpPr>
          <p:nvPr>
            <p:ph type="sldImg"/>
          </p:nvPr>
        </p:nvSpPr>
        <p:spPr>
          <a:ln/>
        </p:spPr>
      </p:sp>
      <p:sp>
        <p:nvSpPr>
          <p:cNvPr id="131075" name="2 Marcador de notas"/>
          <p:cNvSpPr>
            <a:spLocks noGrp="1"/>
          </p:cNvSpPr>
          <p:nvPr>
            <p:ph type="body" idx="1"/>
          </p:nvPr>
        </p:nvSpPr>
        <p:spPr>
          <a:noFill/>
          <a:ln/>
        </p:spPr>
        <p:txBody>
          <a:bodyPr/>
          <a:lstStyle/>
          <a:p>
            <a:endParaRPr lang="es-US" smtClean="0"/>
          </a:p>
        </p:txBody>
      </p:sp>
      <p:sp>
        <p:nvSpPr>
          <p:cNvPr id="131076" name="3 Marcador de número de diapositiva"/>
          <p:cNvSpPr>
            <a:spLocks noGrp="1"/>
          </p:cNvSpPr>
          <p:nvPr>
            <p:ph type="sldNum" sz="quarter" idx="5"/>
          </p:nvPr>
        </p:nvSpPr>
        <p:spPr>
          <a:noFill/>
        </p:spPr>
        <p:txBody>
          <a:bodyPr/>
          <a:lstStyle/>
          <a:p>
            <a:fld id="{A4E1D508-9433-4AF2-B057-EA9E62407E48}" type="slidenum">
              <a:rPr lang="es-ES_tradnl" smtClean="0"/>
              <a:pPr/>
              <a:t>10</a:t>
            </a:fld>
            <a:endParaRPr lang="es-ES_tradnl"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1 Marcador de imagen de diapositiva"/>
          <p:cNvSpPr>
            <a:spLocks noGrp="1" noRot="1" noChangeAspect="1" noTextEdit="1"/>
          </p:cNvSpPr>
          <p:nvPr>
            <p:ph type="sldImg"/>
          </p:nvPr>
        </p:nvSpPr>
        <p:spPr>
          <a:ln/>
        </p:spPr>
      </p:sp>
      <p:sp>
        <p:nvSpPr>
          <p:cNvPr id="223235" name="2 Marcador de notas"/>
          <p:cNvSpPr>
            <a:spLocks noGrp="1"/>
          </p:cNvSpPr>
          <p:nvPr>
            <p:ph type="body" idx="1"/>
          </p:nvPr>
        </p:nvSpPr>
        <p:spPr>
          <a:noFill/>
          <a:ln/>
        </p:spPr>
        <p:txBody>
          <a:bodyPr/>
          <a:lstStyle/>
          <a:p>
            <a:endParaRPr lang="es-US" smtClean="0"/>
          </a:p>
        </p:txBody>
      </p:sp>
      <p:sp>
        <p:nvSpPr>
          <p:cNvPr id="223236" name="3 Marcador de número de diapositiva"/>
          <p:cNvSpPr>
            <a:spLocks noGrp="1"/>
          </p:cNvSpPr>
          <p:nvPr>
            <p:ph type="sldNum" sz="quarter" idx="5"/>
          </p:nvPr>
        </p:nvSpPr>
        <p:spPr>
          <a:noFill/>
        </p:spPr>
        <p:txBody>
          <a:bodyPr/>
          <a:lstStyle/>
          <a:p>
            <a:fld id="{712416BA-7D6A-4200-A8FC-62DB5D467B2C}" type="slidenum">
              <a:rPr lang="es-ES_tradnl" smtClean="0"/>
              <a:pPr/>
              <a:t>100</a:t>
            </a:fld>
            <a:endParaRPr lang="es-ES_tradnl"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1 Marcador de imagen de diapositiva"/>
          <p:cNvSpPr>
            <a:spLocks noGrp="1" noRot="1" noChangeAspect="1" noTextEdit="1"/>
          </p:cNvSpPr>
          <p:nvPr>
            <p:ph type="sldImg"/>
          </p:nvPr>
        </p:nvSpPr>
        <p:spPr>
          <a:ln/>
        </p:spPr>
      </p:sp>
      <p:sp>
        <p:nvSpPr>
          <p:cNvPr id="224259" name="2 Marcador de notas"/>
          <p:cNvSpPr>
            <a:spLocks noGrp="1"/>
          </p:cNvSpPr>
          <p:nvPr>
            <p:ph type="body" idx="1"/>
          </p:nvPr>
        </p:nvSpPr>
        <p:spPr>
          <a:noFill/>
          <a:ln/>
        </p:spPr>
        <p:txBody>
          <a:bodyPr/>
          <a:lstStyle/>
          <a:p>
            <a:endParaRPr lang="es-US" smtClean="0"/>
          </a:p>
        </p:txBody>
      </p:sp>
      <p:sp>
        <p:nvSpPr>
          <p:cNvPr id="224260" name="3 Marcador de número de diapositiva"/>
          <p:cNvSpPr>
            <a:spLocks noGrp="1"/>
          </p:cNvSpPr>
          <p:nvPr>
            <p:ph type="sldNum" sz="quarter" idx="5"/>
          </p:nvPr>
        </p:nvSpPr>
        <p:spPr>
          <a:noFill/>
        </p:spPr>
        <p:txBody>
          <a:bodyPr/>
          <a:lstStyle/>
          <a:p>
            <a:fld id="{5FA1A45A-2CF3-455F-9658-7FC246106EA7}" type="slidenum">
              <a:rPr lang="es-ES_tradnl" smtClean="0"/>
              <a:pPr/>
              <a:t>101</a:t>
            </a:fld>
            <a:endParaRPr lang="es-ES_tradnl"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1 Marcador de imagen de diapositiva"/>
          <p:cNvSpPr>
            <a:spLocks noGrp="1" noRot="1" noChangeAspect="1" noTextEdit="1"/>
          </p:cNvSpPr>
          <p:nvPr>
            <p:ph type="sldImg"/>
          </p:nvPr>
        </p:nvSpPr>
        <p:spPr>
          <a:ln/>
        </p:spPr>
      </p:sp>
      <p:sp>
        <p:nvSpPr>
          <p:cNvPr id="225283" name="2 Marcador de notas"/>
          <p:cNvSpPr>
            <a:spLocks noGrp="1"/>
          </p:cNvSpPr>
          <p:nvPr>
            <p:ph type="body" idx="1"/>
          </p:nvPr>
        </p:nvSpPr>
        <p:spPr>
          <a:noFill/>
          <a:ln/>
        </p:spPr>
        <p:txBody>
          <a:bodyPr/>
          <a:lstStyle/>
          <a:p>
            <a:endParaRPr lang="es-US" smtClean="0"/>
          </a:p>
        </p:txBody>
      </p:sp>
      <p:sp>
        <p:nvSpPr>
          <p:cNvPr id="225284" name="3 Marcador de número de diapositiva"/>
          <p:cNvSpPr>
            <a:spLocks noGrp="1"/>
          </p:cNvSpPr>
          <p:nvPr>
            <p:ph type="sldNum" sz="quarter" idx="5"/>
          </p:nvPr>
        </p:nvSpPr>
        <p:spPr>
          <a:noFill/>
        </p:spPr>
        <p:txBody>
          <a:bodyPr/>
          <a:lstStyle/>
          <a:p>
            <a:fld id="{1890969F-CACA-44F7-AFF6-99AB8F8D30DA}" type="slidenum">
              <a:rPr lang="es-ES_tradnl" smtClean="0"/>
              <a:pPr/>
              <a:t>102</a:t>
            </a:fld>
            <a:endParaRPr lang="es-ES_tradnl"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1 Marcador de imagen de diapositiva"/>
          <p:cNvSpPr>
            <a:spLocks noGrp="1" noRot="1" noChangeAspect="1" noTextEdit="1"/>
          </p:cNvSpPr>
          <p:nvPr>
            <p:ph type="sldImg"/>
          </p:nvPr>
        </p:nvSpPr>
        <p:spPr>
          <a:ln/>
        </p:spPr>
      </p:sp>
      <p:sp>
        <p:nvSpPr>
          <p:cNvPr id="226307" name="2 Marcador de notas"/>
          <p:cNvSpPr>
            <a:spLocks noGrp="1"/>
          </p:cNvSpPr>
          <p:nvPr>
            <p:ph type="body" idx="1"/>
          </p:nvPr>
        </p:nvSpPr>
        <p:spPr>
          <a:noFill/>
          <a:ln/>
        </p:spPr>
        <p:txBody>
          <a:bodyPr/>
          <a:lstStyle/>
          <a:p>
            <a:endParaRPr lang="es-US" smtClean="0"/>
          </a:p>
        </p:txBody>
      </p:sp>
      <p:sp>
        <p:nvSpPr>
          <p:cNvPr id="226308" name="3 Marcador de número de diapositiva"/>
          <p:cNvSpPr>
            <a:spLocks noGrp="1"/>
          </p:cNvSpPr>
          <p:nvPr>
            <p:ph type="sldNum" sz="quarter" idx="5"/>
          </p:nvPr>
        </p:nvSpPr>
        <p:spPr>
          <a:noFill/>
        </p:spPr>
        <p:txBody>
          <a:bodyPr/>
          <a:lstStyle/>
          <a:p>
            <a:fld id="{EECA9302-1404-456B-A734-781FF94D8FA0}" type="slidenum">
              <a:rPr lang="es-ES_tradnl" smtClean="0"/>
              <a:pPr/>
              <a:t>103</a:t>
            </a:fld>
            <a:endParaRPr lang="es-ES_tradnl"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1 Marcador de imagen de diapositiva"/>
          <p:cNvSpPr>
            <a:spLocks noGrp="1" noRot="1" noChangeAspect="1" noTextEdit="1"/>
          </p:cNvSpPr>
          <p:nvPr>
            <p:ph type="sldImg"/>
          </p:nvPr>
        </p:nvSpPr>
        <p:spPr>
          <a:ln/>
        </p:spPr>
      </p:sp>
      <p:sp>
        <p:nvSpPr>
          <p:cNvPr id="227331" name="2 Marcador de notas"/>
          <p:cNvSpPr>
            <a:spLocks noGrp="1"/>
          </p:cNvSpPr>
          <p:nvPr>
            <p:ph type="body" idx="1"/>
          </p:nvPr>
        </p:nvSpPr>
        <p:spPr>
          <a:noFill/>
          <a:ln/>
        </p:spPr>
        <p:txBody>
          <a:bodyPr/>
          <a:lstStyle/>
          <a:p>
            <a:endParaRPr lang="es-US" smtClean="0"/>
          </a:p>
        </p:txBody>
      </p:sp>
      <p:sp>
        <p:nvSpPr>
          <p:cNvPr id="227332" name="3 Marcador de número de diapositiva"/>
          <p:cNvSpPr>
            <a:spLocks noGrp="1"/>
          </p:cNvSpPr>
          <p:nvPr>
            <p:ph type="sldNum" sz="quarter" idx="5"/>
          </p:nvPr>
        </p:nvSpPr>
        <p:spPr>
          <a:noFill/>
        </p:spPr>
        <p:txBody>
          <a:bodyPr/>
          <a:lstStyle/>
          <a:p>
            <a:fld id="{3D2BAE2F-FF71-4B2D-A765-91095922050D}" type="slidenum">
              <a:rPr lang="es-ES_tradnl" smtClean="0"/>
              <a:pPr/>
              <a:t>104</a:t>
            </a:fld>
            <a:endParaRPr lang="es-ES_tradnl"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1 Marcador de imagen de diapositiva"/>
          <p:cNvSpPr>
            <a:spLocks noGrp="1" noRot="1" noChangeAspect="1" noTextEdit="1"/>
          </p:cNvSpPr>
          <p:nvPr>
            <p:ph type="sldImg"/>
          </p:nvPr>
        </p:nvSpPr>
        <p:spPr>
          <a:ln/>
        </p:spPr>
      </p:sp>
      <p:sp>
        <p:nvSpPr>
          <p:cNvPr id="228355" name="2 Marcador de notas"/>
          <p:cNvSpPr>
            <a:spLocks noGrp="1"/>
          </p:cNvSpPr>
          <p:nvPr>
            <p:ph type="body" idx="1"/>
          </p:nvPr>
        </p:nvSpPr>
        <p:spPr>
          <a:noFill/>
          <a:ln/>
        </p:spPr>
        <p:txBody>
          <a:bodyPr/>
          <a:lstStyle/>
          <a:p>
            <a:endParaRPr lang="es-US" smtClean="0"/>
          </a:p>
        </p:txBody>
      </p:sp>
      <p:sp>
        <p:nvSpPr>
          <p:cNvPr id="228356" name="3 Marcador de número de diapositiva"/>
          <p:cNvSpPr>
            <a:spLocks noGrp="1"/>
          </p:cNvSpPr>
          <p:nvPr>
            <p:ph type="sldNum" sz="quarter" idx="5"/>
          </p:nvPr>
        </p:nvSpPr>
        <p:spPr>
          <a:noFill/>
        </p:spPr>
        <p:txBody>
          <a:bodyPr/>
          <a:lstStyle/>
          <a:p>
            <a:fld id="{F2B69C8D-7CAC-43EF-9EC4-1894E0AB344D}" type="slidenum">
              <a:rPr lang="es-ES_tradnl" smtClean="0"/>
              <a:pPr/>
              <a:t>105</a:t>
            </a:fld>
            <a:endParaRPr lang="es-ES_tradnl"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1 Marcador de imagen de diapositiva"/>
          <p:cNvSpPr>
            <a:spLocks noGrp="1" noRot="1" noChangeAspect="1" noTextEdit="1"/>
          </p:cNvSpPr>
          <p:nvPr>
            <p:ph type="sldImg"/>
          </p:nvPr>
        </p:nvSpPr>
        <p:spPr>
          <a:ln/>
        </p:spPr>
      </p:sp>
      <p:sp>
        <p:nvSpPr>
          <p:cNvPr id="229379" name="2 Marcador de notas"/>
          <p:cNvSpPr>
            <a:spLocks noGrp="1"/>
          </p:cNvSpPr>
          <p:nvPr>
            <p:ph type="body" idx="1"/>
          </p:nvPr>
        </p:nvSpPr>
        <p:spPr>
          <a:noFill/>
          <a:ln/>
        </p:spPr>
        <p:txBody>
          <a:bodyPr/>
          <a:lstStyle/>
          <a:p>
            <a:endParaRPr lang="es-US" smtClean="0"/>
          </a:p>
        </p:txBody>
      </p:sp>
      <p:sp>
        <p:nvSpPr>
          <p:cNvPr id="229380" name="3 Marcador de número de diapositiva"/>
          <p:cNvSpPr>
            <a:spLocks noGrp="1"/>
          </p:cNvSpPr>
          <p:nvPr>
            <p:ph type="sldNum" sz="quarter" idx="5"/>
          </p:nvPr>
        </p:nvSpPr>
        <p:spPr>
          <a:noFill/>
        </p:spPr>
        <p:txBody>
          <a:bodyPr/>
          <a:lstStyle/>
          <a:p>
            <a:fld id="{08FE9180-3489-4267-A646-9BBB6F835D54}" type="slidenum">
              <a:rPr lang="es-ES_tradnl" smtClean="0"/>
              <a:pPr/>
              <a:t>106</a:t>
            </a:fld>
            <a:endParaRPr lang="es-ES_tradnl"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1 Marcador de imagen de diapositiva"/>
          <p:cNvSpPr>
            <a:spLocks noGrp="1" noRot="1" noChangeAspect="1" noTextEdit="1"/>
          </p:cNvSpPr>
          <p:nvPr>
            <p:ph type="sldImg"/>
          </p:nvPr>
        </p:nvSpPr>
        <p:spPr>
          <a:ln/>
        </p:spPr>
      </p:sp>
      <p:sp>
        <p:nvSpPr>
          <p:cNvPr id="230403" name="2 Marcador de notas"/>
          <p:cNvSpPr>
            <a:spLocks noGrp="1"/>
          </p:cNvSpPr>
          <p:nvPr>
            <p:ph type="body" idx="1"/>
          </p:nvPr>
        </p:nvSpPr>
        <p:spPr>
          <a:noFill/>
          <a:ln/>
        </p:spPr>
        <p:txBody>
          <a:bodyPr/>
          <a:lstStyle/>
          <a:p>
            <a:endParaRPr lang="es-US" smtClean="0"/>
          </a:p>
        </p:txBody>
      </p:sp>
      <p:sp>
        <p:nvSpPr>
          <p:cNvPr id="230404" name="3 Marcador de número de diapositiva"/>
          <p:cNvSpPr>
            <a:spLocks noGrp="1"/>
          </p:cNvSpPr>
          <p:nvPr>
            <p:ph type="sldNum" sz="quarter" idx="5"/>
          </p:nvPr>
        </p:nvSpPr>
        <p:spPr>
          <a:noFill/>
        </p:spPr>
        <p:txBody>
          <a:bodyPr/>
          <a:lstStyle/>
          <a:p>
            <a:fld id="{F8DCE276-E82F-4718-97DF-A28B92E7F313}" type="slidenum">
              <a:rPr lang="es-ES_tradnl" smtClean="0"/>
              <a:pPr/>
              <a:t>107</a:t>
            </a:fld>
            <a:endParaRPr lang="es-ES_tradnl"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1 Marcador de imagen de diapositiva"/>
          <p:cNvSpPr>
            <a:spLocks noGrp="1" noRot="1" noChangeAspect="1" noTextEdit="1"/>
          </p:cNvSpPr>
          <p:nvPr>
            <p:ph type="sldImg"/>
          </p:nvPr>
        </p:nvSpPr>
        <p:spPr>
          <a:ln/>
        </p:spPr>
      </p:sp>
      <p:sp>
        <p:nvSpPr>
          <p:cNvPr id="231427" name="2 Marcador de notas"/>
          <p:cNvSpPr>
            <a:spLocks noGrp="1"/>
          </p:cNvSpPr>
          <p:nvPr>
            <p:ph type="body" idx="1"/>
          </p:nvPr>
        </p:nvSpPr>
        <p:spPr>
          <a:noFill/>
          <a:ln/>
        </p:spPr>
        <p:txBody>
          <a:bodyPr/>
          <a:lstStyle/>
          <a:p>
            <a:endParaRPr lang="es-US" smtClean="0"/>
          </a:p>
        </p:txBody>
      </p:sp>
      <p:sp>
        <p:nvSpPr>
          <p:cNvPr id="231428" name="3 Marcador de número de diapositiva"/>
          <p:cNvSpPr>
            <a:spLocks noGrp="1"/>
          </p:cNvSpPr>
          <p:nvPr>
            <p:ph type="sldNum" sz="quarter" idx="5"/>
          </p:nvPr>
        </p:nvSpPr>
        <p:spPr>
          <a:noFill/>
        </p:spPr>
        <p:txBody>
          <a:bodyPr/>
          <a:lstStyle/>
          <a:p>
            <a:fld id="{64EA761C-C0BE-46F9-9C97-26E792DA8B86}" type="slidenum">
              <a:rPr lang="es-ES_tradnl" smtClean="0"/>
              <a:pPr/>
              <a:t>108</a:t>
            </a:fld>
            <a:endParaRPr lang="es-ES_tradnl"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1 Marcador de imagen de diapositiva"/>
          <p:cNvSpPr>
            <a:spLocks noGrp="1" noRot="1" noChangeAspect="1" noTextEdit="1"/>
          </p:cNvSpPr>
          <p:nvPr>
            <p:ph type="sldImg"/>
          </p:nvPr>
        </p:nvSpPr>
        <p:spPr>
          <a:ln/>
        </p:spPr>
      </p:sp>
      <p:sp>
        <p:nvSpPr>
          <p:cNvPr id="232451" name="2 Marcador de notas"/>
          <p:cNvSpPr>
            <a:spLocks noGrp="1"/>
          </p:cNvSpPr>
          <p:nvPr>
            <p:ph type="body" idx="1"/>
          </p:nvPr>
        </p:nvSpPr>
        <p:spPr>
          <a:noFill/>
          <a:ln/>
        </p:spPr>
        <p:txBody>
          <a:bodyPr/>
          <a:lstStyle/>
          <a:p>
            <a:endParaRPr lang="es-US" smtClean="0"/>
          </a:p>
        </p:txBody>
      </p:sp>
      <p:sp>
        <p:nvSpPr>
          <p:cNvPr id="232452" name="3 Marcador de número de diapositiva"/>
          <p:cNvSpPr>
            <a:spLocks noGrp="1"/>
          </p:cNvSpPr>
          <p:nvPr>
            <p:ph type="sldNum" sz="quarter" idx="5"/>
          </p:nvPr>
        </p:nvSpPr>
        <p:spPr>
          <a:noFill/>
        </p:spPr>
        <p:txBody>
          <a:bodyPr/>
          <a:lstStyle/>
          <a:p>
            <a:fld id="{D3C121CA-7978-4C29-AB90-C216E57660A1}" type="slidenum">
              <a:rPr lang="es-ES_tradnl" smtClean="0"/>
              <a:pPr/>
              <a:t>109</a:t>
            </a:fld>
            <a:endParaRPr lang="es-ES_tradnl"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1 Marcador de imagen de diapositiva"/>
          <p:cNvSpPr>
            <a:spLocks noGrp="1" noRot="1" noChangeAspect="1" noTextEdit="1"/>
          </p:cNvSpPr>
          <p:nvPr>
            <p:ph type="sldImg"/>
          </p:nvPr>
        </p:nvSpPr>
        <p:spPr>
          <a:ln/>
        </p:spPr>
      </p:sp>
      <p:sp>
        <p:nvSpPr>
          <p:cNvPr id="132099" name="2 Marcador de notas"/>
          <p:cNvSpPr>
            <a:spLocks noGrp="1"/>
          </p:cNvSpPr>
          <p:nvPr>
            <p:ph type="body" idx="1"/>
          </p:nvPr>
        </p:nvSpPr>
        <p:spPr>
          <a:noFill/>
          <a:ln/>
        </p:spPr>
        <p:txBody>
          <a:bodyPr/>
          <a:lstStyle/>
          <a:p>
            <a:endParaRPr lang="es-US" smtClean="0"/>
          </a:p>
        </p:txBody>
      </p:sp>
      <p:sp>
        <p:nvSpPr>
          <p:cNvPr id="132100" name="3 Marcador de número de diapositiva"/>
          <p:cNvSpPr>
            <a:spLocks noGrp="1"/>
          </p:cNvSpPr>
          <p:nvPr>
            <p:ph type="sldNum" sz="quarter" idx="5"/>
          </p:nvPr>
        </p:nvSpPr>
        <p:spPr>
          <a:noFill/>
        </p:spPr>
        <p:txBody>
          <a:bodyPr/>
          <a:lstStyle/>
          <a:p>
            <a:fld id="{57984A68-FF65-412F-9A2F-3AEA1F8F310E}" type="slidenum">
              <a:rPr lang="es-ES_tradnl" smtClean="0"/>
              <a:pPr/>
              <a:t>11</a:t>
            </a:fld>
            <a:endParaRPr lang="es-ES_tradnl"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1 Marcador de imagen de diapositiva"/>
          <p:cNvSpPr>
            <a:spLocks noGrp="1" noRot="1" noChangeAspect="1" noTextEdit="1"/>
          </p:cNvSpPr>
          <p:nvPr>
            <p:ph type="sldImg"/>
          </p:nvPr>
        </p:nvSpPr>
        <p:spPr>
          <a:ln/>
        </p:spPr>
      </p:sp>
      <p:sp>
        <p:nvSpPr>
          <p:cNvPr id="233475" name="2 Marcador de notas"/>
          <p:cNvSpPr>
            <a:spLocks noGrp="1"/>
          </p:cNvSpPr>
          <p:nvPr>
            <p:ph type="body" idx="1"/>
          </p:nvPr>
        </p:nvSpPr>
        <p:spPr>
          <a:noFill/>
          <a:ln/>
        </p:spPr>
        <p:txBody>
          <a:bodyPr/>
          <a:lstStyle/>
          <a:p>
            <a:endParaRPr lang="es-US" smtClean="0"/>
          </a:p>
        </p:txBody>
      </p:sp>
      <p:sp>
        <p:nvSpPr>
          <p:cNvPr id="233476" name="3 Marcador de número de diapositiva"/>
          <p:cNvSpPr>
            <a:spLocks noGrp="1"/>
          </p:cNvSpPr>
          <p:nvPr>
            <p:ph type="sldNum" sz="quarter" idx="5"/>
          </p:nvPr>
        </p:nvSpPr>
        <p:spPr>
          <a:noFill/>
        </p:spPr>
        <p:txBody>
          <a:bodyPr/>
          <a:lstStyle/>
          <a:p>
            <a:fld id="{24809B98-5DD1-4EA1-AEC5-6C2286B45D30}" type="slidenum">
              <a:rPr lang="es-ES_tradnl" smtClean="0"/>
              <a:pPr/>
              <a:t>110</a:t>
            </a:fld>
            <a:endParaRPr lang="es-ES_tradnl"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1 Marcador de imagen de diapositiva"/>
          <p:cNvSpPr>
            <a:spLocks noGrp="1" noRot="1" noChangeAspect="1" noTextEdit="1"/>
          </p:cNvSpPr>
          <p:nvPr>
            <p:ph type="sldImg"/>
          </p:nvPr>
        </p:nvSpPr>
        <p:spPr>
          <a:ln/>
        </p:spPr>
      </p:sp>
      <p:sp>
        <p:nvSpPr>
          <p:cNvPr id="234499" name="2 Marcador de notas"/>
          <p:cNvSpPr>
            <a:spLocks noGrp="1"/>
          </p:cNvSpPr>
          <p:nvPr>
            <p:ph type="body" idx="1"/>
          </p:nvPr>
        </p:nvSpPr>
        <p:spPr>
          <a:noFill/>
          <a:ln/>
        </p:spPr>
        <p:txBody>
          <a:bodyPr/>
          <a:lstStyle/>
          <a:p>
            <a:endParaRPr lang="es-US" smtClean="0"/>
          </a:p>
        </p:txBody>
      </p:sp>
      <p:sp>
        <p:nvSpPr>
          <p:cNvPr id="234500" name="3 Marcador de número de diapositiva"/>
          <p:cNvSpPr>
            <a:spLocks noGrp="1"/>
          </p:cNvSpPr>
          <p:nvPr>
            <p:ph type="sldNum" sz="quarter" idx="5"/>
          </p:nvPr>
        </p:nvSpPr>
        <p:spPr>
          <a:noFill/>
        </p:spPr>
        <p:txBody>
          <a:bodyPr/>
          <a:lstStyle/>
          <a:p>
            <a:fld id="{02BEA35D-C759-4FED-9EB9-C702A8B87034}" type="slidenum">
              <a:rPr lang="es-ES_tradnl" smtClean="0"/>
              <a:pPr/>
              <a:t>111</a:t>
            </a:fld>
            <a:endParaRPr lang="es-ES_tradnl"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1 Marcador de imagen de diapositiva"/>
          <p:cNvSpPr>
            <a:spLocks noGrp="1" noRot="1" noChangeAspect="1" noTextEdit="1"/>
          </p:cNvSpPr>
          <p:nvPr>
            <p:ph type="sldImg"/>
          </p:nvPr>
        </p:nvSpPr>
        <p:spPr>
          <a:ln/>
        </p:spPr>
      </p:sp>
      <p:sp>
        <p:nvSpPr>
          <p:cNvPr id="235523" name="2 Marcador de notas"/>
          <p:cNvSpPr>
            <a:spLocks noGrp="1"/>
          </p:cNvSpPr>
          <p:nvPr>
            <p:ph type="body" idx="1"/>
          </p:nvPr>
        </p:nvSpPr>
        <p:spPr>
          <a:noFill/>
          <a:ln/>
        </p:spPr>
        <p:txBody>
          <a:bodyPr/>
          <a:lstStyle/>
          <a:p>
            <a:endParaRPr lang="es-US" smtClean="0"/>
          </a:p>
        </p:txBody>
      </p:sp>
      <p:sp>
        <p:nvSpPr>
          <p:cNvPr id="235524" name="3 Marcador de número de diapositiva"/>
          <p:cNvSpPr>
            <a:spLocks noGrp="1"/>
          </p:cNvSpPr>
          <p:nvPr>
            <p:ph type="sldNum" sz="quarter" idx="5"/>
          </p:nvPr>
        </p:nvSpPr>
        <p:spPr>
          <a:noFill/>
        </p:spPr>
        <p:txBody>
          <a:bodyPr/>
          <a:lstStyle/>
          <a:p>
            <a:fld id="{4217DDB4-AD91-4145-AAA2-C105CF213819}" type="slidenum">
              <a:rPr lang="es-ES_tradnl" smtClean="0"/>
              <a:pPr/>
              <a:t>112</a:t>
            </a:fld>
            <a:endParaRPr lang="es-ES_tradnl"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1 Marcador de imagen de diapositiva"/>
          <p:cNvSpPr>
            <a:spLocks noGrp="1" noRot="1" noChangeAspect="1" noTextEdit="1"/>
          </p:cNvSpPr>
          <p:nvPr>
            <p:ph type="sldImg"/>
          </p:nvPr>
        </p:nvSpPr>
        <p:spPr>
          <a:ln/>
        </p:spPr>
      </p:sp>
      <p:sp>
        <p:nvSpPr>
          <p:cNvPr id="236547" name="2 Marcador de notas"/>
          <p:cNvSpPr>
            <a:spLocks noGrp="1"/>
          </p:cNvSpPr>
          <p:nvPr>
            <p:ph type="body" idx="1"/>
          </p:nvPr>
        </p:nvSpPr>
        <p:spPr>
          <a:noFill/>
          <a:ln/>
        </p:spPr>
        <p:txBody>
          <a:bodyPr/>
          <a:lstStyle/>
          <a:p>
            <a:endParaRPr lang="es-US" smtClean="0"/>
          </a:p>
        </p:txBody>
      </p:sp>
      <p:sp>
        <p:nvSpPr>
          <p:cNvPr id="236548" name="3 Marcador de número de diapositiva"/>
          <p:cNvSpPr>
            <a:spLocks noGrp="1"/>
          </p:cNvSpPr>
          <p:nvPr>
            <p:ph type="sldNum" sz="quarter" idx="5"/>
          </p:nvPr>
        </p:nvSpPr>
        <p:spPr>
          <a:noFill/>
        </p:spPr>
        <p:txBody>
          <a:bodyPr/>
          <a:lstStyle/>
          <a:p>
            <a:fld id="{333106CB-15AA-4AF1-AA83-D75BF0F36B47}" type="slidenum">
              <a:rPr lang="es-ES_tradnl" smtClean="0"/>
              <a:pPr/>
              <a:t>113</a:t>
            </a:fld>
            <a:endParaRPr lang="es-ES_tradnl"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1 Marcador de imagen de diapositiva"/>
          <p:cNvSpPr>
            <a:spLocks noGrp="1" noRot="1" noChangeAspect="1" noTextEdit="1"/>
          </p:cNvSpPr>
          <p:nvPr>
            <p:ph type="sldImg"/>
          </p:nvPr>
        </p:nvSpPr>
        <p:spPr>
          <a:ln/>
        </p:spPr>
      </p:sp>
      <p:sp>
        <p:nvSpPr>
          <p:cNvPr id="237571" name="2 Marcador de notas"/>
          <p:cNvSpPr>
            <a:spLocks noGrp="1"/>
          </p:cNvSpPr>
          <p:nvPr>
            <p:ph type="body" idx="1"/>
          </p:nvPr>
        </p:nvSpPr>
        <p:spPr>
          <a:noFill/>
          <a:ln/>
        </p:spPr>
        <p:txBody>
          <a:bodyPr/>
          <a:lstStyle/>
          <a:p>
            <a:endParaRPr lang="es-US" smtClean="0"/>
          </a:p>
        </p:txBody>
      </p:sp>
      <p:sp>
        <p:nvSpPr>
          <p:cNvPr id="237572" name="3 Marcador de número de diapositiva"/>
          <p:cNvSpPr>
            <a:spLocks noGrp="1"/>
          </p:cNvSpPr>
          <p:nvPr>
            <p:ph type="sldNum" sz="quarter" idx="5"/>
          </p:nvPr>
        </p:nvSpPr>
        <p:spPr>
          <a:noFill/>
        </p:spPr>
        <p:txBody>
          <a:bodyPr/>
          <a:lstStyle/>
          <a:p>
            <a:fld id="{DE3CCDC0-C10C-4D21-ADE6-E3BDFAA321C7}" type="slidenum">
              <a:rPr lang="es-ES_tradnl" smtClean="0"/>
              <a:pPr/>
              <a:t>114</a:t>
            </a:fld>
            <a:endParaRPr lang="es-ES_tradnl"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1 Marcador de imagen de diapositiva"/>
          <p:cNvSpPr>
            <a:spLocks noGrp="1" noRot="1" noChangeAspect="1" noTextEdit="1"/>
          </p:cNvSpPr>
          <p:nvPr>
            <p:ph type="sldImg"/>
          </p:nvPr>
        </p:nvSpPr>
        <p:spPr>
          <a:ln/>
        </p:spPr>
      </p:sp>
      <p:sp>
        <p:nvSpPr>
          <p:cNvPr id="238595" name="2 Marcador de notas"/>
          <p:cNvSpPr>
            <a:spLocks noGrp="1"/>
          </p:cNvSpPr>
          <p:nvPr>
            <p:ph type="body" idx="1"/>
          </p:nvPr>
        </p:nvSpPr>
        <p:spPr>
          <a:noFill/>
          <a:ln/>
        </p:spPr>
        <p:txBody>
          <a:bodyPr/>
          <a:lstStyle/>
          <a:p>
            <a:endParaRPr lang="es-US" smtClean="0"/>
          </a:p>
        </p:txBody>
      </p:sp>
      <p:sp>
        <p:nvSpPr>
          <p:cNvPr id="238596" name="3 Marcador de número de diapositiva"/>
          <p:cNvSpPr>
            <a:spLocks noGrp="1"/>
          </p:cNvSpPr>
          <p:nvPr>
            <p:ph type="sldNum" sz="quarter" idx="5"/>
          </p:nvPr>
        </p:nvSpPr>
        <p:spPr>
          <a:noFill/>
        </p:spPr>
        <p:txBody>
          <a:bodyPr/>
          <a:lstStyle/>
          <a:p>
            <a:fld id="{2C46A67D-1D23-4A9C-AE27-F070382F5470}" type="slidenum">
              <a:rPr lang="es-ES_tradnl" smtClean="0"/>
              <a:pPr/>
              <a:t>115</a:t>
            </a:fld>
            <a:endParaRPr lang="es-ES_tradn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1 Marcador de imagen de diapositiva"/>
          <p:cNvSpPr>
            <a:spLocks noGrp="1" noRot="1" noChangeAspect="1" noTextEdit="1"/>
          </p:cNvSpPr>
          <p:nvPr>
            <p:ph type="sldImg"/>
          </p:nvPr>
        </p:nvSpPr>
        <p:spPr>
          <a:ln/>
        </p:spPr>
      </p:sp>
      <p:sp>
        <p:nvSpPr>
          <p:cNvPr id="133123" name="2 Marcador de notas"/>
          <p:cNvSpPr>
            <a:spLocks noGrp="1"/>
          </p:cNvSpPr>
          <p:nvPr>
            <p:ph type="body" idx="1"/>
          </p:nvPr>
        </p:nvSpPr>
        <p:spPr>
          <a:noFill/>
          <a:ln/>
        </p:spPr>
        <p:txBody>
          <a:bodyPr/>
          <a:lstStyle/>
          <a:p>
            <a:endParaRPr lang="es-US" smtClean="0"/>
          </a:p>
        </p:txBody>
      </p:sp>
      <p:sp>
        <p:nvSpPr>
          <p:cNvPr id="133124" name="3 Marcador de número de diapositiva"/>
          <p:cNvSpPr>
            <a:spLocks noGrp="1"/>
          </p:cNvSpPr>
          <p:nvPr>
            <p:ph type="sldNum" sz="quarter" idx="5"/>
          </p:nvPr>
        </p:nvSpPr>
        <p:spPr>
          <a:noFill/>
        </p:spPr>
        <p:txBody>
          <a:bodyPr/>
          <a:lstStyle/>
          <a:p>
            <a:fld id="{2CE838B4-0BA3-43C2-BAA9-2998FD04E359}" type="slidenum">
              <a:rPr lang="es-ES_tradnl" smtClean="0"/>
              <a:pPr/>
              <a:t>12</a:t>
            </a:fld>
            <a:endParaRPr lang="es-ES_tradnl"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Marcador de imagen de diapositiva"/>
          <p:cNvSpPr>
            <a:spLocks noGrp="1" noRot="1" noChangeAspect="1" noTextEdit="1"/>
          </p:cNvSpPr>
          <p:nvPr>
            <p:ph type="sldImg"/>
          </p:nvPr>
        </p:nvSpPr>
        <p:spPr>
          <a:ln/>
        </p:spPr>
      </p:sp>
      <p:sp>
        <p:nvSpPr>
          <p:cNvPr id="134147" name="2 Marcador de notas"/>
          <p:cNvSpPr>
            <a:spLocks noGrp="1"/>
          </p:cNvSpPr>
          <p:nvPr>
            <p:ph type="body" idx="1"/>
          </p:nvPr>
        </p:nvSpPr>
        <p:spPr>
          <a:noFill/>
          <a:ln/>
        </p:spPr>
        <p:txBody>
          <a:bodyPr/>
          <a:lstStyle/>
          <a:p>
            <a:endParaRPr lang="es-US" smtClean="0"/>
          </a:p>
        </p:txBody>
      </p:sp>
      <p:sp>
        <p:nvSpPr>
          <p:cNvPr id="134148" name="3 Marcador de número de diapositiva"/>
          <p:cNvSpPr>
            <a:spLocks noGrp="1"/>
          </p:cNvSpPr>
          <p:nvPr>
            <p:ph type="sldNum" sz="quarter" idx="5"/>
          </p:nvPr>
        </p:nvSpPr>
        <p:spPr>
          <a:noFill/>
        </p:spPr>
        <p:txBody>
          <a:bodyPr/>
          <a:lstStyle/>
          <a:p>
            <a:fld id="{B7DFCC85-5400-4AA6-9EE8-9DB9E5A3C3DD}" type="slidenum">
              <a:rPr lang="es-ES_tradnl" smtClean="0"/>
              <a:pPr/>
              <a:t>13</a:t>
            </a:fld>
            <a:endParaRPr lang="es-ES_tradnl"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1 Marcador de imagen de diapositiva"/>
          <p:cNvSpPr>
            <a:spLocks noGrp="1" noRot="1" noChangeAspect="1" noTextEdit="1"/>
          </p:cNvSpPr>
          <p:nvPr>
            <p:ph type="sldImg"/>
          </p:nvPr>
        </p:nvSpPr>
        <p:spPr>
          <a:ln/>
        </p:spPr>
      </p:sp>
      <p:sp>
        <p:nvSpPr>
          <p:cNvPr id="135171" name="2 Marcador de notas"/>
          <p:cNvSpPr>
            <a:spLocks noGrp="1"/>
          </p:cNvSpPr>
          <p:nvPr>
            <p:ph type="body" idx="1"/>
          </p:nvPr>
        </p:nvSpPr>
        <p:spPr>
          <a:noFill/>
          <a:ln/>
        </p:spPr>
        <p:txBody>
          <a:bodyPr/>
          <a:lstStyle/>
          <a:p>
            <a:endParaRPr lang="es-US" smtClean="0"/>
          </a:p>
        </p:txBody>
      </p:sp>
      <p:sp>
        <p:nvSpPr>
          <p:cNvPr id="135172" name="3 Marcador de número de diapositiva"/>
          <p:cNvSpPr>
            <a:spLocks noGrp="1"/>
          </p:cNvSpPr>
          <p:nvPr>
            <p:ph type="sldNum" sz="quarter" idx="5"/>
          </p:nvPr>
        </p:nvSpPr>
        <p:spPr>
          <a:noFill/>
        </p:spPr>
        <p:txBody>
          <a:bodyPr/>
          <a:lstStyle/>
          <a:p>
            <a:fld id="{8007FB91-41B6-4461-AF56-BFB5C1A3F148}" type="slidenum">
              <a:rPr lang="es-ES_tradnl" smtClean="0"/>
              <a:pPr/>
              <a:t>14</a:t>
            </a:fld>
            <a:endParaRPr lang="es-ES_tradnl"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1 Marcador de imagen de diapositiva"/>
          <p:cNvSpPr>
            <a:spLocks noGrp="1" noRot="1" noChangeAspect="1" noTextEdit="1"/>
          </p:cNvSpPr>
          <p:nvPr>
            <p:ph type="sldImg"/>
          </p:nvPr>
        </p:nvSpPr>
        <p:spPr>
          <a:ln/>
        </p:spPr>
      </p:sp>
      <p:sp>
        <p:nvSpPr>
          <p:cNvPr id="136195" name="2 Marcador de notas"/>
          <p:cNvSpPr>
            <a:spLocks noGrp="1"/>
          </p:cNvSpPr>
          <p:nvPr>
            <p:ph type="body" idx="1"/>
          </p:nvPr>
        </p:nvSpPr>
        <p:spPr>
          <a:noFill/>
          <a:ln/>
        </p:spPr>
        <p:txBody>
          <a:bodyPr/>
          <a:lstStyle/>
          <a:p>
            <a:endParaRPr lang="es-US" smtClean="0"/>
          </a:p>
        </p:txBody>
      </p:sp>
      <p:sp>
        <p:nvSpPr>
          <p:cNvPr id="136196" name="3 Marcador de número de diapositiva"/>
          <p:cNvSpPr>
            <a:spLocks noGrp="1"/>
          </p:cNvSpPr>
          <p:nvPr>
            <p:ph type="sldNum" sz="quarter" idx="5"/>
          </p:nvPr>
        </p:nvSpPr>
        <p:spPr>
          <a:noFill/>
        </p:spPr>
        <p:txBody>
          <a:bodyPr/>
          <a:lstStyle/>
          <a:p>
            <a:fld id="{FD151501-CA85-42C1-B499-4F812B600463}" type="slidenum">
              <a:rPr lang="es-ES_tradnl" smtClean="0"/>
              <a:pPr/>
              <a:t>15</a:t>
            </a:fld>
            <a:endParaRPr lang="es-ES_tradnl"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1 Marcador de imagen de diapositiva"/>
          <p:cNvSpPr>
            <a:spLocks noGrp="1" noRot="1" noChangeAspect="1" noTextEdit="1"/>
          </p:cNvSpPr>
          <p:nvPr>
            <p:ph type="sldImg"/>
          </p:nvPr>
        </p:nvSpPr>
        <p:spPr>
          <a:ln/>
        </p:spPr>
      </p:sp>
      <p:sp>
        <p:nvSpPr>
          <p:cNvPr id="137219" name="2 Marcador de notas"/>
          <p:cNvSpPr>
            <a:spLocks noGrp="1"/>
          </p:cNvSpPr>
          <p:nvPr>
            <p:ph type="body" idx="1"/>
          </p:nvPr>
        </p:nvSpPr>
        <p:spPr>
          <a:noFill/>
          <a:ln/>
        </p:spPr>
        <p:txBody>
          <a:bodyPr/>
          <a:lstStyle/>
          <a:p>
            <a:endParaRPr lang="es-US" smtClean="0"/>
          </a:p>
        </p:txBody>
      </p:sp>
      <p:sp>
        <p:nvSpPr>
          <p:cNvPr id="137220" name="3 Marcador de número de diapositiva"/>
          <p:cNvSpPr>
            <a:spLocks noGrp="1"/>
          </p:cNvSpPr>
          <p:nvPr>
            <p:ph type="sldNum" sz="quarter" idx="5"/>
          </p:nvPr>
        </p:nvSpPr>
        <p:spPr>
          <a:noFill/>
        </p:spPr>
        <p:txBody>
          <a:bodyPr/>
          <a:lstStyle/>
          <a:p>
            <a:fld id="{76753AF5-4B5F-4889-BBB6-061EA0C585C0}" type="slidenum">
              <a:rPr lang="es-ES_tradnl" smtClean="0"/>
              <a:pPr/>
              <a:t>16</a:t>
            </a:fld>
            <a:endParaRPr lang="es-ES_tradnl"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1 Marcador de imagen de diapositiva"/>
          <p:cNvSpPr>
            <a:spLocks noGrp="1" noRot="1" noChangeAspect="1" noTextEdit="1"/>
          </p:cNvSpPr>
          <p:nvPr>
            <p:ph type="sldImg"/>
          </p:nvPr>
        </p:nvSpPr>
        <p:spPr>
          <a:ln/>
        </p:spPr>
      </p:sp>
      <p:sp>
        <p:nvSpPr>
          <p:cNvPr id="138243" name="2 Marcador de notas"/>
          <p:cNvSpPr>
            <a:spLocks noGrp="1"/>
          </p:cNvSpPr>
          <p:nvPr>
            <p:ph type="body" idx="1"/>
          </p:nvPr>
        </p:nvSpPr>
        <p:spPr>
          <a:noFill/>
          <a:ln/>
        </p:spPr>
        <p:txBody>
          <a:bodyPr/>
          <a:lstStyle/>
          <a:p>
            <a:endParaRPr lang="es-US" smtClean="0"/>
          </a:p>
        </p:txBody>
      </p:sp>
      <p:sp>
        <p:nvSpPr>
          <p:cNvPr id="138244" name="3 Marcador de número de diapositiva"/>
          <p:cNvSpPr>
            <a:spLocks noGrp="1"/>
          </p:cNvSpPr>
          <p:nvPr>
            <p:ph type="sldNum" sz="quarter" idx="5"/>
          </p:nvPr>
        </p:nvSpPr>
        <p:spPr>
          <a:noFill/>
        </p:spPr>
        <p:txBody>
          <a:bodyPr/>
          <a:lstStyle/>
          <a:p>
            <a:fld id="{6354B86F-2825-4B75-B70B-27E9F1D134DA}" type="slidenum">
              <a:rPr lang="es-ES_tradnl" smtClean="0"/>
              <a:pPr/>
              <a:t>17</a:t>
            </a:fld>
            <a:endParaRPr lang="es-ES_tradn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1 Marcador de imagen de diapositiva"/>
          <p:cNvSpPr>
            <a:spLocks noGrp="1" noRot="1" noChangeAspect="1" noTextEdit="1"/>
          </p:cNvSpPr>
          <p:nvPr>
            <p:ph type="sldImg"/>
          </p:nvPr>
        </p:nvSpPr>
        <p:spPr>
          <a:ln/>
        </p:spPr>
      </p:sp>
      <p:sp>
        <p:nvSpPr>
          <p:cNvPr id="139267" name="2 Marcador de notas"/>
          <p:cNvSpPr>
            <a:spLocks noGrp="1"/>
          </p:cNvSpPr>
          <p:nvPr>
            <p:ph type="body" idx="1"/>
          </p:nvPr>
        </p:nvSpPr>
        <p:spPr>
          <a:noFill/>
          <a:ln/>
        </p:spPr>
        <p:txBody>
          <a:bodyPr/>
          <a:lstStyle/>
          <a:p>
            <a:endParaRPr lang="es-US" smtClean="0"/>
          </a:p>
        </p:txBody>
      </p:sp>
      <p:sp>
        <p:nvSpPr>
          <p:cNvPr id="139268" name="3 Marcador de número de diapositiva"/>
          <p:cNvSpPr>
            <a:spLocks noGrp="1"/>
          </p:cNvSpPr>
          <p:nvPr>
            <p:ph type="sldNum" sz="quarter" idx="5"/>
          </p:nvPr>
        </p:nvSpPr>
        <p:spPr>
          <a:noFill/>
        </p:spPr>
        <p:txBody>
          <a:bodyPr/>
          <a:lstStyle/>
          <a:p>
            <a:fld id="{3367057B-1C8D-48C0-8755-B5447F336CE6}" type="slidenum">
              <a:rPr lang="es-ES_tradnl" smtClean="0"/>
              <a:pPr/>
              <a:t>18</a:t>
            </a:fld>
            <a:endParaRPr lang="es-ES_tradnl"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1 Marcador de imagen de diapositiva"/>
          <p:cNvSpPr>
            <a:spLocks noGrp="1" noRot="1" noChangeAspect="1" noTextEdit="1"/>
          </p:cNvSpPr>
          <p:nvPr>
            <p:ph type="sldImg"/>
          </p:nvPr>
        </p:nvSpPr>
        <p:spPr>
          <a:ln/>
        </p:spPr>
      </p:sp>
      <p:sp>
        <p:nvSpPr>
          <p:cNvPr id="140291" name="2 Marcador de notas"/>
          <p:cNvSpPr>
            <a:spLocks noGrp="1"/>
          </p:cNvSpPr>
          <p:nvPr>
            <p:ph type="body" idx="1"/>
          </p:nvPr>
        </p:nvSpPr>
        <p:spPr>
          <a:noFill/>
          <a:ln/>
        </p:spPr>
        <p:txBody>
          <a:bodyPr/>
          <a:lstStyle/>
          <a:p>
            <a:endParaRPr lang="es-US" smtClean="0"/>
          </a:p>
        </p:txBody>
      </p:sp>
      <p:sp>
        <p:nvSpPr>
          <p:cNvPr id="140292" name="3 Marcador de número de diapositiva"/>
          <p:cNvSpPr>
            <a:spLocks noGrp="1"/>
          </p:cNvSpPr>
          <p:nvPr>
            <p:ph type="sldNum" sz="quarter" idx="5"/>
          </p:nvPr>
        </p:nvSpPr>
        <p:spPr>
          <a:noFill/>
        </p:spPr>
        <p:txBody>
          <a:bodyPr/>
          <a:lstStyle/>
          <a:p>
            <a:fld id="{24DC317A-CAB3-470A-AAC1-24CAF33416D3}" type="slidenum">
              <a:rPr lang="es-ES_tradnl" smtClean="0"/>
              <a:pPr/>
              <a:t>19</a:t>
            </a:fld>
            <a:endParaRPr lang="es-ES_tradn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Marcador de imagen de diapositiva"/>
          <p:cNvSpPr>
            <a:spLocks noGrp="1" noRot="1" noChangeAspect="1" noTextEdit="1"/>
          </p:cNvSpPr>
          <p:nvPr>
            <p:ph type="sldImg"/>
          </p:nvPr>
        </p:nvSpPr>
        <p:spPr>
          <a:ln/>
        </p:spPr>
      </p:sp>
      <p:sp>
        <p:nvSpPr>
          <p:cNvPr id="122883" name="2 Marcador de notas"/>
          <p:cNvSpPr>
            <a:spLocks noGrp="1"/>
          </p:cNvSpPr>
          <p:nvPr>
            <p:ph type="body" idx="1"/>
          </p:nvPr>
        </p:nvSpPr>
        <p:spPr>
          <a:noFill/>
          <a:ln/>
        </p:spPr>
        <p:txBody>
          <a:bodyPr/>
          <a:lstStyle/>
          <a:p>
            <a:endParaRPr lang="es-US" smtClean="0"/>
          </a:p>
        </p:txBody>
      </p:sp>
      <p:sp>
        <p:nvSpPr>
          <p:cNvPr id="122884" name="3 Marcador de número de diapositiva"/>
          <p:cNvSpPr>
            <a:spLocks noGrp="1"/>
          </p:cNvSpPr>
          <p:nvPr>
            <p:ph type="sldNum" sz="quarter" idx="5"/>
          </p:nvPr>
        </p:nvSpPr>
        <p:spPr>
          <a:noFill/>
        </p:spPr>
        <p:txBody>
          <a:bodyPr/>
          <a:lstStyle/>
          <a:p>
            <a:fld id="{AB35EC88-716D-4C85-9526-32CDC8CA7E44}" type="slidenum">
              <a:rPr lang="es-ES_tradnl" smtClean="0"/>
              <a:pPr/>
              <a:t>2</a:t>
            </a:fld>
            <a:endParaRPr lang="es-ES_tradn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1 Marcador de imagen de diapositiva"/>
          <p:cNvSpPr>
            <a:spLocks noGrp="1" noRot="1" noChangeAspect="1" noTextEdit="1"/>
          </p:cNvSpPr>
          <p:nvPr>
            <p:ph type="sldImg"/>
          </p:nvPr>
        </p:nvSpPr>
        <p:spPr>
          <a:ln/>
        </p:spPr>
      </p:sp>
      <p:sp>
        <p:nvSpPr>
          <p:cNvPr id="141315" name="2 Marcador de notas"/>
          <p:cNvSpPr>
            <a:spLocks noGrp="1"/>
          </p:cNvSpPr>
          <p:nvPr>
            <p:ph type="body" idx="1"/>
          </p:nvPr>
        </p:nvSpPr>
        <p:spPr>
          <a:noFill/>
          <a:ln/>
        </p:spPr>
        <p:txBody>
          <a:bodyPr/>
          <a:lstStyle/>
          <a:p>
            <a:endParaRPr lang="es-US" smtClean="0"/>
          </a:p>
        </p:txBody>
      </p:sp>
      <p:sp>
        <p:nvSpPr>
          <p:cNvPr id="141316" name="3 Marcador de número de diapositiva"/>
          <p:cNvSpPr>
            <a:spLocks noGrp="1"/>
          </p:cNvSpPr>
          <p:nvPr>
            <p:ph type="sldNum" sz="quarter" idx="5"/>
          </p:nvPr>
        </p:nvSpPr>
        <p:spPr>
          <a:noFill/>
        </p:spPr>
        <p:txBody>
          <a:bodyPr/>
          <a:lstStyle/>
          <a:p>
            <a:fld id="{095EA8C8-2E4A-4E66-8B77-34876FC67599}" type="slidenum">
              <a:rPr lang="es-ES_tradnl" smtClean="0"/>
              <a:pPr/>
              <a:t>20</a:t>
            </a:fld>
            <a:endParaRPr lang="es-ES_tradnl"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1 Marcador de imagen de diapositiva"/>
          <p:cNvSpPr>
            <a:spLocks noGrp="1" noRot="1" noChangeAspect="1" noTextEdit="1"/>
          </p:cNvSpPr>
          <p:nvPr>
            <p:ph type="sldImg"/>
          </p:nvPr>
        </p:nvSpPr>
        <p:spPr>
          <a:ln/>
        </p:spPr>
      </p:sp>
      <p:sp>
        <p:nvSpPr>
          <p:cNvPr id="142339" name="2 Marcador de notas"/>
          <p:cNvSpPr>
            <a:spLocks noGrp="1"/>
          </p:cNvSpPr>
          <p:nvPr>
            <p:ph type="body" idx="1"/>
          </p:nvPr>
        </p:nvSpPr>
        <p:spPr>
          <a:noFill/>
          <a:ln/>
        </p:spPr>
        <p:txBody>
          <a:bodyPr/>
          <a:lstStyle/>
          <a:p>
            <a:endParaRPr lang="es-US" smtClean="0"/>
          </a:p>
        </p:txBody>
      </p:sp>
      <p:sp>
        <p:nvSpPr>
          <p:cNvPr id="142340" name="3 Marcador de número de diapositiva"/>
          <p:cNvSpPr>
            <a:spLocks noGrp="1"/>
          </p:cNvSpPr>
          <p:nvPr>
            <p:ph type="sldNum" sz="quarter" idx="5"/>
          </p:nvPr>
        </p:nvSpPr>
        <p:spPr>
          <a:noFill/>
        </p:spPr>
        <p:txBody>
          <a:bodyPr/>
          <a:lstStyle/>
          <a:p>
            <a:fld id="{2EDA0392-DDB5-42FB-BB21-F1165EF4FE6B}" type="slidenum">
              <a:rPr lang="es-ES_tradnl" smtClean="0"/>
              <a:pPr/>
              <a:t>21</a:t>
            </a:fld>
            <a:endParaRPr lang="es-ES_tradnl"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1 Marcador de imagen de diapositiva"/>
          <p:cNvSpPr>
            <a:spLocks noGrp="1" noRot="1" noChangeAspect="1" noTextEdit="1"/>
          </p:cNvSpPr>
          <p:nvPr>
            <p:ph type="sldImg"/>
          </p:nvPr>
        </p:nvSpPr>
        <p:spPr>
          <a:ln/>
        </p:spPr>
      </p:sp>
      <p:sp>
        <p:nvSpPr>
          <p:cNvPr id="143363" name="2 Marcador de notas"/>
          <p:cNvSpPr>
            <a:spLocks noGrp="1"/>
          </p:cNvSpPr>
          <p:nvPr>
            <p:ph type="body" idx="1"/>
          </p:nvPr>
        </p:nvSpPr>
        <p:spPr>
          <a:noFill/>
          <a:ln/>
        </p:spPr>
        <p:txBody>
          <a:bodyPr/>
          <a:lstStyle/>
          <a:p>
            <a:endParaRPr lang="es-US" smtClean="0"/>
          </a:p>
        </p:txBody>
      </p:sp>
      <p:sp>
        <p:nvSpPr>
          <p:cNvPr id="143364" name="3 Marcador de número de diapositiva"/>
          <p:cNvSpPr>
            <a:spLocks noGrp="1"/>
          </p:cNvSpPr>
          <p:nvPr>
            <p:ph type="sldNum" sz="quarter" idx="5"/>
          </p:nvPr>
        </p:nvSpPr>
        <p:spPr>
          <a:noFill/>
        </p:spPr>
        <p:txBody>
          <a:bodyPr/>
          <a:lstStyle/>
          <a:p>
            <a:fld id="{A56E122B-384F-4D32-8B05-D7DB99A91343}" type="slidenum">
              <a:rPr lang="es-ES_tradnl" smtClean="0"/>
              <a:pPr/>
              <a:t>22</a:t>
            </a:fld>
            <a:endParaRPr lang="es-ES_tradn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1 Marcador de imagen de diapositiva"/>
          <p:cNvSpPr>
            <a:spLocks noGrp="1" noRot="1" noChangeAspect="1" noTextEdit="1"/>
          </p:cNvSpPr>
          <p:nvPr>
            <p:ph type="sldImg"/>
          </p:nvPr>
        </p:nvSpPr>
        <p:spPr>
          <a:ln/>
        </p:spPr>
      </p:sp>
      <p:sp>
        <p:nvSpPr>
          <p:cNvPr id="144387" name="2 Marcador de notas"/>
          <p:cNvSpPr>
            <a:spLocks noGrp="1"/>
          </p:cNvSpPr>
          <p:nvPr>
            <p:ph type="body" idx="1"/>
          </p:nvPr>
        </p:nvSpPr>
        <p:spPr>
          <a:noFill/>
          <a:ln/>
        </p:spPr>
        <p:txBody>
          <a:bodyPr/>
          <a:lstStyle/>
          <a:p>
            <a:endParaRPr lang="es-US" smtClean="0"/>
          </a:p>
        </p:txBody>
      </p:sp>
      <p:sp>
        <p:nvSpPr>
          <p:cNvPr id="144388" name="3 Marcador de número de diapositiva"/>
          <p:cNvSpPr>
            <a:spLocks noGrp="1"/>
          </p:cNvSpPr>
          <p:nvPr>
            <p:ph type="sldNum" sz="quarter" idx="5"/>
          </p:nvPr>
        </p:nvSpPr>
        <p:spPr>
          <a:noFill/>
        </p:spPr>
        <p:txBody>
          <a:bodyPr/>
          <a:lstStyle/>
          <a:p>
            <a:fld id="{0E089FAE-9CCA-43B7-814A-C6B5A4B7A7A5}" type="slidenum">
              <a:rPr lang="es-ES_tradnl" smtClean="0"/>
              <a:pPr/>
              <a:t>23</a:t>
            </a:fld>
            <a:endParaRPr lang="es-ES_tradn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1 Marcador de imagen de diapositiva"/>
          <p:cNvSpPr>
            <a:spLocks noGrp="1" noRot="1" noChangeAspect="1" noTextEdit="1"/>
          </p:cNvSpPr>
          <p:nvPr>
            <p:ph type="sldImg"/>
          </p:nvPr>
        </p:nvSpPr>
        <p:spPr>
          <a:ln/>
        </p:spPr>
      </p:sp>
      <p:sp>
        <p:nvSpPr>
          <p:cNvPr id="145411" name="2 Marcador de notas"/>
          <p:cNvSpPr>
            <a:spLocks noGrp="1"/>
          </p:cNvSpPr>
          <p:nvPr>
            <p:ph type="body" idx="1"/>
          </p:nvPr>
        </p:nvSpPr>
        <p:spPr>
          <a:noFill/>
          <a:ln/>
        </p:spPr>
        <p:txBody>
          <a:bodyPr/>
          <a:lstStyle/>
          <a:p>
            <a:endParaRPr lang="es-US" smtClean="0"/>
          </a:p>
        </p:txBody>
      </p:sp>
      <p:sp>
        <p:nvSpPr>
          <p:cNvPr id="145412" name="3 Marcador de número de diapositiva"/>
          <p:cNvSpPr>
            <a:spLocks noGrp="1"/>
          </p:cNvSpPr>
          <p:nvPr>
            <p:ph type="sldNum" sz="quarter" idx="5"/>
          </p:nvPr>
        </p:nvSpPr>
        <p:spPr>
          <a:noFill/>
        </p:spPr>
        <p:txBody>
          <a:bodyPr/>
          <a:lstStyle/>
          <a:p>
            <a:fld id="{A6641D7D-8E38-4731-8BBF-D5B3D84483AB}" type="slidenum">
              <a:rPr lang="es-ES_tradnl" smtClean="0"/>
              <a:pPr/>
              <a:t>24</a:t>
            </a:fld>
            <a:endParaRPr lang="es-ES_tradnl"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1 Marcador de imagen de diapositiva"/>
          <p:cNvSpPr>
            <a:spLocks noGrp="1" noRot="1" noChangeAspect="1" noTextEdit="1"/>
          </p:cNvSpPr>
          <p:nvPr>
            <p:ph type="sldImg"/>
          </p:nvPr>
        </p:nvSpPr>
        <p:spPr>
          <a:ln/>
        </p:spPr>
      </p:sp>
      <p:sp>
        <p:nvSpPr>
          <p:cNvPr id="146435" name="2 Marcador de notas"/>
          <p:cNvSpPr>
            <a:spLocks noGrp="1"/>
          </p:cNvSpPr>
          <p:nvPr>
            <p:ph type="body" idx="1"/>
          </p:nvPr>
        </p:nvSpPr>
        <p:spPr>
          <a:noFill/>
          <a:ln/>
        </p:spPr>
        <p:txBody>
          <a:bodyPr/>
          <a:lstStyle/>
          <a:p>
            <a:endParaRPr lang="es-US" smtClean="0"/>
          </a:p>
        </p:txBody>
      </p:sp>
      <p:sp>
        <p:nvSpPr>
          <p:cNvPr id="146436" name="3 Marcador de número de diapositiva"/>
          <p:cNvSpPr>
            <a:spLocks noGrp="1"/>
          </p:cNvSpPr>
          <p:nvPr>
            <p:ph type="sldNum" sz="quarter" idx="5"/>
          </p:nvPr>
        </p:nvSpPr>
        <p:spPr>
          <a:noFill/>
        </p:spPr>
        <p:txBody>
          <a:bodyPr/>
          <a:lstStyle/>
          <a:p>
            <a:fld id="{E248D18C-1477-4393-AA5C-5C62F9A5C1D5}" type="slidenum">
              <a:rPr lang="es-ES_tradnl" smtClean="0"/>
              <a:pPr/>
              <a:t>25</a:t>
            </a:fld>
            <a:endParaRPr lang="es-ES_tradnl"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1 Marcador de imagen de diapositiva"/>
          <p:cNvSpPr>
            <a:spLocks noGrp="1" noRot="1" noChangeAspect="1" noTextEdit="1"/>
          </p:cNvSpPr>
          <p:nvPr>
            <p:ph type="sldImg"/>
          </p:nvPr>
        </p:nvSpPr>
        <p:spPr>
          <a:ln/>
        </p:spPr>
      </p:sp>
      <p:sp>
        <p:nvSpPr>
          <p:cNvPr id="147459" name="2 Marcador de notas"/>
          <p:cNvSpPr>
            <a:spLocks noGrp="1"/>
          </p:cNvSpPr>
          <p:nvPr>
            <p:ph type="body" idx="1"/>
          </p:nvPr>
        </p:nvSpPr>
        <p:spPr>
          <a:noFill/>
          <a:ln/>
        </p:spPr>
        <p:txBody>
          <a:bodyPr/>
          <a:lstStyle/>
          <a:p>
            <a:endParaRPr lang="es-US" smtClean="0"/>
          </a:p>
        </p:txBody>
      </p:sp>
      <p:sp>
        <p:nvSpPr>
          <p:cNvPr id="147460" name="3 Marcador de número de diapositiva"/>
          <p:cNvSpPr>
            <a:spLocks noGrp="1"/>
          </p:cNvSpPr>
          <p:nvPr>
            <p:ph type="sldNum" sz="quarter" idx="5"/>
          </p:nvPr>
        </p:nvSpPr>
        <p:spPr>
          <a:noFill/>
        </p:spPr>
        <p:txBody>
          <a:bodyPr/>
          <a:lstStyle/>
          <a:p>
            <a:fld id="{62E6CEE6-75E7-457D-B07E-B1F1B2643048}" type="slidenum">
              <a:rPr lang="es-ES_tradnl" smtClean="0"/>
              <a:pPr/>
              <a:t>26</a:t>
            </a:fld>
            <a:endParaRPr lang="es-ES_tradnl"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1 Marcador de imagen de diapositiva"/>
          <p:cNvSpPr>
            <a:spLocks noGrp="1" noRot="1" noChangeAspect="1" noTextEdit="1"/>
          </p:cNvSpPr>
          <p:nvPr>
            <p:ph type="sldImg"/>
          </p:nvPr>
        </p:nvSpPr>
        <p:spPr>
          <a:ln/>
        </p:spPr>
      </p:sp>
      <p:sp>
        <p:nvSpPr>
          <p:cNvPr id="148483" name="2 Marcador de notas"/>
          <p:cNvSpPr>
            <a:spLocks noGrp="1"/>
          </p:cNvSpPr>
          <p:nvPr>
            <p:ph type="body" idx="1"/>
          </p:nvPr>
        </p:nvSpPr>
        <p:spPr>
          <a:noFill/>
          <a:ln/>
        </p:spPr>
        <p:txBody>
          <a:bodyPr/>
          <a:lstStyle/>
          <a:p>
            <a:endParaRPr lang="es-US" smtClean="0"/>
          </a:p>
        </p:txBody>
      </p:sp>
      <p:sp>
        <p:nvSpPr>
          <p:cNvPr id="148484" name="3 Marcador de número de diapositiva"/>
          <p:cNvSpPr>
            <a:spLocks noGrp="1"/>
          </p:cNvSpPr>
          <p:nvPr>
            <p:ph type="sldNum" sz="quarter" idx="5"/>
          </p:nvPr>
        </p:nvSpPr>
        <p:spPr>
          <a:noFill/>
        </p:spPr>
        <p:txBody>
          <a:bodyPr/>
          <a:lstStyle/>
          <a:p>
            <a:fld id="{D09212CF-9644-4C32-A9DE-ADC022DB36EA}" type="slidenum">
              <a:rPr lang="es-ES_tradnl" smtClean="0"/>
              <a:pPr/>
              <a:t>27</a:t>
            </a:fld>
            <a:endParaRPr lang="es-ES_tradnl"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1 Marcador de imagen de diapositiva"/>
          <p:cNvSpPr>
            <a:spLocks noGrp="1" noRot="1" noChangeAspect="1" noTextEdit="1"/>
          </p:cNvSpPr>
          <p:nvPr>
            <p:ph type="sldImg"/>
          </p:nvPr>
        </p:nvSpPr>
        <p:spPr>
          <a:ln/>
        </p:spPr>
      </p:sp>
      <p:sp>
        <p:nvSpPr>
          <p:cNvPr id="149507" name="2 Marcador de notas"/>
          <p:cNvSpPr>
            <a:spLocks noGrp="1"/>
          </p:cNvSpPr>
          <p:nvPr>
            <p:ph type="body" idx="1"/>
          </p:nvPr>
        </p:nvSpPr>
        <p:spPr>
          <a:noFill/>
          <a:ln/>
        </p:spPr>
        <p:txBody>
          <a:bodyPr/>
          <a:lstStyle/>
          <a:p>
            <a:endParaRPr lang="es-US" smtClean="0"/>
          </a:p>
        </p:txBody>
      </p:sp>
      <p:sp>
        <p:nvSpPr>
          <p:cNvPr id="149508" name="3 Marcador de número de diapositiva"/>
          <p:cNvSpPr>
            <a:spLocks noGrp="1"/>
          </p:cNvSpPr>
          <p:nvPr>
            <p:ph type="sldNum" sz="quarter" idx="5"/>
          </p:nvPr>
        </p:nvSpPr>
        <p:spPr>
          <a:noFill/>
        </p:spPr>
        <p:txBody>
          <a:bodyPr/>
          <a:lstStyle/>
          <a:p>
            <a:fld id="{F2055FB7-3F2C-49B7-B358-7A65A398832F}" type="slidenum">
              <a:rPr lang="es-ES_tradnl" smtClean="0"/>
              <a:pPr/>
              <a:t>28</a:t>
            </a:fld>
            <a:endParaRPr lang="es-ES_tradnl"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1 Marcador de imagen de diapositiva"/>
          <p:cNvSpPr>
            <a:spLocks noGrp="1" noRot="1" noChangeAspect="1" noTextEdit="1"/>
          </p:cNvSpPr>
          <p:nvPr>
            <p:ph type="sldImg"/>
          </p:nvPr>
        </p:nvSpPr>
        <p:spPr>
          <a:ln/>
        </p:spPr>
      </p:sp>
      <p:sp>
        <p:nvSpPr>
          <p:cNvPr id="150531" name="2 Marcador de notas"/>
          <p:cNvSpPr>
            <a:spLocks noGrp="1"/>
          </p:cNvSpPr>
          <p:nvPr>
            <p:ph type="body" idx="1"/>
          </p:nvPr>
        </p:nvSpPr>
        <p:spPr>
          <a:noFill/>
          <a:ln/>
        </p:spPr>
        <p:txBody>
          <a:bodyPr/>
          <a:lstStyle/>
          <a:p>
            <a:endParaRPr lang="es-US" smtClean="0"/>
          </a:p>
        </p:txBody>
      </p:sp>
      <p:sp>
        <p:nvSpPr>
          <p:cNvPr id="150532" name="3 Marcador de número de diapositiva"/>
          <p:cNvSpPr>
            <a:spLocks noGrp="1"/>
          </p:cNvSpPr>
          <p:nvPr>
            <p:ph type="sldNum" sz="quarter" idx="5"/>
          </p:nvPr>
        </p:nvSpPr>
        <p:spPr>
          <a:noFill/>
        </p:spPr>
        <p:txBody>
          <a:bodyPr/>
          <a:lstStyle/>
          <a:p>
            <a:fld id="{CE5C2EE7-4AF1-4E8D-83B9-A302C10411C3}" type="slidenum">
              <a:rPr lang="es-ES_tradnl" smtClean="0"/>
              <a:pPr/>
              <a:t>29</a:t>
            </a:fld>
            <a:endParaRPr lang="es-ES_tradn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Marcador de imagen de diapositiva"/>
          <p:cNvSpPr>
            <a:spLocks noGrp="1" noRot="1" noChangeAspect="1" noTextEdit="1"/>
          </p:cNvSpPr>
          <p:nvPr>
            <p:ph type="sldImg"/>
          </p:nvPr>
        </p:nvSpPr>
        <p:spPr>
          <a:ln/>
        </p:spPr>
      </p:sp>
      <p:sp>
        <p:nvSpPr>
          <p:cNvPr id="123907" name="2 Marcador de notas"/>
          <p:cNvSpPr>
            <a:spLocks noGrp="1"/>
          </p:cNvSpPr>
          <p:nvPr>
            <p:ph type="body" idx="1"/>
          </p:nvPr>
        </p:nvSpPr>
        <p:spPr>
          <a:noFill/>
          <a:ln/>
        </p:spPr>
        <p:txBody>
          <a:bodyPr/>
          <a:lstStyle/>
          <a:p>
            <a:endParaRPr lang="es-US" smtClean="0"/>
          </a:p>
        </p:txBody>
      </p:sp>
      <p:sp>
        <p:nvSpPr>
          <p:cNvPr id="123908" name="3 Marcador de número de diapositiva"/>
          <p:cNvSpPr>
            <a:spLocks noGrp="1"/>
          </p:cNvSpPr>
          <p:nvPr>
            <p:ph type="sldNum" sz="quarter" idx="5"/>
          </p:nvPr>
        </p:nvSpPr>
        <p:spPr>
          <a:noFill/>
        </p:spPr>
        <p:txBody>
          <a:bodyPr/>
          <a:lstStyle/>
          <a:p>
            <a:fld id="{B9120FEA-3261-4574-A822-A516F8CE6AA1}" type="slidenum">
              <a:rPr lang="es-ES_tradnl" smtClean="0"/>
              <a:pPr/>
              <a:t>3</a:t>
            </a:fld>
            <a:endParaRPr lang="es-ES_tradnl"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1 Marcador de imagen de diapositiva"/>
          <p:cNvSpPr>
            <a:spLocks noGrp="1" noRot="1" noChangeAspect="1" noTextEdit="1"/>
          </p:cNvSpPr>
          <p:nvPr>
            <p:ph type="sldImg"/>
          </p:nvPr>
        </p:nvSpPr>
        <p:spPr>
          <a:ln/>
        </p:spPr>
      </p:sp>
      <p:sp>
        <p:nvSpPr>
          <p:cNvPr id="151555" name="2 Marcador de notas"/>
          <p:cNvSpPr>
            <a:spLocks noGrp="1"/>
          </p:cNvSpPr>
          <p:nvPr>
            <p:ph type="body" idx="1"/>
          </p:nvPr>
        </p:nvSpPr>
        <p:spPr>
          <a:noFill/>
          <a:ln/>
        </p:spPr>
        <p:txBody>
          <a:bodyPr/>
          <a:lstStyle/>
          <a:p>
            <a:endParaRPr lang="es-US" smtClean="0"/>
          </a:p>
        </p:txBody>
      </p:sp>
      <p:sp>
        <p:nvSpPr>
          <p:cNvPr id="151556" name="3 Marcador de número de diapositiva"/>
          <p:cNvSpPr>
            <a:spLocks noGrp="1"/>
          </p:cNvSpPr>
          <p:nvPr>
            <p:ph type="sldNum" sz="quarter" idx="5"/>
          </p:nvPr>
        </p:nvSpPr>
        <p:spPr>
          <a:noFill/>
        </p:spPr>
        <p:txBody>
          <a:bodyPr/>
          <a:lstStyle/>
          <a:p>
            <a:fld id="{0E9E00EF-A676-4BE7-9E93-3AFAE80F633E}" type="slidenum">
              <a:rPr lang="es-ES_tradnl" smtClean="0"/>
              <a:pPr/>
              <a:t>30</a:t>
            </a:fld>
            <a:endParaRPr lang="es-ES_tradnl"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1 Marcador de imagen de diapositiva"/>
          <p:cNvSpPr>
            <a:spLocks noGrp="1" noRot="1" noChangeAspect="1" noTextEdit="1"/>
          </p:cNvSpPr>
          <p:nvPr>
            <p:ph type="sldImg"/>
          </p:nvPr>
        </p:nvSpPr>
        <p:spPr>
          <a:ln/>
        </p:spPr>
      </p:sp>
      <p:sp>
        <p:nvSpPr>
          <p:cNvPr id="152579" name="2 Marcador de notas"/>
          <p:cNvSpPr>
            <a:spLocks noGrp="1"/>
          </p:cNvSpPr>
          <p:nvPr>
            <p:ph type="body" idx="1"/>
          </p:nvPr>
        </p:nvSpPr>
        <p:spPr>
          <a:noFill/>
          <a:ln/>
        </p:spPr>
        <p:txBody>
          <a:bodyPr/>
          <a:lstStyle/>
          <a:p>
            <a:endParaRPr lang="es-US" smtClean="0"/>
          </a:p>
        </p:txBody>
      </p:sp>
      <p:sp>
        <p:nvSpPr>
          <p:cNvPr id="152580" name="3 Marcador de número de diapositiva"/>
          <p:cNvSpPr>
            <a:spLocks noGrp="1"/>
          </p:cNvSpPr>
          <p:nvPr>
            <p:ph type="sldNum" sz="quarter" idx="5"/>
          </p:nvPr>
        </p:nvSpPr>
        <p:spPr>
          <a:noFill/>
        </p:spPr>
        <p:txBody>
          <a:bodyPr/>
          <a:lstStyle/>
          <a:p>
            <a:fld id="{2FCF35B4-B289-4D27-AB5B-53BCC520B7D5}" type="slidenum">
              <a:rPr lang="es-ES_tradnl" smtClean="0"/>
              <a:pPr/>
              <a:t>31</a:t>
            </a:fld>
            <a:endParaRPr lang="es-ES_tradnl"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1 Marcador de imagen de diapositiva"/>
          <p:cNvSpPr>
            <a:spLocks noGrp="1" noRot="1" noChangeAspect="1" noTextEdit="1"/>
          </p:cNvSpPr>
          <p:nvPr>
            <p:ph type="sldImg"/>
          </p:nvPr>
        </p:nvSpPr>
        <p:spPr>
          <a:ln/>
        </p:spPr>
      </p:sp>
      <p:sp>
        <p:nvSpPr>
          <p:cNvPr id="153603" name="2 Marcador de notas"/>
          <p:cNvSpPr>
            <a:spLocks noGrp="1"/>
          </p:cNvSpPr>
          <p:nvPr>
            <p:ph type="body" idx="1"/>
          </p:nvPr>
        </p:nvSpPr>
        <p:spPr>
          <a:noFill/>
          <a:ln/>
        </p:spPr>
        <p:txBody>
          <a:bodyPr/>
          <a:lstStyle/>
          <a:p>
            <a:endParaRPr lang="es-US" smtClean="0"/>
          </a:p>
        </p:txBody>
      </p:sp>
      <p:sp>
        <p:nvSpPr>
          <p:cNvPr id="153604" name="3 Marcador de número de diapositiva"/>
          <p:cNvSpPr>
            <a:spLocks noGrp="1"/>
          </p:cNvSpPr>
          <p:nvPr>
            <p:ph type="sldNum" sz="quarter" idx="5"/>
          </p:nvPr>
        </p:nvSpPr>
        <p:spPr>
          <a:noFill/>
        </p:spPr>
        <p:txBody>
          <a:bodyPr/>
          <a:lstStyle/>
          <a:p>
            <a:fld id="{7C27E2AE-D9B2-47D1-84C4-E468AB4A1C5C}" type="slidenum">
              <a:rPr lang="es-ES_tradnl" smtClean="0"/>
              <a:pPr/>
              <a:t>32</a:t>
            </a:fld>
            <a:endParaRPr lang="es-ES_tradnl"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1 Marcador de imagen de diapositiva"/>
          <p:cNvSpPr>
            <a:spLocks noGrp="1" noRot="1" noChangeAspect="1" noTextEdit="1"/>
          </p:cNvSpPr>
          <p:nvPr>
            <p:ph type="sldImg"/>
          </p:nvPr>
        </p:nvSpPr>
        <p:spPr>
          <a:ln/>
        </p:spPr>
      </p:sp>
      <p:sp>
        <p:nvSpPr>
          <p:cNvPr id="154627" name="2 Marcador de notas"/>
          <p:cNvSpPr>
            <a:spLocks noGrp="1"/>
          </p:cNvSpPr>
          <p:nvPr>
            <p:ph type="body" idx="1"/>
          </p:nvPr>
        </p:nvSpPr>
        <p:spPr>
          <a:noFill/>
          <a:ln/>
        </p:spPr>
        <p:txBody>
          <a:bodyPr/>
          <a:lstStyle/>
          <a:p>
            <a:endParaRPr lang="es-US" smtClean="0"/>
          </a:p>
        </p:txBody>
      </p:sp>
      <p:sp>
        <p:nvSpPr>
          <p:cNvPr id="154628" name="3 Marcador de número de diapositiva"/>
          <p:cNvSpPr>
            <a:spLocks noGrp="1"/>
          </p:cNvSpPr>
          <p:nvPr>
            <p:ph type="sldNum" sz="quarter" idx="5"/>
          </p:nvPr>
        </p:nvSpPr>
        <p:spPr>
          <a:noFill/>
        </p:spPr>
        <p:txBody>
          <a:bodyPr/>
          <a:lstStyle/>
          <a:p>
            <a:fld id="{0A9F3C49-ACDE-4B84-875C-940FC902D799}" type="slidenum">
              <a:rPr lang="es-ES_tradnl" smtClean="0"/>
              <a:pPr/>
              <a:t>33</a:t>
            </a:fld>
            <a:endParaRPr lang="es-ES_tradnl"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1 Marcador de imagen de diapositiva"/>
          <p:cNvSpPr>
            <a:spLocks noGrp="1" noRot="1" noChangeAspect="1" noTextEdit="1"/>
          </p:cNvSpPr>
          <p:nvPr>
            <p:ph type="sldImg"/>
          </p:nvPr>
        </p:nvSpPr>
        <p:spPr>
          <a:ln/>
        </p:spPr>
      </p:sp>
      <p:sp>
        <p:nvSpPr>
          <p:cNvPr id="155651" name="2 Marcador de notas"/>
          <p:cNvSpPr>
            <a:spLocks noGrp="1"/>
          </p:cNvSpPr>
          <p:nvPr>
            <p:ph type="body" idx="1"/>
          </p:nvPr>
        </p:nvSpPr>
        <p:spPr>
          <a:noFill/>
          <a:ln/>
        </p:spPr>
        <p:txBody>
          <a:bodyPr/>
          <a:lstStyle/>
          <a:p>
            <a:endParaRPr lang="es-US" smtClean="0"/>
          </a:p>
        </p:txBody>
      </p:sp>
      <p:sp>
        <p:nvSpPr>
          <p:cNvPr id="155652" name="3 Marcador de número de diapositiva"/>
          <p:cNvSpPr>
            <a:spLocks noGrp="1"/>
          </p:cNvSpPr>
          <p:nvPr>
            <p:ph type="sldNum" sz="quarter" idx="5"/>
          </p:nvPr>
        </p:nvSpPr>
        <p:spPr>
          <a:noFill/>
        </p:spPr>
        <p:txBody>
          <a:bodyPr/>
          <a:lstStyle/>
          <a:p>
            <a:fld id="{E200856F-49D3-433C-B24B-00C8B2B089A1}" type="slidenum">
              <a:rPr lang="es-ES_tradnl" smtClean="0"/>
              <a:pPr/>
              <a:t>34</a:t>
            </a:fld>
            <a:endParaRPr lang="es-ES_tradnl"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1 Marcador de imagen de diapositiva"/>
          <p:cNvSpPr>
            <a:spLocks noGrp="1" noRot="1" noChangeAspect="1" noTextEdit="1"/>
          </p:cNvSpPr>
          <p:nvPr>
            <p:ph type="sldImg"/>
          </p:nvPr>
        </p:nvSpPr>
        <p:spPr>
          <a:ln/>
        </p:spPr>
      </p:sp>
      <p:sp>
        <p:nvSpPr>
          <p:cNvPr id="156675" name="2 Marcador de notas"/>
          <p:cNvSpPr>
            <a:spLocks noGrp="1"/>
          </p:cNvSpPr>
          <p:nvPr>
            <p:ph type="body" idx="1"/>
          </p:nvPr>
        </p:nvSpPr>
        <p:spPr>
          <a:noFill/>
          <a:ln/>
        </p:spPr>
        <p:txBody>
          <a:bodyPr/>
          <a:lstStyle/>
          <a:p>
            <a:endParaRPr lang="es-US" smtClean="0"/>
          </a:p>
        </p:txBody>
      </p:sp>
      <p:sp>
        <p:nvSpPr>
          <p:cNvPr id="156676" name="3 Marcador de número de diapositiva"/>
          <p:cNvSpPr>
            <a:spLocks noGrp="1"/>
          </p:cNvSpPr>
          <p:nvPr>
            <p:ph type="sldNum" sz="quarter" idx="5"/>
          </p:nvPr>
        </p:nvSpPr>
        <p:spPr>
          <a:noFill/>
        </p:spPr>
        <p:txBody>
          <a:bodyPr/>
          <a:lstStyle/>
          <a:p>
            <a:fld id="{C39096FD-A6FA-45D8-8611-0E5C0D474673}" type="slidenum">
              <a:rPr lang="es-ES_tradnl" smtClean="0"/>
              <a:pPr/>
              <a:t>35</a:t>
            </a:fld>
            <a:endParaRPr lang="es-ES_tradnl"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1 Marcador de imagen de diapositiva"/>
          <p:cNvSpPr>
            <a:spLocks noGrp="1" noRot="1" noChangeAspect="1" noTextEdit="1"/>
          </p:cNvSpPr>
          <p:nvPr>
            <p:ph type="sldImg"/>
          </p:nvPr>
        </p:nvSpPr>
        <p:spPr>
          <a:ln/>
        </p:spPr>
      </p:sp>
      <p:sp>
        <p:nvSpPr>
          <p:cNvPr id="157699" name="2 Marcador de notas"/>
          <p:cNvSpPr>
            <a:spLocks noGrp="1"/>
          </p:cNvSpPr>
          <p:nvPr>
            <p:ph type="body" idx="1"/>
          </p:nvPr>
        </p:nvSpPr>
        <p:spPr>
          <a:noFill/>
          <a:ln/>
        </p:spPr>
        <p:txBody>
          <a:bodyPr/>
          <a:lstStyle/>
          <a:p>
            <a:endParaRPr lang="es-US" smtClean="0"/>
          </a:p>
        </p:txBody>
      </p:sp>
      <p:sp>
        <p:nvSpPr>
          <p:cNvPr id="157700" name="3 Marcador de número de diapositiva"/>
          <p:cNvSpPr>
            <a:spLocks noGrp="1"/>
          </p:cNvSpPr>
          <p:nvPr>
            <p:ph type="sldNum" sz="quarter" idx="5"/>
          </p:nvPr>
        </p:nvSpPr>
        <p:spPr>
          <a:noFill/>
        </p:spPr>
        <p:txBody>
          <a:bodyPr/>
          <a:lstStyle/>
          <a:p>
            <a:fld id="{C28DDA73-431C-4E4C-8A86-976CDE4CAC0E}" type="slidenum">
              <a:rPr lang="es-ES_tradnl" smtClean="0"/>
              <a:pPr/>
              <a:t>36</a:t>
            </a:fld>
            <a:endParaRPr lang="es-ES_tradnl"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1 Marcador de imagen de diapositiva"/>
          <p:cNvSpPr>
            <a:spLocks noGrp="1" noRot="1" noChangeAspect="1" noTextEdit="1"/>
          </p:cNvSpPr>
          <p:nvPr>
            <p:ph type="sldImg"/>
          </p:nvPr>
        </p:nvSpPr>
        <p:spPr>
          <a:ln/>
        </p:spPr>
      </p:sp>
      <p:sp>
        <p:nvSpPr>
          <p:cNvPr id="158723" name="2 Marcador de notas"/>
          <p:cNvSpPr>
            <a:spLocks noGrp="1"/>
          </p:cNvSpPr>
          <p:nvPr>
            <p:ph type="body" idx="1"/>
          </p:nvPr>
        </p:nvSpPr>
        <p:spPr>
          <a:noFill/>
          <a:ln/>
        </p:spPr>
        <p:txBody>
          <a:bodyPr/>
          <a:lstStyle/>
          <a:p>
            <a:endParaRPr lang="es-US" smtClean="0"/>
          </a:p>
        </p:txBody>
      </p:sp>
      <p:sp>
        <p:nvSpPr>
          <p:cNvPr id="158724" name="3 Marcador de número de diapositiva"/>
          <p:cNvSpPr>
            <a:spLocks noGrp="1"/>
          </p:cNvSpPr>
          <p:nvPr>
            <p:ph type="sldNum" sz="quarter" idx="5"/>
          </p:nvPr>
        </p:nvSpPr>
        <p:spPr>
          <a:noFill/>
        </p:spPr>
        <p:txBody>
          <a:bodyPr/>
          <a:lstStyle/>
          <a:p>
            <a:fld id="{ECFCF150-C896-4DBE-9747-9B9BEECFBA2B}" type="slidenum">
              <a:rPr lang="es-ES_tradnl" smtClean="0"/>
              <a:pPr/>
              <a:t>37</a:t>
            </a:fld>
            <a:endParaRPr lang="es-ES_tradnl"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1 Marcador de imagen de diapositiva"/>
          <p:cNvSpPr>
            <a:spLocks noGrp="1" noRot="1" noChangeAspect="1" noTextEdit="1"/>
          </p:cNvSpPr>
          <p:nvPr>
            <p:ph type="sldImg"/>
          </p:nvPr>
        </p:nvSpPr>
        <p:spPr>
          <a:ln/>
        </p:spPr>
      </p:sp>
      <p:sp>
        <p:nvSpPr>
          <p:cNvPr id="159747" name="2 Marcador de notas"/>
          <p:cNvSpPr>
            <a:spLocks noGrp="1"/>
          </p:cNvSpPr>
          <p:nvPr>
            <p:ph type="body" idx="1"/>
          </p:nvPr>
        </p:nvSpPr>
        <p:spPr>
          <a:noFill/>
          <a:ln/>
        </p:spPr>
        <p:txBody>
          <a:bodyPr/>
          <a:lstStyle/>
          <a:p>
            <a:endParaRPr lang="es-US" smtClean="0"/>
          </a:p>
        </p:txBody>
      </p:sp>
      <p:sp>
        <p:nvSpPr>
          <p:cNvPr id="159748" name="3 Marcador de número de diapositiva"/>
          <p:cNvSpPr>
            <a:spLocks noGrp="1"/>
          </p:cNvSpPr>
          <p:nvPr>
            <p:ph type="sldNum" sz="quarter" idx="5"/>
          </p:nvPr>
        </p:nvSpPr>
        <p:spPr>
          <a:noFill/>
        </p:spPr>
        <p:txBody>
          <a:bodyPr/>
          <a:lstStyle/>
          <a:p>
            <a:fld id="{E03E8029-4C6A-431A-B6F4-E2D1581F1214}" type="slidenum">
              <a:rPr lang="es-ES_tradnl" smtClean="0"/>
              <a:pPr/>
              <a:t>38</a:t>
            </a:fld>
            <a:endParaRPr lang="es-ES_tradnl"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1 Marcador de imagen de diapositiva"/>
          <p:cNvSpPr>
            <a:spLocks noGrp="1" noRot="1" noChangeAspect="1" noTextEdit="1"/>
          </p:cNvSpPr>
          <p:nvPr>
            <p:ph type="sldImg"/>
          </p:nvPr>
        </p:nvSpPr>
        <p:spPr>
          <a:ln/>
        </p:spPr>
      </p:sp>
      <p:sp>
        <p:nvSpPr>
          <p:cNvPr id="160771" name="2 Marcador de notas"/>
          <p:cNvSpPr>
            <a:spLocks noGrp="1"/>
          </p:cNvSpPr>
          <p:nvPr>
            <p:ph type="body" idx="1"/>
          </p:nvPr>
        </p:nvSpPr>
        <p:spPr>
          <a:noFill/>
          <a:ln/>
        </p:spPr>
        <p:txBody>
          <a:bodyPr/>
          <a:lstStyle/>
          <a:p>
            <a:endParaRPr lang="es-US" smtClean="0"/>
          </a:p>
        </p:txBody>
      </p:sp>
      <p:sp>
        <p:nvSpPr>
          <p:cNvPr id="160772" name="3 Marcador de número de diapositiva"/>
          <p:cNvSpPr>
            <a:spLocks noGrp="1"/>
          </p:cNvSpPr>
          <p:nvPr>
            <p:ph type="sldNum" sz="quarter" idx="5"/>
          </p:nvPr>
        </p:nvSpPr>
        <p:spPr>
          <a:noFill/>
        </p:spPr>
        <p:txBody>
          <a:bodyPr/>
          <a:lstStyle/>
          <a:p>
            <a:fld id="{07C2A19D-8D40-4427-8EBB-C796220538AC}" type="slidenum">
              <a:rPr lang="es-ES_tradnl" smtClean="0"/>
              <a:pPr/>
              <a:t>39</a:t>
            </a:fld>
            <a:endParaRPr lang="es-ES_tradn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ln/>
        </p:spPr>
      </p:sp>
      <p:sp>
        <p:nvSpPr>
          <p:cNvPr id="124931" name="2 Marcador de notas"/>
          <p:cNvSpPr>
            <a:spLocks noGrp="1"/>
          </p:cNvSpPr>
          <p:nvPr>
            <p:ph type="body" idx="1"/>
          </p:nvPr>
        </p:nvSpPr>
        <p:spPr>
          <a:noFill/>
          <a:ln/>
        </p:spPr>
        <p:txBody>
          <a:bodyPr/>
          <a:lstStyle/>
          <a:p>
            <a:endParaRPr lang="es-US" smtClean="0"/>
          </a:p>
        </p:txBody>
      </p:sp>
      <p:sp>
        <p:nvSpPr>
          <p:cNvPr id="124932" name="3 Marcador de número de diapositiva"/>
          <p:cNvSpPr>
            <a:spLocks noGrp="1"/>
          </p:cNvSpPr>
          <p:nvPr>
            <p:ph type="sldNum" sz="quarter" idx="5"/>
          </p:nvPr>
        </p:nvSpPr>
        <p:spPr>
          <a:noFill/>
        </p:spPr>
        <p:txBody>
          <a:bodyPr/>
          <a:lstStyle/>
          <a:p>
            <a:fld id="{EBAC4BF1-C352-43C9-97ED-9869ADC8525E}" type="slidenum">
              <a:rPr lang="es-ES_tradnl" smtClean="0"/>
              <a:pPr/>
              <a:t>4</a:t>
            </a:fld>
            <a:endParaRPr lang="es-ES_tradnl"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1 Marcador de imagen de diapositiva"/>
          <p:cNvSpPr>
            <a:spLocks noGrp="1" noRot="1" noChangeAspect="1" noTextEdit="1"/>
          </p:cNvSpPr>
          <p:nvPr>
            <p:ph type="sldImg"/>
          </p:nvPr>
        </p:nvSpPr>
        <p:spPr>
          <a:ln/>
        </p:spPr>
      </p:sp>
      <p:sp>
        <p:nvSpPr>
          <p:cNvPr id="161795" name="2 Marcador de notas"/>
          <p:cNvSpPr>
            <a:spLocks noGrp="1"/>
          </p:cNvSpPr>
          <p:nvPr>
            <p:ph type="body" idx="1"/>
          </p:nvPr>
        </p:nvSpPr>
        <p:spPr>
          <a:noFill/>
          <a:ln/>
        </p:spPr>
        <p:txBody>
          <a:bodyPr/>
          <a:lstStyle/>
          <a:p>
            <a:endParaRPr lang="es-US" smtClean="0"/>
          </a:p>
        </p:txBody>
      </p:sp>
      <p:sp>
        <p:nvSpPr>
          <p:cNvPr id="161796" name="3 Marcador de número de diapositiva"/>
          <p:cNvSpPr>
            <a:spLocks noGrp="1"/>
          </p:cNvSpPr>
          <p:nvPr>
            <p:ph type="sldNum" sz="quarter" idx="5"/>
          </p:nvPr>
        </p:nvSpPr>
        <p:spPr>
          <a:noFill/>
        </p:spPr>
        <p:txBody>
          <a:bodyPr/>
          <a:lstStyle/>
          <a:p>
            <a:fld id="{CB57DC47-CEB9-437F-BEA4-5E6B227F7429}" type="slidenum">
              <a:rPr lang="es-ES_tradnl" smtClean="0"/>
              <a:pPr/>
              <a:t>40</a:t>
            </a:fld>
            <a:endParaRPr lang="es-ES_tradnl"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1 Marcador de imagen de diapositiva"/>
          <p:cNvSpPr>
            <a:spLocks noGrp="1" noRot="1" noChangeAspect="1" noTextEdit="1"/>
          </p:cNvSpPr>
          <p:nvPr>
            <p:ph type="sldImg"/>
          </p:nvPr>
        </p:nvSpPr>
        <p:spPr>
          <a:ln/>
        </p:spPr>
      </p:sp>
      <p:sp>
        <p:nvSpPr>
          <p:cNvPr id="162819" name="2 Marcador de notas"/>
          <p:cNvSpPr>
            <a:spLocks noGrp="1"/>
          </p:cNvSpPr>
          <p:nvPr>
            <p:ph type="body" idx="1"/>
          </p:nvPr>
        </p:nvSpPr>
        <p:spPr>
          <a:noFill/>
          <a:ln/>
        </p:spPr>
        <p:txBody>
          <a:bodyPr/>
          <a:lstStyle/>
          <a:p>
            <a:endParaRPr lang="es-US" smtClean="0"/>
          </a:p>
        </p:txBody>
      </p:sp>
      <p:sp>
        <p:nvSpPr>
          <p:cNvPr id="162820" name="3 Marcador de número de diapositiva"/>
          <p:cNvSpPr>
            <a:spLocks noGrp="1"/>
          </p:cNvSpPr>
          <p:nvPr>
            <p:ph type="sldNum" sz="quarter" idx="5"/>
          </p:nvPr>
        </p:nvSpPr>
        <p:spPr>
          <a:noFill/>
        </p:spPr>
        <p:txBody>
          <a:bodyPr/>
          <a:lstStyle/>
          <a:p>
            <a:fld id="{CEFE6908-3486-40B3-BDE9-F1D1D96E908B}" type="slidenum">
              <a:rPr lang="es-ES_tradnl" smtClean="0"/>
              <a:pPr/>
              <a:t>41</a:t>
            </a:fld>
            <a:endParaRPr lang="es-ES_tradnl"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1 Marcador de imagen de diapositiva"/>
          <p:cNvSpPr>
            <a:spLocks noGrp="1" noRot="1" noChangeAspect="1" noTextEdit="1"/>
          </p:cNvSpPr>
          <p:nvPr>
            <p:ph type="sldImg"/>
          </p:nvPr>
        </p:nvSpPr>
        <p:spPr>
          <a:ln/>
        </p:spPr>
      </p:sp>
      <p:sp>
        <p:nvSpPr>
          <p:cNvPr id="163843" name="2 Marcador de notas"/>
          <p:cNvSpPr>
            <a:spLocks noGrp="1"/>
          </p:cNvSpPr>
          <p:nvPr>
            <p:ph type="body" idx="1"/>
          </p:nvPr>
        </p:nvSpPr>
        <p:spPr>
          <a:noFill/>
          <a:ln/>
        </p:spPr>
        <p:txBody>
          <a:bodyPr/>
          <a:lstStyle/>
          <a:p>
            <a:endParaRPr lang="es-US" smtClean="0"/>
          </a:p>
        </p:txBody>
      </p:sp>
      <p:sp>
        <p:nvSpPr>
          <p:cNvPr id="163844" name="3 Marcador de número de diapositiva"/>
          <p:cNvSpPr>
            <a:spLocks noGrp="1"/>
          </p:cNvSpPr>
          <p:nvPr>
            <p:ph type="sldNum" sz="quarter" idx="5"/>
          </p:nvPr>
        </p:nvSpPr>
        <p:spPr>
          <a:noFill/>
        </p:spPr>
        <p:txBody>
          <a:bodyPr/>
          <a:lstStyle/>
          <a:p>
            <a:fld id="{F1A6A95B-8766-4E29-8405-08B7E62ECC60}" type="slidenum">
              <a:rPr lang="es-ES_tradnl" smtClean="0"/>
              <a:pPr/>
              <a:t>42</a:t>
            </a:fld>
            <a:endParaRPr lang="es-ES_tradnl"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1 Marcador de imagen de diapositiva"/>
          <p:cNvSpPr>
            <a:spLocks noGrp="1" noRot="1" noChangeAspect="1" noTextEdit="1"/>
          </p:cNvSpPr>
          <p:nvPr>
            <p:ph type="sldImg"/>
          </p:nvPr>
        </p:nvSpPr>
        <p:spPr>
          <a:ln/>
        </p:spPr>
      </p:sp>
      <p:sp>
        <p:nvSpPr>
          <p:cNvPr id="164867" name="2 Marcador de notas"/>
          <p:cNvSpPr>
            <a:spLocks noGrp="1"/>
          </p:cNvSpPr>
          <p:nvPr>
            <p:ph type="body" idx="1"/>
          </p:nvPr>
        </p:nvSpPr>
        <p:spPr>
          <a:noFill/>
          <a:ln/>
        </p:spPr>
        <p:txBody>
          <a:bodyPr/>
          <a:lstStyle/>
          <a:p>
            <a:endParaRPr lang="es-US" smtClean="0"/>
          </a:p>
        </p:txBody>
      </p:sp>
      <p:sp>
        <p:nvSpPr>
          <p:cNvPr id="164868" name="3 Marcador de número de diapositiva"/>
          <p:cNvSpPr>
            <a:spLocks noGrp="1"/>
          </p:cNvSpPr>
          <p:nvPr>
            <p:ph type="sldNum" sz="quarter" idx="5"/>
          </p:nvPr>
        </p:nvSpPr>
        <p:spPr>
          <a:noFill/>
        </p:spPr>
        <p:txBody>
          <a:bodyPr/>
          <a:lstStyle/>
          <a:p>
            <a:fld id="{337CA6F2-F3C9-4515-B013-D9BF68743453}" type="slidenum">
              <a:rPr lang="es-ES_tradnl" smtClean="0"/>
              <a:pPr/>
              <a:t>43</a:t>
            </a:fld>
            <a:endParaRPr lang="es-ES_tradnl"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1 Marcador de imagen de diapositiva"/>
          <p:cNvSpPr>
            <a:spLocks noGrp="1" noRot="1" noChangeAspect="1" noTextEdit="1"/>
          </p:cNvSpPr>
          <p:nvPr>
            <p:ph type="sldImg"/>
          </p:nvPr>
        </p:nvSpPr>
        <p:spPr>
          <a:ln/>
        </p:spPr>
      </p:sp>
      <p:sp>
        <p:nvSpPr>
          <p:cNvPr id="165891" name="2 Marcador de notas"/>
          <p:cNvSpPr>
            <a:spLocks noGrp="1"/>
          </p:cNvSpPr>
          <p:nvPr>
            <p:ph type="body" idx="1"/>
          </p:nvPr>
        </p:nvSpPr>
        <p:spPr>
          <a:noFill/>
          <a:ln/>
        </p:spPr>
        <p:txBody>
          <a:bodyPr/>
          <a:lstStyle/>
          <a:p>
            <a:endParaRPr lang="es-US" smtClean="0"/>
          </a:p>
        </p:txBody>
      </p:sp>
      <p:sp>
        <p:nvSpPr>
          <p:cNvPr id="165892" name="3 Marcador de número de diapositiva"/>
          <p:cNvSpPr>
            <a:spLocks noGrp="1"/>
          </p:cNvSpPr>
          <p:nvPr>
            <p:ph type="sldNum" sz="quarter" idx="5"/>
          </p:nvPr>
        </p:nvSpPr>
        <p:spPr>
          <a:noFill/>
        </p:spPr>
        <p:txBody>
          <a:bodyPr/>
          <a:lstStyle/>
          <a:p>
            <a:fld id="{0E65A7D1-B35A-4AF2-A3DD-C035095A48D1}" type="slidenum">
              <a:rPr lang="es-ES_tradnl" smtClean="0"/>
              <a:pPr/>
              <a:t>44</a:t>
            </a:fld>
            <a:endParaRPr lang="es-ES_tradnl"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1 Marcador de imagen de diapositiva"/>
          <p:cNvSpPr>
            <a:spLocks noGrp="1" noRot="1" noChangeAspect="1" noTextEdit="1"/>
          </p:cNvSpPr>
          <p:nvPr>
            <p:ph type="sldImg"/>
          </p:nvPr>
        </p:nvSpPr>
        <p:spPr>
          <a:ln/>
        </p:spPr>
      </p:sp>
      <p:sp>
        <p:nvSpPr>
          <p:cNvPr id="166915" name="2 Marcador de notas"/>
          <p:cNvSpPr>
            <a:spLocks noGrp="1"/>
          </p:cNvSpPr>
          <p:nvPr>
            <p:ph type="body" idx="1"/>
          </p:nvPr>
        </p:nvSpPr>
        <p:spPr>
          <a:noFill/>
          <a:ln/>
        </p:spPr>
        <p:txBody>
          <a:bodyPr/>
          <a:lstStyle/>
          <a:p>
            <a:endParaRPr lang="es-US" smtClean="0"/>
          </a:p>
        </p:txBody>
      </p:sp>
      <p:sp>
        <p:nvSpPr>
          <p:cNvPr id="166916" name="3 Marcador de número de diapositiva"/>
          <p:cNvSpPr>
            <a:spLocks noGrp="1"/>
          </p:cNvSpPr>
          <p:nvPr>
            <p:ph type="sldNum" sz="quarter" idx="5"/>
          </p:nvPr>
        </p:nvSpPr>
        <p:spPr>
          <a:noFill/>
        </p:spPr>
        <p:txBody>
          <a:bodyPr/>
          <a:lstStyle/>
          <a:p>
            <a:fld id="{931C8DA6-C7F4-4CA3-B9E8-87150C9BFDB2}" type="slidenum">
              <a:rPr lang="es-ES_tradnl" smtClean="0"/>
              <a:pPr/>
              <a:t>45</a:t>
            </a:fld>
            <a:endParaRPr lang="es-ES_tradnl"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1 Marcador de imagen de diapositiva"/>
          <p:cNvSpPr>
            <a:spLocks noGrp="1" noRot="1" noChangeAspect="1" noTextEdit="1"/>
          </p:cNvSpPr>
          <p:nvPr>
            <p:ph type="sldImg"/>
          </p:nvPr>
        </p:nvSpPr>
        <p:spPr>
          <a:ln/>
        </p:spPr>
      </p:sp>
      <p:sp>
        <p:nvSpPr>
          <p:cNvPr id="167939" name="2 Marcador de notas"/>
          <p:cNvSpPr>
            <a:spLocks noGrp="1"/>
          </p:cNvSpPr>
          <p:nvPr>
            <p:ph type="body" idx="1"/>
          </p:nvPr>
        </p:nvSpPr>
        <p:spPr>
          <a:noFill/>
          <a:ln/>
        </p:spPr>
        <p:txBody>
          <a:bodyPr/>
          <a:lstStyle/>
          <a:p>
            <a:endParaRPr lang="es-US" smtClean="0"/>
          </a:p>
        </p:txBody>
      </p:sp>
      <p:sp>
        <p:nvSpPr>
          <p:cNvPr id="167940" name="3 Marcador de número de diapositiva"/>
          <p:cNvSpPr>
            <a:spLocks noGrp="1"/>
          </p:cNvSpPr>
          <p:nvPr>
            <p:ph type="sldNum" sz="quarter" idx="5"/>
          </p:nvPr>
        </p:nvSpPr>
        <p:spPr>
          <a:noFill/>
        </p:spPr>
        <p:txBody>
          <a:bodyPr/>
          <a:lstStyle/>
          <a:p>
            <a:fld id="{1A04EC82-A333-4B95-88F9-D6F94263E989}" type="slidenum">
              <a:rPr lang="es-ES_tradnl" smtClean="0"/>
              <a:pPr/>
              <a:t>46</a:t>
            </a:fld>
            <a:endParaRPr lang="es-ES_tradnl"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US" smtClean="0"/>
          </a:p>
        </p:txBody>
      </p:sp>
      <p:sp>
        <p:nvSpPr>
          <p:cNvPr id="168964" name="3 Marcador de número de diapositiva"/>
          <p:cNvSpPr>
            <a:spLocks noGrp="1"/>
          </p:cNvSpPr>
          <p:nvPr>
            <p:ph type="sldNum" sz="quarter" idx="5"/>
          </p:nvPr>
        </p:nvSpPr>
        <p:spPr>
          <a:noFill/>
        </p:spPr>
        <p:txBody>
          <a:bodyPr/>
          <a:lstStyle/>
          <a:p>
            <a:fld id="{B35643CB-A067-400B-AB72-91F320ABBB5E}" type="slidenum">
              <a:rPr lang="es-ES_tradnl" smtClean="0"/>
              <a:pPr/>
              <a:t>47</a:t>
            </a:fld>
            <a:endParaRPr lang="es-ES_tradnl"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1 Marcador de imagen de diapositiva"/>
          <p:cNvSpPr>
            <a:spLocks noGrp="1" noRot="1" noChangeAspect="1" noTextEdit="1"/>
          </p:cNvSpPr>
          <p:nvPr>
            <p:ph type="sldImg"/>
          </p:nvPr>
        </p:nvSpPr>
        <p:spPr>
          <a:ln/>
        </p:spPr>
      </p:sp>
      <p:sp>
        <p:nvSpPr>
          <p:cNvPr id="169987" name="2 Marcador de notas"/>
          <p:cNvSpPr>
            <a:spLocks noGrp="1"/>
          </p:cNvSpPr>
          <p:nvPr>
            <p:ph type="body" idx="1"/>
          </p:nvPr>
        </p:nvSpPr>
        <p:spPr>
          <a:noFill/>
          <a:ln/>
        </p:spPr>
        <p:txBody>
          <a:bodyPr/>
          <a:lstStyle/>
          <a:p>
            <a:endParaRPr lang="es-US" smtClean="0"/>
          </a:p>
        </p:txBody>
      </p:sp>
      <p:sp>
        <p:nvSpPr>
          <p:cNvPr id="169988" name="3 Marcador de número de diapositiva"/>
          <p:cNvSpPr>
            <a:spLocks noGrp="1"/>
          </p:cNvSpPr>
          <p:nvPr>
            <p:ph type="sldNum" sz="quarter" idx="5"/>
          </p:nvPr>
        </p:nvSpPr>
        <p:spPr>
          <a:noFill/>
        </p:spPr>
        <p:txBody>
          <a:bodyPr/>
          <a:lstStyle/>
          <a:p>
            <a:fld id="{BDDE17A5-D18E-4B0D-B014-12B7C5C8B61B}" type="slidenum">
              <a:rPr lang="es-ES_tradnl" smtClean="0"/>
              <a:pPr/>
              <a:t>48</a:t>
            </a:fld>
            <a:endParaRPr lang="es-ES_tradnl"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1 Marcador de imagen de diapositiva"/>
          <p:cNvSpPr>
            <a:spLocks noGrp="1" noRot="1" noChangeAspect="1" noTextEdit="1"/>
          </p:cNvSpPr>
          <p:nvPr>
            <p:ph type="sldImg"/>
          </p:nvPr>
        </p:nvSpPr>
        <p:spPr>
          <a:ln/>
        </p:spPr>
      </p:sp>
      <p:sp>
        <p:nvSpPr>
          <p:cNvPr id="171011" name="2 Marcador de notas"/>
          <p:cNvSpPr>
            <a:spLocks noGrp="1"/>
          </p:cNvSpPr>
          <p:nvPr>
            <p:ph type="body" idx="1"/>
          </p:nvPr>
        </p:nvSpPr>
        <p:spPr>
          <a:noFill/>
          <a:ln/>
        </p:spPr>
        <p:txBody>
          <a:bodyPr/>
          <a:lstStyle/>
          <a:p>
            <a:endParaRPr lang="es-US" smtClean="0"/>
          </a:p>
        </p:txBody>
      </p:sp>
      <p:sp>
        <p:nvSpPr>
          <p:cNvPr id="171012" name="3 Marcador de número de diapositiva"/>
          <p:cNvSpPr>
            <a:spLocks noGrp="1"/>
          </p:cNvSpPr>
          <p:nvPr>
            <p:ph type="sldNum" sz="quarter" idx="5"/>
          </p:nvPr>
        </p:nvSpPr>
        <p:spPr>
          <a:noFill/>
        </p:spPr>
        <p:txBody>
          <a:bodyPr/>
          <a:lstStyle/>
          <a:p>
            <a:fld id="{602C6550-2AA5-4551-86DF-13B12E1A9CC4}" type="slidenum">
              <a:rPr lang="es-ES_tradnl" smtClean="0"/>
              <a:pPr/>
              <a:t>49</a:t>
            </a:fld>
            <a:endParaRPr lang="es-ES_trad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Marcador de imagen de diapositiva"/>
          <p:cNvSpPr>
            <a:spLocks noGrp="1" noRot="1" noChangeAspect="1" noTextEdit="1"/>
          </p:cNvSpPr>
          <p:nvPr>
            <p:ph type="sldImg"/>
          </p:nvPr>
        </p:nvSpPr>
        <p:spPr>
          <a:ln/>
        </p:spPr>
      </p:sp>
      <p:sp>
        <p:nvSpPr>
          <p:cNvPr id="125955" name="2 Marcador de notas"/>
          <p:cNvSpPr>
            <a:spLocks noGrp="1"/>
          </p:cNvSpPr>
          <p:nvPr>
            <p:ph type="body" idx="1"/>
          </p:nvPr>
        </p:nvSpPr>
        <p:spPr>
          <a:noFill/>
          <a:ln/>
        </p:spPr>
        <p:txBody>
          <a:bodyPr/>
          <a:lstStyle/>
          <a:p>
            <a:endParaRPr lang="es-US" smtClean="0"/>
          </a:p>
        </p:txBody>
      </p:sp>
      <p:sp>
        <p:nvSpPr>
          <p:cNvPr id="125956" name="3 Marcador de número de diapositiva"/>
          <p:cNvSpPr>
            <a:spLocks noGrp="1"/>
          </p:cNvSpPr>
          <p:nvPr>
            <p:ph type="sldNum" sz="quarter" idx="5"/>
          </p:nvPr>
        </p:nvSpPr>
        <p:spPr>
          <a:noFill/>
        </p:spPr>
        <p:txBody>
          <a:bodyPr/>
          <a:lstStyle/>
          <a:p>
            <a:fld id="{7BF4854A-6C74-4688-9C61-4FB871443A4D}" type="slidenum">
              <a:rPr lang="es-ES_tradnl" smtClean="0"/>
              <a:pPr/>
              <a:t>5</a:t>
            </a:fld>
            <a:endParaRPr lang="es-ES_tradnl"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1 Marcador de imagen de diapositiva"/>
          <p:cNvSpPr>
            <a:spLocks noGrp="1" noRot="1" noChangeAspect="1" noTextEdit="1"/>
          </p:cNvSpPr>
          <p:nvPr>
            <p:ph type="sldImg"/>
          </p:nvPr>
        </p:nvSpPr>
        <p:spPr>
          <a:ln/>
        </p:spPr>
      </p:sp>
      <p:sp>
        <p:nvSpPr>
          <p:cNvPr id="172035" name="2 Marcador de notas"/>
          <p:cNvSpPr>
            <a:spLocks noGrp="1"/>
          </p:cNvSpPr>
          <p:nvPr>
            <p:ph type="body" idx="1"/>
          </p:nvPr>
        </p:nvSpPr>
        <p:spPr>
          <a:noFill/>
          <a:ln/>
        </p:spPr>
        <p:txBody>
          <a:bodyPr/>
          <a:lstStyle/>
          <a:p>
            <a:endParaRPr lang="es-US" smtClean="0"/>
          </a:p>
        </p:txBody>
      </p:sp>
      <p:sp>
        <p:nvSpPr>
          <p:cNvPr id="172036" name="3 Marcador de número de diapositiva"/>
          <p:cNvSpPr>
            <a:spLocks noGrp="1"/>
          </p:cNvSpPr>
          <p:nvPr>
            <p:ph type="sldNum" sz="quarter" idx="5"/>
          </p:nvPr>
        </p:nvSpPr>
        <p:spPr>
          <a:noFill/>
        </p:spPr>
        <p:txBody>
          <a:bodyPr/>
          <a:lstStyle/>
          <a:p>
            <a:fld id="{5F76DA29-D18E-44D4-ADBB-1EDB8E745565}" type="slidenum">
              <a:rPr lang="es-ES_tradnl" smtClean="0"/>
              <a:pPr/>
              <a:t>50</a:t>
            </a:fld>
            <a:endParaRPr lang="es-ES_tradnl"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1 Marcador de imagen de diapositiva"/>
          <p:cNvSpPr>
            <a:spLocks noGrp="1" noRot="1" noChangeAspect="1" noTextEdit="1"/>
          </p:cNvSpPr>
          <p:nvPr>
            <p:ph type="sldImg"/>
          </p:nvPr>
        </p:nvSpPr>
        <p:spPr>
          <a:ln/>
        </p:spPr>
      </p:sp>
      <p:sp>
        <p:nvSpPr>
          <p:cNvPr id="173059" name="2 Marcador de notas"/>
          <p:cNvSpPr>
            <a:spLocks noGrp="1"/>
          </p:cNvSpPr>
          <p:nvPr>
            <p:ph type="body" idx="1"/>
          </p:nvPr>
        </p:nvSpPr>
        <p:spPr>
          <a:noFill/>
          <a:ln/>
        </p:spPr>
        <p:txBody>
          <a:bodyPr/>
          <a:lstStyle/>
          <a:p>
            <a:endParaRPr lang="es-US" smtClean="0"/>
          </a:p>
        </p:txBody>
      </p:sp>
      <p:sp>
        <p:nvSpPr>
          <p:cNvPr id="173060" name="3 Marcador de número de diapositiva"/>
          <p:cNvSpPr>
            <a:spLocks noGrp="1"/>
          </p:cNvSpPr>
          <p:nvPr>
            <p:ph type="sldNum" sz="quarter" idx="5"/>
          </p:nvPr>
        </p:nvSpPr>
        <p:spPr>
          <a:noFill/>
        </p:spPr>
        <p:txBody>
          <a:bodyPr/>
          <a:lstStyle/>
          <a:p>
            <a:fld id="{050B479C-451A-453A-8185-2A9D2D8E1948}" type="slidenum">
              <a:rPr lang="es-ES_tradnl" smtClean="0"/>
              <a:pPr/>
              <a:t>51</a:t>
            </a:fld>
            <a:endParaRPr lang="es-ES_tradnl"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1 Marcador de imagen de diapositiva"/>
          <p:cNvSpPr>
            <a:spLocks noGrp="1" noRot="1" noChangeAspect="1" noTextEdit="1"/>
          </p:cNvSpPr>
          <p:nvPr>
            <p:ph type="sldImg"/>
          </p:nvPr>
        </p:nvSpPr>
        <p:spPr>
          <a:ln/>
        </p:spPr>
      </p:sp>
      <p:sp>
        <p:nvSpPr>
          <p:cNvPr id="174083" name="2 Marcador de notas"/>
          <p:cNvSpPr>
            <a:spLocks noGrp="1"/>
          </p:cNvSpPr>
          <p:nvPr>
            <p:ph type="body" idx="1"/>
          </p:nvPr>
        </p:nvSpPr>
        <p:spPr>
          <a:noFill/>
          <a:ln/>
        </p:spPr>
        <p:txBody>
          <a:bodyPr/>
          <a:lstStyle/>
          <a:p>
            <a:endParaRPr lang="es-US" smtClean="0"/>
          </a:p>
        </p:txBody>
      </p:sp>
      <p:sp>
        <p:nvSpPr>
          <p:cNvPr id="174084" name="3 Marcador de número de diapositiva"/>
          <p:cNvSpPr>
            <a:spLocks noGrp="1"/>
          </p:cNvSpPr>
          <p:nvPr>
            <p:ph type="sldNum" sz="quarter" idx="5"/>
          </p:nvPr>
        </p:nvSpPr>
        <p:spPr>
          <a:noFill/>
        </p:spPr>
        <p:txBody>
          <a:bodyPr/>
          <a:lstStyle/>
          <a:p>
            <a:fld id="{69ECF04F-A0D3-41DB-B153-704E900FEDBE}" type="slidenum">
              <a:rPr lang="es-ES_tradnl" smtClean="0"/>
              <a:pPr/>
              <a:t>52</a:t>
            </a:fld>
            <a:endParaRPr lang="es-ES_tradnl"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1 Marcador de imagen de diapositiva"/>
          <p:cNvSpPr>
            <a:spLocks noGrp="1" noRot="1" noChangeAspect="1" noTextEdit="1"/>
          </p:cNvSpPr>
          <p:nvPr>
            <p:ph type="sldImg"/>
          </p:nvPr>
        </p:nvSpPr>
        <p:spPr>
          <a:ln/>
        </p:spPr>
      </p:sp>
      <p:sp>
        <p:nvSpPr>
          <p:cNvPr id="175107" name="2 Marcador de notas"/>
          <p:cNvSpPr>
            <a:spLocks noGrp="1"/>
          </p:cNvSpPr>
          <p:nvPr>
            <p:ph type="body" idx="1"/>
          </p:nvPr>
        </p:nvSpPr>
        <p:spPr>
          <a:noFill/>
          <a:ln/>
        </p:spPr>
        <p:txBody>
          <a:bodyPr/>
          <a:lstStyle/>
          <a:p>
            <a:endParaRPr lang="es-US" smtClean="0"/>
          </a:p>
        </p:txBody>
      </p:sp>
      <p:sp>
        <p:nvSpPr>
          <p:cNvPr id="175108" name="3 Marcador de número de diapositiva"/>
          <p:cNvSpPr>
            <a:spLocks noGrp="1"/>
          </p:cNvSpPr>
          <p:nvPr>
            <p:ph type="sldNum" sz="quarter" idx="5"/>
          </p:nvPr>
        </p:nvSpPr>
        <p:spPr>
          <a:noFill/>
        </p:spPr>
        <p:txBody>
          <a:bodyPr/>
          <a:lstStyle/>
          <a:p>
            <a:fld id="{E759BE80-CD5E-44A6-9C24-CB97DB4CBE8A}" type="slidenum">
              <a:rPr lang="es-ES_tradnl" smtClean="0"/>
              <a:pPr/>
              <a:t>53</a:t>
            </a:fld>
            <a:endParaRPr lang="es-ES_tradnl"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1 Marcador de imagen de diapositiva"/>
          <p:cNvSpPr>
            <a:spLocks noGrp="1" noRot="1" noChangeAspect="1" noTextEdit="1"/>
          </p:cNvSpPr>
          <p:nvPr>
            <p:ph type="sldImg"/>
          </p:nvPr>
        </p:nvSpPr>
        <p:spPr>
          <a:ln/>
        </p:spPr>
      </p:sp>
      <p:sp>
        <p:nvSpPr>
          <p:cNvPr id="176131" name="2 Marcador de notas"/>
          <p:cNvSpPr>
            <a:spLocks noGrp="1"/>
          </p:cNvSpPr>
          <p:nvPr>
            <p:ph type="body" idx="1"/>
          </p:nvPr>
        </p:nvSpPr>
        <p:spPr>
          <a:noFill/>
          <a:ln/>
        </p:spPr>
        <p:txBody>
          <a:bodyPr/>
          <a:lstStyle/>
          <a:p>
            <a:endParaRPr lang="es-US" smtClean="0"/>
          </a:p>
        </p:txBody>
      </p:sp>
      <p:sp>
        <p:nvSpPr>
          <p:cNvPr id="176132" name="3 Marcador de número de diapositiva"/>
          <p:cNvSpPr>
            <a:spLocks noGrp="1"/>
          </p:cNvSpPr>
          <p:nvPr>
            <p:ph type="sldNum" sz="quarter" idx="5"/>
          </p:nvPr>
        </p:nvSpPr>
        <p:spPr>
          <a:noFill/>
        </p:spPr>
        <p:txBody>
          <a:bodyPr/>
          <a:lstStyle/>
          <a:p>
            <a:fld id="{D7B19B5C-8E95-44EA-8DDB-44AF699C6714}" type="slidenum">
              <a:rPr lang="es-ES_tradnl" smtClean="0"/>
              <a:pPr/>
              <a:t>54</a:t>
            </a:fld>
            <a:endParaRPr lang="es-ES_tradnl"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1 Marcador de imagen de diapositiva"/>
          <p:cNvSpPr>
            <a:spLocks noGrp="1" noRot="1" noChangeAspect="1" noTextEdit="1"/>
          </p:cNvSpPr>
          <p:nvPr>
            <p:ph type="sldImg"/>
          </p:nvPr>
        </p:nvSpPr>
        <p:spPr>
          <a:ln/>
        </p:spPr>
      </p:sp>
      <p:sp>
        <p:nvSpPr>
          <p:cNvPr id="177155" name="2 Marcador de notas"/>
          <p:cNvSpPr>
            <a:spLocks noGrp="1"/>
          </p:cNvSpPr>
          <p:nvPr>
            <p:ph type="body" idx="1"/>
          </p:nvPr>
        </p:nvSpPr>
        <p:spPr>
          <a:noFill/>
          <a:ln/>
        </p:spPr>
        <p:txBody>
          <a:bodyPr/>
          <a:lstStyle/>
          <a:p>
            <a:endParaRPr lang="es-US" smtClean="0"/>
          </a:p>
        </p:txBody>
      </p:sp>
      <p:sp>
        <p:nvSpPr>
          <p:cNvPr id="177156" name="3 Marcador de número de diapositiva"/>
          <p:cNvSpPr>
            <a:spLocks noGrp="1"/>
          </p:cNvSpPr>
          <p:nvPr>
            <p:ph type="sldNum" sz="quarter" idx="5"/>
          </p:nvPr>
        </p:nvSpPr>
        <p:spPr>
          <a:noFill/>
        </p:spPr>
        <p:txBody>
          <a:bodyPr/>
          <a:lstStyle/>
          <a:p>
            <a:fld id="{29D0C014-DF37-488D-B6CF-60EF643CADBB}" type="slidenum">
              <a:rPr lang="es-ES_tradnl" smtClean="0"/>
              <a:pPr/>
              <a:t>55</a:t>
            </a:fld>
            <a:endParaRPr lang="es-ES_tradnl"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1 Marcador de imagen de diapositiva"/>
          <p:cNvSpPr>
            <a:spLocks noGrp="1" noRot="1" noChangeAspect="1" noTextEdit="1"/>
          </p:cNvSpPr>
          <p:nvPr>
            <p:ph type="sldImg"/>
          </p:nvPr>
        </p:nvSpPr>
        <p:spPr>
          <a:ln/>
        </p:spPr>
      </p:sp>
      <p:sp>
        <p:nvSpPr>
          <p:cNvPr id="178179" name="2 Marcador de notas"/>
          <p:cNvSpPr>
            <a:spLocks noGrp="1"/>
          </p:cNvSpPr>
          <p:nvPr>
            <p:ph type="body" idx="1"/>
          </p:nvPr>
        </p:nvSpPr>
        <p:spPr>
          <a:noFill/>
          <a:ln/>
        </p:spPr>
        <p:txBody>
          <a:bodyPr/>
          <a:lstStyle/>
          <a:p>
            <a:endParaRPr lang="es-US" smtClean="0"/>
          </a:p>
        </p:txBody>
      </p:sp>
      <p:sp>
        <p:nvSpPr>
          <p:cNvPr id="178180" name="3 Marcador de número de diapositiva"/>
          <p:cNvSpPr>
            <a:spLocks noGrp="1"/>
          </p:cNvSpPr>
          <p:nvPr>
            <p:ph type="sldNum" sz="quarter" idx="5"/>
          </p:nvPr>
        </p:nvSpPr>
        <p:spPr>
          <a:noFill/>
        </p:spPr>
        <p:txBody>
          <a:bodyPr/>
          <a:lstStyle/>
          <a:p>
            <a:fld id="{4E094427-CEA1-4D69-83A0-063A5A23B1CC}" type="slidenum">
              <a:rPr lang="es-ES_tradnl" smtClean="0"/>
              <a:pPr/>
              <a:t>56</a:t>
            </a:fld>
            <a:endParaRPr lang="es-ES_tradnl"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1 Marcador de imagen de diapositiva"/>
          <p:cNvSpPr>
            <a:spLocks noGrp="1" noRot="1" noChangeAspect="1" noTextEdit="1"/>
          </p:cNvSpPr>
          <p:nvPr>
            <p:ph type="sldImg"/>
          </p:nvPr>
        </p:nvSpPr>
        <p:spPr>
          <a:ln/>
        </p:spPr>
      </p:sp>
      <p:sp>
        <p:nvSpPr>
          <p:cNvPr id="179203" name="2 Marcador de notas"/>
          <p:cNvSpPr>
            <a:spLocks noGrp="1"/>
          </p:cNvSpPr>
          <p:nvPr>
            <p:ph type="body" idx="1"/>
          </p:nvPr>
        </p:nvSpPr>
        <p:spPr>
          <a:noFill/>
          <a:ln/>
        </p:spPr>
        <p:txBody>
          <a:bodyPr/>
          <a:lstStyle/>
          <a:p>
            <a:endParaRPr lang="es-US" smtClean="0"/>
          </a:p>
        </p:txBody>
      </p:sp>
      <p:sp>
        <p:nvSpPr>
          <p:cNvPr id="179204" name="3 Marcador de número de diapositiva"/>
          <p:cNvSpPr>
            <a:spLocks noGrp="1"/>
          </p:cNvSpPr>
          <p:nvPr>
            <p:ph type="sldNum" sz="quarter" idx="5"/>
          </p:nvPr>
        </p:nvSpPr>
        <p:spPr>
          <a:noFill/>
        </p:spPr>
        <p:txBody>
          <a:bodyPr/>
          <a:lstStyle/>
          <a:p>
            <a:fld id="{9695E904-3CE1-4850-B335-C60F61202D99}" type="slidenum">
              <a:rPr lang="es-ES_tradnl" smtClean="0"/>
              <a:pPr/>
              <a:t>57</a:t>
            </a:fld>
            <a:endParaRPr lang="es-ES_tradnl"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1 Marcador de imagen de diapositiva"/>
          <p:cNvSpPr>
            <a:spLocks noGrp="1" noRot="1" noChangeAspect="1" noTextEdit="1"/>
          </p:cNvSpPr>
          <p:nvPr>
            <p:ph type="sldImg"/>
          </p:nvPr>
        </p:nvSpPr>
        <p:spPr>
          <a:ln/>
        </p:spPr>
      </p:sp>
      <p:sp>
        <p:nvSpPr>
          <p:cNvPr id="180227" name="2 Marcador de notas"/>
          <p:cNvSpPr>
            <a:spLocks noGrp="1"/>
          </p:cNvSpPr>
          <p:nvPr>
            <p:ph type="body" idx="1"/>
          </p:nvPr>
        </p:nvSpPr>
        <p:spPr>
          <a:noFill/>
          <a:ln/>
        </p:spPr>
        <p:txBody>
          <a:bodyPr/>
          <a:lstStyle/>
          <a:p>
            <a:endParaRPr lang="es-US" smtClean="0"/>
          </a:p>
        </p:txBody>
      </p:sp>
      <p:sp>
        <p:nvSpPr>
          <p:cNvPr id="180228" name="3 Marcador de número de diapositiva"/>
          <p:cNvSpPr>
            <a:spLocks noGrp="1"/>
          </p:cNvSpPr>
          <p:nvPr>
            <p:ph type="sldNum" sz="quarter" idx="5"/>
          </p:nvPr>
        </p:nvSpPr>
        <p:spPr>
          <a:noFill/>
        </p:spPr>
        <p:txBody>
          <a:bodyPr/>
          <a:lstStyle/>
          <a:p>
            <a:fld id="{5C1F2F28-9FBF-4034-B79E-8462E759A5AF}" type="slidenum">
              <a:rPr lang="es-ES_tradnl" smtClean="0"/>
              <a:pPr/>
              <a:t>58</a:t>
            </a:fld>
            <a:endParaRPr lang="es-ES_tradnl"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1 Marcador de imagen de diapositiva"/>
          <p:cNvSpPr>
            <a:spLocks noGrp="1" noRot="1" noChangeAspect="1" noTextEdit="1"/>
          </p:cNvSpPr>
          <p:nvPr>
            <p:ph type="sldImg"/>
          </p:nvPr>
        </p:nvSpPr>
        <p:spPr>
          <a:ln/>
        </p:spPr>
      </p:sp>
      <p:sp>
        <p:nvSpPr>
          <p:cNvPr id="181251" name="2 Marcador de notas"/>
          <p:cNvSpPr>
            <a:spLocks noGrp="1"/>
          </p:cNvSpPr>
          <p:nvPr>
            <p:ph type="body" idx="1"/>
          </p:nvPr>
        </p:nvSpPr>
        <p:spPr>
          <a:noFill/>
          <a:ln/>
        </p:spPr>
        <p:txBody>
          <a:bodyPr/>
          <a:lstStyle/>
          <a:p>
            <a:endParaRPr lang="es-US" smtClean="0"/>
          </a:p>
        </p:txBody>
      </p:sp>
      <p:sp>
        <p:nvSpPr>
          <p:cNvPr id="181252" name="3 Marcador de número de diapositiva"/>
          <p:cNvSpPr>
            <a:spLocks noGrp="1"/>
          </p:cNvSpPr>
          <p:nvPr>
            <p:ph type="sldNum" sz="quarter" idx="5"/>
          </p:nvPr>
        </p:nvSpPr>
        <p:spPr>
          <a:noFill/>
        </p:spPr>
        <p:txBody>
          <a:bodyPr/>
          <a:lstStyle/>
          <a:p>
            <a:fld id="{C95F6D7F-F1BF-47C6-BA21-F169799215C0}" type="slidenum">
              <a:rPr lang="es-ES_tradnl" smtClean="0"/>
              <a:pPr/>
              <a:t>59</a:t>
            </a:fld>
            <a:endParaRPr lang="es-ES_tradn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Marcador de imagen de diapositiva"/>
          <p:cNvSpPr>
            <a:spLocks noGrp="1" noRot="1" noChangeAspect="1" noTextEdit="1"/>
          </p:cNvSpPr>
          <p:nvPr>
            <p:ph type="sldImg"/>
          </p:nvPr>
        </p:nvSpPr>
        <p:spPr>
          <a:ln/>
        </p:spPr>
      </p:sp>
      <p:sp>
        <p:nvSpPr>
          <p:cNvPr id="126979" name="2 Marcador de notas"/>
          <p:cNvSpPr>
            <a:spLocks noGrp="1"/>
          </p:cNvSpPr>
          <p:nvPr>
            <p:ph type="body" idx="1"/>
          </p:nvPr>
        </p:nvSpPr>
        <p:spPr>
          <a:noFill/>
          <a:ln/>
        </p:spPr>
        <p:txBody>
          <a:bodyPr/>
          <a:lstStyle/>
          <a:p>
            <a:endParaRPr lang="es-US" smtClean="0"/>
          </a:p>
        </p:txBody>
      </p:sp>
      <p:sp>
        <p:nvSpPr>
          <p:cNvPr id="126980" name="3 Marcador de número de diapositiva"/>
          <p:cNvSpPr>
            <a:spLocks noGrp="1"/>
          </p:cNvSpPr>
          <p:nvPr>
            <p:ph type="sldNum" sz="quarter" idx="5"/>
          </p:nvPr>
        </p:nvSpPr>
        <p:spPr>
          <a:noFill/>
        </p:spPr>
        <p:txBody>
          <a:bodyPr/>
          <a:lstStyle/>
          <a:p>
            <a:fld id="{99849439-4610-4F7A-AC04-AC54B694D46A}" type="slidenum">
              <a:rPr lang="es-ES_tradnl" smtClean="0"/>
              <a:pPr/>
              <a:t>6</a:t>
            </a:fld>
            <a:endParaRPr lang="es-ES_tradnl"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1 Marcador de imagen de diapositiva"/>
          <p:cNvSpPr>
            <a:spLocks noGrp="1" noRot="1" noChangeAspect="1" noTextEdit="1"/>
          </p:cNvSpPr>
          <p:nvPr>
            <p:ph type="sldImg"/>
          </p:nvPr>
        </p:nvSpPr>
        <p:spPr>
          <a:ln/>
        </p:spPr>
      </p:sp>
      <p:sp>
        <p:nvSpPr>
          <p:cNvPr id="182275" name="2 Marcador de notas"/>
          <p:cNvSpPr>
            <a:spLocks noGrp="1"/>
          </p:cNvSpPr>
          <p:nvPr>
            <p:ph type="body" idx="1"/>
          </p:nvPr>
        </p:nvSpPr>
        <p:spPr>
          <a:noFill/>
          <a:ln/>
        </p:spPr>
        <p:txBody>
          <a:bodyPr/>
          <a:lstStyle/>
          <a:p>
            <a:endParaRPr lang="es-US" smtClean="0"/>
          </a:p>
        </p:txBody>
      </p:sp>
      <p:sp>
        <p:nvSpPr>
          <p:cNvPr id="182276" name="3 Marcador de número de diapositiva"/>
          <p:cNvSpPr>
            <a:spLocks noGrp="1"/>
          </p:cNvSpPr>
          <p:nvPr>
            <p:ph type="sldNum" sz="quarter" idx="5"/>
          </p:nvPr>
        </p:nvSpPr>
        <p:spPr>
          <a:noFill/>
        </p:spPr>
        <p:txBody>
          <a:bodyPr/>
          <a:lstStyle/>
          <a:p>
            <a:fld id="{FC025367-B99A-47DF-B39F-684BCD733B43}" type="slidenum">
              <a:rPr lang="es-ES_tradnl" smtClean="0"/>
              <a:pPr/>
              <a:t>60</a:t>
            </a:fld>
            <a:endParaRPr lang="es-ES_tradnl"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1 Marcador de imagen de diapositiva"/>
          <p:cNvSpPr>
            <a:spLocks noGrp="1" noRot="1" noChangeAspect="1" noTextEdit="1"/>
          </p:cNvSpPr>
          <p:nvPr>
            <p:ph type="sldImg"/>
          </p:nvPr>
        </p:nvSpPr>
        <p:spPr>
          <a:ln/>
        </p:spPr>
      </p:sp>
      <p:sp>
        <p:nvSpPr>
          <p:cNvPr id="183299" name="2 Marcador de notas"/>
          <p:cNvSpPr>
            <a:spLocks noGrp="1"/>
          </p:cNvSpPr>
          <p:nvPr>
            <p:ph type="body" idx="1"/>
          </p:nvPr>
        </p:nvSpPr>
        <p:spPr>
          <a:noFill/>
          <a:ln/>
        </p:spPr>
        <p:txBody>
          <a:bodyPr/>
          <a:lstStyle/>
          <a:p>
            <a:endParaRPr lang="es-US" smtClean="0"/>
          </a:p>
        </p:txBody>
      </p:sp>
      <p:sp>
        <p:nvSpPr>
          <p:cNvPr id="183300" name="3 Marcador de número de diapositiva"/>
          <p:cNvSpPr>
            <a:spLocks noGrp="1"/>
          </p:cNvSpPr>
          <p:nvPr>
            <p:ph type="sldNum" sz="quarter" idx="5"/>
          </p:nvPr>
        </p:nvSpPr>
        <p:spPr>
          <a:noFill/>
        </p:spPr>
        <p:txBody>
          <a:bodyPr/>
          <a:lstStyle/>
          <a:p>
            <a:fld id="{DD22E89A-3103-4ED9-96E9-6B4FD085B17C}" type="slidenum">
              <a:rPr lang="es-ES_tradnl" smtClean="0"/>
              <a:pPr/>
              <a:t>61</a:t>
            </a:fld>
            <a:endParaRPr lang="es-ES_tradnl"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1 Marcador de imagen de diapositiva"/>
          <p:cNvSpPr>
            <a:spLocks noGrp="1" noRot="1" noChangeAspect="1" noTextEdit="1"/>
          </p:cNvSpPr>
          <p:nvPr>
            <p:ph type="sldImg"/>
          </p:nvPr>
        </p:nvSpPr>
        <p:spPr>
          <a:ln/>
        </p:spPr>
      </p:sp>
      <p:sp>
        <p:nvSpPr>
          <p:cNvPr id="184323" name="2 Marcador de notas"/>
          <p:cNvSpPr>
            <a:spLocks noGrp="1"/>
          </p:cNvSpPr>
          <p:nvPr>
            <p:ph type="body" idx="1"/>
          </p:nvPr>
        </p:nvSpPr>
        <p:spPr>
          <a:noFill/>
          <a:ln/>
        </p:spPr>
        <p:txBody>
          <a:bodyPr/>
          <a:lstStyle/>
          <a:p>
            <a:endParaRPr lang="es-US" smtClean="0"/>
          </a:p>
        </p:txBody>
      </p:sp>
      <p:sp>
        <p:nvSpPr>
          <p:cNvPr id="184324" name="3 Marcador de número de diapositiva"/>
          <p:cNvSpPr>
            <a:spLocks noGrp="1"/>
          </p:cNvSpPr>
          <p:nvPr>
            <p:ph type="sldNum" sz="quarter" idx="5"/>
          </p:nvPr>
        </p:nvSpPr>
        <p:spPr>
          <a:noFill/>
        </p:spPr>
        <p:txBody>
          <a:bodyPr/>
          <a:lstStyle/>
          <a:p>
            <a:fld id="{591EDC13-6166-4211-870B-34710A5B9C18}" type="slidenum">
              <a:rPr lang="es-ES_tradnl" smtClean="0"/>
              <a:pPr/>
              <a:t>62</a:t>
            </a:fld>
            <a:endParaRPr lang="es-ES_tradnl"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1 Marcador de imagen de diapositiva"/>
          <p:cNvSpPr>
            <a:spLocks noGrp="1" noRot="1" noChangeAspect="1" noTextEdit="1"/>
          </p:cNvSpPr>
          <p:nvPr>
            <p:ph type="sldImg"/>
          </p:nvPr>
        </p:nvSpPr>
        <p:spPr>
          <a:ln/>
        </p:spPr>
      </p:sp>
      <p:sp>
        <p:nvSpPr>
          <p:cNvPr id="185347" name="2 Marcador de notas"/>
          <p:cNvSpPr>
            <a:spLocks noGrp="1"/>
          </p:cNvSpPr>
          <p:nvPr>
            <p:ph type="body" idx="1"/>
          </p:nvPr>
        </p:nvSpPr>
        <p:spPr>
          <a:noFill/>
          <a:ln/>
        </p:spPr>
        <p:txBody>
          <a:bodyPr/>
          <a:lstStyle/>
          <a:p>
            <a:endParaRPr lang="es-US" smtClean="0"/>
          </a:p>
        </p:txBody>
      </p:sp>
      <p:sp>
        <p:nvSpPr>
          <p:cNvPr id="185348" name="3 Marcador de número de diapositiva"/>
          <p:cNvSpPr>
            <a:spLocks noGrp="1"/>
          </p:cNvSpPr>
          <p:nvPr>
            <p:ph type="sldNum" sz="quarter" idx="5"/>
          </p:nvPr>
        </p:nvSpPr>
        <p:spPr>
          <a:noFill/>
        </p:spPr>
        <p:txBody>
          <a:bodyPr/>
          <a:lstStyle/>
          <a:p>
            <a:fld id="{9054992E-6730-4C7C-A287-B48B8D7F365A}" type="slidenum">
              <a:rPr lang="es-ES_tradnl" smtClean="0"/>
              <a:pPr/>
              <a:t>63</a:t>
            </a:fld>
            <a:endParaRPr lang="es-ES_tradnl"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1 Marcador de imagen de diapositiva"/>
          <p:cNvSpPr>
            <a:spLocks noGrp="1" noRot="1" noChangeAspect="1" noTextEdit="1"/>
          </p:cNvSpPr>
          <p:nvPr>
            <p:ph type="sldImg"/>
          </p:nvPr>
        </p:nvSpPr>
        <p:spPr>
          <a:ln/>
        </p:spPr>
      </p:sp>
      <p:sp>
        <p:nvSpPr>
          <p:cNvPr id="186371" name="2 Marcador de notas"/>
          <p:cNvSpPr>
            <a:spLocks noGrp="1"/>
          </p:cNvSpPr>
          <p:nvPr>
            <p:ph type="body" idx="1"/>
          </p:nvPr>
        </p:nvSpPr>
        <p:spPr>
          <a:noFill/>
          <a:ln/>
        </p:spPr>
        <p:txBody>
          <a:bodyPr/>
          <a:lstStyle/>
          <a:p>
            <a:endParaRPr lang="es-US" smtClean="0"/>
          </a:p>
        </p:txBody>
      </p:sp>
      <p:sp>
        <p:nvSpPr>
          <p:cNvPr id="186372" name="3 Marcador de número de diapositiva"/>
          <p:cNvSpPr>
            <a:spLocks noGrp="1"/>
          </p:cNvSpPr>
          <p:nvPr>
            <p:ph type="sldNum" sz="quarter" idx="5"/>
          </p:nvPr>
        </p:nvSpPr>
        <p:spPr>
          <a:noFill/>
        </p:spPr>
        <p:txBody>
          <a:bodyPr/>
          <a:lstStyle/>
          <a:p>
            <a:fld id="{DFE50A1A-8D03-4F8B-B940-3E177A050955}" type="slidenum">
              <a:rPr lang="es-ES_tradnl" smtClean="0"/>
              <a:pPr/>
              <a:t>64</a:t>
            </a:fld>
            <a:endParaRPr lang="es-ES_tradnl"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1 Marcador de imagen de diapositiva"/>
          <p:cNvSpPr>
            <a:spLocks noGrp="1" noRot="1" noChangeAspect="1" noTextEdit="1"/>
          </p:cNvSpPr>
          <p:nvPr>
            <p:ph type="sldImg"/>
          </p:nvPr>
        </p:nvSpPr>
        <p:spPr>
          <a:ln/>
        </p:spPr>
      </p:sp>
      <p:sp>
        <p:nvSpPr>
          <p:cNvPr id="187395" name="2 Marcador de notas"/>
          <p:cNvSpPr>
            <a:spLocks noGrp="1"/>
          </p:cNvSpPr>
          <p:nvPr>
            <p:ph type="body" idx="1"/>
          </p:nvPr>
        </p:nvSpPr>
        <p:spPr>
          <a:noFill/>
          <a:ln/>
        </p:spPr>
        <p:txBody>
          <a:bodyPr/>
          <a:lstStyle/>
          <a:p>
            <a:endParaRPr lang="es-US" smtClean="0"/>
          </a:p>
        </p:txBody>
      </p:sp>
      <p:sp>
        <p:nvSpPr>
          <p:cNvPr id="187396" name="3 Marcador de número de diapositiva"/>
          <p:cNvSpPr>
            <a:spLocks noGrp="1"/>
          </p:cNvSpPr>
          <p:nvPr>
            <p:ph type="sldNum" sz="quarter" idx="5"/>
          </p:nvPr>
        </p:nvSpPr>
        <p:spPr>
          <a:noFill/>
        </p:spPr>
        <p:txBody>
          <a:bodyPr/>
          <a:lstStyle/>
          <a:p>
            <a:fld id="{B8D9F3FE-4A01-4D0A-B108-5ACB15D8F488}" type="slidenum">
              <a:rPr lang="es-ES_tradnl" smtClean="0"/>
              <a:pPr/>
              <a:t>65</a:t>
            </a:fld>
            <a:endParaRPr lang="es-ES_tradnl"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1 Marcador de imagen de diapositiva"/>
          <p:cNvSpPr>
            <a:spLocks noGrp="1" noRot="1" noChangeAspect="1" noTextEdit="1"/>
          </p:cNvSpPr>
          <p:nvPr>
            <p:ph type="sldImg"/>
          </p:nvPr>
        </p:nvSpPr>
        <p:spPr>
          <a:ln/>
        </p:spPr>
      </p:sp>
      <p:sp>
        <p:nvSpPr>
          <p:cNvPr id="188419" name="2 Marcador de notas"/>
          <p:cNvSpPr>
            <a:spLocks noGrp="1"/>
          </p:cNvSpPr>
          <p:nvPr>
            <p:ph type="body" idx="1"/>
          </p:nvPr>
        </p:nvSpPr>
        <p:spPr>
          <a:noFill/>
          <a:ln/>
        </p:spPr>
        <p:txBody>
          <a:bodyPr/>
          <a:lstStyle/>
          <a:p>
            <a:endParaRPr lang="es-US" smtClean="0"/>
          </a:p>
        </p:txBody>
      </p:sp>
      <p:sp>
        <p:nvSpPr>
          <p:cNvPr id="188420" name="3 Marcador de número de diapositiva"/>
          <p:cNvSpPr>
            <a:spLocks noGrp="1"/>
          </p:cNvSpPr>
          <p:nvPr>
            <p:ph type="sldNum" sz="quarter" idx="5"/>
          </p:nvPr>
        </p:nvSpPr>
        <p:spPr>
          <a:noFill/>
        </p:spPr>
        <p:txBody>
          <a:bodyPr/>
          <a:lstStyle/>
          <a:p>
            <a:fld id="{0465DB4F-25FE-4382-969F-C18A0E4EFA66}" type="slidenum">
              <a:rPr lang="es-ES_tradnl" smtClean="0"/>
              <a:pPr/>
              <a:t>66</a:t>
            </a:fld>
            <a:endParaRPr lang="es-ES_tradnl"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1 Marcador de imagen de diapositiva"/>
          <p:cNvSpPr>
            <a:spLocks noGrp="1" noRot="1" noChangeAspect="1" noTextEdit="1"/>
          </p:cNvSpPr>
          <p:nvPr>
            <p:ph type="sldImg"/>
          </p:nvPr>
        </p:nvSpPr>
        <p:spPr>
          <a:ln/>
        </p:spPr>
      </p:sp>
      <p:sp>
        <p:nvSpPr>
          <p:cNvPr id="189443" name="2 Marcador de notas"/>
          <p:cNvSpPr>
            <a:spLocks noGrp="1"/>
          </p:cNvSpPr>
          <p:nvPr>
            <p:ph type="body" idx="1"/>
          </p:nvPr>
        </p:nvSpPr>
        <p:spPr>
          <a:noFill/>
          <a:ln/>
        </p:spPr>
        <p:txBody>
          <a:bodyPr/>
          <a:lstStyle/>
          <a:p>
            <a:endParaRPr lang="es-US" smtClean="0"/>
          </a:p>
        </p:txBody>
      </p:sp>
      <p:sp>
        <p:nvSpPr>
          <p:cNvPr id="189444" name="3 Marcador de número de diapositiva"/>
          <p:cNvSpPr>
            <a:spLocks noGrp="1"/>
          </p:cNvSpPr>
          <p:nvPr>
            <p:ph type="sldNum" sz="quarter" idx="5"/>
          </p:nvPr>
        </p:nvSpPr>
        <p:spPr>
          <a:noFill/>
        </p:spPr>
        <p:txBody>
          <a:bodyPr/>
          <a:lstStyle/>
          <a:p>
            <a:fld id="{D539E614-6C55-481B-AD30-E07F18EB60E7}" type="slidenum">
              <a:rPr lang="es-ES_tradnl" smtClean="0"/>
              <a:pPr/>
              <a:t>67</a:t>
            </a:fld>
            <a:endParaRPr lang="es-ES_tradnl"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1 Marcador de imagen de diapositiva"/>
          <p:cNvSpPr>
            <a:spLocks noGrp="1" noRot="1" noChangeAspect="1" noTextEdit="1"/>
          </p:cNvSpPr>
          <p:nvPr>
            <p:ph type="sldImg"/>
          </p:nvPr>
        </p:nvSpPr>
        <p:spPr>
          <a:ln/>
        </p:spPr>
      </p:sp>
      <p:sp>
        <p:nvSpPr>
          <p:cNvPr id="190467" name="2 Marcador de notas"/>
          <p:cNvSpPr>
            <a:spLocks noGrp="1"/>
          </p:cNvSpPr>
          <p:nvPr>
            <p:ph type="body" idx="1"/>
          </p:nvPr>
        </p:nvSpPr>
        <p:spPr>
          <a:noFill/>
          <a:ln/>
        </p:spPr>
        <p:txBody>
          <a:bodyPr/>
          <a:lstStyle/>
          <a:p>
            <a:endParaRPr lang="es-US" smtClean="0"/>
          </a:p>
        </p:txBody>
      </p:sp>
      <p:sp>
        <p:nvSpPr>
          <p:cNvPr id="190468" name="3 Marcador de número de diapositiva"/>
          <p:cNvSpPr>
            <a:spLocks noGrp="1"/>
          </p:cNvSpPr>
          <p:nvPr>
            <p:ph type="sldNum" sz="quarter" idx="5"/>
          </p:nvPr>
        </p:nvSpPr>
        <p:spPr>
          <a:noFill/>
        </p:spPr>
        <p:txBody>
          <a:bodyPr/>
          <a:lstStyle/>
          <a:p>
            <a:fld id="{59B4F9BC-0AE1-4F75-BEEB-C72994ED9CAB}" type="slidenum">
              <a:rPr lang="es-ES_tradnl" smtClean="0"/>
              <a:pPr/>
              <a:t>68</a:t>
            </a:fld>
            <a:endParaRPr lang="es-ES_tradnl"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1 Marcador de imagen de diapositiva"/>
          <p:cNvSpPr>
            <a:spLocks noGrp="1" noRot="1" noChangeAspect="1" noTextEdit="1"/>
          </p:cNvSpPr>
          <p:nvPr>
            <p:ph type="sldImg"/>
          </p:nvPr>
        </p:nvSpPr>
        <p:spPr>
          <a:ln/>
        </p:spPr>
      </p:sp>
      <p:sp>
        <p:nvSpPr>
          <p:cNvPr id="191491" name="2 Marcador de notas"/>
          <p:cNvSpPr>
            <a:spLocks noGrp="1"/>
          </p:cNvSpPr>
          <p:nvPr>
            <p:ph type="body" idx="1"/>
          </p:nvPr>
        </p:nvSpPr>
        <p:spPr>
          <a:noFill/>
          <a:ln/>
        </p:spPr>
        <p:txBody>
          <a:bodyPr/>
          <a:lstStyle/>
          <a:p>
            <a:endParaRPr lang="es-US" smtClean="0"/>
          </a:p>
        </p:txBody>
      </p:sp>
      <p:sp>
        <p:nvSpPr>
          <p:cNvPr id="191492" name="3 Marcador de número de diapositiva"/>
          <p:cNvSpPr>
            <a:spLocks noGrp="1"/>
          </p:cNvSpPr>
          <p:nvPr>
            <p:ph type="sldNum" sz="quarter" idx="5"/>
          </p:nvPr>
        </p:nvSpPr>
        <p:spPr>
          <a:noFill/>
        </p:spPr>
        <p:txBody>
          <a:bodyPr/>
          <a:lstStyle/>
          <a:p>
            <a:fld id="{9D291BFD-946F-4225-A902-2B24E9433A5E}" type="slidenum">
              <a:rPr lang="es-ES_tradnl" smtClean="0"/>
              <a:pPr/>
              <a:t>69</a:t>
            </a:fld>
            <a:endParaRPr lang="es-ES_tradn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Marcador de imagen de diapositiva"/>
          <p:cNvSpPr>
            <a:spLocks noGrp="1" noRot="1" noChangeAspect="1" noTextEdit="1"/>
          </p:cNvSpPr>
          <p:nvPr>
            <p:ph type="sldImg"/>
          </p:nvPr>
        </p:nvSpPr>
        <p:spPr>
          <a:ln/>
        </p:spPr>
      </p:sp>
      <p:sp>
        <p:nvSpPr>
          <p:cNvPr id="128003" name="2 Marcador de notas"/>
          <p:cNvSpPr>
            <a:spLocks noGrp="1"/>
          </p:cNvSpPr>
          <p:nvPr>
            <p:ph type="body" idx="1"/>
          </p:nvPr>
        </p:nvSpPr>
        <p:spPr>
          <a:noFill/>
          <a:ln/>
        </p:spPr>
        <p:txBody>
          <a:bodyPr/>
          <a:lstStyle/>
          <a:p>
            <a:endParaRPr lang="es-US" smtClean="0"/>
          </a:p>
        </p:txBody>
      </p:sp>
      <p:sp>
        <p:nvSpPr>
          <p:cNvPr id="128004" name="3 Marcador de número de diapositiva"/>
          <p:cNvSpPr>
            <a:spLocks noGrp="1"/>
          </p:cNvSpPr>
          <p:nvPr>
            <p:ph type="sldNum" sz="quarter" idx="5"/>
          </p:nvPr>
        </p:nvSpPr>
        <p:spPr>
          <a:noFill/>
        </p:spPr>
        <p:txBody>
          <a:bodyPr/>
          <a:lstStyle/>
          <a:p>
            <a:fld id="{98B1F329-1E16-48DF-B321-5E3211CAF86D}" type="slidenum">
              <a:rPr lang="es-ES_tradnl" smtClean="0"/>
              <a:pPr/>
              <a:t>7</a:t>
            </a:fld>
            <a:endParaRPr lang="es-ES_tradnl"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1 Marcador de imagen de diapositiva"/>
          <p:cNvSpPr>
            <a:spLocks noGrp="1" noRot="1" noChangeAspect="1" noTextEdit="1"/>
          </p:cNvSpPr>
          <p:nvPr>
            <p:ph type="sldImg"/>
          </p:nvPr>
        </p:nvSpPr>
        <p:spPr>
          <a:ln/>
        </p:spPr>
      </p:sp>
      <p:sp>
        <p:nvSpPr>
          <p:cNvPr id="192515" name="2 Marcador de notas"/>
          <p:cNvSpPr>
            <a:spLocks noGrp="1"/>
          </p:cNvSpPr>
          <p:nvPr>
            <p:ph type="body" idx="1"/>
          </p:nvPr>
        </p:nvSpPr>
        <p:spPr>
          <a:noFill/>
          <a:ln/>
        </p:spPr>
        <p:txBody>
          <a:bodyPr/>
          <a:lstStyle/>
          <a:p>
            <a:endParaRPr lang="es-US" smtClean="0"/>
          </a:p>
        </p:txBody>
      </p:sp>
      <p:sp>
        <p:nvSpPr>
          <p:cNvPr id="192516" name="3 Marcador de número de diapositiva"/>
          <p:cNvSpPr>
            <a:spLocks noGrp="1"/>
          </p:cNvSpPr>
          <p:nvPr>
            <p:ph type="sldNum" sz="quarter" idx="5"/>
          </p:nvPr>
        </p:nvSpPr>
        <p:spPr>
          <a:noFill/>
        </p:spPr>
        <p:txBody>
          <a:bodyPr/>
          <a:lstStyle/>
          <a:p>
            <a:fld id="{2282046A-106B-4479-A9F0-40D335BA8F49}" type="slidenum">
              <a:rPr lang="es-ES_tradnl" smtClean="0"/>
              <a:pPr/>
              <a:t>70</a:t>
            </a:fld>
            <a:endParaRPr lang="es-ES_tradnl"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1 Marcador de imagen de diapositiva"/>
          <p:cNvSpPr>
            <a:spLocks noGrp="1" noRot="1" noChangeAspect="1" noTextEdit="1"/>
          </p:cNvSpPr>
          <p:nvPr>
            <p:ph type="sldImg"/>
          </p:nvPr>
        </p:nvSpPr>
        <p:spPr>
          <a:ln/>
        </p:spPr>
      </p:sp>
      <p:sp>
        <p:nvSpPr>
          <p:cNvPr id="193539" name="2 Marcador de notas"/>
          <p:cNvSpPr>
            <a:spLocks noGrp="1"/>
          </p:cNvSpPr>
          <p:nvPr>
            <p:ph type="body" idx="1"/>
          </p:nvPr>
        </p:nvSpPr>
        <p:spPr>
          <a:noFill/>
          <a:ln/>
        </p:spPr>
        <p:txBody>
          <a:bodyPr/>
          <a:lstStyle/>
          <a:p>
            <a:endParaRPr lang="es-US" smtClean="0"/>
          </a:p>
        </p:txBody>
      </p:sp>
      <p:sp>
        <p:nvSpPr>
          <p:cNvPr id="193540" name="3 Marcador de número de diapositiva"/>
          <p:cNvSpPr>
            <a:spLocks noGrp="1"/>
          </p:cNvSpPr>
          <p:nvPr>
            <p:ph type="sldNum" sz="quarter" idx="5"/>
          </p:nvPr>
        </p:nvSpPr>
        <p:spPr>
          <a:noFill/>
        </p:spPr>
        <p:txBody>
          <a:bodyPr/>
          <a:lstStyle/>
          <a:p>
            <a:fld id="{11484234-0B19-4767-BD6E-0FC0FF122BFA}" type="slidenum">
              <a:rPr lang="es-ES_tradnl" smtClean="0"/>
              <a:pPr/>
              <a:t>71</a:t>
            </a:fld>
            <a:endParaRPr lang="es-ES_tradnl"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1 Marcador de imagen de diapositiva"/>
          <p:cNvSpPr>
            <a:spLocks noGrp="1" noRot="1" noChangeAspect="1" noTextEdit="1"/>
          </p:cNvSpPr>
          <p:nvPr>
            <p:ph type="sldImg"/>
          </p:nvPr>
        </p:nvSpPr>
        <p:spPr>
          <a:ln/>
        </p:spPr>
      </p:sp>
      <p:sp>
        <p:nvSpPr>
          <p:cNvPr id="194563" name="2 Marcador de notas"/>
          <p:cNvSpPr>
            <a:spLocks noGrp="1"/>
          </p:cNvSpPr>
          <p:nvPr>
            <p:ph type="body" idx="1"/>
          </p:nvPr>
        </p:nvSpPr>
        <p:spPr>
          <a:noFill/>
          <a:ln/>
        </p:spPr>
        <p:txBody>
          <a:bodyPr/>
          <a:lstStyle/>
          <a:p>
            <a:endParaRPr lang="es-US" smtClean="0"/>
          </a:p>
        </p:txBody>
      </p:sp>
      <p:sp>
        <p:nvSpPr>
          <p:cNvPr id="194564" name="3 Marcador de número de diapositiva"/>
          <p:cNvSpPr>
            <a:spLocks noGrp="1"/>
          </p:cNvSpPr>
          <p:nvPr>
            <p:ph type="sldNum" sz="quarter" idx="5"/>
          </p:nvPr>
        </p:nvSpPr>
        <p:spPr>
          <a:noFill/>
        </p:spPr>
        <p:txBody>
          <a:bodyPr/>
          <a:lstStyle/>
          <a:p>
            <a:fld id="{AB4F99B2-4B75-40B2-8A36-01A28F8D4D8F}" type="slidenum">
              <a:rPr lang="es-ES_tradnl" smtClean="0"/>
              <a:pPr/>
              <a:t>72</a:t>
            </a:fld>
            <a:endParaRPr lang="es-ES_tradnl"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1 Marcador de imagen de diapositiva"/>
          <p:cNvSpPr>
            <a:spLocks noGrp="1" noRot="1" noChangeAspect="1" noTextEdit="1"/>
          </p:cNvSpPr>
          <p:nvPr>
            <p:ph type="sldImg"/>
          </p:nvPr>
        </p:nvSpPr>
        <p:spPr>
          <a:ln/>
        </p:spPr>
      </p:sp>
      <p:sp>
        <p:nvSpPr>
          <p:cNvPr id="195587" name="2 Marcador de notas"/>
          <p:cNvSpPr>
            <a:spLocks noGrp="1"/>
          </p:cNvSpPr>
          <p:nvPr>
            <p:ph type="body" idx="1"/>
          </p:nvPr>
        </p:nvSpPr>
        <p:spPr>
          <a:noFill/>
          <a:ln/>
        </p:spPr>
        <p:txBody>
          <a:bodyPr/>
          <a:lstStyle/>
          <a:p>
            <a:endParaRPr lang="es-US" smtClean="0"/>
          </a:p>
        </p:txBody>
      </p:sp>
      <p:sp>
        <p:nvSpPr>
          <p:cNvPr id="195588" name="3 Marcador de número de diapositiva"/>
          <p:cNvSpPr>
            <a:spLocks noGrp="1"/>
          </p:cNvSpPr>
          <p:nvPr>
            <p:ph type="sldNum" sz="quarter" idx="5"/>
          </p:nvPr>
        </p:nvSpPr>
        <p:spPr>
          <a:noFill/>
        </p:spPr>
        <p:txBody>
          <a:bodyPr/>
          <a:lstStyle/>
          <a:p>
            <a:fld id="{0705F2FF-D92E-4A88-A377-D4C28A94D559}" type="slidenum">
              <a:rPr lang="es-ES_tradnl" smtClean="0"/>
              <a:pPr/>
              <a:t>73</a:t>
            </a:fld>
            <a:endParaRPr lang="es-ES_tradnl"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1 Marcador de imagen de diapositiva"/>
          <p:cNvSpPr>
            <a:spLocks noGrp="1" noRot="1" noChangeAspect="1" noTextEdit="1"/>
          </p:cNvSpPr>
          <p:nvPr>
            <p:ph type="sldImg"/>
          </p:nvPr>
        </p:nvSpPr>
        <p:spPr>
          <a:ln/>
        </p:spPr>
      </p:sp>
      <p:sp>
        <p:nvSpPr>
          <p:cNvPr id="196611" name="2 Marcador de notas"/>
          <p:cNvSpPr>
            <a:spLocks noGrp="1"/>
          </p:cNvSpPr>
          <p:nvPr>
            <p:ph type="body" idx="1"/>
          </p:nvPr>
        </p:nvSpPr>
        <p:spPr>
          <a:noFill/>
          <a:ln/>
        </p:spPr>
        <p:txBody>
          <a:bodyPr/>
          <a:lstStyle/>
          <a:p>
            <a:endParaRPr lang="es-US" smtClean="0"/>
          </a:p>
        </p:txBody>
      </p:sp>
      <p:sp>
        <p:nvSpPr>
          <p:cNvPr id="196612" name="3 Marcador de número de diapositiva"/>
          <p:cNvSpPr>
            <a:spLocks noGrp="1"/>
          </p:cNvSpPr>
          <p:nvPr>
            <p:ph type="sldNum" sz="quarter" idx="5"/>
          </p:nvPr>
        </p:nvSpPr>
        <p:spPr>
          <a:noFill/>
        </p:spPr>
        <p:txBody>
          <a:bodyPr/>
          <a:lstStyle/>
          <a:p>
            <a:fld id="{C4A9D35B-D12F-40B4-96D9-679B4DC85B5D}" type="slidenum">
              <a:rPr lang="es-ES_tradnl" smtClean="0"/>
              <a:pPr/>
              <a:t>74</a:t>
            </a:fld>
            <a:endParaRPr lang="es-ES_tradnl"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1 Marcador de imagen de diapositiva"/>
          <p:cNvSpPr>
            <a:spLocks noGrp="1" noRot="1" noChangeAspect="1" noTextEdit="1"/>
          </p:cNvSpPr>
          <p:nvPr>
            <p:ph type="sldImg"/>
          </p:nvPr>
        </p:nvSpPr>
        <p:spPr>
          <a:ln/>
        </p:spPr>
      </p:sp>
      <p:sp>
        <p:nvSpPr>
          <p:cNvPr id="197635" name="2 Marcador de notas"/>
          <p:cNvSpPr>
            <a:spLocks noGrp="1"/>
          </p:cNvSpPr>
          <p:nvPr>
            <p:ph type="body" idx="1"/>
          </p:nvPr>
        </p:nvSpPr>
        <p:spPr>
          <a:noFill/>
          <a:ln/>
        </p:spPr>
        <p:txBody>
          <a:bodyPr/>
          <a:lstStyle/>
          <a:p>
            <a:endParaRPr lang="es-US" smtClean="0"/>
          </a:p>
        </p:txBody>
      </p:sp>
      <p:sp>
        <p:nvSpPr>
          <p:cNvPr id="197636" name="3 Marcador de número de diapositiva"/>
          <p:cNvSpPr>
            <a:spLocks noGrp="1"/>
          </p:cNvSpPr>
          <p:nvPr>
            <p:ph type="sldNum" sz="quarter" idx="5"/>
          </p:nvPr>
        </p:nvSpPr>
        <p:spPr>
          <a:noFill/>
        </p:spPr>
        <p:txBody>
          <a:bodyPr/>
          <a:lstStyle/>
          <a:p>
            <a:fld id="{FA7B6CDF-4EF7-4592-9461-B80DBA45CF5C}" type="slidenum">
              <a:rPr lang="es-ES_tradnl" smtClean="0"/>
              <a:pPr/>
              <a:t>75</a:t>
            </a:fld>
            <a:endParaRPr lang="es-ES_tradnl"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1 Marcador de imagen de diapositiva"/>
          <p:cNvSpPr>
            <a:spLocks noGrp="1" noRot="1" noChangeAspect="1" noTextEdit="1"/>
          </p:cNvSpPr>
          <p:nvPr>
            <p:ph type="sldImg"/>
          </p:nvPr>
        </p:nvSpPr>
        <p:spPr>
          <a:ln/>
        </p:spPr>
      </p:sp>
      <p:sp>
        <p:nvSpPr>
          <p:cNvPr id="198659" name="2 Marcador de notas"/>
          <p:cNvSpPr>
            <a:spLocks noGrp="1"/>
          </p:cNvSpPr>
          <p:nvPr>
            <p:ph type="body" idx="1"/>
          </p:nvPr>
        </p:nvSpPr>
        <p:spPr>
          <a:noFill/>
          <a:ln/>
        </p:spPr>
        <p:txBody>
          <a:bodyPr/>
          <a:lstStyle/>
          <a:p>
            <a:endParaRPr lang="es-US" smtClean="0"/>
          </a:p>
        </p:txBody>
      </p:sp>
      <p:sp>
        <p:nvSpPr>
          <p:cNvPr id="198660" name="3 Marcador de número de diapositiva"/>
          <p:cNvSpPr>
            <a:spLocks noGrp="1"/>
          </p:cNvSpPr>
          <p:nvPr>
            <p:ph type="sldNum" sz="quarter" idx="5"/>
          </p:nvPr>
        </p:nvSpPr>
        <p:spPr>
          <a:noFill/>
        </p:spPr>
        <p:txBody>
          <a:bodyPr/>
          <a:lstStyle/>
          <a:p>
            <a:fld id="{7CA42866-EF52-4EEA-AD8B-61DB30554711}" type="slidenum">
              <a:rPr lang="es-ES_tradnl" smtClean="0"/>
              <a:pPr/>
              <a:t>76</a:t>
            </a:fld>
            <a:endParaRPr lang="es-ES_tradnl"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1 Marcador de imagen de diapositiva"/>
          <p:cNvSpPr>
            <a:spLocks noGrp="1" noRot="1" noChangeAspect="1" noTextEdit="1"/>
          </p:cNvSpPr>
          <p:nvPr>
            <p:ph type="sldImg"/>
          </p:nvPr>
        </p:nvSpPr>
        <p:spPr>
          <a:ln/>
        </p:spPr>
      </p:sp>
      <p:sp>
        <p:nvSpPr>
          <p:cNvPr id="199683" name="2 Marcador de notas"/>
          <p:cNvSpPr>
            <a:spLocks noGrp="1"/>
          </p:cNvSpPr>
          <p:nvPr>
            <p:ph type="body" idx="1"/>
          </p:nvPr>
        </p:nvSpPr>
        <p:spPr>
          <a:noFill/>
          <a:ln/>
        </p:spPr>
        <p:txBody>
          <a:bodyPr/>
          <a:lstStyle/>
          <a:p>
            <a:endParaRPr lang="es-US" smtClean="0"/>
          </a:p>
        </p:txBody>
      </p:sp>
      <p:sp>
        <p:nvSpPr>
          <p:cNvPr id="199684" name="3 Marcador de número de diapositiva"/>
          <p:cNvSpPr>
            <a:spLocks noGrp="1"/>
          </p:cNvSpPr>
          <p:nvPr>
            <p:ph type="sldNum" sz="quarter" idx="5"/>
          </p:nvPr>
        </p:nvSpPr>
        <p:spPr>
          <a:noFill/>
        </p:spPr>
        <p:txBody>
          <a:bodyPr/>
          <a:lstStyle/>
          <a:p>
            <a:fld id="{F4381C22-5E15-4CE1-97DD-6D4A8A6E1B19}" type="slidenum">
              <a:rPr lang="es-ES_tradnl" smtClean="0"/>
              <a:pPr/>
              <a:t>77</a:t>
            </a:fld>
            <a:endParaRPr lang="es-ES_tradnl"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1 Marcador de imagen de diapositiva"/>
          <p:cNvSpPr>
            <a:spLocks noGrp="1" noRot="1" noChangeAspect="1" noTextEdit="1"/>
          </p:cNvSpPr>
          <p:nvPr>
            <p:ph type="sldImg"/>
          </p:nvPr>
        </p:nvSpPr>
        <p:spPr>
          <a:ln/>
        </p:spPr>
      </p:sp>
      <p:sp>
        <p:nvSpPr>
          <p:cNvPr id="200707" name="2 Marcador de notas"/>
          <p:cNvSpPr>
            <a:spLocks noGrp="1"/>
          </p:cNvSpPr>
          <p:nvPr>
            <p:ph type="body" idx="1"/>
          </p:nvPr>
        </p:nvSpPr>
        <p:spPr>
          <a:noFill/>
          <a:ln/>
        </p:spPr>
        <p:txBody>
          <a:bodyPr/>
          <a:lstStyle/>
          <a:p>
            <a:endParaRPr lang="es-US" smtClean="0"/>
          </a:p>
        </p:txBody>
      </p:sp>
      <p:sp>
        <p:nvSpPr>
          <p:cNvPr id="200708" name="3 Marcador de número de diapositiva"/>
          <p:cNvSpPr>
            <a:spLocks noGrp="1"/>
          </p:cNvSpPr>
          <p:nvPr>
            <p:ph type="sldNum" sz="quarter" idx="5"/>
          </p:nvPr>
        </p:nvSpPr>
        <p:spPr>
          <a:noFill/>
        </p:spPr>
        <p:txBody>
          <a:bodyPr/>
          <a:lstStyle/>
          <a:p>
            <a:fld id="{229A6799-4C08-4F20-AB43-6B618F2673B2}" type="slidenum">
              <a:rPr lang="es-ES_tradnl" smtClean="0"/>
              <a:pPr/>
              <a:t>78</a:t>
            </a:fld>
            <a:endParaRPr lang="es-ES_tradnl"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1 Marcador de imagen de diapositiva"/>
          <p:cNvSpPr>
            <a:spLocks noGrp="1" noRot="1" noChangeAspect="1" noTextEdit="1"/>
          </p:cNvSpPr>
          <p:nvPr>
            <p:ph type="sldImg"/>
          </p:nvPr>
        </p:nvSpPr>
        <p:spPr>
          <a:ln/>
        </p:spPr>
      </p:sp>
      <p:sp>
        <p:nvSpPr>
          <p:cNvPr id="201731" name="2 Marcador de notas"/>
          <p:cNvSpPr>
            <a:spLocks noGrp="1"/>
          </p:cNvSpPr>
          <p:nvPr>
            <p:ph type="body" idx="1"/>
          </p:nvPr>
        </p:nvSpPr>
        <p:spPr>
          <a:noFill/>
          <a:ln/>
        </p:spPr>
        <p:txBody>
          <a:bodyPr/>
          <a:lstStyle/>
          <a:p>
            <a:endParaRPr lang="es-US" smtClean="0"/>
          </a:p>
        </p:txBody>
      </p:sp>
      <p:sp>
        <p:nvSpPr>
          <p:cNvPr id="201732" name="3 Marcador de número de diapositiva"/>
          <p:cNvSpPr>
            <a:spLocks noGrp="1"/>
          </p:cNvSpPr>
          <p:nvPr>
            <p:ph type="sldNum" sz="quarter" idx="5"/>
          </p:nvPr>
        </p:nvSpPr>
        <p:spPr>
          <a:noFill/>
        </p:spPr>
        <p:txBody>
          <a:bodyPr/>
          <a:lstStyle/>
          <a:p>
            <a:fld id="{16ACD120-3919-418B-BE2A-B0E333C7ECFE}" type="slidenum">
              <a:rPr lang="es-ES_tradnl" smtClean="0"/>
              <a:pPr/>
              <a:t>79</a:t>
            </a:fld>
            <a:endParaRPr lang="es-ES_tradn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Marcador de imagen de diapositiva"/>
          <p:cNvSpPr>
            <a:spLocks noGrp="1" noRot="1" noChangeAspect="1" noTextEdit="1"/>
          </p:cNvSpPr>
          <p:nvPr>
            <p:ph type="sldImg"/>
          </p:nvPr>
        </p:nvSpPr>
        <p:spPr>
          <a:ln/>
        </p:spPr>
      </p:sp>
      <p:sp>
        <p:nvSpPr>
          <p:cNvPr id="129027" name="2 Marcador de notas"/>
          <p:cNvSpPr>
            <a:spLocks noGrp="1"/>
          </p:cNvSpPr>
          <p:nvPr>
            <p:ph type="body" idx="1"/>
          </p:nvPr>
        </p:nvSpPr>
        <p:spPr>
          <a:noFill/>
          <a:ln/>
        </p:spPr>
        <p:txBody>
          <a:bodyPr/>
          <a:lstStyle/>
          <a:p>
            <a:endParaRPr lang="es-US" smtClean="0"/>
          </a:p>
        </p:txBody>
      </p:sp>
      <p:sp>
        <p:nvSpPr>
          <p:cNvPr id="129028" name="3 Marcador de número de diapositiva"/>
          <p:cNvSpPr>
            <a:spLocks noGrp="1"/>
          </p:cNvSpPr>
          <p:nvPr>
            <p:ph type="sldNum" sz="quarter" idx="5"/>
          </p:nvPr>
        </p:nvSpPr>
        <p:spPr>
          <a:noFill/>
        </p:spPr>
        <p:txBody>
          <a:bodyPr/>
          <a:lstStyle/>
          <a:p>
            <a:fld id="{FCD427EE-524C-4AAF-813F-9172FE7425B6}" type="slidenum">
              <a:rPr lang="es-ES_tradnl" smtClean="0"/>
              <a:pPr/>
              <a:t>8</a:t>
            </a:fld>
            <a:endParaRPr lang="es-ES_tradnl"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1 Marcador de imagen de diapositiva"/>
          <p:cNvSpPr>
            <a:spLocks noGrp="1" noRot="1" noChangeAspect="1" noTextEdit="1"/>
          </p:cNvSpPr>
          <p:nvPr>
            <p:ph type="sldImg"/>
          </p:nvPr>
        </p:nvSpPr>
        <p:spPr>
          <a:ln/>
        </p:spPr>
      </p:sp>
      <p:sp>
        <p:nvSpPr>
          <p:cNvPr id="202755" name="2 Marcador de notas"/>
          <p:cNvSpPr>
            <a:spLocks noGrp="1"/>
          </p:cNvSpPr>
          <p:nvPr>
            <p:ph type="body" idx="1"/>
          </p:nvPr>
        </p:nvSpPr>
        <p:spPr>
          <a:noFill/>
          <a:ln/>
        </p:spPr>
        <p:txBody>
          <a:bodyPr/>
          <a:lstStyle/>
          <a:p>
            <a:endParaRPr lang="es-US" smtClean="0"/>
          </a:p>
        </p:txBody>
      </p:sp>
      <p:sp>
        <p:nvSpPr>
          <p:cNvPr id="202756" name="3 Marcador de número de diapositiva"/>
          <p:cNvSpPr>
            <a:spLocks noGrp="1"/>
          </p:cNvSpPr>
          <p:nvPr>
            <p:ph type="sldNum" sz="quarter" idx="5"/>
          </p:nvPr>
        </p:nvSpPr>
        <p:spPr>
          <a:noFill/>
        </p:spPr>
        <p:txBody>
          <a:bodyPr/>
          <a:lstStyle/>
          <a:p>
            <a:fld id="{334D7B59-6E68-4982-AFA9-E307960A5E4F}" type="slidenum">
              <a:rPr lang="es-ES_tradnl" smtClean="0"/>
              <a:pPr/>
              <a:t>80</a:t>
            </a:fld>
            <a:endParaRPr lang="es-ES_tradnl"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1 Marcador de imagen de diapositiva"/>
          <p:cNvSpPr>
            <a:spLocks noGrp="1" noRot="1" noChangeAspect="1" noTextEdit="1"/>
          </p:cNvSpPr>
          <p:nvPr>
            <p:ph type="sldImg"/>
          </p:nvPr>
        </p:nvSpPr>
        <p:spPr>
          <a:ln/>
        </p:spPr>
      </p:sp>
      <p:sp>
        <p:nvSpPr>
          <p:cNvPr id="203779" name="2 Marcador de notas"/>
          <p:cNvSpPr>
            <a:spLocks noGrp="1"/>
          </p:cNvSpPr>
          <p:nvPr>
            <p:ph type="body" idx="1"/>
          </p:nvPr>
        </p:nvSpPr>
        <p:spPr>
          <a:noFill/>
          <a:ln/>
        </p:spPr>
        <p:txBody>
          <a:bodyPr/>
          <a:lstStyle/>
          <a:p>
            <a:endParaRPr lang="es-US" smtClean="0"/>
          </a:p>
        </p:txBody>
      </p:sp>
      <p:sp>
        <p:nvSpPr>
          <p:cNvPr id="203780" name="3 Marcador de número de diapositiva"/>
          <p:cNvSpPr>
            <a:spLocks noGrp="1"/>
          </p:cNvSpPr>
          <p:nvPr>
            <p:ph type="sldNum" sz="quarter" idx="5"/>
          </p:nvPr>
        </p:nvSpPr>
        <p:spPr>
          <a:noFill/>
        </p:spPr>
        <p:txBody>
          <a:bodyPr/>
          <a:lstStyle/>
          <a:p>
            <a:fld id="{ED1105DD-BB82-42F0-8437-8746B34E0300}" type="slidenum">
              <a:rPr lang="es-ES_tradnl" smtClean="0"/>
              <a:pPr/>
              <a:t>81</a:t>
            </a:fld>
            <a:endParaRPr lang="es-ES_tradnl"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1 Marcador de imagen de diapositiva"/>
          <p:cNvSpPr>
            <a:spLocks noGrp="1" noRot="1" noChangeAspect="1" noTextEdit="1"/>
          </p:cNvSpPr>
          <p:nvPr>
            <p:ph type="sldImg"/>
          </p:nvPr>
        </p:nvSpPr>
        <p:spPr>
          <a:ln/>
        </p:spPr>
      </p:sp>
      <p:sp>
        <p:nvSpPr>
          <p:cNvPr id="204803" name="2 Marcador de notas"/>
          <p:cNvSpPr>
            <a:spLocks noGrp="1"/>
          </p:cNvSpPr>
          <p:nvPr>
            <p:ph type="body" idx="1"/>
          </p:nvPr>
        </p:nvSpPr>
        <p:spPr>
          <a:noFill/>
          <a:ln/>
        </p:spPr>
        <p:txBody>
          <a:bodyPr/>
          <a:lstStyle/>
          <a:p>
            <a:endParaRPr lang="es-US" smtClean="0"/>
          </a:p>
        </p:txBody>
      </p:sp>
      <p:sp>
        <p:nvSpPr>
          <p:cNvPr id="204804" name="3 Marcador de número de diapositiva"/>
          <p:cNvSpPr>
            <a:spLocks noGrp="1"/>
          </p:cNvSpPr>
          <p:nvPr>
            <p:ph type="sldNum" sz="quarter" idx="5"/>
          </p:nvPr>
        </p:nvSpPr>
        <p:spPr>
          <a:noFill/>
        </p:spPr>
        <p:txBody>
          <a:bodyPr/>
          <a:lstStyle/>
          <a:p>
            <a:fld id="{F8AA6984-98D2-4158-A5AE-F4D9FE2B0BB3}" type="slidenum">
              <a:rPr lang="es-ES_tradnl" smtClean="0"/>
              <a:pPr/>
              <a:t>82</a:t>
            </a:fld>
            <a:endParaRPr lang="es-ES_tradnl"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1 Marcador de imagen de diapositiva"/>
          <p:cNvSpPr>
            <a:spLocks noGrp="1" noRot="1" noChangeAspect="1" noTextEdit="1"/>
          </p:cNvSpPr>
          <p:nvPr>
            <p:ph type="sldImg"/>
          </p:nvPr>
        </p:nvSpPr>
        <p:spPr>
          <a:ln/>
        </p:spPr>
      </p:sp>
      <p:sp>
        <p:nvSpPr>
          <p:cNvPr id="205827" name="2 Marcador de notas"/>
          <p:cNvSpPr>
            <a:spLocks noGrp="1"/>
          </p:cNvSpPr>
          <p:nvPr>
            <p:ph type="body" idx="1"/>
          </p:nvPr>
        </p:nvSpPr>
        <p:spPr>
          <a:noFill/>
          <a:ln/>
        </p:spPr>
        <p:txBody>
          <a:bodyPr/>
          <a:lstStyle/>
          <a:p>
            <a:endParaRPr lang="es-US" smtClean="0"/>
          </a:p>
        </p:txBody>
      </p:sp>
      <p:sp>
        <p:nvSpPr>
          <p:cNvPr id="205828" name="3 Marcador de número de diapositiva"/>
          <p:cNvSpPr>
            <a:spLocks noGrp="1"/>
          </p:cNvSpPr>
          <p:nvPr>
            <p:ph type="sldNum" sz="quarter" idx="5"/>
          </p:nvPr>
        </p:nvSpPr>
        <p:spPr>
          <a:noFill/>
        </p:spPr>
        <p:txBody>
          <a:bodyPr/>
          <a:lstStyle/>
          <a:p>
            <a:fld id="{F9987636-7A7E-40C6-88B6-79E4C55186F1}" type="slidenum">
              <a:rPr lang="es-ES_tradnl" smtClean="0"/>
              <a:pPr/>
              <a:t>83</a:t>
            </a:fld>
            <a:endParaRPr lang="es-ES_tradnl"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1 Marcador de imagen de diapositiva"/>
          <p:cNvSpPr>
            <a:spLocks noGrp="1" noRot="1" noChangeAspect="1" noTextEdit="1"/>
          </p:cNvSpPr>
          <p:nvPr>
            <p:ph type="sldImg"/>
          </p:nvPr>
        </p:nvSpPr>
        <p:spPr>
          <a:ln/>
        </p:spPr>
      </p:sp>
      <p:sp>
        <p:nvSpPr>
          <p:cNvPr id="206851" name="2 Marcador de notas"/>
          <p:cNvSpPr>
            <a:spLocks noGrp="1"/>
          </p:cNvSpPr>
          <p:nvPr>
            <p:ph type="body" idx="1"/>
          </p:nvPr>
        </p:nvSpPr>
        <p:spPr>
          <a:noFill/>
          <a:ln/>
        </p:spPr>
        <p:txBody>
          <a:bodyPr/>
          <a:lstStyle/>
          <a:p>
            <a:endParaRPr lang="es-US" smtClean="0"/>
          </a:p>
        </p:txBody>
      </p:sp>
      <p:sp>
        <p:nvSpPr>
          <p:cNvPr id="206852" name="3 Marcador de número de diapositiva"/>
          <p:cNvSpPr>
            <a:spLocks noGrp="1"/>
          </p:cNvSpPr>
          <p:nvPr>
            <p:ph type="sldNum" sz="quarter" idx="5"/>
          </p:nvPr>
        </p:nvSpPr>
        <p:spPr>
          <a:noFill/>
        </p:spPr>
        <p:txBody>
          <a:bodyPr/>
          <a:lstStyle/>
          <a:p>
            <a:fld id="{2EF0CB55-4E44-4FA6-BB65-57709E999EFD}" type="slidenum">
              <a:rPr lang="es-ES_tradnl" smtClean="0"/>
              <a:pPr/>
              <a:t>84</a:t>
            </a:fld>
            <a:endParaRPr lang="es-ES_tradnl"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1 Marcador de imagen de diapositiva"/>
          <p:cNvSpPr>
            <a:spLocks noGrp="1" noRot="1" noChangeAspect="1" noTextEdit="1"/>
          </p:cNvSpPr>
          <p:nvPr>
            <p:ph type="sldImg"/>
          </p:nvPr>
        </p:nvSpPr>
        <p:spPr>
          <a:ln/>
        </p:spPr>
      </p:sp>
      <p:sp>
        <p:nvSpPr>
          <p:cNvPr id="207875" name="2 Marcador de notas"/>
          <p:cNvSpPr>
            <a:spLocks noGrp="1"/>
          </p:cNvSpPr>
          <p:nvPr>
            <p:ph type="body" idx="1"/>
          </p:nvPr>
        </p:nvSpPr>
        <p:spPr>
          <a:noFill/>
          <a:ln/>
        </p:spPr>
        <p:txBody>
          <a:bodyPr/>
          <a:lstStyle/>
          <a:p>
            <a:endParaRPr lang="es-US" smtClean="0"/>
          </a:p>
        </p:txBody>
      </p:sp>
      <p:sp>
        <p:nvSpPr>
          <p:cNvPr id="207876" name="3 Marcador de número de diapositiva"/>
          <p:cNvSpPr>
            <a:spLocks noGrp="1"/>
          </p:cNvSpPr>
          <p:nvPr>
            <p:ph type="sldNum" sz="quarter" idx="5"/>
          </p:nvPr>
        </p:nvSpPr>
        <p:spPr>
          <a:noFill/>
        </p:spPr>
        <p:txBody>
          <a:bodyPr/>
          <a:lstStyle/>
          <a:p>
            <a:fld id="{3DB2E402-5B34-4007-8E49-DAA6BD65F89C}" type="slidenum">
              <a:rPr lang="es-ES_tradnl" smtClean="0"/>
              <a:pPr/>
              <a:t>85</a:t>
            </a:fld>
            <a:endParaRPr lang="es-ES_tradnl"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1 Marcador de imagen de diapositiva"/>
          <p:cNvSpPr>
            <a:spLocks noGrp="1" noRot="1" noChangeAspect="1" noTextEdit="1"/>
          </p:cNvSpPr>
          <p:nvPr>
            <p:ph type="sldImg"/>
          </p:nvPr>
        </p:nvSpPr>
        <p:spPr>
          <a:ln/>
        </p:spPr>
      </p:sp>
      <p:sp>
        <p:nvSpPr>
          <p:cNvPr id="208899" name="2 Marcador de notas"/>
          <p:cNvSpPr>
            <a:spLocks noGrp="1"/>
          </p:cNvSpPr>
          <p:nvPr>
            <p:ph type="body" idx="1"/>
          </p:nvPr>
        </p:nvSpPr>
        <p:spPr>
          <a:noFill/>
          <a:ln/>
        </p:spPr>
        <p:txBody>
          <a:bodyPr/>
          <a:lstStyle/>
          <a:p>
            <a:endParaRPr lang="es-US" smtClean="0"/>
          </a:p>
        </p:txBody>
      </p:sp>
      <p:sp>
        <p:nvSpPr>
          <p:cNvPr id="208900" name="3 Marcador de número de diapositiva"/>
          <p:cNvSpPr>
            <a:spLocks noGrp="1"/>
          </p:cNvSpPr>
          <p:nvPr>
            <p:ph type="sldNum" sz="quarter" idx="5"/>
          </p:nvPr>
        </p:nvSpPr>
        <p:spPr>
          <a:noFill/>
        </p:spPr>
        <p:txBody>
          <a:bodyPr/>
          <a:lstStyle/>
          <a:p>
            <a:fld id="{3BA775C6-9867-4B89-8430-E524E76609CA}" type="slidenum">
              <a:rPr lang="es-ES_tradnl" smtClean="0"/>
              <a:pPr/>
              <a:t>86</a:t>
            </a:fld>
            <a:endParaRPr lang="es-ES_tradnl"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1 Marcador de imagen de diapositiva"/>
          <p:cNvSpPr>
            <a:spLocks noGrp="1" noRot="1" noChangeAspect="1" noTextEdit="1"/>
          </p:cNvSpPr>
          <p:nvPr>
            <p:ph type="sldImg"/>
          </p:nvPr>
        </p:nvSpPr>
        <p:spPr>
          <a:ln/>
        </p:spPr>
      </p:sp>
      <p:sp>
        <p:nvSpPr>
          <p:cNvPr id="209923" name="2 Marcador de notas"/>
          <p:cNvSpPr>
            <a:spLocks noGrp="1"/>
          </p:cNvSpPr>
          <p:nvPr>
            <p:ph type="body" idx="1"/>
          </p:nvPr>
        </p:nvSpPr>
        <p:spPr>
          <a:noFill/>
          <a:ln/>
        </p:spPr>
        <p:txBody>
          <a:bodyPr/>
          <a:lstStyle/>
          <a:p>
            <a:endParaRPr lang="es-US" smtClean="0"/>
          </a:p>
        </p:txBody>
      </p:sp>
      <p:sp>
        <p:nvSpPr>
          <p:cNvPr id="209924" name="3 Marcador de número de diapositiva"/>
          <p:cNvSpPr>
            <a:spLocks noGrp="1"/>
          </p:cNvSpPr>
          <p:nvPr>
            <p:ph type="sldNum" sz="quarter" idx="5"/>
          </p:nvPr>
        </p:nvSpPr>
        <p:spPr>
          <a:noFill/>
        </p:spPr>
        <p:txBody>
          <a:bodyPr/>
          <a:lstStyle/>
          <a:p>
            <a:fld id="{E4CB9FC3-A7A2-4E2D-9FE3-8A749CFBE142}" type="slidenum">
              <a:rPr lang="es-ES_tradnl" smtClean="0"/>
              <a:pPr/>
              <a:t>87</a:t>
            </a:fld>
            <a:endParaRPr lang="es-ES_tradnl"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1 Marcador de imagen de diapositiva"/>
          <p:cNvSpPr>
            <a:spLocks noGrp="1" noRot="1" noChangeAspect="1" noTextEdit="1"/>
          </p:cNvSpPr>
          <p:nvPr>
            <p:ph type="sldImg"/>
          </p:nvPr>
        </p:nvSpPr>
        <p:spPr>
          <a:ln/>
        </p:spPr>
      </p:sp>
      <p:sp>
        <p:nvSpPr>
          <p:cNvPr id="210947" name="2 Marcador de notas"/>
          <p:cNvSpPr>
            <a:spLocks noGrp="1"/>
          </p:cNvSpPr>
          <p:nvPr>
            <p:ph type="body" idx="1"/>
          </p:nvPr>
        </p:nvSpPr>
        <p:spPr>
          <a:noFill/>
          <a:ln/>
        </p:spPr>
        <p:txBody>
          <a:bodyPr/>
          <a:lstStyle/>
          <a:p>
            <a:endParaRPr lang="es-US" smtClean="0"/>
          </a:p>
        </p:txBody>
      </p:sp>
      <p:sp>
        <p:nvSpPr>
          <p:cNvPr id="210948" name="3 Marcador de número de diapositiva"/>
          <p:cNvSpPr>
            <a:spLocks noGrp="1"/>
          </p:cNvSpPr>
          <p:nvPr>
            <p:ph type="sldNum" sz="quarter" idx="5"/>
          </p:nvPr>
        </p:nvSpPr>
        <p:spPr>
          <a:noFill/>
        </p:spPr>
        <p:txBody>
          <a:bodyPr/>
          <a:lstStyle/>
          <a:p>
            <a:fld id="{EC3BF7EF-EDD2-4F21-901E-38FDE1CE6C44}" type="slidenum">
              <a:rPr lang="es-ES_tradnl" smtClean="0"/>
              <a:pPr/>
              <a:t>88</a:t>
            </a:fld>
            <a:endParaRPr lang="es-ES_tradnl"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1 Marcador de imagen de diapositiva"/>
          <p:cNvSpPr>
            <a:spLocks noGrp="1" noRot="1" noChangeAspect="1" noTextEdit="1"/>
          </p:cNvSpPr>
          <p:nvPr>
            <p:ph type="sldImg"/>
          </p:nvPr>
        </p:nvSpPr>
        <p:spPr>
          <a:ln/>
        </p:spPr>
      </p:sp>
      <p:sp>
        <p:nvSpPr>
          <p:cNvPr id="211971" name="2 Marcador de notas"/>
          <p:cNvSpPr>
            <a:spLocks noGrp="1"/>
          </p:cNvSpPr>
          <p:nvPr>
            <p:ph type="body" idx="1"/>
          </p:nvPr>
        </p:nvSpPr>
        <p:spPr>
          <a:noFill/>
          <a:ln/>
        </p:spPr>
        <p:txBody>
          <a:bodyPr/>
          <a:lstStyle/>
          <a:p>
            <a:endParaRPr lang="es-US" smtClean="0"/>
          </a:p>
        </p:txBody>
      </p:sp>
      <p:sp>
        <p:nvSpPr>
          <p:cNvPr id="211972" name="3 Marcador de número de diapositiva"/>
          <p:cNvSpPr>
            <a:spLocks noGrp="1"/>
          </p:cNvSpPr>
          <p:nvPr>
            <p:ph type="sldNum" sz="quarter" idx="5"/>
          </p:nvPr>
        </p:nvSpPr>
        <p:spPr>
          <a:noFill/>
        </p:spPr>
        <p:txBody>
          <a:bodyPr/>
          <a:lstStyle/>
          <a:p>
            <a:fld id="{E8B83F05-0E9C-45DF-9B38-C8D05F891792}" type="slidenum">
              <a:rPr lang="es-ES_tradnl" smtClean="0"/>
              <a:pPr/>
              <a:t>89</a:t>
            </a:fld>
            <a:endParaRPr lang="es-ES_tradnl"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Marcador de imagen de diapositiva"/>
          <p:cNvSpPr>
            <a:spLocks noGrp="1" noRot="1" noChangeAspect="1" noTextEdit="1"/>
          </p:cNvSpPr>
          <p:nvPr>
            <p:ph type="sldImg"/>
          </p:nvPr>
        </p:nvSpPr>
        <p:spPr>
          <a:ln/>
        </p:spPr>
      </p:sp>
      <p:sp>
        <p:nvSpPr>
          <p:cNvPr id="130051" name="2 Marcador de notas"/>
          <p:cNvSpPr>
            <a:spLocks noGrp="1"/>
          </p:cNvSpPr>
          <p:nvPr>
            <p:ph type="body" idx="1"/>
          </p:nvPr>
        </p:nvSpPr>
        <p:spPr>
          <a:noFill/>
          <a:ln/>
        </p:spPr>
        <p:txBody>
          <a:bodyPr/>
          <a:lstStyle/>
          <a:p>
            <a:endParaRPr lang="es-US" smtClean="0"/>
          </a:p>
        </p:txBody>
      </p:sp>
      <p:sp>
        <p:nvSpPr>
          <p:cNvPr id="130052" name="3 Marcador de número de diapositiva"/>
          <p:cNvSpPr>
            <a:spLocks noGrp="1"/>
          </p:cNvSpPr>
          <p:nvPr>
            <p:ph type="sldNum" sz="quarter" idx="5"/>
          </p:nvPr>
        </p:nvSpPr>
        <p:spPr>
          <a:noFill/>
        </p:spPr>
        <p:txBody>
          <a:bodyPr/>
          <a:lstStyle/>
          <a:p>
            <a:fld id="{11B0B3C0-B981-463C-BCAB-EECCA1F14FDB}" type="slidenum">
              <a:rPr lang="es-ES_tradnl" smtClean="0"/>
              <a:pPr/>
              <a:t>9</a:t>
            </a:fld>
            <a:endParaRPr lang="es-ES_tradnl"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1 Marcador de imagen de diapositiva"/>
          <p:cNvSpPr>
            <a:spLocks noGrp="1" noRot="1" noChangeAspect="1" noTextEdit="1"/>
          </p:cNvSpPr>
          <p:nvPr>
            <p:ph type="sldImg"/>
          </p:nvPr>
        </p:nvSpPr>
        <p:spPr>
          <a:ln/>
        </p:spPr>
      </p:sp>
      <p:sp>
        <p:nvSpPr>
          <p:cNvPr id="212995" name="2 Marcador de notas"/>
          <p:cNvSpPr>
            <a:spLocks noGrp="1"/>
          </p:cNvSpPr>
          <p:nvPr>
            <p:ph type="body" idx="1"/>
          </p:nvPr>
        </p:nvSpPr>
        <p:spPr>
          <a:noFill/>
          <a:ln/>
        </p:spPr>
        <p:txBody>
          <a:bodyPr/>
          <a:lstStyle/>
          <a:p>
            <a:endParaRPr lang="es-US" smtClean="0"/>
          </a:p>
        </p:txBody>
      </p:sp>
      <p:sp>
        <p:nvSpPr>
          <p:cNvPr id="212996" name="3 Marcador de número de diapositiva"/>
          <p:cNvSpPr>
            <a:spLocks noGrp="1"/>
          </p:cNvSpPr>
          <p:nvPr>
            <p:ph type="sldNum" sz="quarter" idx="5"/>
          </p:nvPr>
        </p:nvSpPr>
        <p:spPr>
          <a:noFill/>
        </p:spPr>
        <p:txBody>
          <a:bodyPr/>
          <a:lstStyle/>
          <a:p>
            <a:fld id="{299EFA65-1FC9-4053-B63E-B70203D03C5C}" type="slidenum">
              <a:rPr lang="es-ES_tradnl" smtClean="0"/>
              <a:pPr/>
              <a:t>90</a:t>
            </a:fld>
            <a:endParaRPr lang="es-ES_tradnl"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1 Marcador de imagen de diapositiva"/>
          <p:cNvSpPr>
            <a:spLocks noGrp="1" noRot="1" noChangeAspect="1" noTextEdit="1"/>
          </p:cNvSpPr>
          <p:nvPr>
            <p:ph type="sldImg"/>
          </p:nvPr>
        </p:nvSpPr>
        <p:spPr>
          <a:ln/>
        </p:spPr>
      </p:sp>
      <p:sp>
        <p:nvSpPr>
          <p:cNvPr id="214019" name="2 Marcador de notas"/>
          <p:cNvSpPr>
            <a:spLocks noGrp="1"/>
          </p:cNvSpPr>
          <p:nvPr>
            <p:ph type="body" idx="1"/>
          </p:nvPr>
        </p:nvSpPr>
        <p:spPr>
          <a:noFill/>
          <a:ln/>
        </p:spPr>
        <p:txBody>
          <a:bodyPr/>
          <a:lstStyle/>
          <a:p>
            <a:endParaRPr lang="es-US" smtClean="0"/>
          </a:p>
        </p:txBody>
      </p:sp>
      <p:sp>
        <p:nvSpPr>
          <p:cNvPr id="214020" name="3 Marcador de número de diapositiva"/>
          <p:cNvSpPr>
            <a:spLocks noGrp="1"/>
          </p:cNvSpPr>
          <p:nvPr>
            <p:ph type="sldNum" sz="quarter" idx="5"/>
          </p:nvPr>
        </p:nvSpPr>
        <p:spPr>
          <a:noFill/>
        </p:spPr>
        <p:txBody>
          <a:bodyPr/>
          <a:lstStyle/>
          <a:p>
            <a:fld id="{A8E1F212-CD96-4A3A-9351-09038113EB76}" type="slidenum">
              <a:rPr lang="es-ES_tradnl" smtClean="0"/>
              <a:pPr/>
              <a:t>91</a:t>
            </a:fld>
            <a:endParaRPr lang="es-ES_tradnl"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1 Marcador de imagen de diapositiva"/>
          <p:cNvSpPr>
            <a:spLocks noGrp="1" noRot="1" noChangeAspect="1" noTextEdit="1"/>
          </p:cNvSpPr>
          <p:nvPr>
            <p:ph type="sldImg"/>
          </p:nvPr>
        </p:nvSpPr>
        <p:spPr>
          <a:ln/>
        </p:spPr>
      </p:sp>
      <p:sp>
        <p:nvSpPr>
          <p:cNvPr id="215043" name="2 Marcador de notas"/>
          <p:cNvSpPr>
            <a:spLocks noGrp="1"/>
          </p:cNvSpPr>
          <p:nvPr>
            <p:ph type="body" idx="1"/>
          </p:nvPr>
        </p:nvSpPr>
        <p:spPr>
          <a:noFill/>
          <a:ln/>
        </p:spPr>
        <p:txBody>
          <a:bodyPr/>
          <a:lstStyle/>
          <a:p>
            <a:endParaRPr lang="es-US" smtClean="0"/>
          </a:p>
        </p:txBody>
      </p:sp>
      <p:sp>
        <p:nvSpPr>
          <p:cNvPr id="215044" name="3 Marcador de número de diapositiva"/>
          <p:cNvSpPr>
            <a:spLocks noGrp="1"/>
          </p:cNvSpPr>
          <p:nvPr>
            <p:ph type="sldNum" sz="quarter" idx="5"/>
          </p:nvPr>
        </p:nvSpPr>
        <p:spPr>
          <a:noFill/>
        </p:spPr>
        <p:txBody>
          <a:bodyPr/>
          <a:lstStyle/>
          <a:p>
            <a:fld id="{2BE5FBF1-329B-4F92-9342-3392C460E68A}" type="slidenum">
              <a:rPr lang="es-ES_tradnl" smtClean="0"/>
              <a:pPr/>
              <a:t>92</a:t>
            </a:fld>
            <a:endParaRPr lang="es-ES_tradnl"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1 Marcador de imagen de diapositiva"/>
          <p:cNvSpPr>
            <a:spLocks noGrp="1" noRot="1" noChangeAspect="1" noTextEdit="1"/>
          </p:cNvSpPr>
          <p:nvPr>
            <p:ph type="sldImg"/>
          </p:nvPr>
        </p:nvSpPr>
        <p:spPr>
          <a:ln/>
        </p:spPr>
      </p:sp>
      <p:sp>
        <p:nvSpPr>
          <p:cNvPr id="216067" name="2 Marcador de notas"/>
          <p:cNvSpPr>
            <a:spLocks noGrp="1"/>
          </p:cNvSpPr>
          <p:nvPr>
            <p:ph type="body" idx="1"/>
          </p:nvPr>
        </p:nvSpPr>
        <p:spPr>
          <a:noFill/>
          <a:ln/>
        </p:spPr>
        <p:txBody>
          <a:bodyPr/>
          <a:lstStyle/>
          <a:p>
            <a:endParaRPr lang="es-US" smtClean="0"/>
          </a:p>
        </p:txBody>
      </p:sp>
      <p:sp>
        <p:nvSpPr>
          <p:cNvPr id="216068" name="3 Marcador de número de diapositiva"/>
          <p:cNvSpPr>
            <a:spLocks noGrp="1"/>
          </p:cNvSpPr>
          <p:nvPr>
            <p:ph type="sldNum" sz="quarter" idx="5"/>
          </p:nvPr>
        </p:nvSpPr>
        <p:spPr>
          <a:noFill/>
        </p:spPr>
        <p:txBody>
          <a:bodyPr/>
          <a:lstStyle/>
          <a:p>
            <a:fld id="{67032BB2-D3BA-430B-80A2-2723C9E999E7}" type="slidenum">
              <a:rPr lang="es-ES_tradnl" smtClean="0"/>
              <a:pPr/>
              <a:t>93</a:t>
            </a:fld>
            <a:endParaRPr lang="es-ES_tradnl"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1 Marcador de imagen de diapositiva"/>
          <p:cNvSpPr>
            <a:spLocks noGrp="1" noRot="1" noChangeAspect="1" noTextEdit="1"/>
          </p:cNvSpPr>
          <p:nvPr>
            <p:ph type="sldImg"/>
          </p:nvPr>
        </p:nvSpPr>
        <p:spPr>
          <a:ln/>
        </p:spPr>
      </p:sp>
      <p:sp>
        <p:nvSpPr>
          <p:cNvPr id="217091" name="2 Marcador de notas"/>
          <p:cNvSpPr>
            <a:spLocks noGrp="1"/>
          </p:cNvSpPr>
          <p:nvPr>
            <p:ph type="body" idx="1"/>
          </p:nvPr>
        </p:nvSpPr>
        <p:spPr>
          <a:noFill/>
          <a:ln/>
        </p:spPr>
        <p:txBody>
          <a:bodyPr/>
          <a:lstStyle/>
          <a:p>
            <a:endParaRPr lang="es-US" smtClean="0"/>
          </a:p>
        </p:txBody>
      </p:sp>
      <p:sp>
        <p:nvSpPr>
          <p:cNvPr id="217092" name="3 Marcador de número de diapositiva"/>
          <p:cNvSpPr>
            <a:spLocks noGrp="1"/>
          </p:cNvSpPr>
          <p:nvPr>
            <p:ph type="sldNum" sz="quarter" idx="5"/>
          </p:nvPr>
        </p:nvSpPr>
        <p:spPr>
          <a:noFill/>
        </p:spPr>
        <p:txBody>
          <a:bodyPr/>
          <a:lstStyle/>
          <a:p>
            <a:fld id="{ABE4932C-57C4-48CE-9CBD-620EA9CAF5E8}" type="slidenum">
              <a:rPr lang="es-ES_tradnl" smtClean="0"/>
              <a:pPr/>
              <a:t>94</a:t>
            </a:fld>
            <a:endParaRPr lang="es-ES_tradnl"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1 Marcador de imagen de diapositiva"/>
          <p:cNvSpPr>
            <a:spLocks noGrp="1" noRot="1" noChangeAspect="1" noTextEdit="1"/>
          </p:cNvSpPr>
          <p:nvPr>
            <p:ph type="sldImg"/>
          </p:nvPr>
        </p:nvSpPr>
        <p:spPr>
          <a:ln/>
        </p:spPr>
      </p:sp>
      <p:sp>
        <p:nvSpPr>
          <p:cNvPr id="218115" name="2 Marcador de notas"/>
          <p:cNvSpPr>
            <a:spLocks noGrp="1"/>
          </p:cNvSpPr>
          <p:nvPr>
            <p:ph type="body" idx="1"/>
          </p:nvPr>
        </p:nvSpPr>
        <p:spPr>
          <a:noFill/>
          <a:ln/>
        </p:spPr>
        <p:txBody>
          <a:bodyPr/>
          <a:lstStyle/>
          <a:p>
            <a:endParaRPr lang="es-US" smtClean="0"/>
          </a:p>
        </p:txBody>
      </p:sp>
      <p:sp>
        <p:nvSpPr>
          <p:cNvPr id="218116" name="3 Marcador de número de diapositiva"/>
          <p:cNvSpPr>
            <a:spLocks noGrp="1"/>
          </p:cNvSpPr>
          <p:nvPr>
            <p:ph type="sldNum" sz="quarter" idx="5"/>
          </p:nvPr>
        </p:nvSpPr>
        <p:spPr>
          <a:noFill/>
        </p:spPr>
        <p:txBody>
          <a:bodyPr/>
          <a:lstStyle/>
          <a:p>
            <a:fld id="{BD2FC0C2-3BFE-4DB8-B988-BFDA598AAF5F}" type="slidenum">
              <a:rPr lang="es-ES_tradnl" smtClean="0"/>
              <a:pPr/>
              <a:t>95</a:t>
            </a:fld>
            <a:endParaRPr lang="es-ES_tradnl"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1 Marcador de imagen de diapositiva"/>
          <p:cNvSpPr>
            <a:spLocks noGrp="1" noRot="1" noChangeAspect="1" noTextEdit="1"/>
          </p:cNvSpPr>
          <p:nvPr>
            <p:ph type="sldImg"/>
          </p:nvPr>
        </p:nvSpPr>
        <p:spPr>
          <a:ln/>
        </p:spPr>
      </p:sp>
      <p:sp>
        <p:nvSpPr>
          <p:cNvPr id="219139" name="2 Marcador de notas"/>
          <p:cNvSpPr>
            <a:spLocks noGrp="1"/>
          </p:cNvSpPr>
          <p:nvPr>
            <p:ph type="body" idx="1"/>
          </p:nvPr>
        </p:nvSpPr>
        <p:spPr>
          <a:noFill/>
          <a:ln/>
        </p:spPr>
        <p:txBody>
          <a:bodyPr/>
          <a:lstStyle/>
          <a:p>
            <a:endParaRPr lang="es-US" smtClean="0"/>
          </a:p>
        </p:txBody>
      </p:sp>
      <p:sp>
        <p:nvSpPr>
          <p:cNvPr id="219140" name="3 Marcador de número de diapositiva"/>
          <p:cNvSpPr>
            <a:spLocks noGrp="1"/>
          </p:cNvSpPr>
          <p:nvPr>
            <p:ph type="sldNum" sz="quarter" idx="5"/>
          </p:nvPr>
        </p:nvSpPr>
        <p:spPr>
          <a:noFill/>
        </p:spPr>
        <p:txBody>
          <a:bodyPr/>
          <a:lstStyle/>
          <a:p>
            <a:fld id="{0FB92A56-DBE8-40A3-81EC-1061BCD2045F}" type="slidenum">
              <a:rPr lang="es-ES_tradnl" smtClean="0"/>
              <a:pPr/>
              <a:t>96</a:t>
            </a:fld>
            <a:endParaRPr lang="es-ES_tradnl"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1 Marcador de imagen de diapositiva"/>
          <p:cNvSpPr>
            <a:spLocks noGrp="1" noRot="1" noChangeAspect="1" noTextEdit="1"/>
          </p:cNvSpPr>
          <p:nvPr>
            <p:ph type="sldImg"/>
          </p:nvPr>
        </p:nvSpPr>
        <p:spPr>
          <a:ln/>
        </p:spPr>
      </p:sp>
      <p:sp>
        <p:nvSpPr>
          <p:cNvPr id="220163" name="2 Marcador de notas"/>
          <p:cNvSpPr>
            <a:spLocks noGrp="1"/>
          </p:cNvSpPr>
          <p:nvPr>
            <p:ph type="body" idx="1"/>
          </p:nvPr>
        </p:nvSpPr>
        <p:spPr>
          <a:noFill/>
          <a:ln/>
        </p:spPr>
        <p:txBody>
          <a:bodyPr/>
          <a:lstStyle/>
          <a:p>
            <a:endParaRPr lang="es-US" smtClean="0"/>
          </a:p>
        </p:txBody>
      </p:sp>
      <p:sp>
        <p:nvSpPr>
          <p:cNvPr id="220164" name="3 Marcador de número de diapositiva"/>
          <p:cNvSpPr>
            <a:spLocks noGrp="1"/>
          </p:cNvSpPr>
          <p:nvPr>
            <p:ph type="sldNum" sz="quarter" idx="5"/>
          </p:nvPr>
        </p:nvSpPr>
        <p:spPr>
          <a:noFill/>
        </p:spPr>
        <p:txBody>
          <a:bodyPr/>
          <a:lstStyle/>
          <a:p>
            <a:fld id="{92B136D9-63CA-429D-87BE-7A8B977E689C}" type="slidenum">
              <a:rPr lang="es-ES_tradnl" smtClean="0"/>
              <a:pPr/>
              <a:t>97</a:t>
            </a:fld>
            <a:endParaRPr lang="es-ES_tradnl"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1 Marcador de imagen de diapositiva"/>
          <p:cNvSpPr>
            <a:spLocks noGrp="1" noRot="1" noChangeAspect="1" noTextEdit="1"/>
          </p:cNvSpPr>
          <p:nvPr>
            <p:ph type="sldImg"/>
          </p:nvPr>
        </p:nvSpPr>
        <p:spPr>
          <a:ln/>
        </p:spPr>
      </p:sp>
      <p:sp>
        <p:nvSpPr>
          <p:cNvPr id="221187" name="2 Marcador de notas"/>
          <p:cNvSpPr>
            <a:spLocks noGrp="1"/>
          </p:cNvSpPr>
          <p:nvPr>
            <p:ph type="body" idx="1"/>
          </p:nvPr>
        </p:nvSpPr>
        <p:spPr>
          <a:noFill/>
          <a:ln/>
        </p:spPr>
        <p:txBody>
          <a:bodyPr/>
          <a:lstStyle/>
          <a:p>
            <a:endParaRPr lang="es-US" smtClean="0"/>
          </a:p>
        </p:txBody>
      </p:sp>
      <p:sp>
        <p:nvSpPr>
          <p:cNvPr id="221188" name="3 Marcador de número de diapositiva"/>
          <p:cNvSpPr>
            <a:spLocks noGrp="1"/>
          </p:cNvSpPr>
          <p:nvPr>
            <p:ph type="sldNum" sz="quarter" idx="5"/>
          </p:nvPr>
        </p:nvSpPr>
        <p:spPr>
          <a:noFill/>
        </p:spPr>
        <p:txBody>
          <a:bodyPr/>
          <a:lstStyle/>
          <a:p>
            <a:fld id="{FBCBD8E8-5A11-4539-92E5-A85D13383F81}" type="slidenum">
              <a:rPr lang="es-ES_tradnl" smtClean="0"/>
              <a:pPr/>
              <a:t>98</a:t>
            </a:fld>
            <a:endParaRPr lang="es-ES_tradnl"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1 Marcador de imagen de diapositiva"/>
          <p:cNvSpPr>
            <a:spLocks noGrp="1" noRot="1" noChangeAspect="1" noTextEdit="1"/>
          </p:cNvSpPr>
          <p:nvPr>
            <p:ph type="sldImg"/>
          </p:nvPr>
        </p:nvSpPr>
        <p:spPr>
          <a:ln/>
        </p:spPr>
      </p:sp>
      <p:sp>
        <p:nvSpPr>
          <p:cNvPr id="222211" name="2 Marcador de notas"/>
          <p:cNvSpPr>
            <a:spLocks noGrp="1"/>
          </p:cNvSpPr>
          <p:nvPr>
            <p:ph type="body" idx="1"/>
          </p:nvPr>
        </p:nvSpPr>
        <p:spPr>
          <a:noFill/>
          <a:ln/>
        </p:spPr>
        <p:txBody>
          <a:bodyPr/>
          <a:lstStyle/>
          <a:p>
            <a:endParaRPr lang="es-US" smtClean="0"/>
          </a:p>
        </p:txBody>
      </p:sp>
      <p:sp>
        <p:nvSpPr>
          <p:cNvPr id="222212" name="3 Marcador de número de diapositiva"/>
          <p:cNvSpPr>
            <a:spLocks noGrp="1"/>
          </p:cNvSpPr>
          <p:nvPr>
            <p:ph type="sldNum" sz="quarter" idx="5"/>
          </p:nvPr>
        </p:nvSpPr>
        <p:spPr>
          <a:noFill/>
        </p:spPr>
        <p:txBody>
          <a:bodyPr/>
          <a:lstStyle/>
          <a:p>
            <a:fld id="{796EF4D7-9C53-4CE9-B068-B1EC36677896}" type="slidenum">
              <a:rPr lang="es-ES_tradnl" smtClean="0"/>
              <a:pPr/>
              <a:t>99</a:t>
            </a:fld>
            <a:endParaRPr lang="es-ES_tradn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s-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grpSp>
      </p:grpSp>
      <p:sp>
        <p:nvSpPr>
          <p:cNvPr id="3106" name="Rectangle 34"/>
          <p:cNvSpPr>
            <a:spLocks noGrp="1" noChangeArrowheads="1"/>
          </p:cNvSpPr>
          <p:nvPr>
            <p:ph type="ctrTitle" sz="quarter"/>
          </p:nvPr>
        </p:nvSpPr>
        <p:spPr>
          <a:xfrm>
            <a:off x="1143000" y="2286000"/>
            <a:ext cx="7772400" cy="1143000"/>
          </a:xfrm>
        </p:spPr>
        <p:txBody>
          <a:bodyPr/>
          <a:lstStyle>
            <a:lvl1pPr>
              <a:defRPr/>
            </a:lvl1pPr>
          </a:lstStyle>
          <a:p>
            <a:r>
              <a:rPr lang="es-ES_tradnl"/>
              <a:t>Click to edit Master title style</a:t>
            </a:r>
          </a:p>
        </p:txBody>
      </p:sp>
      <p:sp>
        <p:nvSpPr>
          <p:cNvPr id="310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s-ES_tradnl"/>
              <a:t>Click to edit Master subtitle style</a:t>
            </a:r>
          </a:p>
        </p:txBody>
      </p:sp>
      <p:sp>
        <p:nvSpPr>
          <p:cNvPr id="36" name="Rectangle 36"/>
          <p:cNvSpPr>
            <a:spLocks noGrp="1" noChangeArrowheads="1"/>
          </p:cNvSpPr>
          <p:nvPr>
            <p:ph type="dt" sz="quarter" idx="10"/>
          </p:nvPr>
        </p:nvSpPr>
        <p:spPr bwMode="auto">
          <a:xfrm>
            <a:off x="1143000" y="6248400"/>
            <a:ext cx="1905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spcBef>
                <a:spcPct val="0"/>
              </a:spcBef>
              <a:buClrTx/>
              <a:buSzTx/>
              <a:buFontTx/>
              <a:buNone/>
              <a:defRPr sz="1400">
                <a:solidFill>
                  <a:srgbClr val="FFFFFF"/>
                </a:solidFill>
                <a:effectLst/>
                <a:latin typeface="Arial" charset="0"/>
              </a:defRPr>
            </a:lvl1pPr>
          </a:lstStyle>
          <a:p>
            <a:pPr>
              <a:defRPr/>
            </a:pPr>
            <a:endParaRPr lang="es-ES_tradnl"/>
          </a:p>
        </p:txBody>
      </p:sp>
      <p:sp>
        <p:nvSpPr>
          <p:cNvPr id="37" name="Rectangle 37"/>
          <p:cNvSpPr>
            <a:spLocks noGrp="1" noChangeArrowheads="1"/>
          </p:cNvSpPr>
          <p:nvPr>
            <p:ph type="ftr" sz="quarter" idx="11"/>
          </p:nvPr>
        </p:nvSpPr>
        <p:spPr bwMode="auto">
          <a:xfrm>
            <a:off x="3581400" y="6248400"/>
            <a:ext cx="28956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ctr">
              <a:spcBef>
                <a:spcPct val="0"/>
              </a:spcBef>
              <a:buClrTx/>
              <a:buSzTx/>
              <a:buFontTx/>
              <a:buNone/>
              <a:defRPr sz="1400">
                <a:solidFill>
                  <a:srgbClr val="FFFFFF"/>
                </a:solidFill>
                <a:effectLst/>
                <a:latin typeface="Arial" charset="0"/>
              </a:defRPr>
            </a:lvl1pPr>
          </a:lstStyle>
          <a:p>
            <a:pPr>
              <a:defRPr/>
            </a:pPr>
            <a:endParaRPr lang="es-ES_tradnl"/>
          </a:p>
        </p:txBody>
      </p:sp>
      <p:sp>
        <p:nvSpPr>
          <p:cNvPr id="38" name="Rectangle 38"/>
          <p:cNvSpPr>
            <a:spLocks noGrp="1" noChangeArrowheads="1"/>
          </p:cNvSpPr>
          <p:nvPr>
            <p:ph type="sldNum" sz="quarter" idx="12"/>
          </p:nvPr>
        </p:nvSpPr>
        <p:spPr bwMode="auto">
          <a:xfrm>
            <a:off x="7010400" y="6248400"/>
            <a:ext cx="1905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r">
              <a:spcBef>
                <a:spcPct val="0"/>
              </a:spcBef>
              <a:buClrTx/>
              <a:buSzTx/>
              <a:buFontTx/>
              <a:buNone/>
              <a:defRPr sz="1400">
                <a:solidFill>
                  <a:srgbClr val="FFFFFF"/>
                </a:solidFill>
                <a:effectLst/>
                <a:latin typeface="Arial" charset="0"/>
              </a:defRPr>
            </a:lvl1pPr>
          </a:lstStyle>
          <a:p>
            <a:pPr>
              <a:defRPr/>
            </a:pPr>
            <a:fld id="{A8CFE3FD-6999-4397-84F5-443CE7130254}" type="slidenum">
              <a:rPr lang="es-ES_tradnl"/>
              <a:pPr>
                <a:defRPr/>
              </a:pPr>
              <a:t>‹Nº›</a:t>
            </a:fld>
            <a:endParaRPr lang="es-ES_tradnl"/>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77050" y="-228600"/>
            <a:ext cx="1962150" cy="6934200"/>
          </a:xfrm>
        </p:spPr>
        <p:txBody>
          <a:bodyPr vert="eaVert"/>
          <a:lstStyle/>
          <a:p>
            <a:r>
              <a:rPr lang="es-ES" smtClean="0"/>
              <a:t>Haga clic para modificar el estilo de título del patrón</a:t>
            </a:r>
            <a:endParaRPr lang="es-US"/>
          </a:p>
        </p:txBody>
      </p:sp>
      <p:sp>
        <p:nvSpPr>
          <p:cNvPr id="3" name="2 Marcador de texto vertical"/>
          <p:cNvSpPr>
            <a:spLocks noGrp="1"/>
          </p:cNvSpPr>
          <p:nvPr>
            <p:ph type="body" orient="vert" idx="1"/>
          </p:nvPr>
        </p:nvSpPr>
        <p:spPr>
          <a:xfrm>
            <a:off x="990600" y="-228600"/>
            <a:ext cx="5734050" cy="69342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S"/>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990600" y="-228600"/>
            <a:ext cx="7772400" cy="1143000"/>
          </a:xfrm>
        </p:spPr>
        <p:txBody>
          <a:bodyPr/>
          <a:lstStyle/>
          <a:p>
            <a:r>
              <a:rPr lang="es-ES" smtClean="0"/>
              <a:t>Haga clic para modificar el estilo de título del patrón</a:t>
            </a:r>
            <a:endParaRPr lang="es-US"/>
          </a:p>
        </p:txBody>
      </p:sp>
      <p:sp>
        <p:nvSpPr>
          <p:cNvPr id="3" name="2 Marcador de texto"/>
          <p:cNvSpPr>
            <a:spLocks noGrp="1"/>
          </p:cNvSpPr>
          <p:nvPr>
            <p:ph type="body" sz="half" idx="1"/>
          </p:nvPr>
        </p:nvSpPr>
        <p:spPr>
          <a:xfrm>
            <a:off x="1066800" y="1066800"/>
            <a:ext cx="3810000" cy="5638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S"/>
          </a:p>
        </p:txBody>
      </p:sp>
      <p:sp>
        <p:nvSpPr>
          <p:cNvPr id="4" name="3 Marcador de contenido"/>
          <p:cNvSpPr>
            <a:spLocks noGrp="1"/>
          </p:cNvSpPr>
          <p:nvPr>
            <p:ph sz="quarter" idx="2"/>
          </p:nvPr>
        </p:nvSpPr>
        <p:spPr>
          <a:xfrm>
            <a:off x="5029200" y="1066800"/>
            <a:ext cx="3810000" cy="2743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S"/>
          </a:p>
        </p:txBody>
      </p:sp>
      <p:sp>
        <p:nvSpPr>
          <p:cNvPr id="5" name="4 Marcador de contenido"/>
          <p:cNvSpPr>
            <a:spLocks noGrp="1"/>
          </p:cNvSpPr>
          <p:nvPr>
            <p:ph sz="quarter" idx="3"/>
          </p:nvPr>
        </p:nvSpPr>
        <p:spPr>
          <a:xfrm>
            <a:off x="5029200" y="3962400"/>
            <a:ext cx="3810000" cy="2743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990600" y="-228600"/>
            <a:ext cx="7772400" cy="1143000"/>
          </a:xfrm>
        </p:spPr>
        <p:txBody>
          <a:bodyPr/>
          <a:lstStyle/>
          <a:p>
            <a:r>
              <a:rPr lang="es-ES" smtClean="0"/>
              <a:t>Haga clic para modificar el estilo de título del patrón</a:t>
            </a:r>
            <a:endParaRPr lang="es-US"/>
          </a:p>
        </p:txBody>
      </p:sp>
      <p:sp>
        <p:nvSpPr>
          <p:cNvPr id="3" name="2 Marcador de texto"/>
          <p:cNvSpPr>
            <a:spLocks noGrp="1"/>
          </p:cNvSpPr>
          <p:nvPr>
            <p:ph type="body" sz="half" idx="1"/>
          </p:nvPr>
        </p:nvSpPr>
        <p:spPr>
          <a:xfrm>
            <a:off x="1066800" y="1066800"/>
            <a:ext cx="3810000" cy="5638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S"/>
          </a:p>
        </p:txBody>
      </p:sp>
      <p:sp>
        <p:nvSpPr>
          <p:cNvPr id="4" name="3 Marcador de contenido"/>
          <p:cNvSpPr>
            <a:spLocks noGrp="1"/>
          </p:cNvSpPr>
          <p:nvPr>
            <p:ph sz="half" idx="2"/>
          </p:nvPr>
        </p:nvSpPr>
        <p:spPr>
          <a:xfrm>
            <a:off x="5029200" y="1066800"/>
            <a:ext cx="3810000" cy="5638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S"/>
          </a:p>
        </p:txBody>
      </p:sp>
      <p:sp>
        <p:nvSpPr>
          <p:cNvPr id="3" name="2 Marcador de contenido"/>
          <p:cNvSpPr>
            <a:spLocks noGrp="1"/>
          </p:cNvSpPr>
          <p:nvPr>
            <p:ph sz="half" idx="1"/>
          </p:nvPr>
        </p:nvSpPr>
        <p:spPr>
          <a:xfrm>
            <a:off x="1066800" y="1066800"/>
            <a:ext cx="38100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S"/>
          </a:p>
        </p:txBody>
      </p:sp>
      <p:sp>
        <p:nvSpPr>
          <p:cNvPr id="4" name="3 Marcador de contenido"/>
          <p:cNvSpPr>
            <a:spLocks noGrp="1"/>
          </p:cNvSpPr>
          <p:nvPr>
            <p:ph sz="half" idx="2"/>
          </p:nvPr>
        </p:nvSpPr>
        <p:spPr>
          <a:xfrm>
            <a:off x="5029200" y="1066800"/>
            <a:ext cx="38100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108585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s-US"/>
            </a:p>
          </p:txBody>
        </p:sp>
        <p:grpSp>
          <p:nvGrpSpPr>
            <p:cNvPr id="3078" name="Group 4"/>
            <p:cNvGrpSpPr>
              <a:grpSpLocks/>
            </p:cNvGrpSpPr>
            <p:nvPr/>
          </p:nvGrpSpPr>
          <p:grpSpPr bwMode="auto">
            <a:xfrm>
              <a:off x="48" y="102"/>
              <a:ext cx="96" cy="4128"/>
              <a:chOff x="48" y="102"/>
              <a:chExt cx="96" cy="4128"/>
            </a:xfrm>
          </p:grpSpPr>
          <p:sp>
            <p:nvSpPr>
              <p:cNvPr id="2053"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54" name="Rectangle 6"/>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55"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56" name="Rectangle 8"/>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57"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58" name="Rectangle 10"/>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59"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60" name="Rectangle 12"/>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61"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62" name="Rectangle 14"/>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63" name="Rectangle 15"/>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64" name="Rectangle 16"/>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65"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66" name="Rectangle 18"/>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67"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68"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69"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70" name="Rectangle 22"/>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71"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72"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73"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74" name="Rectangle 26"/>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75" name="Rectangle 27"/>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76"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77"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78"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79" name="Rectangle 31"/>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80"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sp>
            <p:nvSpPr>
              <p:cNvPr id="2081"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s-US"/>
              </a:p>
            </p:txBody>
          </p:sp>
        </p:grpSp>
      </p:grpSp>
      <p:sp>
        <p:nvSpPr>
          <p:cNvPr id="3075" name="Rectangle 34"/>
          <p:cNvSpPr>
            <a:spLocks noGrp="1" noChangeArrowheads="1"/>
          </p:cNvSpPr>
          <p:nvPr>
            <p:ph type="title"/>
          </p:nvPr>
        </p:nvSpPr>
        <p:spPr bwMode="auto">
          <a:xfrm>
            <a:off x="990600" y="-228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s-ES_tradnl" smtClean="0"/>
              <a:t>Click to edit Master title style</a:t>
            </a:r>
          </a:p>
        </p:txBody>
      </p:sp>
      <p:sp>
        <p:nvSpPr>
          <p:cNvPr id="2087" name="Rectangle 39"/>
          <p:cNvSpPr>
            <a:spLocks noGrp="1" noChangeArrowheads="1"/>
          </p:cNvSpPr>
          <p:nvPr>
            <p:ph type="body" idx="1"/>
          </p:nvPr>
        </p:nvSpPr>
        <p:spPr bwMode="auto">
          <a:xfrm>
            <a:off x="1066800" y="1066800"/>
            <a:ext cx="7772400" cy="5638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p>
        </p:txBody>
      </p:sp>
    </p:spTree>
  </p:cSld>
  <p:clrMap bg1="dk2" tx1="lt1" bg2="dk1" tx2="lt2" accent1="accent1" accent2="accent2" accent3="accent3" accent4="accent4" accent5="accent5" accent6="accent6" hlink="hlink" folHlink="folHlink"/>
  <p:sldLayoutIdLst>
    <p:sldLayoutId id="2147483718"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ransition spd="med"/>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fontAlgn="base">
        <a:spcBef>
          <a:spcPct val="0"/>
        </a:spcBef>
        <a:spcAft>
          <a:spcPct val="0"/>
        </a:spcAft>
        <a:defRPr sz="4400">
          <a:solidFill>
            <a:srgbClr val="FFFF00"/>
          </a:solidFill>
          <a:latin typeface="Arial" charset="0"/>
        </a:defRPr>
      </a:lvl6pPr>
      <a:lvl7pPr marL="914400" algn="ctr" rtl="0" fontAlgn="base">
        <a:spcBef>
          <a:spcPct val="0"/>
        </a:spcBef>
        <a:spcAft>
          <a:spcPct val="0"/>
        </a:spcAft>
        <a:defRPr sz="4400">
          <a:solidFill>
            <a:srgbClr val="FFFF00"/>
          </a:solidFill>
          <a:latin typeface="Arial" charset="0"/>
        </a:defRPr>
      </a:lvl7pPr>
      <a:lvl8pPr marL="1371600" algn="ctr" rtl="0" fontAlgn="base">
        <a:spcBef>
          <a:spcPct val="0"/>
        </a:spcBef>
        <a:spcAft>
          <a:spcPct val="0"/>
        </a:spcAft>
        <a:defRPr sz="4400">
          <a:solidFill>
            <a:srgbClr val="FFFF00"/>
          </a:solidFill>
          <a:latin typeface="Arial" charset="0"/>
        </a:defRPr>
      </a:lvl8pPr>
      <a:lvl9pPr marL="1828800" algn="ctr" rtl="0" fontAlgn="base">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lr>
          <a:srgbClr val="FF0000"/>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FF00"/>
        </a:buClr>
        <a:buSzPct val="60000"/>
        <a:buFont typeface="Wingdings" pitchFamily="2" charset="2"/>
        <a:buChar char="u"/>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a:solidFill>
            <a:schemeClr val="tx1"/>
          </a:solidFill>
          <a:effectLst>
            <a:outerShdw blurRad="38100" dist="38100" dir="2700000" algn="tl">
              <a:srgbClr val="000000"/>
            </a:outerShdw>
          </a:effectLst>
          <a:latin typeface="+mn-lt"/>
        </a:defRPr>
      </a:lvl9pPr>
    </p:bodyStyle>
    <p:other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barcillo@gmail.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10.xml"/><Relationship Id="rId16"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5" Type="http://schemas.openxmlformats.org/officeDocument/2006/relationships/image" Target="../media/image3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100.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http://www.pharmcentral.com/molex/seds6.gif"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54.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Hoja_de_c_lculo_de_Microsoft_Office_Excel_97-20031.xls"/></Relationships>
</file>

<file path=ppt/slides/_rels/slide109.xml.rels><?xml version="1.0" encoding="UTF-8" standalone="yes"?>
<Relationships xmlns="http://schemas.openxmlformats.org/package/2006/relationships"><Relationship Id="rId3" Type="http://schemas.openxmlformats.org/officeDocument/2006/relationships/image" Target="../media/image356.jpe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359.jpeg"/><Relationship Id="rId5" Type="http://schemas.openxmlformats.org/officeDocument/2006/relationships/image" Target="../media/image358.jpeg"/><Relationship Id="rId4" Type="http://schemas.openxmlformats.org/officeDocument/2006/relationships/image" Target="../media/image357.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0.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362.jpeg"/><Relationship Id="rId4" Type="http://schemas.openxmlformats.org/officeDocument/2006/relationships/image" Target="../media/image361.png"/></Relationships>
</file>

<file path=ppt/slides/_rels/slide111.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29.pn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bkwine.com/wine_pictures/champagne/moet_et_chandon/pages/040923-139-3911.htm" TargetMode="External"/><Relationship Id="rId5" Type="http://schemas.openxmlformats.org/officeDocument/2006/relationships/image" Target="../media/image49.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hyperlink" Target="http://upload.wikimedia.org/wikipedia/commons/e/e9/Illustration_Humulus_lupulus0.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dspace.espol.edu.ec/browse?type=author&amp;order=ASC&amp;rpp=20&amp;value=Marcillo+Morla%2C+Fabrizi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hyperlink" Target="http://es.wikipedia.org/wiki/Imagen:Bombay-sapphire.jpg" TargetMode="External"/><Relationship Id="rId7" Type="http://schemas.openxmlformats.org/officeDocument/2006/relationships/image" Target="../media/image9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dspace.espol.edu.ec/browse?type=author&amp;value=Marcillo%20Morla,%20Fabricio"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103.jpeg"/><Relationship Id="rId4" Type="http://schemas.openxmlformats.org/officeDocument/2006/relationships/image" Target="../media/image102.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5.jpeg"/><Relationship Id="rId7" Type="http://schemas.openxmlformats.org/officeDocument/2006/relationships/image" Target="../media/image107.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es.wikipedia.org/wiki/Imagen:Pisco-bottles-Chile.jpg" TargetMode="External"/><Relationship Id="rId5" Type="http://schemas.openxmlformats.org/officeDocument/2006/relationships/image" Target="../media/image106.jpeg"/><Relationship Id="rId4" Type="http://schemas.openxmlformats.org/officeDocument/2006/relationships/hyperlink" Target="http://es.wikipedia.org/wiki/Imagen:Pisco.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111.jpeg"/><Relationship Id="rId4" Type="http://schemas.openxmlformats.org/officeDocument/2006/relationships/image" Target="../media/image1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3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4.jpeg"/><Relationship Id="rId7" Type="http://schemas.openxmlformats.org/officeDocument/2006/relationships/image" Target="../media/image95.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jpeg"/></Relationships>
</file>

<file path=ppt/slides/_rels/slide4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 Id="rId9" Type="http://schemas.openxmlformats.org/officeDocument/2006/relationships/image" Target="../media/image135.jpeg"/></Relationships>
</file>

<file path=ppt/slides/_rels/slide42.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image" Target="../media/image146.jpeg"/><Relationship Id="rId3" Type="http://schemas.openxmlformats.org/officeDocument/2006/relationships/image" Target="../media/image136.jpeg"/><Relationship Id="rId7" Type="http://schemas.openxmlformats.org/officeDocument/2006/relationships/image" Target="../media/image140.jpeg"/><Relationship Id="rId12" Type="http://schemas.openxmlformats.org/officeDocument/2006/relationships/image" Target="../media/image145.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39.jpeg"/><Relationship Id="rId11" Type="http://schemas.openxmlformats.org/officeDocument/2006/relationships/image" Target="../media/image144.jpeg"/><Relationship Id="rId5" Type="http://schemas.openxmlformats.org/officeDocument/2006/relationships/image" Target="../media/image138.jpeg"/><Relationship Id="rId10" Type="http://schemas.openxmlformats.org/officeDocument/2006/relationships/image" Target="../media/image143.jpeg"/><Relationship Id="rId4" Type="http://schemas.openxmlformats.org/officeDocument/2006/relationships/image" Target="../media/image137.jpeg"/><Relationship Id="rId9" Type="http://schemas.openxmlformats.org/officeDocument/2006/relationships/image" Target="../media/image142.jpeg"/><Relationship Id="rId14" Type="http://schemas.openxmlformats.org/officeDocument/2006/relationships/image" Target="../media/image147.jpeg"/></Relationships>
</file>

<file path=ppt/slides/_rels/slide43.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44.xml.rels><?xml version="1.0" encoding="UTF-8" standalone="yes"?>
<Relationships xmlns="http://schemas.openxmlformats.org/package/2006/relationships"><Relationship Id="rId8" Type="http://schemas.openxmlformats.org/officeDocument/2006/relationships/image" Target="../media/image157.jpeg"/><Relationship Id="rId13" Type="http://schemas.openxmlformats.org/officeDocument/2006/relationships/image" Target="../media/image161.jpeg"/><Relationship Id="rId3" Type="http://schemas.openxmlformats.org/officeDocument/2006/relationships/image" Target="../media/image154.jpeg"/><Relationship Id="rId7" Type="http://schemas.openxmlformats.org/officeDocument/2006/relationships/hyperlink" Target="http://www.bumwine.com/tbird.html" TargetMode="External"/><Relationship Id="rId12" Type="http://schemas.openxmlformats.org/officeDocument/2006/relationships/hyperlink" Target="http://en.wikipedia.org/wiki/Image:Boones_Farm_Strawberry_Hill.jp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56.jpeg"/><Relationship Id="rId11" Type="http://schemas.openxmlformats.org/officeDocument/2006/relationships/image" Target="../media/image160.jpeg"/><Relationship Id="rId5" Type="http://schemas.openxmlformats.org/officeDocument/2006/relationships/hyperlink" Target="http://www.bumwine.com/cisco.html" TargetMode="External"/><Relationship Id="rId10" Type="http://schemas.openxmlformats.org/officeDocument/2006/relationships/image" Target="../media/image159.jpeg"/><Relationship Id="rId4" Type="http://schemas.openxmlformats.org/officeDocument/2006/relationships/image" Target="../media/image155.jpeg"/><Relationship Id="rId9" Type="http://schemas.openxmlformats.org/officeDocument/2006/relationships/image" Target="../media/image158.jpeg"/><Relationship Id="rId14" Type="http://schemas.openxmlformats.org/officeDocument/2006/relationships/image" Target="../media/image162.jpeg"/></Relationships>
</file>

<file path=ppt/slides/_rels/slide4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165.jpeg"/><Relationship Id="rId4" Type="http://schemas.openxmlformats.org/officeDocument/2006/relationships/image" Target="../media/image164.jpeg"/></Relationships>
</file>

<file path=ppt/slides/_rels/slide4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47.xml.rels><?xml version="1.0" encoding="UTF-8" standalone="yes"?>
<Relationships xmlns="http://schemas.openxmlformats.org/package/2006/relationships"><Relationship Id="rId8" Type="http://schemas.openxmlformats.org/officeDocument/2006/relationships/image" Target="../media/image174.jpeg"/><Relationship Id="rId13" Type="http://schemas.openxmlformats.org/officeDocument/2006/relationships/image" Target="../media/image179.jpeg"/><Relationship Id="rId18" Type="http://schemas.openxmlformats.org/officeDocument/2006/relationships/hyperlink" Target="http://www.schweppes.de/sortiment/original-bitter-lemon/?WYSESSID=99dbc4d9988e579561bb5483cff001f3" TargetMode="External"/><Relationship Id="rId26" Type="http://schemas.openxmlformats.org/officeDocument/2006/relationships/image" Target="../media/image191.jpeg"/><Relationship Id="rId3" Type="http://schemas.openxmlformats.org/officeDocument/2006/relationships/hyperlink" Target="http://es.wikipedia.org/wiki/Imagen:Angosturabittersbottle.JPG" TargetMode="External"/><Relationship Id="rId21" Type="http://schemas.openxmlformats.org/officeDocument/2006/relationships/image" Target="../media/image186.jpeg"/><Relationship Id="rId34" Type="http://schemas.openxmlformats.org/officeDocument/2006/relationships/image" Target="../media/image199.jpeg"/><Relationship Id="rId7" Type="http://schemas.openxmlformats.org/officeDocument/2006/relationships/image" Target="../media/image173.jpeg"/><Relationship Id="rId12" Type="http://schemas.openxmlformats.org/officeDocument/2006/relationships/image" Target="../media/image178.jpeg"/><Relationship Id="rId17" Type="http://schemas.openxmlformats.org/officeDocument/2006/relationships/image" Target="../media/image183.jpeg"/><Relationship Id="rId25" Type="http://schemas.openxmlformats.org/officeDocument/2006/relationships/image" Target="../media/image190.jpeg"/><Relationship Id="rId33" Type="http://schemas.openxmlformats.org/officeDocument/2006/relationships/image" Target="../media/image198.jpeg"/><Relationship Id="rId2" Type="http://schemas.openxmlformats.org/officeDocument/2006/relationships/notesSlide" Target="../notesSlides/notesSlide47.xml"/><Relationship Id="rId16" Type="http://schemas.openxmlformats.org/officeDocument/2006/relationships/image" Target="../media/image182.jpeg"/><Relationship Id="rId20" Type="http://schemas.openxmlformats.org/officeDocument/2006/relationships/image" Target="../media/image185.jpeg"/><Relationship Id="rId29" Type="http://schemas.openxmlformats.org/officeDocument/2006/relationships/image" Target="../media/image194.png"/><Relationship Id="rId1" Type="http://schemas.openxmlformats.org/officeDocument/2006/relationships/slideLayout" Target="../slideLayouts/slideLayout6.xml"/><Relationship Id="rId6" Type="http://schemas.openxmlformats.org/officeDocument/2006/relationships/image" Target="../media/image172.jpeg"/><Relationship Id="rId11" Type="http://schemas.openxmlformats.org/officeDocument/2006/relationships/image" Target="../media/image177.jpeg"/><Relationship Id="rId24" Type="http://schemas.openxmlformats.org/officeDocument/2006/relationships/image" Target="../media/image189.jpeg"/><Relationship Id="rId32" Type="http://schemas.openxmlformats.org/officeDocument/2006/relationships/image" Target="../media/image197.jpeg"/><Relationship Id="rId5" Type="http://schemas.openxmlformats.org/officeDocument/2006/relationships/image" Target="../media/image171.jpeg"/><Relationship Id="rId15" Type="http://schemas.openxmlformats.org/officeDocument/2006/relationships/image" Target="../media/image181.png"/><Relationship Id="rId23" Type="http://schemas.openxmlformats.org/officeDocument/2006/relationships/image" Target="../media/image188.jpeg"/><Relationship Id="rId28" Type="http://schemas.openxmlformats.org/officeDocument/2006/relationships/image" Target="../media/image193.jpeg"/><Relationship Id="rId10" Type="http://schemas.openxmlformats.org/officeDocument/2006/relationships/image" Target="../media/image176.jpeg"/><Relationship Id="rId19" Type="http://schemas.openxmlformats.org/officeDocument/2006/relationships/image" Target="../media/image184.jpeg"/><Relationship Id="rId31" Type="http://schemas.openxmlformats.org/officeDocument/2006/relationships/image" Target="../media/image196.jpeg"/><Relationship Id="rId4" Type="http://schemas.openxmlformats.org/officeDocument/2006/relationships/image" Target="../media/image170.jpeg"/><Relationship Id="rId9" Type="http://schemas.openxmlformats.org/officeDocument/2006/relationships/image" Target="../media/image175.jpeg"/><Relationship Id="rId14" Type="http://schemas.openxmlformats.org/officeDocument/2006/relationships/image" Target="../media/image180.jpeg"/><Relationship Id="rId22" Type="http://schemas.openxmlformats.org/officeDocument/2006/relationships/image" Target="../media/image187.jpeg"/><Relationship Id="rId27" Type="http://schemas.openxmlformats.org/officeDocument/2006/relationships/image" Target="../media/image192.jpeg"/><Relationship Id="rId30" Type="http://schemas.openxmlformats.org/officeDocument/2006/relationships/image" Target="../media/image195.jpeg"/><Relationship Id="rId35" Type="http://schemas.openxmlformats.org/officeDocument/2006/relationships/image" Target="../media/image200.jpeg"/></Relationships>
</file>

<file path=ppt/slides/_rels/slide48.xml.rels><?xml version="1.0" encoding="UTF-8" standalone="yes"?>
<Relationships xmlns="http://schemas.openxmlformats.org/package/2006/relationships"><Relationship Id="rId3" Type="http://schemas.openxmlformats.org/officeDocument/2006/relationships/hyperlink" Target="http://es.wikipedia.org/wiki/Imagen:Angosturabittersbottle.JPG"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70.jpeg"/></Relationships>
</file>

<file path=ppt/slides/_rels/slide4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203.jpeg"/><Relationship Id="rId5" Type="http://schemas.openxmlformats.org/officeDocument/2006/relationships/image" Target="../media/image171.jpeg"/><Relationship Id="rId4" Type="http://schemas.openxmlformats.org/officeDocument/2006/relationships/image" Target="../media/image202.jpeg"/></Relationships>
</file>

<file path=ppt/slides/_rels/slide5.xml.rels><?xml version="1.0" encoding="UTF-8" standalone="yes"?>
<Relationships xmlns="http://schemas.openxmlformats.org/package/2006/relationships"><Relationship Id="rId3" Type="http://schemas.openxmlformats.org/officeDocument/2006/relationships/hyperlink" Target="http://es.wikipedia.org/wiki/Imagen:Ethanol.svg" TargetMode="External"/><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ecosofia.org/2006/05/etanol_energia_alternativa" TargetMode="Externa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04.jpeg"/><Relationship Id="rId4" Type="http://schemas.openxmlformats.org/officeDocument/2006/relationships/image" Target="../media/image173.jpeg"/></Relationships>
</file>

<file path=ppt/slides/_rels/slide51.xml.rels><?xml version="1.0" encoding="UTF-8" standalone="yes"?>
<Relationships xmlns="http://schemas.openxmlformats.org/package/2006/relationships"><Relationship Id="rId3" Type="http://schemas.openxmlformats.org/officeDocument/2006/relationships/image" Target="../media/image205.jpeg"/><Relationship Id="rId7" Type="http://schemas.openxmlformats.org/officeDocument/2006/relationships/image" Target="../media/image209.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jpeg"/><Relationship Id="rId4" Type="http://schemas.openxmlformats.org/officeDocument/2006/relationships/image" Target="../media/image206.jpeg"/></Relationships>
</file>

<file path=ppt/slides/_rels/slide52.xml.rels><?xml version="1.0" encoding="UTF-8" standalone="yes"?>
<Relationships xmlns="http://schemas.openxmlformats.org/package/2006/relationships"><Relationship Id="rId8" Type="http://schemas.openxmlformats.org/officeDocument/2006/relationships/image" Target="../media/image215.jpeg"/><Relationship Id="rId13" Type="http://schemas.openxmlformats.org/officeDocument/2006/relationships/image" Target="../media/image219.jpeg"/><Relationship Id="rId3" Type="http://schemas.openxmlformats.org/officeDocument/2006/relationships/image" Target="../media/image210.jpeg"/><Relationship Id="rId7" Type="http://schemas.openxmlformats.org/officeDocument/2006/relationships/image" Target="../media/image214.png"/><Relationship Id="rId12" Type="http://schemas.openxmlformats.org/officeDocument/2006/relationships/image" Target="../media/image218.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13.jpeg"/><Relationship Id="rId11" Type="http://schemas.openxmlformats.org/officeDocument/2006/relationships/image" Target="../media/image217.jpeg"/><Relationship Id="rId5" Type="http://schemas.openxmlformats.org/officeDocument/2006/relationships/image" Target="../media/image212.jpeg"/><Relationship Id="rId15" Type="http://schemas.openxmlformats.org/officeDocument/2006/relationships/image" Target="../media/image173.jpeg"/><Relationship Id="rId10" Type="http://schemas.openxmlformats.org/officeDocument/2006/relationships/image" Target="../media/image207.jpeg"/><Relationship Id="rId4" Type="http://schemas.openxmlformats.org/officeDocument/2006/relationships/image" Target="../media/image211.jpeg"/><Relationship Id="rId9" Type="http://schemas.openxmlformats.org/officeDocument/2006/relationships/image" Target="../media/image216.jpeg"/><Relationship Id="rId14" Type="http://schemas.openxmlformats.org/officeDocument/2006/relationships/image" Target="../media/image220.jpeg"/></Relationships>
</file>

<file path=ppt/slides/_rels/slide5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221.jpeg"/></Relationships>
</file>

<file path=ppt/slides/_rels/slide5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image" Target="../media/image194.png"/><Relationship Id="rId7" Type="http://schemas.openxmlformats.org/officeDocument/2006/relationships/image" Target="../media/image198.jpe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222.jpeg"/><Relationship Id="rId11" Type="http://schemas.openxmlformats.org/officeDocument/2006/relationships/image" Target="../media/image225.jpeg"/><Relationship Id="rId5" Type="http://schemas.openxmlformats.org/officeDocument/2006/relationships/image" Target="../media/image196.jpeg"/><Relationship Id="rId10" Type="http://schemas.openxmlformats.org/officeDocument/2006/relationships/image" Target="../media/image224.jpeg"/><Relationship Id="rId4" Type="http://schemas.openxmlformats.org/officeDocument/2006/relationships/image" Target="../media/image195.jpeg"/><Relationship Id="rId9" Type="http://schemas.openxmlformats.org/officeDocument/2006/relationships/image" Target="../media/image199.jpeg"/></Relationships>
</file>

<file path=ppt/slides/_rels/slide56.xml.rels><?xml version="1.0" encoding="UTF-8" standalone="yes"?>
<Relationships xmlns="http://schemas.openxmlformats.org/package/2006/relationships"><Relationship Id="rId8" Type="http://schemas.openxmlformats.org/officeDocument/2006/relationships/hyperlink" Target="http://cocktails.about.com/od/embellishments/ss/rm_glass_2.htm" TargetMode="External"/><Relationship Id="rId3" Type="http://schemas.openxmlformats.org/officeDocument/2006/relationships/image" Target="../media/image176.jpeg"/><Relationship Id="rId7" Type="http://schemas.openxmlformats.org/officeDocument/2006/relationships/image" Target="../media/image179.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177.jpeg"/><Relationship Id="rId9" Type="http://schemas.openxmlformats.org/officeDocument/2006/relationships/image" Target="../media/image228.jpeg"/></Relationships>
</file>

<file path=ppt/slides/_rels/slide57.xml.rels><?xml version="1.0" encoding="UTF-8" standalone="yes"?>
<Relationships xmlns="http://schemas.openxmlformats.org/package/2006/relationships"><Relationship Id="rId3" Type="http://schemas.openxmlformats.org/officeDocument/2006/relationships/hyperlink" Target="http://cocktails.about.com/od/embellishments/ss/rm_glass_3.htm" TargetMode="External"/><Relationship Id="rId7" Type="http://schemas.openxmlformats.org/officeDocument/2006/relationships/image" Target="../media/image231.jpe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230.jpeg"/><Relationship Id="rId5" Type="http://schemas.openxmlformats.org/officeDocument/2006/relationships/hyperlink" Target="http://cocktails.about.com/od/embellishments/ss/rm_glass_4.htm" TargetMode="External"/><Relationship Id="rId4" Type="http://schemas.openxmlformats.org/officeDocument/2006/relationships/image" Target="../media/image229.jpeg"/></Relationships>
</file>

<file path=ppt/slides/_rels/slide5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32.jpeg"/></Relationships>
</file>

<file path=ppt/slides/_rels/slide59.xml.rels><?xml version="1.0" encoding="UTF-8" standalone="yes"?>
<Relationships xmlns="http://schemas.openxmlformats.org/package/2006/relationships"><Relationship Id="rId3" Type="http://schemas.openxmlformats.org/officeDocument/2006/relationships/image" Target="../media/image233.jpeg"/><Relationship Id="rId7" Type="http://schemas.openxmlformats.org/officeDocument/2006/relationships/image" Target="../media/image193.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234.jpeg"/><Relationship Id="rId5" Type="http://schemas.openxmlformats.org/officeDocument/2006/relationships/image" Target="../media/image191.jpeg"/><Relationship Id="rId4" Type="http://schemas.openxmlformats.org/officeDocument/2006/relationships/image" Target="../media/image190.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hyperlink" Target="http://www.gracecathedral.org/enrichment/features/ghiberti/panel_L2.htm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35.jpeg"/><Relationship Id="rId7" Type="http://schemas.openxmlformats.org/officeDocument/2006/relationships/image" Target="../media/image189.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61.xml.rels><?xml version="1.0" encoding="UTF-8" standalone="yes"?>
<Relationships xmlns="http://schemas.openxmlformats.org/package/2006/relationships"><Relationship Id="rId8" Type="http://schemas.openxmlformats.org/officeDocument/2006/relationships/hyperlink" Target="http://www.schweppes.de/sortiment/original-bitter-lemon/?WYSESSID=99dbc4d9988e579561bb5483cff001f3" TargetMode="External"/><Relationship Id="rId3" Type="http://schemas.openxmlformats.org/officeDocument/2006/relationships/image" Target="../media/image180.jpeg"/><Relationship Id="rId7" Type="http://schemas.openxmlformats.org/officeDocument/2006/relationships/image" Target="../media/image236.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png"/><Relationship Id="rId9" Type="http://schemas.openxmlformats.org/officeDocument/2006/relationships/image" Target="../media/image237.jpeg"/></Relationships>
</file>

<file path=ppt/slides/_rels/slide6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39.jpeg"/></Relationships>
</file>

<file path=ppt/slides/_rels/slide63.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41.jpeg"/></Relationships>
</file>

<file path=ppt/slides/_rels/slide6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44.jpeg"/><Relationship Id="rId4" Type="http://schemas.openxmlformats.org/officeDocument/2006/relationships/image" Target="../media/image243.jpeg"/></Relationships>
</file>

<file path=ppt/slides/_rels/slide65.xml.rels><?xml version="1.0" encoding="UTF-8" standalone="yes"?>
<Relationships xmlns="http://schemas.openxmlformats.org/package/2006/relationships"><Relationship Id="rId8" Type="http://schemas.openxmlformats.org/officeDocument/2006/relationships/image" Target="../media/image250.jpeg"/><Relationship Id="rId13" Type="http://schemas.openxmlformats.org/officeDocument/2006/relationships/image" Target="../media/image255.jpeg"/><Relationship Id="rId18" Type="http://schemas.openxmlformats.org/officeDocument/2006/relationships/image" Target="../media/image260.jpeg"/><Relationship Id="rId3" Type="http://schemas.openxmlformats.org/officeDocument/2006/relationships/image" Target="../media/image245.jpeg"/><Relationship Id="rId7" Type="http://schemas.openxmlformats.org/officeDocument/2006/relationships/image" Target="../media/image249.jpeg"/><Relationship Id="rId12" Type="http://schemas.openxmlformats.org/officeDocument/2006/relationships/image" Target="../media/image254.jpeg"/><Relationship Id="rId17" Type="http://schemas.openxmlformats.org/officeDocument/2006/relationships/image" Target="../media/image259.jpeg"/><Relationship Id="rId2" Type="http://schemas.openxmlformats.org/officeDocument/2006/relationships/notesSlide" Target="../notesSlides/notesSlide65.xml"/><Relationship Id="rId16" Type="http://schemas.openxmlformats.org/officeDocument/2006/relationships/image" Target="../media/image258.jpeg"/><Relationship Id="rId1" Type="http://schemas.openxmlformats.org/officeDocument/2006/relationships/slideLayout" Target="../slideLayouts/slideLayout6.xml"/><Relationship Id="rId6" Type="http://schemas.openxmlformats.org/officeDocument/2006/relationships/image" Target="../media/image248.jpeg"/><Relationship Id="rId11" Type="http://schemas.openxmlformats.org/officeDocument/2006/relationships/image" Target="../media/image253.jpeg"/><Relationship Id="rId5" Type="http://schemas.openxmlformats.org/officeDocument/2006/relationships/image" Target="../media/image247.jpeg"/><Relationship Id="rId15" Type="http://schemas.openxmlformats.org/officeDocument/2006/relationships/image" Target="../media/image257.jpeg"/><Relationship Id="rId10" Type="http://schemas.openxmlformats.org/officeDocument/2006/relationships/image" Target="../media/image252.jpeg"/><Relationship Id="rId19" Type="http://schemas.openxmlformats.org/officeDocument/2006/relationships/image" Target="../media/image261.jpeg"/><Relationship Id="rId4" Type="http://schemas.openxmlformats.org/officeDocument/2006/relationships/image" Target="../media/image246.jpeg"/><Relationship Id="rId9" Type="http://schemas.openxmlformats.org/officeDocument/2006/relationships/image" Target="../media/image251.png"/><Relationship Id="rId14" Type="http://schemas.openxmlformats.org/officeDocument/2006/relationships/image" Target="../media/image256.jpeg"/></Relationships>
</file>

<file path=ppt/slides/_rels/slide66.xml.rels><?xml version="1.0" encoding="UTF-8" standalone="yes"?>
<Relationships xmlns="http://schemas.openxmlformats.org/package/2006/relationships"><Relationship Id="rId8" Type="http://schemas.openxmlformats.org/officeDocument/2006/relationships/image" Target="../media/image267.jpeg"/><Relationship Id="rId3" Type="http://schemas.openxmlformats.org/officeDocument/2006/relationships/image" Target="../media/image262.jpeg"/><Relationship Id="rId7" Type="http://schemas.openxmlformats.org/officeDocument/2006/relationships/image" Target="../media/image266.jpeg"/><Relationship Id="rId12" Type="http://schemas.openxmlformats.org/officeDocument/2006/relationships/image" Target="../media/image271.jpeg"/><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image" Target="../media/image265.jpeg"/><Relationship Id="rId11" Type="http://schemas.openxmlformats.org/officeDocument/2006/relationships/image" Target="../media/image270.jpeg"/><Relationship Id="rId5" Type="http://schemas.openxmlformats.org/officeDocument/2006/relationships/image" Target="../media/image264.jpeg"/><Relationship Id="rId10" Type="http://schemas.openxmlformats.org/officeDocument/2006/relationships/image" Target="../media/image269.jpeg"/><Relationship Id="rId4" Type="http://schemas.openxmlformats.org/officeDocument/2006/relationships/image" Target="../media/image263.jpeg"/><Relationship Id="rId9" Type="http://schemas.openxmlformats.org/officeDocument/2006/relationships/image" Target="../media/image268.jpeg"/></Relationships>
</file>

<file path=ppt/slides/_rels/slide67.xml.rels><?xml version="1.0" encoding="UTF-8" standalone="yes"?>
<Relationships xmlns="http://schemas.openxmlformats.org/package/2006/relationships"><Relationship Id="rId8" Type="http://schemas.openxmlformats.org/officeDocument/2006/relationships/image" Target="../media/image277.jpeg"/><Relationship Id="rId3" Type="http://schemas.openxmlformats.org/officeDocument/2006/relationships/image" Target="../media/image272.jpeg"/><Relationship Id="rId7" Type="http://schemas.openxmlformats.org/officeDocument/2006/relationships/image" Target="../media/image276.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75.jpeg"/><Relationship Id="rId5" Type="http://schemas.openxmlformats.org/officeDocument/2006/relationships/image" Target="../media/image274.jpeg"/><Relationship Id="rId4" Type="http://schemas.openxmlformats.org/officeDocument/2006/relationships/image" Target="../media/image273.jpeg"/></Relationships>
</file>

<file path=ppt/slides/_rels/slide68.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hyperlink" Target="http://www.acemart.com/merchant.mv?Screen=CTGY&amp;Category_Code=A6-8" TargetMode="External"/><Relationship Id="rId7" Type="http://schemas.openxmlformats.org/officeDocument/2006/relationships/hyperlink" Target="http://www.acemart.com/merchant.mv?Screen=CTGY&amp;Category_Code=A6-11"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279.png"/><Relationship Id="rId11" Type="http://schemas.openxmlformats.org/officeDocument/2006/relationships/image" Target="../media/image282.jpeg"/><Relationship Id="rId5" Type="http://schemas.openxmlformats.org/officeDocument/2006/relationships/hyperlink" Target="http://www.acemart.com/merchant.mv?Screen=CTGY&amp;Category_Code=A6-5" TargetMode="External"/><Relationship Id="rId10" Type="http://schemas.openxmlformats.org/officeDocument/2006/relationships/image" Target="../media/image281.png"/><Relationship Id="rId4" Type="http://schemas.openxmlformats.org/officeDocument/2006/relationships/image" Target="../media/image278.png"/><Relationship Id="rId9" Type="http://schemas.openxmlformats.org/officeDocument/2006/relationships/hyperlink" Target="http://www.acemart.com/merchant.mv?Screen=CTGY&amp;Category_Code=A6-13"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openxmlformats.org/officeDocument/2006/relationships/image" Target="../media/image285.jpeg"/><Relationship Id="rId4" Type="http://schemas.openxmlformats.org/officeDocument/2006/relationships/image" Target="../media/image284.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8" Type="http://schemas.openxmlformats.org/officeDocument/2006/relationships/image" Target="../media/image289.jpeg"/><Relationship Id="rId3" Type="http://schemas.openxmlformats.org/officeDocument/2006/relationships/hyperlink" Target="http://www.acemart.com/merchant.mv?Screen=PROD&amp;Product_Code=LIB5273" TargetMode="External"/><Relationship Id="rId7" Type="http://schemas.openxmlformats.org/officeDocument/2006/relationships/image" Target="../media/image288.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87.jpeg"/><Relationship Id="rId5" Type="http://schemas.openxmlformats.org/officeDocument/2006/relationships/hyperlink" Target="http://www.acemart.com/merchant.mv?Screen=PROD&amp;Product_Code=CAR3019415" TargetMode="External"/><Relationship Id="rId10" Type="http://schemas.openxmlformats.org/officeDocument/2006/relationships/image" Target="../media/image291.jpeg"/><Relationship Id="rId4" Type="http://schemas.openxmlformats.org/officeDocument/2006/relationships/image" Target="../media/image286.jpeg"/><Relationship Id="rId9" Type="http://schemas.openxmlformats.org/officeDocument/2006/relationships/image" Target="../media/image290.jpeg"/></Relationships>
</file>

<file path=ppt/slides/_rels/slide71.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293.jpeg"/></Relationships>
</file>

<file path=ppt/slides/_rels/slide73.xml.rels><?xml version="1.0" encoding="UTF-8" standalone="yes"?>
<Relationships xmlns="http://schemas.openxmlformats.org/package/2006/relationships"><Relationship Id="rId8" Type="http://schemas.openxmlformats.org/officeDocument/2006/relationships/image" Target="../media/image299.jpeg"/><Relationship Id="rId3" Type="http://schemas.openxmlformats.org/officeDocument/2006/relationships/image" Target="../media/image294.jpeg"/><Relationship Id="rId7" Type="http://schemas.openxmlformats.org/officeDocument/2006/relationships/image" Target="../media/image298.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297.jpeg"/><Relationship Id="rId5" Type="http://schemas.openxmlformats.org/officeDocument/2006/relationships/image" Target="../media/image296.jpeg"/><Relationship Id="rId4" Type="http://schemas.openxmlformats.org/officeDocument/2006/relationships/image" Target="../media/image295.jpeg"/><Relationship Id="rId9" Type="http://schemas.openxmlformats.org/officeDocument/2006/relationships/image" Target="../media/image300.jpeg"/></Relationships>
</file>

<file path=ppt/slides/_rels/slide74.xml.rels><?xml version="1.0" encoding="UTF-8" standalone="yes"?>
<Relationships xmlns="http://schemas.openxmlformats.org/package/2006/relationships"><Relationship Id="rId8" Type="http://schemas.openxmlformats.org/officeDocument/2006/relationships/image" Target="../media/image306.jpeg"/><Relationship Id="rId3" Type="http://schemas.openxmlformats.org/officeDocument/2006/relationships/image" Target="../media/image301.jpeg"/><Relationship Id="rId7" Type="http://schemas.openxmlformats.org/officeDocument/2006/relationships/image" Target="../media/image305.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304.jpeg"/><Relationship Id="rId5" Type="http://schemas.openxmlformats.org/officeDocument/2006/relationships/image" Target="../media/image303.jpeg"/><Relationship Id="rId4" Type="http://schemas.openxmlformats.org/officeDocument/2006/relationships/image" Target="../media/image302.png"/><Relationship Id="rId9" Type="http://schemas.openxmlformats.org/officeDocument/2006/relationships/image" Target="../media/image307.jpeg"/></Relationships>
</file>

<file path=ppt/slides/_rels/slide75.xml.rels><?xml version="1.0" encoding="UTF-8" standalone="yes"?>
<Relationships xmlns="http://schemas.openxmlformats.org/package/2006/relationships"><Relationship Id="rId8" Type="http://schemas.openxmlformats.org/officeDocument/2006/relationships/image" Target="../media/image311.jpeg"/><Relationship Id="rId3" Type="http://schemas.openxmlformats.org/officeDocument/2006/relationships/image" Target="../media/image308.jpeg"/><Relationship Id="rId7" Type="http://schemas.openxmlformats.org/officeDocument/2006/relationships/image" Target="../media/image164.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310.jpeg"/><Relationship Id="rId4" Type="http://schemas.openxmlformats.org/officeDocument/2006/relationships/image" Target="../media/image309.jpeg"/></Relationships>
</file>

<file path=ppt/slides/_rels/slide76.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96.jpeg"/><Relationship Id="rId7" Type="http://schemas.openxmlformats.org/officeDocument/2006/relationships/image" Target="../media/image317.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316.jpeg"/><Relationship Id="rId5" Type="http://schemas.openxmlformats.org/officeDocument/2006/relationships/image" Target="../media/image315.png"/><Relationship Id="rId4" Type="http://schemas.openxmlformats.org/officeDocument/2006/relationships/image" Target="../media/image314.jpeg"/></Relationships>
</file>

<file path=ppt/slides/_rels/slide79.xml.rels><?xml version="1.0" encoding="UTF-8" standalone="yes"?>
<Relationships xmlns="http://schemas.openxmlformats.org/package/2006/relationships"><Relationship Id="rId3" Type="http://schemas.openxmlformats.org/officeDocument/2006/relationships/image" Target="../media/image318.png"/><Relationship Id="rId7" Type="http://schemas.openxmlformats.org/officeDocument/2006/relationships/image" Target="../media/image322.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321.png"/><Relationship Id="rId5" Type="http://schemas.openxmlformats.org/officeDocument/2006/relationships/image" Target="../media/image320.jpeg"/><Relationship Id="rId4" Type="http://schemas.openxmlformats.org/officeDocument/2006/relationships/image" Target="../media/image319.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325.jpeg"/></Relationships>
</file>

<file path=ppt/slides/_rels/slide82.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329.jpeg"/><Relationship Id="rId5" Type="http://schemas.openxmlformats.org/officeDocument/2006/relationships/image" Target="../media/image328.jpeg"/><Relationship Id="rId4" Type="http://schemas.openxmlformats.org/officeDocument/2006/relationships/image" Target="../media/image327.jpeg"/></Relationships>
</file>

<file path=ppt/slides/_rels/slide83.xml.rels><?xml version="1.0" encoding="UTF-8" standalone="yes"?>
<Relationships xmlns="http://schemas.openxmlformats.org/package/2006/relationships"><Relationship Id="rId3" Type="http://schemas.openxmlformats.org/officeDocument/2006/relationships/image" Target="../media/image330.jpeg"/><Relationship Id="rId7" Type="http://schemas.openxmlformats.org/officeDocument/2006/relationships/image" Target="../media/image334.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333.jpeg"/><Relationship Id="rId5" Type="http://schemas.openxmlformats.org/officeDocument/2006/relationships/image" Target="../media/image332.jpeg"/><Relationship Id="rId4" Type="http://schemas.openxmlformats.org/officeDocument/2006/relationships/image" Target="../media/image331.jpeg"/></Relationships>
</file>

<file path=ppt/slides/_rels/slide84.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336.jpeg"/></Relationships>
</file>

<file path=ppt/slides/_rels/slide85.xml.rels><?xml version="1.0" encoding="UTF-8" standalone="yes"?>
<Relationships xmlns="http://schemas.openxmlformats.org/package/2006/relationships"><Relationship Id="rId3" Type="http://schemas.openxmlformats.org/officeDocument/2006/relationships/image" Target="../media/image337.gif"/><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7.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342.jpeg"/><Relationship Id="rId4" Type="http://schemas.openxmlformats.org/officeDocument/2006/relationships/image" Target="../media/image341.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071563" y="214313"/>
            <a:ext cx="7500937" cy="2357437"/>
          </a:xfrm>
        </p:spPr>
        <p:txBody>
          <a:bodyPr/>
          <a:lstStyle/>
          <a:p>
            <a:pPr eaLnBrk="1" hangingPunct="1"/>
            <a:r>
              <a:rPr lang="en-US" smtClean="0"/>
              <a:t>Alcohol 101: Conceptos básicos para el uso de bebidas alcoholicas como catalizador social.</a:t>
            </a:r>
            <a:endParaRPr lang="es-ES_tradnl" smtClean="0"/>
          </a:p>
        </p:txBody>
      </p:sp>
      <p:sp>
        <p:nvSpPr>
          <p:cNvPr id="28675" name="Rectangle 3"/>
          <p:cNvSpPr>
            <a:spLocks noGrp="1" noChangeArrowheads="1"/>
          </p:cNvSpPr>
          <p:nvPr>
            <p:ph type="subTitle" idx="1"/>
          </p:nvPr>
        </p:nvSpPr>
        <p:spPr>
          <a:xfrm>
            <a:off x="1828800" y="3886200"/>
            <a:ext cx="6400800" cy="838200"/>
          </a:xfrm>
        </p:spPr>
        <p:txBody>
          <a:bodyPr/>
          <a:lstStyle/>
          <a:p>
            <a:pPr algn="l" eaLnBrk="1" hangingPunct="1">
              <a:defRPr/>
            </a:pPr>
            <a:r>
              <a:rPr lang="es-ES_tradnl" dirty="0" smtClean="0"/>
              <a:t>Fabrizio Marcillo </a:t>
            </a:r>
            <a:r>
              <a:rPr lang="es-ES_tradnl" dirty="0" err="1" smtClean="0"/>
              <a:t>Morla</a:t>
            </a:r>
            <a:r>
              <a:rPr lang="es-ES_tradnl" dirty="0" smtClean="0"/>
              <a:t> </a:t>
            </a:r>
            <a:r>
              <a:rPr lang="es-ES_tradnl" dirty="0" err="1" smtClean="0"/>
              <a:t>MBA</a:t>
            </a:r>
            <a:endParaRPr lang="es-ES_tradnl" dirty="0" smtClean="0"/>
          </a:p>
        </p:txBody>
      </p:sp>
      <p:pic>
        <p:nvPicPr>
          <p:cNvPr id="5124" name="Picture 9" descr="Logofimcm"/>
          <p:cNvPicPr>
            <a:picLocks noChangeAspect="1" noChangeArrowheads="1"/>
          </p:cNvPicPr>
          <p:nvPr/>
        </p:nvPicPr>
        <p:blipFill>
          <a:blip r:embed="rId3"/>
          <a:srcRect/>
          <a:stretch>
            <a:fillRect/>
          </a:stretch>
        </p:blipFill>
        <p:spPr bwMode="auto">
          <a:xfrm>
            <a:off x="7162800" y="2286000"/>
            <a:ext cx="1676400" cy="1673225"/>
          </a:xfrm>
          <a:prstGeom prst="rect">
            <a:avLst/>
          </a:prstGeom>
          <a:noFill/>
          <a:ln w="9525">
            <a:noFill/>
            <a:miter lim="800000"/>
            <a:headEnd/>
            <a:tailEnd/>
          </a:ln>
        </p:spPr>
      </p:pic>
      <p:sp>
        <p:nvSpPr>
          <p:cNvPr id="3077" name="Text Box 10"/>
          <p:cNvSpPr txBox="1">
            <a:spLocks noChangeArrowheads="1"/>
          </p:cNvSpPr>
          <p:nvPr/>
        </p:nvSpPr>
        <p:spPr bwMode="auto">
          <a:xfrm>
            <a:off x="4932363" y="4960938"/>
            <a:ext cx="2710999" cy="1421928"/>
          </a:xfrm>
          <a:prstGeom prst="rect">
            <a:avLst/>
          </a:prstGeom>
          <a:noFill/>
          <a:ln w="9525">
            <a:noFill/>
            <a:miter lim="800000"/>
            <a:headEnd/>
            <a:tailEnd/>
          </a:ln>
        </p:spPr>
        <p:txBody>
          <a:bodyPr wrap="none">
            <a:spAutoFit/>
          </a:bodyPr>
          <a:lstStyle/>
          <a:p>
            <a:pPr>
              <a:spcBef>
                <a:spcPct val="0"/>
              </a:spcBef>
              <a:buNone/>
              <a:defRPr/>
            </a:pPr>
            <a:r>
              <a:rPr lang="en-US" sz="2400" dirty="0">
                <a:latin typeface="Times New Roman" pitchFamily="18" charset="0"/>
                <a:hlinkClick r:id="rId4"/>
              </a:rPr>
              <a:t>barcillo@gmail.com</a:t>
            </a:r>
          </a:p>
          <a:p>
            <a:pPr>
              <a:spcBef>
                <a:spcPct val="0"/>
              </a:spcBef>
              <a:buNone/>
              <a:defRPr/>
            </a:pPr>
            <a:r>
              <a:rPr lang="en-US" sz="2400" dirty="0">
                <a:latin typeface="Times New Roman" pitchFamily="18" charset="0"/>
                <a:hlinkClick r:id="rId4"/>
              </a:rPr>
              <a:t>(593-9) 4194239</a:t>
            </a:r>
          </a:p>
          <a:p>
            <a:pPr>
              <a:defRPr/>
            </a:pPr>
            <a:endParaRPr lang="es-ES" dirty="0"/>
          </a:p>
        </p:txBody>
      </p:sp>
      <p:pic>
        <p:nvPicPr>
          <p:cNvPr id="5126" name="6 Imagen" descr="espol1-300x299.png"/>
          <p:cNvPicPr>
            <a:picLocks noChangeAspect="1"/>
          </p:cNvPicPr>
          <p:nvPr/>
        </p:nvPicPr>
        <p:blipFill>
          <a:blip r:embed="rId5"/>
          <a:srcRect/>
          <a:stretch>
            <a:fillRect/>
          </a:stretch>
        </p:blipFill>
        <p:spPr bwMode="auto">
          <a:xfrm>
            <a:off x="0" y="2071688"/>
            <a:ext cx="1792288" cy="17859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s-ES" smtClean="0"/>
              <a:t>Tipos de bebidas alcohólicas</a:t>
            </a:r>
          </a:p>
        </p:txBody>
      </p:sp>
      <p:sp>
        <p:nvSpPr>
          <p:cNvPr id="1128451" name="Rectangle 3"/>
          <p:cNvSpPr>
            <a:spLocks noGrp="1" noChangeArrowheads="1"/>
          </p:cNvSpPr>
          <p:nvPr>
            <p:ph type="body" idx="1"/>
          </p:nvPr>
        </p:nvSpPr>
        <p:spPr>
          <a:xfrm>
            <a:off x="1042988" y="908050"/>
            <a:ext cx="8077200" cy="6107113"/>
          </a:xfrm>
        </p:spPr>
        <p:txBody>
          <a:bodyPr/>
          <a:lstStyle/>
          <a:p>
            <a:pPr eaLnBrk="1" hangingPunct="1">
              <a:lnSpc>
                <a:spcPct val="80000"/>
              </a:lnSpc>
              <a:defRPr/>
            </a:pPr>
            <a:r>
              <a:rPr lang="es-ES" sz="2400" smtClean="0"/>
              <a:t>Fermentadas</a:t>
            </a:r>
          </a:p>
          <a:p>
            <a:pPr lvl="1" eaLnBrk="1" hangingPunct="1">
              <a:lnSpc>
                <a:spcPct val="80000"/>
              </a:lnSpc>
              <a:defRPr/>
            </a:pPr>
            <a:r>
              <a:rPr lang="es-ES" sz="2000" smtClean="0"/>
              <a:t>De azúcar:</a:t>
            </a:r>
          </a:p>
          <a:p>
            <a:pPr lvl="2" eaLnBrk="1" hangingPunct="1">
              <a:lnSpc>
                <a:spcPct val="80000"/>
              </a:lnSpc>
              <a:defRPr/>
            </a:pPr>
            <a:r>
              <a:rPr lang="es-ES" sz="1800" smtClean="0"/>
              <a:t>Vino</a:t>
            </a:r>
          </a:p>
          <a:p>
            <a:pPr lvl="2" eaLnBrk="1" hangingPunct="1">
              <a:lnSpc>
                <a:spcPct val="80000"/>
              </a:lnSpc>
              <a:defRPr/>
            </a:pPr>
            <a:r>
              <a:rPr lang="es-ES" sz="1800" smtClean="0"/>
              <a:t>Vino espumoso</a:t>
            </a:r>
          </a:p>
          <a:p>
            <a:pPr lvl="2" eaLnBrk="1" hangingPunct="1">
              <a:lnSpc>
                <a:spcPct val="80000"/>
              </a:lnSpc>
              <a:defRPr/>
            </a:pPr>
            <a:r>
              <a:rPr lang="es-ES" sz="1800" smtClean="0"/>
              <a:t>“Vino” de Fruta</a:t>
            </a:r>
          </a:p>
          <a:p>
            <a:pPr lvl="2" eaLnBrk="1" hangingPunct="1">
              <a:lnSpc>
                <a:spcPct val="80000"/>
              </a:lnSpc>
              <a:defRPr/>
            </a:pPr>
            <a:r>
              <a:rPr lang="es-ES" sz="1800" smtClean="0"/>
              <a:t>Guarapo</a:t>
            </a:r>
          </a:p>
          <a:p>
            <a:pPr lvl="1" eaLnBrk="1" hangingPunct="1">
              <a:lnSpc>
                <a:spcPct val="80000"/>
              </a:lnSpc>
              <a:defRPr/>
            </a:pPr>
            <a:r>
              <a:rPr lang="es-ES" sz="2000" smtClean="0"/>
              <a:t>De almidón:</a:t>
            </a:r>
          </a:p>
          <a:p>
            <a:pPr lvl="2" eaLnBrk="1" hangingPunct="1">
              <a:lnSpc>
                <a:spcPct val="80000"/>
              </a:lnSpc>
              <a:defRPr/>
            </a:pPr>
            <a:r>
              <a:rPr lang="es-ES" sz="1800" smtClean="0"/>
              <a:t>Cerveza</a:t>
            </a:r>
          </a:p>
          <a:p>
            <a:pPr lvl="2" eaLnBrk="1" hangingPunct="1">
              <a:lnSpc>
                <a:spcPct val="80000"/>
              </a:lnSpc>
              <a:defRPr/>
            </a:pPr>
            <a:r>
              <a:rPr lang="en-US" sz="1800" smtClean="0"/>
              <a:t>Sake</a:t>
            </a:r>
            <a:endParaRPr lang="es-ES" sz="1800" smtClean="0"/>
          </a:p>
          <a:p>
            <a:pPr lvl="2" eaLnBrk="1" hangingPunct="1">
              <a:lnSpc>
                <a:spcPct val="80000"/>
              </a:lnSpc>
              <a:defRPr/>
            </a:pPr>
            <a:r>
              <a:rPr lang="es-ES" sz="1800" smtClean="0"/>
              <a:t>Chicha</a:t>
            </a:r>
          </a:p>
          <a:p>
            <a:pPr eaLnBrk="1" hangingPunct="1">
              <a:lnSpc>
                <a:spcPct val="80000"/>
              </a:lnSpc>
              <a:defRPr/>
            </a:pPr>
            <a:r>
              <a:rPr lang="es-ES" sz="2400" smtClean="0"/>
              <a:t>Destiladas</a:t>
            </a:r>
          </a:p>
          <a:p>
            <a:pPr lvl="2" eaLnBrk="1" hangingPunct="1">
              <a:lnSpc>
                <a:spcPct val="80000"/>
              </a:lnSpc>
              <a:defRPr/>
            </a:pPr>
            <a:r>
              <a:rPr lang="es-ES" sz="1800" smtClean="0"/>
              <a:t>De Granos</a:t>
            </a:r>
          </a:p>
          <a:p>
            <a:pPr lvl="2" eaLnBrk="1" hangingPunct="1">
              <a:lnSpc>
                <a:spcPct val="80000"/>
              </a:lnSpc>
              <a:defRPr/>
            </a:pPr>
            <a:r>
              <a:rPr lang="es-ES" sz="1800" smtClean="0"/>
              <a:t>De Frutas</a:t>
            </a:r>
          </a:p>
          <a:p>
            <a:pPr lvl="2" eaLnBrk="1" hangingPunct="1">
              <a:lnSpc>
                <a:spcPct val="80000"/>
              </a:lnSpc>
              <a:defRPr/>
            </a:pPr>
            <a:r>
              <a:rPr lang="es-ES" sz="1800" smtClean="0"/>
              <a:t>De Caña</a:t>
            </a:r>
          </a:p>
          <a:p>
            <a:pPr eaLnBrk="1" hangingPunct="1">
              <a:lnSpc>
                <a:spcPct val="80000"/>
              </a:lnSpc>
              <a:defRPr/>
            </a:pPr>
            <a:r>
              <a:rPr lang="es-ES" sz="2400" smtClean="0"/>
              <a:t>Otros</a:t>
            </a:r>
          </a:p>
          <a:p>
            <a:pPr lvl="2" eaLnBrk="1" hangingPunct="1">
              <a:lnSpc>
                <a:spcPct val="80000"/>
              </a:lnSpc>
              <a:defRPr/>
            </a:pPr>
            <a:r>
              <a:rPr lang="es-ES" sz="1800" smtClean="0"/>
              <a:t>Vermouth</a:t>
            </a:r>
          </a:p>
          <a:p>
            <a:pPr lvl="2" eaLnBrk="1" hangingPunct="1">
              <a:lnSpc>
                <a:spcPct val="80000"/>
              </a:lnSpc>
              <a:defRPr/>
            </a:pPr>
            <a:r>
              <a:rPr lang="es-ES" sz="1800" smtClean="0"/>
              <a:t>Vinos reforzados</a:t>
            </a:r>
          </a:p>
          <a:p>
            <a:pPr lvl="2" eaLnBrk="1" hangingPunct="1">
              <a:lnSpc>
                <a:spcPct val="80000"/>
              </a:lnSpc>
              <a:defRPr/>
            </a:pPr>
            <a:r>
              <a:rPr lang="es-ES" sz="1800" smtClean="0"/>
              <a:t>Mistelas</a:t>
            </a:r>
          </a:p>
          <a:p>
            <a:pPr lvl="2" eaLnBrk="1" hangingPunct="1">
              <a:lnSpc>
                <a:spcPct val="80000"/>
              </a:lnSpc>
              <a:defRPr/>
            </a:pPr>
            <a:r>
              <a:rPr lang="es-ES_tradnl" sz="1800" smtClean="0"/>
              <a:t>etc</a:t>
            </a:r>
            <a:endParaRPr lang="es-ES" sz="1800" smtClean="0"/>
          </a:p>
        </p:txBody>
      </p:sp>
      <p:pic>
        <p:nvPicPr>
          <p:cNvPr id="14340" name="Picture 5" descr="beer-lager"/>
          <p:cNvPicPr>
            <a:picLocks noChangeAspect="1" noChangeArrowheads="1"/>
          </p:cNvPicPr>
          <p:nvPr/>
        </p:nvPicPr>
        <p:blipFill>
          <a:blip r:embed="rId3"/>
          <a:srcRect/>
          <a:stretch>
            <a:fillRect/>
          </a:stretch>
        </p:blipFill>
        <p:spPr bwMode="auto">
          <a:xfrm>
            <a:off x="0" y="1773238"/>
            <a:ext cx="1403350" cy="1403350"/>
          </a:xfrm>
          <a:prstGeom prst="rect">
            <a:avLst/>
          </a:prstGeom>
          <a:noFill/>
          <a:ln w="9525">
            <a:noFill/>
            <a:miter lim="800000"/>
            <a:headEnd/>
            <a:tailEnd/>
          </a:ln>
        </p:spPr>
      </p:pic>
      <p:pic>
        <p:nvPicPr>
          <p:cNvPr id="14341" name="Picture 9" descr="freestyle"/>
          <p:cNvPicPr>
            <a:picLocks noChangeAspect="1" noChangeArrowheads="1"/>
          </p:cNvPicPr>
          <p:nvPr/>
        </p:nvPicPr>
        <p:blipFill>
          <a:blip r:embed="rId4"/>
          <a:srcRect/>
          <a:stretch>
            <a:fillRect/>
          </a:stretch>
        </p:blipFill>
        <p:spPr bwMode="auto">
          <a:xfrm>
            <a:off x="0" y="3284538"/>
            <a:ext cx="1147763" cy="1598612"/>
          </a:xfrm>
          <a:prstGeom prst="rect">
            <a:avLst/>
          </a:prstGeom>
          <a:noFill/>
          <a:ln w="9525">
            <a:noFill/>
            <a:miter lim="800000"/>
            <a:headEnd/>
            <a:tailEnd/>
          </a:ln>
        </p:spPr>
      </p:pic>
      <p:pic>
        <p:nvPicPr>
          <p:cNvPr id="14342" name="Picture 11" descr="Cousino_Macul_cab"/>
          <p:cNvPicPr>
            <a:picLocks noChangeAspect="1" noChangeArrowheads="1"/>
          </p:cNvPicPr>
          <p:nvPr/>
        </p:nvPicPr>
        <p:blipFill>
          <a:blip r:embed="rId5">
            <a:lum bright="6000"/>
          </a:blip>
          <a:srcRect l="37799" r="35001"/>
          <a:stretch>
            <a:fillRect/>
          </a:stretch>
        </p:blipFill>
        <p:spPr bwMode="auto">
          <a:xfrm>
            <a:off x="0" y="0"/>
            <a:ext cx="482600" cy="1773238"/>
          </a:xfrm>
          <a:prstGeom prst="rect">
            <a:avLst/>
          </a:prstGeom>
          <a:noFill/>
          <a:ln w="9525">
            <a:noFill/>
            <a:miter lim="800000"/>
            <a:headEnd/>
            <a:tailEnd/>
          </a:ln>
        </p:spPr>
      </p:pic>
      <p:pic>
        <p:nvPicPr>
          <p:cNvPr id="14343" name="Picture 13" descr="bitter"/>
          <p:cNvPicPr>
            <a:picLocks noChangeAspect="1" noChangeArrowheads="1"/>
          </p:cNvPicPr>
          <p:nvPr/>
        </p:nvPicPr>
        <p:blipFill>
          <a:blip r:embed="rId6">
            <a:lum bright="6000"/>
          </a:blip>
          <a:srcRect/>
          <a:stretch>
            <a:fillRect/>
          </a:stretch>
        </p:blipFill>
        <p:spPr bwMode="auto">
          <a:xfrm>
            <a:off x="5740400" y="5445125"/>
            <a:ext cx="1063625" cy="1412875"/>
          </a:xfrm>
          <a:prstGeom prst="rect">
            <a:avLst/>
          </a:prstGeom>
          <a:noFill/>
          <a:ln w="9525">
            <a:noFill/>
            <a:miter lim="800000"/>
            <a:headEnd/>
            <a:tailEnd/>
          </a:ln>
        </p:spPr>
      </p:pic>
      <p:pic>
        <p:nvPicPr>
          <p:cNvPr id="14344" name="Picture 15" descr="bottles_of_madeira"/>
          <p:cNvPicPr>
            <a:picLocks noChangeAspect="1" noChangeArrowheads="1"/>
          </p:cNvPicPr>
          <p:nvPr/>
        </p:nvPicPr>
        <p:blipFill>
          <a:blip r:embed="rId7">
            <a:lum bright="6000"/>
          </a:blip>
          <a:srcRect/>
          <a:stretch>
            <a:fillRect/>
          </a:stretch>
        </p:blipFill>
        <p:spPr bwMode="auto">
          <a:xfrm>
            <a:off x="4356100" y="5453063"/>
            <a:ext cx="1439863" cy="1360487"/>
          </a:xfrm>
          <a:prstGeom prst="rect">
            <a:avLst/>
          </a:prstGeom>
          <a:noFill/>
          <a:ln w="9525">
            <a:noFill/>
            <a:miter lim="800000"/>
            <a:headEnd/>
            <a:tailEnd/>
          </a:ln>
        </p:spPr>
      </p:pic>
      <p:pic>
        <p:nvPicPr>
          <p:cNvPr id="14345" name="Picture 16" descr="qdn_95_port"/>
          <p:cNvPicPr>
            <a:picLocks noChangeAspect="1" noChangeArrowheads="1"/>
          </p:cNvPicPr>
          <p:nvPr/>
        </p:nvPicPr>
        <p:blipFill>
          <a:blip r:embed="rId8">
            <a:lum bright="6000"/>
          </a:blip>
          <a:srcRect l="13426" r="6021"/>
          <a:stretch>
            <a:fillRect/>
          </a:stretch>
        </p:blipFill>
        <p:spPr bwMode="auto">
          <a:xfrm>
            <a:off x="6804025" y="5446713"/>
            <a:ext cx="1439863" cy="1411287"/>
          </a:xfrm>
          <a:prstGeom prst="rect">
            <a:avLst/>
          </a:prstGeom>
          <a:noFill/>
          <a:ln w="9525">
            <a:noFill/>
            <a:miter lim="800000"/>
            <a:headEnd/>
            <a:tailEnd/>
          </a:ln>
        </p:spPr>
      </p:pic>
      <p:pic>
        <p:nvPicPr>
          <p:cNvPr id="14346" name="Picture 18" descr="sake"/>
          <p:cNvPicPr>
            <a:picLocks noChangeAspect="1" noChangeArrowheads="1"/>
          </p:cNvPicPr>
          <p:nvPr/>
        </p:nvPicPr>
        <p:blipFill>
          <a:blip r:embed="rId9">
            <a:lum bright="18000"/>
          </a:blip>
          <a:srcRect/>
          <a:stretch>
            <a:fillRect/>
          </a:stretch>
        </p:blipFill>
        <p:spPr bwMode="auto">
          <a:xfrm>
            <a:off x="5076825" y="2349500"/>
            <a:ext cx="1979613" cy="1501775"/>
          </a:xfrm>
          <a:prstGeom prst="rect">
            <a:avLst/>
          </a:prstGeom>
          <a:noFill/>
          <a:ln w="9525">
            <a:noFill/>
            <a:miter lim="800000"/>
            <a:headEnd/>
            <a:tailEnd/>
          </a:ln>
        </p:spPr>
      </p:pic>
      <p:pic>
        <p:nvPicPr>
          <p:cNvPr id="14347" name="Picture 20" descr="esp_henkel-trocken_poster-bandeja"/>
          <p:cNvPicPr>
            <a:picLocks noChangeAspect="1" noChangeArrowheads="1"/>
          </p:cNvPicPr>
          <p:nvPr/>
        </p:nvPicPr>
        <p:blipFill>
          <a:blip r:embed="rId10"/>
          <a:srcRect/>
          <a:stretch>
            <a:fillRect/>
          </a:stretch>
        </p:blipFill>
        <p:spPr bwMode="auto">
          <a:xfrm>
            <a:off x="3924300" y="692150"/>
            <a:ext cx="1655763" cy="1431925"/>
          </a:xfrm>
          <a:prstGeom prst="rect">
            <a:avLst/>
          </a:prstGeom>
          <a:noFill/>
          <a:ln w="9525">
            <a:noFill/>
            <a:miter lim="800000"/>
            <a:headEnd/>
            <a:tailEnd/>
          </a:ln>
        </p:spPr>
      </p:pic>
      <p:pic>
        <p:nvPicPr>
          <p:cNvPr id="14348" name="Picture 22" descr="foto_detalle_81"/>
          <p:cNvPicPr>
            <a:picLocks noChangeAspect="1" noChangeArrowheads="1"/>
          </p:cNvPicPr>
          <p:nvPr/>
        </p:nvPicPr>
        <p:blipFill>
          <a:blip r:embed="rId11">
            <a:lum bright="12000" contrast="6000"/>
          </a:blip>
          <a:srcRect l="31084" r="31084"/>
          <a:stretch>
            <a:fillRect/>
          </a:stretch>
        </p:blipFill>
        <p:spPr bwMode="auto">
          <a:xfrm>
            <a:off x="3938588" y="2708275"/>
            <a:ext cx="781050" cy="2679700"/>
          </a:xfrm>
          <a:prstGeom prst="rect">
            <a:avLst/>
          </a:prstGeom>
          <a:noFill/>
          <a:ln w="9525">
            <a:noFill/>
            <a:miter lim="800000"/>
            <a:headEnd/>
            <a:tailEnd/>
          </a:ln>
        </p:spPr>
      </p:pic>
      <p:pic>
        <p:nvPicPr>
          <p:cNvPr id="14349" name="Picture 26" descr="jungle_people4"/>
          <p:cNvPicPr>
            <a:picLocks noChangeAspect="1" noChangeArrowheads="1"/>
          </p:cNvPicPr>
          <p:nvPr/>
        </p:nvPicPr>
        <p:blipFill>
          <a:blip r:embed="rId12">
            <a:lum bright="12000"/>
          </a:blip>
          <a:srcRect/>
          <a:stretch>
            <a:fillRect/>
          </a:stretch>
        </p:blipFill>
        <p:spPr bwMode="auto">
          <a:xfrm>
            <a:off x="7092950" y="2349500"/>
            <a:ext cx="1550988" cy="2374900"/>
          </a:xfrm>
          <a:prstGeom prst="rect">
            <a:avLst/>
          </a:prstGeom>
          <a:noFill/>
          <a:ln w="9525">
            <a:noFill/>
            <a:miter lim="800000"/>
            <a:headEnd/>
            <a:tailEnd/>
          </a:ln>
        </p:spPr>
      </p:pic>
      <p:pic>
        <p:nvPicPr>
          <p:cNvPr id="14350" name="Picture 28" descr="Vermouth"/>
          <p:cNvPicPr>
            <a:picLocks noChangeAspect="1" noChangeArrowheads="1"/>
          </p:cNvPicPr>
          <p:nvPr/>
        </p:nvPicPr>
        <p:blipFill>
          <a:blip r:embed="rId13">
            <a:lum bright="24000" contrast="12000"/>
          </a:blip>
          <a:srcRect/>
          <a:stretch>
            <a:fillRect/>
          </a:stretch>
        </p:blipFill>
        <p:spPr bwMode="auto">
          <a:xfrm>
            <a:off x="0" y="4941888"/>
            <a:ext cx="1042988" cy="1916112"/>
          </a:xfrm>
          <a:prstGeom prst="rect">
            <a:avLst/>
          </a:prstGeom>
          <a:noFill/>
          <a:ln w="9525">
            <a:noFill/>
            <a:miter lim="800000"/>
            <a:headEnd/>
            <a:tailEnd/>
          </a:ln>
        </p:spPr>
      </p:pic>
      <p:pic>
        <p:nvPicPr>
          <p:cNvPr id="14351" name="Picture 30" descr="botellasidra"/>
          <p:cNvPicPr>
            <a:picLocks noChangeAspect="1" noChangeArrowheads="1"/>
          </p:cNvPicPr>
          <p:nvPr/>
        </p:nvPicPr>
        <p:blipFill>
          <a:blip r:embed="rId14">
            <a:lum bright="18000"/>
          </a:blip>
          <a:srcRect/>
          <a:stretch>
            <a:fillRect/>
          </a:stretch>
        </p:blipFill>
        <p:spPr bwMode="auto">
          <a:xfrm>
            <a:off x="5580063" y="692150"/>
            <a:ext cx="1403350" cy="1655763"/>
          </a:xfrm>
          <a:prstGeom prst="rect">
            <a:avLst/>
          </a:prstGeom>
          <a:noFill/>
          <a:ln w="9525">
            <a:noFill/>
            <a:miter lim="800000"/>
            <a:headEnd/>
            <a:tailEnd/>
          </a:ln>
        </p:spPr>
      </p:pic>
      <p:pic>
        <p:nvPicPr>
          <p:cNvPr id="14352" name="Picture 33" descr="[La ca�a, convertida en bagazo, se introduce nuevamente para sacar hasta la �ltima gota de guarapo. ]"/>
          <p:cNvPicPr>
            <a:picLocks noChangeAspect="1" noChangeArrowheads="1"/>
          </p:cNvPicPr>
          <p:nvPr/>
        </p:nvPicPr>
        <p:blipFill>
          <a:blip r:embed="rId15">
            <a:lum bright="18000" contrast="12000"/>
          </a:blip>
          <a:srcRect/>
          <a:stretch>
            <a:fillRect/>
          </a:stretch>
        </p:blipFill>
        <p:spPr bwMode="auto">
          <a:xfrm>
            <a:off x="7019925" y="692150"/>
            <a:ext cx="2124075" cy="1590675"/>
          </a:xfrm>
          <a:prstGeom prst="rect">
            <a:avLst/>
          </a:prstGeom>
          <a:noFill/>
          <a:ln w="9525">
            <a:noFill/>
            <a:miter lim="800000"/>
            <a:headEnd/>
            <a:tailEnd/>
          </a:ln>
        </p:spPr>
      </p:pic>
      <p:pic>
        <p:nvPicPr>
          <p:cNvPr id="14353" name="Picture 35" descr="7970-lg"/>
          <p:cNvPicPr>
            <a:picLocks noChangeAspect="1" noChangeArrowheads="1"/>
          </p:cNvPicPr>
          <p:nvPr/>
        </p:nvPicPr>
        <p:blipFill>
          <a:blip r:embed="rId16">
            <a:lum bright="18000" contrast="6000"/>
          </a:blip>
          <a:srcRect/>
          <a:stretch>
            <a:fillRect/>
          </a:stretch>
        </p:blipFill>
        <p:spPr bwMode="auto">
          <a:xfrm>
            <a:off x="4932363" y="3860800"/>
            <a:ext cx="1238250" cy="15525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title"/>
          </p:nvPr>
        </p:nvSpPr>
        <p:spPr/>
        <p:txBody>
          <a:bodyPr/>
          <a:lstStyle/>
          <a:p>
            <a:pPr eaLnBrk="1" hangingPunct="1"/>
            <a:r>
              <a:rPr lang="es-ES_tradnl" smtClean="0"/>
              <a:t>Metabolismo del Alcohol</a:t>
            </a:r>
            <a:endParaRPr lang="es-ES" smtClean="0"/>
          </a:p>
        </p:txBody>
      </p:sp>
      <p:pic>
        <p:nvPicPr>
          <p:cNvPr id="105475" name="Picture 5" descr="642alcoholmetab"/>
          <p:cNvPicPr>
            <a:picLocks noChangeAspect="1" noChangeArrowheads="1"/>
          </p:cNvPicPr>
          <p:nvPr/>
        </p:nvPicPr>
        <p:blipFill>
          <a:blip r:embed="rId3"/>
          <a:srcRect/>
          <a:stretch>
            <a:fillRect/>
          </a:stretch>
        </p:blipFill>
        <p:spPr bwMode="auto">
          <a:xfrm>
            <a:off x="1258888" y="931863"/>
            <a:ext cx="6985000" cy="59261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s-ES" smtClean="0"/>
              <a:t>Metabolismo Alcohol</a:t>
            </a:r>
          </a:p>
        </p:txBody>
      </p:sp>
      <p:sp>
        <p:nvSpPr>
          <p:cNvPr id="106499" name="Rectangle 3"/>
          <p:cNvSpPr>
            <a:spLocks noGrp="1" noChangeArrowheads="1"/>
          </p:cNvSpPr>
          <p:nvPr>
            <p:ph type="body" idx="1"/>
          </p:nvPr>
        </p:nvSpPr>
        <p:spPr>
          <a:xfrm>
            <a:off x="1066800" y="1412875"/>
            <a:ext cx="7772400" cy="1655763"/>
          </a:xfrm>
        </p:spPr>
        <p:txBody>
          <a:bodyPr/>
          <a:lstStyle/>
          <a:p>
            <a:pPr eaLnBrk="1" hangingPunct="1">
              <a:buFont typeface="Wingdings" pitchFamily="2" charset="2"/>
              <a:buNone/>
            </a:pPr>
            <a:r>
              <a:rPr lang="es-MX" sz="2400" b="1" smtClean="0">
                <a:effectLst/>
              </a:rPr>
              <a:t>Etanol   </a:t>
            </a:r>
            <a:r>
              <a:rPr lang="es-ES_tradnl" sz="2400" b="1" smtClean="0">
                <a:effectLst/>
              </a:rPr>
              <a:t>                  </a:t>
            </a:r>
            <a:r>
              <a:rPr lang="es-MX" sz="2400" b="1" smtClean="0">
                <a:effectLst/>
              </a:rPr>
              <a:t>Acetaldehido       </a:t>
            </a:r>
            <a:r>
              <a:rPr lang="es-ES_tradnl" sz="2400" b="1" smtClean="0">
                <a:effectLst/>
              </a:rPr>
              <a:t>         </a:t>
            </a:r>
            <a:r>
              <a:rPr lang="es-MX" sz="2400" b="1" smtClean="0">
                <a:effectLst/>
              </a:rPr>
              <a:t>acetato</a:t>
            </a:r>
          </a:p>
          <a:p>
            <a:pPr eaLnBrk="1" hangingPunct="1">
              <a:buFont typeface="Wingdings" pitchFamily="2" charset="2"/>
              <a:buNone/>
            </a:pPr>
            <a:r>
              <a:rPr lang="es-MX" sz="2400" b="1" smtClean="0">
                <a:effectLst/>
              </a:rPr>
              <a:t>CH3-CH2-OH        CH3-CH3-HC=O         CH3-COOH</a:t>
            </a:r>
            <a:endParaRPr lang="es-ES" sz="2400" b="1" smtClean="0">
              <a:effectLst/>
            </a:endParaRPr>
          </a:p>
        </p:txBody>
      </p:sp>
      <p:pic>
        <p:nvPicPr>
          <p:cNvPr id="106500" name="Picture 4" descr="http://www.pharmcentral.com/molex/seds6.gif"/>
          <p:cNvPicPr>
            <a:picLocks noChangeAspect="1" noChangeArrowheads="1"/>
          </p:cNvPicPr>
          <p:nvPr/>
        </p:nvPicPr>
        <p:blipFill>
          <a:blip r:embed="rId3" r:link="rId4"/>
          <a:srcRect b="52153"/>
          <a:stretch>
            <a:fillRect/>
          </a:stretch>
        </p:blipFill>
        <p:spPr bwMode="auto">
          <a:xfrm>
            <a:off x="395288" y="3933825"/>
            <a:ext cx="8577262" cy="2011363"/>
          </a:xfrm>
          <a:prstGeom prst="rect">
            <a:avLst/>
          </a:prstGeom>
          <a:noFill/>
          <a:ln w="9525">
            <a:noFill/>
            <a:miter lim="800000"/>
            <a:headEnd/>
            <a:tailEnd/>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s-ES" sz="4000" smtClean="0"/>
              <a:t>Metabolismo Hepático del Etanol</a:t>
            </a:r>
          </a:p>
        </p:txBody>
      </p:sp>
      <p:sp>
        <p:nvSpPr>
          <p:cNvPr id="1275910" name="Rectangle 6"/>
          <p:cNvSpPr>
            <a:spLocks noGrp="1" noChangeArrowheads="1"/>
          </p:cNvSpPr>
          <p:nvPr>
            <p:ph type="body" idx="1"/>
          </p:nvPr>
        </p:nvSpPr>
        <p:spPr>
          <a:xfrm>
            <a:off x="539750" y="669925"/>
            <a:ext cx="7772400" cy="4630738"/>
          </a:xfrm>
        </p:spPr>
        <p:txBody>
          <a:bodyPr/>
          <a:lstStyle/>
          <a:p>
            <a:pPr eaLnBrk="1" hangingPunct="1">
              <a:lnSpc>
                <a:spcPct val="80000"/>
              </a:lnSpc>
              <a:defRPr/>
            </a:pPr>
            <a:r>
              <a:rPr lang="es-ES" sz="2800" smtClean="0"/>
              <a:t>Hígado principal órgano que metaboliza etanol. </a:t>
            </a:r>
          </a:p>
          <a:p>
            <a:pPr eaLnBrk="1" hangingPunct="1">
              <a:lnSpc>
                <a:spcPct val="80000"/>
              </a:lnSpc>
              <a:defRPr/>
            </a:pPr>
            <a:r>
              <a:rPr lang="es-ES" sz="2800" smtClean="0"/>
              <a:t>Posee 3 sistemas enzimáticos que oxidan el etanol:</a:t>
            </a:r>
          </a:p>
          <a:p>
            <a:pPr lvl="1" eaLnBrk="1" hangingPunct="1">
              <a:lnSpc>
                <a:spcPct val="80000"/>
              </a:lnSpc>
              <a:defRPr/>
            </a:pPr>
            <a:r>
              <a:rPr lang="es-ES" sz="2400" smtClean="0"/>
              <a:t>El complejo enzimático de las alcohol deshidrogenasas (ADH). </a:t>
            </a:r>
          </a:p>
          <a:p>
            <a:pPr lvl="1" eaLnBrk="1" hangingPunct="1">
              <a:lnSpc>
                <a:spcPct val="80000"/>
              </a:lnSpc>
              <a:defRPr/>
            </a:pPr>
            <a:r>
              <a:rPr lang="es-ES" sz="2400" smtClean="0"/>
              <a:t>El sistema microsomal de oxidación del etanol (SMOE). </a:t>
            </a:r>
          </a:p>
          <a:p>
            <a:pPr lvl="1" eaLnBrk="1" hangingPunct="1">
              <a:lnSpc>
                <a:spcPct val="80000"/>
              </a:lnSpc>
              <a:defRPr/>
            </a:pPr>
            <a:r>
              <a:rPr lang="es-ES" sz="2400" smtClean="0"/>
              <a:t>El complejo de las catalasas. (La menos utilizada de las 3 vías) </a:t>
            </a:r>
          </a:p>
          <a:p>
            <a:pPr eaLnBrk="1" hangingPunct="1">
              <a:lnSpc>
                <a:spcPct val="80000"/>
              </a:lnSpc>
              <a:defRPr/>
            </a:pPr>
            <a:r>
              <a:rPr lang="es-ES" sz="2800" smtClean="0"/>
              <a:t>2 primeros encargan oxidar la mayor proporción del etanol que llega al hígado.</a:t>
            </a:r>
          </a:p>
        </p:txBody>
      </p:sp>
      <p:pic>
        <p:nvPicPr>
          <p:cNvPr id="107524" name="Picture 5" descr="higado2"/>
          <p:cNvPicPr>
            <a:picLocks noChangeAspect="1" noChangeArrowheads="1"/>
          </p:cNvPicPr>
          <p:nvPr/>
        </p:nvPicPr>
        <p:blipFill>
          <a:blip r:embed="rId3"/>
          <a:srcRect/>
          <a:stretch>
            <a:fillRect/>
          </a:stretch>
        </p:blipFill>
        <p:spPr bwMode="auto">
          <a:xfrm>
            <a:off x="6804025" y="4962525"/>
            <a:ext cx="2339975" cy="1895475"/>
          </a:xfrm>
          <a:prstGeom prst="rect">
            <a:avLst/>
          </a:prstGeom>
          <a:noFill/>
          <a:ln w="9525">
            <a:noFill/>
            <a:miter lim="800000"/>
            <a:headEnd/>
            <a:tailEnd/>
          </a:ln>
        </p:spPr>
      </p:pic>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s-ES" sz="4000" smtClean="0"/>
              <a:t>Metabolismo Hepático del Etanol</a:t>
            </a:r>
          </a:p>
        </p:txBody>
      </p:sp>
      <p:sp>
        <p:nvSpPr>
          <p:cNvPr id="1291269" name="Rectangle 5"/>
          <p:cNvSpPr>
            <a:spLocks noGrp="1" noChangeArrowheads="1"/>
          </p:cNvSpPr>
          <p:nvPr>
            <p:ph type="body" idx="1"/>
          </p:nvPr>
        </p:nvSpPr>
        <p:spPr/>
        <p:txBody>
          <a:bodyPr/>
          <a:lstStyle/>
          <a:p>
            <a:pPr eaLnBrk="1" hangingPunct="1">
              <a:lnSpc>
                <a:spcPct val="80000"/>
              </a:lnSpc>
              <a:defRPr/>
            </a:pPr>
            <a:r>
              <a:rPr lang="es-ES" sz="2000" smtClean="0"/>
              <a:t>ADH enzima encargada metabolizar alcohol en concentraciones bajas. Se encuentran en citoplasma celular y poseen varias isoformas con distinta afinidad por el sustrato. Varían entre grupos étnicos, algunos grupos raciales poseen mayor velocidad de metabolización.</a:t>
            </a:r>
          </a:p>
          <a:p>
            <a:pPr eaLnBrk="1" hangingPunct="1">
              <a:lnSpc>
                <a:spcPct val="80000"/>
              </a:lnSpc>
              <a:defRPr/>
            </a:pPr>
            <a:r>
              <a:rPr lang="es-ES" sz="2000" smtClean="0"/>
              <a:t>&gt; 50 mg/dl comienza a actuar el SMOE, Consumo crónico aumenta este sistema, con eliminación más rápida, característico de alcohólicos crónicos. Influye en daño hepático, al generar radicales libres y superóxido.</a:t>
            </a:r>
          </a:p>
          <a:p>
            <a:pPr eaLnBrk="1" hangingPunct="1">
              <a:lnSpc>
                <a:spcPct val="80000"/>
              </a:lnSpc>
              <a:defRPr/>
            </a:pPr>
            <a:r>
              <a:rPr lang="es-ES" sz="2000" smtClean="0"/>
              <a:t>Ambas convierten etanol en acetaldehído, que luego es oxidado a acetato por medio de la enzima aldehído-deshidrogenasa (ALDH) en conjunto con coenzima B1. </a:t>
            </a:r>
          </a:p>
          <a:p>
            <a:pPr eaLnBrk="1" hangingPunct="1">
              <a:lnSpc>
                <a:spcPct val="80000"/>
              </a:lnSpc>
              <a:defRPr/>
            </a:pPr>
            <a:r>
              <a:rPr lang="es-ES" sz="2000" smtClean="0"/>
              <a:t>Acetaldehído altamente tóxico para hepatocito. Cuando actividad ALDH disminuye, se acumula, ocasionando enrojecimiento, taquicardia, e incluso shock en casos extremos. </a:t>
            </a:r>
          </a:p>
        </p:txBody>
      </p:sp>
      <p:pic>
        <p:nvPicPr>
          <p:cNvPr id="108548" name="Picture 4" descr="higado2"/>
          <p:cNvPicPr>
            <a:picLocks noChangeAspect="1" noChangeArrowheads="1"/>
          </p:cNvPicPr>
          <p:nvPr/>
        </p:nvPicPr>
        <p:blipFill>
          <a:blip r:embed="rId3"/>
          <a:srcRect/>
          <a:stretch>
            <a:fillRect/>
          </a:stretch>
        </p:blipFill>
        <p:spPr bwMode="auto">
          <a:xfrm>
            <a:off x="6877050" y="5021263"/>
            <a:ext cx="2266950" cy="18367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s-ES" sz="4000" smtClean="0"/>
              <a:t>Metabolismo Gástrico del Etanol</a:t>
            </a:r>
          </a:p>
        </p:txBody>
      </p:sp>
      <p:sp>
        <p:nvSpPr>
          <p:cNvPr id="1276931" name="Rectangle 3"/>
          <p:cNvSpPr>
            <a:spLocks noGrp="1" noChangeArrowheads="1"/>
          </p:cNvSpPr>
          <p:nvPr>
            <p:ph type="body" idx="1"/>
          </p:nvPr>
        </p:nvSpPr>
        <p:spPr>
          <a:xfrm>
            <a:off x="468313" y="779463"/>
            <a:ext cx="7772400" cy="4378325"/>
          </a:xfrm>
        </p:spPr>
        <p:txBody>
          <a:bodyPr/>
          <a:lstStyle/>
          <a:p>
            <a:pPr eaLnBrk="1" hangingPunct="1">
              <a:lnSpc>
                <a:spcPct val="90000"/>
              </a:lnSpc>
              <a:defRPr/>
            </a:pPr>
            <a:r>
              <a:rPr lang="es-ES" smtClean="0"/>
              <a:t>Escasa proporción puede ser metabolizado en tubo digestivo. </a:t>
            </a:r>
          </a:p>
          <a:p>
            <a:pPr eaLnBrk="1" hangingPunct="1">
              <a:lnSpc>
                <a:spcPct val="90000"/>
              </a:lnSpc>
              <a:defRPr/>
            </a:pPr>
            <a:r>
              <a:rPr lang="es-ES" smtClean="0"/>
              <a:t>Hay ADH en mucosa gástrica e intestinal. que actúa como 1er paso en metabolismo del etanol, limitando la cantidad de alcohol que llega al hígado.</a:t>
            </a:r>
          </a:p>
          <a:p>
            <a:pPr eaLnBrk="1" hangingPunct="1">
              <a:lnSpc>
                <a:spcPct val="90000"/>
              </a:lnSpc>
              <a:defRPr/>
            </a:pPr>
            <a:r>
              <a:rPr lang="es-ES" smtClean="0"/>
              <a:t>Actividad menor en mujer y alcohólicos crónicos, por lo que resulta en niveles sanguíneos más elevados.</a:t>
            </a:r>
          </a:p>
        </p:txBody>
      </p:sp>
      <p:pic>
        <p:nvPicPr>
          <p:cNvPr id="109572" name="Picture 5" descr="Image1973"/>
          <p:cNvPicPr>
            <a:picLocks noChangeAspect="1" noChangeArrowheads="1"/>
          </p:cNvPicPr>
          <p:nvPr/>
        </p:nvPicPr>
        <p:blipFill>
          <a:blip r:embed="rId3"/>
          <a:srcRect/>
          <a:stretch>
            <a:fillRect/>
          </a:stretch>
        </p:blipFill>
        <p:spPr bwMode="auto">
          <a:xfrm>
            <a:off x="6227763" y="4565650"/>
            <a:ext cx="2916237" cy="22923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s-ES" smtClean="0"/>
              <a:t>Otras Vías Eliminaciones</a:t>
            </a:r>
          </a:p>
        </p:txBody>
      </p:sp>
      <p:sp>
        <p:nvSpPr>
          <p:cNvPr id="1270787" name="Rectangle 3"/>
          <p:cNvSpPr>
            <a:spLocks noGrp="1" noChangeArrowheads="1"/>
          </p:cNvSpPr>
          <p:nvPr>
            <p:ph type="body" idx="1"/>
          </p:nvPr>
        </p:nvSpPr>
        <p:spPr>
          <a:xfrm>
            <a:off x="1066800" y="1052513"/>
            <a:ext cx="7772400" cy="3600450"/>
          </a:xfrm>
        </p:spPr>
        <p:txBody>
          <a:bodyPr/>
          <a:lstStyle/>
          <a:p>
            <a:pPr eaLnBrk="1" hangingPunct="1">
              <a:lnSpc>
                <a:spcPct val="90000"/>
              </a:lnSpc>
              <a:defRPr/>
            </a:pPr>
            <a:r>
              <a:rPr lang="es-ES" smtClean="0"/>
              <a:t>5-10% del alcohol absorbido se alimina por aire espirado, orina y sudor.</a:t>
            </a:r>
          </a:p>
          <a:p>
            <a:pPr eaLnBrk="1" hangingPunct="1">
              <a:lnSpc>
                <a:spcPct val="90000"/>
              </a:lnSpc>
              <a:defRPr/>
            </a:pPr>
            <a:r>
              <a:rPr lang="es-ES" smtClean="0"/>
              <a:t>Etanol volátil: en proporción a concentración en sangre, pasa a los sacos alveolares en pulmones. </a:t>
            </a:r>
          </a:p>
          <a:p>
            <a:pPr eaLnBrk="1" hangingPunct="1">
              <a:lnSpc>
                <a:spcPct val="90000"/>
              </a:lnSpc>
              <a:defRPr/>
            </a:pPr>
            <a:r>
              <a:rPr lang="es-ES" smtClean="0"/>
              <a:t>Posible analizar muestra de aire y determinar concentración alcohólica</a:t>
            </a:r>
          </a:p>
        </p:txBody>
      </p:sp>
      <p:pic>
        <p:nvPicPr>
          <p:cNvPr id="110596" name="Picture 5" descr="bronc"/>
          <p:cNvPicPr>
            <a:picLocks noChangeAspect="1" noChangeArrowheads="1"/>
          </p:cNvPicPr>
          <p:nvPr/>
        </p:nvPicPr>
        <p:blipFill>
          <a:blip r:embed="rId3"/>
          <a:srcRect/>
          <a:stretch>
            <a:fillRect/>
          </a:stretch>
        </p:blipFill>
        <p:spPr bwMode="auto">
          <a:xfrm>
            <a:off x="2843213" y="4367213"/>
            <a:ext cx="3024187" cy="2490787"/>
          </a:xfrm>
          <a:prstGeom prst="rect">
            <a:avLst/>
          </a:prstGeom>
          <a:noFill/>
          <a:ln w="9525">
            <a:noFill/>
            <a:miter lim="800000"/>
            <a:headEnd/>
            <a:tailEnd/>
          </a:ln>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s-ES" smtClean="0"/>
              <a:t>Velocidad Eliminación</a:t>
            </a:r>
          </a:p>
        </p:txBody>
      </p:sp>
      <p:sp>
        <p:nvSpPr>
          <p:cNvPr id="1268739" name="Rectangle 3"/>
          <p:cNvSpPr>
            <a:spLocks noGrp="1" noChangeArrowheads="1"/>
          </p:cNvSpPr>
          <p:nvPr>
            <p:ph type="body" idx="1"/>
          </p:nvPr>
        </p:nvSpPr>
        <p:spPr>
          <a:xfrm>
            <a:off x="1066800" y="1066800"/>
            <a:ext cx="7772400" cy="3586163"/>
          </a:xfrm>
        </p:spPr>
        <p:txBody>
          <a:bodyPr/>
          <a:lstStyle/>
          <a:p>
            <a:pPr eaLnBrk="1" hangingPunct="1">
              <a:lnSpc>
                <a:spcPct val="80000"/>
              </a:lnSpc>
              <a:defRPr/>
            </a:pPr>
            <a:r>
              <a:rPr lang="es-ES" sz="2400" smtClean="0"/>
              <a:t>La tasa metabólica del etanol es de 60-150 mg / kg / hora. Para hombre de 170 lbs de peso, esto equivale a 10 g/Hora, o a una “copa”.</a:t>
            </a:r>
          </a:p>
          <a:p>
            <a:pPr eaLnBrk="1" hangingPunct="1">
              <a:lnSpc>
                <a:spcPct val="80000"/>
              </a:lnSpc>
              <a:defRPr/>
            </a:pPr>
            <a:r>
              <a:rPr lang="es-ES" sz="2400" smtClean="0"/>
              <a:t>Si cantidad ingerida por hora es esto o menor, nunca se embriagará: Oxidación alcohol a misma velocidad que consumo</a:t>
            </a:r>
          </a:p>
          <a:p>
            <a:pPr eaLnBrk="1" hangingPunct="1">
              <a:lnSpc>
                <a:spcPct val="80000"/>
              </a:lnSpc>
              <a:defRPr/>
            </a:pPr>
            <a:r>
              <a:rPr lang="es-ES" sz="2400" smtClean="0"/>
              <a:t>Si ingestión es mayor de la que puede metabolizar, subirán las concentraciones alcohólicas de la sangre y se emborrachará.</a:t>
            </a:r>
          </a:p>
          <a:p>
            <a:pPr eaLnBrk="1" hangingPunct="1">
              <a:lnSpc>
                <a:spcPct val="80000"/>
              </a:lnSpc>
              <a:defRPr/>
            </a:pPr>
            <a:r>
              <a:rPr lang="es-ES" sz="2400" smtClean="0"/>
              <a:t>Concentracion mayor alrededor de 2 horas luego de ultimo trago.</a:t>
            </a:r>
          </a:p>
        </p:txBody>
      </p:sp>
      <p:pic>
        <p:nvPicPr>
          <p:cNvPr id="111620" name="Picture 5" descr="drinks"/>
          <p:cNvPicPr>
            <a:picLocks noChangeAspect="1" noChangeArrowheads="1"/>
          </p:cNvPicPr>
          <p:nvPr/>
        </p:nvPicPr>
        <p:blipFill>
          <a:blip r:embed="rId3"/>
          <a:srcRect/>
          <a:stretch>
            <a:fillRect/>
          </a:stretch>
        </p:blipFill>
        <p:spPr bwMode="auto">
          <a:xfrm>
            <a:off x="2627313" y="4856163"/>
            <a:ext cx="3168650" cy="2001837"/>
          </a:xfrm>
          <a:prstGeom prst="rect">
            <a:avLst/>
          </a:prstGeom>
          <a:noFill/>
          <a:ln w="9525">
            <a:noFill/>
            <a:miter lim="800000"/>
            <a:headEnd/>
            <a:tailEnd/>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9"/>
          <p:cNvSpPr>
            <a:spLocks noGrp="1" noChangeArrowheads="1"/>
          </p:cNvSpPr>
          <p:nvPr>
            <p:ph type="title"/>
          </p:nvPr>
        </p:nvSpPr>
        <p:spPr/>
        <p:txBody>
          <a:bodyPr/>
          <a:lstStyle/>
          <a:p>
            <a:pPr eaLnBrk="1" hangingPunct="1"/>
            <a:r>
              <a:rPr lang="es-ES" smtClean="0"/>
              <a:t>1 vaso de trago</a:t>
            </a:r>
          </a:p>
        </p:txBody>
      </p:sp>
      <p:pic>
        <p:nvPicPr>
          <p:cNvPr id="112643" name="Picture 8" descr="Illustration comparing standard alcoholic drinks"/>
          <p:cNvPicPr>
            <a:picLocks noChangeAspect="1" noChangeArrowheads="1"/>
          </p:cNvPicPr>
          <p:nvPr/>
        </p:nvPicPr>
        <p:blipFill>
          <a:blip r:embed="rId3"/>
          <a:srcRect/>
          <a:stretch>
            <a:fillRect/>
          </a:stretch>
        </p:blipFill>
        <p:spPr bwMode="auto">
          <a:xfrm>
            <a:off x="1331913" y="1316038"/>
            <a:ext cx="7200900" cy="46958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6"/>
          <p:cNvSpPr>
            <a:spLocks noGrp="1" noChangeArrowheads="1"/>
          </p:cNvSpPr>
          <p:nvPr>
            <p:ph type="title"/>
          </p:nvPr>
        </p:nvSpPr>
        <p:spPr>
          <a:xfrm>
            <a:off x="990600" y="-17463"/>
            <a:ext cx="7772400" cy="1143001"/>
          </a:xfrm>
        </p:spPr>
        <p:txBody>
          <a:bodyPr/>
          <a:lstStyle/>
          <a:p>
            <a:pPr eaLnBrk="1" hangingPunct="1"/>
            <a:r>
              <a:rPr lang="es-ES" sz="4000" smtClean="0"/>
              <a:t>Cinética de Eliminación de Etanol in-vivo</a:t>
            </a:r>
          </a:p>
        </p:txBody>
      </p:sp>
      <p:graphicFrame>
        <p:nvGraphicFramePr>
          <p:cNvPr id="2050" name="Object 9"/>
          <p:cNvGraphicFramePr>
            <a:graphicFrameLocks noChangeAspect="1"/>
          </p:cNvGraphicFramePr>
          <p:nvPr/>
        </p:nvGraphicFramePr>
        <p:xfrm>
          <a:off x="1187450" y="1196975"/>
          <a:ext cx="7546975" cy="4114800"/>
        </p:xfrm>
        <a:graphic>
          <a:graphicData uri="http://schemas.openxmlformats.org/presentationml/2006/ole">
            <p:oleObj spid="_x0000_s2050" name="Worksheet" r:id="rId4" imgW="4401023" imgH="2400840" progId="Excel.Sheet.8">
              <p:embed/>
            </p:oleObj>
          </a:graphicData>
        </a:graphic>
      </p:graphicFrame>
      <p:sp>
        <p:nvSpPr>
          <p:cNvPr id="1299466" name="Line 10"/>
          <p:cNvSpPr>
            <a:spLocks noChangeShapeType="1"/>
          </p:cNvSpPr>
          <p:nvPr/>
        </p:nvSpPr>
        <p:spPr bwMode="auto">
          <a:xfrm>
            <a:off x="2293938" y="2263775"/>
            <a:ext cx="2971800" cy="2514600"/>
          </a:xfrm>
          <a:prstGeom prst="line">
            <a:avLst/>
          </a:prstGeom>
          <a:noFill/>
          <a:ln w="31750" cap="rnd">
            <a:solidFill>
              <a:schemeClr val="tx2"/>
            </a:solidFill>
            <a:prstDash val="sysDot"/>
            <a:round/>
            <a:headEnd/>
            <a:tailEnd/>
          </a:ln>
          <a:effectLst/>
        </p:spPr>
        <p:txBody>
          <a:bodyPr wrap="none" anchor="ctr"/>
          <a:lstStyle/>
          <a:p>
            <a:pPr>
              <a:defRPr/>
            </a:pPr>
            <a:endParaRPr lang="es-US"/>
          </a:p>
        </p:txBody>
      </p:sp>
      <p:sp>
        <p:nvSpPr>
          <p:cNvPr id="1299467" name="Line 11"/>
          <p:cNvSpPr>
            <a:spLocks noChangeShapeType="1"/>
          </p:cNvSpPr>
          <p:nvPr/>
        </p:nvSpPr>
        <p:spPr bwMode="auto">
          <a:xfrm>
            <a:off x="3589338" y="3406775"/>
            <a:ext cx="1587" cy="457200"/>
          </a:xfrm>
          <a:prstGeom prst="line">
            <a:avLst/>
          </a:prstGeom>
          <a:noFill/>
          <a:ln w="31750" cap="rnd">
            <a:solidFill>
              <a:srgbClr val="0000FF"/>
            </a:solidFill>
            <a:prstDash val="sysDot"/>
            <a:round/>
            <a:headEnd/>
            <a:tailEnd/>
          </a:ln>
          <a:effectLst/>
        </p:spPr>
        <p:txBody>
          <a:bodyPr wrap="none" anchor="ctr"/>
          <a:lstStyle/>
          <a:p>
            <a:pPr>
              <a:defRPr/>
            </a:pPr>
            <a:endParaRPr lang="es-US"/>
          </a:p>
        </p:txBody>
      </p:sp>
      <p:sp>
        <p:nvSpPr>
          <p:cNvPr id="1299468" name="Line 12"/>
          <p:cNvSpPr>
            <a:spLocks noChangeShapeType="1"/>
          </p:cNvSpPr>
          <p:nvPr/>
        </p:nvSpPr>
        <p:spPr bwMode="auto">
          <a:xfrm>
            <a:off x="3589338" y="3863975"/>
            <a:ext cx="609600" cy="1588"/>
          </a:xfrm>
          <a:prstGeom prst="line">
            <a:avLst/>
          </a:prstGeom>
          <a:noFill/>
          <a:ln w="31750" cap="rnd">
            <a:solidFill>
              <a:srgbClr val="0000FF"/>
            </a:solidFill>
            <a:prstDash val="sysDot"/>
            <a:round/>
            <a:headEnd/>
            <a:tailEnd/>
          </a:ln>
          <a:effectLst/>
        </p:spPr>
        <p:txBody>
          <a:bodyPr wrap="none" anchor="ctr"/>
          <a:lstStyle/>
          <a:p>
            <a:pPr>
              <a:defRPr/>
            </a:pPr>
            <a:endParaRPr lang="es-US"/>
          </a:p>
        </p:txBody>
      </p:sp>
      <p:sp>
        <p:nvSpPr>
          <p:cNvPr id="2055" name="Text Box 13"/>
          <p:cNvSpPr txBox="1">
            <a:spLocks noChangeArrowheads="1"/>
          </p:cNvSpPr>
          <p:nvPr/>
        </p:nvSpPr>
        <p:spPr bwMode="auto">
          <a:xfrm>
            <a:off x="3265488" y="3467100"/>
            <a:ext cx="323850" cy="396875"/>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en-US" sz="2000" b="1">
                <a:solidFill>
                  <a:schemeClr val="bg2"/>
                </a:solidFill>
                <a:effectLst/>
                <a:latin typeface="Symbol" pitchFamily="18" charset="2"/>
              </a:rPr>
              <a:t>b</a:t>
            </a:r>
            <a:endParaRPr lang="en-US" sz="2000" b="1">
              <a:solidFill>
                <a:schemeClr val="bg2"/>
              </a:solidFill>
              <a:effectLst/>
              <a:latin typeface="Times New Roman" pitchFamily="18" charset="0"/>
            </a:endParaRPr>
          </a:p>
        </p:txBody>
      </p:sp>
      <p:grpSp>
        <p:nvGrpSpPr>
          <p:cNvPr id="2056" name="Group 14"/>
          <p:cNvGrpSpPr>
            <a:grpSpLocks/>
          </p:cNvGrpSpPr>
          <p:nvPr/>
        </p:nvGrpSpPr>
        <p:grpSpPr bwMode="auto">
          <a:xfrm>
            <a:off x="2370138" y="1882775"/>
            <a:ext cx="2743200" cy="1588"/>
            <a:chOff x="1248" y="1680"/>
            <a:chExt cx="1728" cy="0"/>
          </a:xfrm>
        </p:grpSpPr>
        <p:sp>
          <p:nvSpPr>
            <p:cNvPr id="1299471" name="Line 15"/>
            <p:cNvSpPr>
              <a:spLocks noChangeShapeType="1"/>
            </p:cNvSpPr>
            <p:nvPr/>
          </p:nvSpPr>
          <p:spPr bwMode="auto">
            <a:xfrm>
              <a:off x="1248" y="1680"/>
              <a:ext cx="144" cy="0"/>
            </a:xfrm>
            <a:prstGeom prst="line">
              <a:avLst/>
            </a:prstGeom>
            <a:noFill/>
            <a:ln w="9525">
              <a:solidFill>
                <a:schemeClr val="tx1"/>
              </a:solidFill>
              <a:round/>
              <a:headEnd type="triangle" w="med" len="med"/>
              <a:tailEnd type="triangle" w="med" len="med"/>
            </a:ln>
            <a:effectLst/>
          </p:spPr>
          <p:txBody>
            <a:bodyPr wrap="none" anchor="ctr"/>
            <a:lstStyle/>
            <a:p>
              <a:pPr>
                <a:defRPr/>
              </a:pPr>
              <a:endParaRPr lang="es-US"/>
            </a:p>
          </p:txBody>
        </p:sp>
        <p:sp>
          <p:nvSpPr>
            <p:cNvPr id="1299472" name="Line 16"/>
            <p:cNvSpPr>
              <a:spLocks noChangeShapeType="1"/>
            </p:cNvSpPr>
            <p:nvPr/>
          </p:nvSpPr>
          <p:spPr bwMode="auto">
            <a:xfrm>
              <a:off x="1392" y="1680"/>
              <a:ext cx="192" cy="0"/>
            </a:xfrm>
            <a:prstGeom prst="line">
              <a:avLst/>
            </a:prstGeom>
            <a:noFill/>
            <a:ln w="9525">
              <a:solidFill>
                <a:schemeClr val="tx1"/>
              </a:solidFill>
              <a:round/>
              <a:headEnd type="triangle" w="med" len="med"/>
              <a:tailEnd type="triangle" w="med" len="med"/>
            </a:ln>
            <a:effectLst/>
          </p:spPr>
          <p:txBody>
            <a:bodyPr wrap="none" anchor="ctr"/>
            <a:lstStyle/>
            <a:p>
              <a:pPr>
                <a:defRPr/>
              </a:pPr>
              <a:endParaRPr lang="es-US"/>
            </a:p>
          </p:txBody>
        </p:sp>
        <p:sp>
          <p:nvSpPr>
            <p:cNvPr id="1299473" name="Line 17"/>
            <p:cNvSpPr>
              <a:spLocks noChangeShapeType="1"/>
            </p:cNvSpPr>
            <p:nvPr/>
          </p:nvSpPr>
          <p:spPr bwMode="auto">
            <a:xfrm>
              <a:off x="1584" y="1680"/>
              <a:ext cx="144" cy="0"/>
            </a:xfrm>
            <a:prstGeom prst="line">
              <a:avLst/>
            </a:prstGeom>
            <a:noFill/>
            <a:ln w="9525">
              <a:solidFill>
                <a:schemeClr val="tx1"/>
              </a:solidFill>
              <a:round/>
              <a:headEnd type="triangle" w="med" len="med"/>
              <a:tailEnd type="triangle" w="med" len="med"/>
            </a:ln>
            <a:effectLst/>
          </p:spPr>
          <p:txBody>
            <a:bodyPr wrap="none" anchor="ctr"/>
            <a:lstStyle/>
            <a:p>
              <a:pPr>
                <a:defRPr/>
              </a:pPr>
              <a:endParaRPr lang="es-US"/>
            </a:p>
          </p:txBody>
        </p:sp>
        <p:sp>
          <p:nvSpPr>
            <p:cNvPr id="1299474" name="Line 18"/>
            <p:cNvSpPr>
              <a:spLocks noChangeShapeType="1"/>
            </p:cNvSpPr>
            <p:nvPr/>
          </p:nvSpPr>
          <p:spPr bwMode="auto">
            <a:xfrm>
              <a:off x="1728" y="1680"/>
              <a:ext cx="1248" cy="0"/>
            </a:xfrm>
            <a:prstGeom prst="line">
              <a:avLst/>
            </a:prstGeom>
            <a:noFill/>
            <a:ln w="9525">
              <a:solidFill>
                <a:schemeClr val="tx1"/>
              </a:solidFill>
              <a:round/>
              <a:headEnd type="triangle" w="med" len="med"/>
              <a:tailEnd type="triangle" w="med" len="med"/>
            </a:ln>
            <a:effectLst/>
          </p:spPr>
          <p:txBody>
            <a:bodyPr wrap="none" anchor="ctr"/>
            <a:lstStyle/>
            <a:p>
              <a:pPr>
                <a:defRPr/>
              </a:pPr>
              <a:endParaRPr lang="es-US"/>
            </a:p>
          </p:txBody>
        </p:sp>
      </p:grpSp>
      <p:sp>
        <p:nvSpPr>
          <p:cNvPr id="2057" name="Text Box 19"/>
          <p:cNvSpPr txBox="1">
            <a:spLocks noChangeArrowheads="1"/>
          </p:cNvSpPr>
          <p:nvPr/>
        </p:nvSpPr>
        <p:spPr bwMode="auto">
          <a:xfrm>
            <a:off x="2325688" y="1501775"/>
            <a:ext cx="304800" cy="350838"/>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en-US" sz="1700" b="1">
                <a:solidFill>
                  <a:schemeClr val="bg2"/>
                </a:solidFill>
                <a:effectLst/>
              </a:rPr>
              <a:t>1</a:t>
            </a:r>
          </a:p>
        </p:txBody>
      </p:sp>
      <p:sp>
        <p:nvSpPr>
          <p:cNvPr id="2058" name="Text Box 20"/>
          <p:cNvSpPr txBox="1">
            <a:spLocks noChangeArrowheads="1"/>
          </p:cNvSpPr>
          <p:nvPr/>
        </p:nvSpPr>
        <p:spPr bwMode="auto">
          <a:xfrm>
            <a:off x="2598738" y="1501775"/>
            <a:ext cx="304800" cy="350838"/>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en-US" sz="1700" b="1">
                <a:solidFill>
                  <a:schemeClr val="bg2"/>
                </a:solidFill>
                <a:effectLst/>
              </a:rPr>
              <a:t>2</a:t>
            </a:r>
          </a:p>
        </p:txBody>
      </p:sp>
      <p:sp>
        <p:nvSpPr>
          <p:cNvPr id="2059" name="Text Box 21"/>
          <p:cNvSpPr txBox="1">
            <a:spLocks noChangeArrowheads="1"/>
          </p:cNvSpPr>
          <p:nvPr/>
        </p:nvSpPr>
        <p:spPr bwMode="auto">
          <a:xfrm>
            <a:off x="2865438" y="1501775"/>
            <a:ext cx="304800" cy="350838"/>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en-US" sz="1700" b="1">
                <a:solidFill>
                  <a:schemeClr val="bg2"/>
                </a:solidFill>
                <a:effectLst/>
              </a:rPr>
              <a:t>3</a:t>
            </a:r>
          </a:p>
        </p:txBody>
      </p:sp>
      <p:sp>
        <p:nvSpPr>
          <p:cNvPr id="2060" name="Text Box 22"/>
          <p:cNvSpPr txBox="1">
            <a:spLocks noChangeArrowheads="1"/>
          </p:cNvSpPr>
          <p:nvPr/>
        </p:nvSpPr>
        <p:spPr bwMode="auto">
          <a:xfrm>
            <a:off x="3894138" y="1501775"/>
            <a:ext cx="304800" cy="350838"/>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en-US" sz="1700" b="1">
                <a:solidFill>
                  <a:schemeClr val="bg2"/>
                </a:solidFill>
                <a:effectLst/>
              </a:rPr>
              <a:t>4</a:t>
            </a:r>
          </a:p>
        </p:txBody>
      </p:sp>
      <p:sp>
        <p:nvSpPr>
          <p:cNvPr id="2061" name="Text Box 23"/>
          <p:cNvSpPr txBox="1">
            <a:spLocks noChangeArrowheads="1"/>
          </p:cNvSpPr>
          <p:nvPr/>
        </p:nvSpPr>
        <p:spPr bwMode="auto">
          <a:xfrm>
            <a:off x="4411663" y="4903788"/>
            <a:ext cx="1768475" cy="350837"/>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en-US" sz="1700" b="1">
                <a:solidFill>
                  <a:schemeClr val="bg2"/>
                </a:solidFill>
                <a:effectLst/>
              </a:rPr>
              <a:t>Tiempo [Horas]</a:t>
            </a:r>
          </a:p>
        </p:txBody>
      </p:sp>
      <p:sp>
        <p:nvSpPr>
          <p:cNvPr id="2062" name="Text Box 24"/>
          <p:cNvSpPr txBox="1">
            <a:spLocks noChangeArrowheads="1"/>
          </p:cNvSpPr>
          <p:nvPr/>
        </p:nvSpPr>
        <p:spPr bwMode="auto">
          <a:xfrm flipV="1">
            <a:off x="1531938" y="2339975"/>
            <a:ext cx="442912" cy="1446213"/>
          </a:xfrm>
          <a:prstGeom prst="rect">
            <a:avLst/>
          </a:prstGeom>
          <a:noFill/>
          <a:ln w="9525">
            <a:noFill/>
            <a:miter lim="800000"/>
            <a:headEnd/>
            <a:tailEnd/>
          </a:ln>
        </p:spPr>
        <p:txBody>
          <a:bodyPr vert="eaVert">
            <a:spAutoFit/>
          </a:bodyPr>
          <a:lstStyle/>
          <a:p>
            <a:pPr eaLnBrk="0" hangingPunct="0">
              <a:spcBef>
                <a:spcPct val="0"/>
              </a:spcBef>
              <a:buClrTx/>
              <a:buSzTx/>
              <a:buFontTx/>
              <a:buNone/>
            </a:pPr>
            <a:r>
              <a:rPr lang="en-US" sz="1700" b="1">
                <a:solidFill>
                  <a:schemeClr val="bg2"/>
                </a:solidFill>
                <a:effectLst/>
              </a:rPr>
              <a:t>BAC or BrAC</a:t>
            </a:r>
          </a:p>
        </p:txBody>
      </p:sp>
      <p:sp>
        <p:nvSpPr>
          <p:cNvPr id="2063" name="Text Box 25"/>
          <p:cNvSpPr txBox="1">
            <a:spLocks noChangeArrowheads="1"/>
          </p:cNvSpPr>
          <p:nvPr/>
        </p:nvSpPr>
        <p:spPr bwMode="auto">
          <a:xfrm>
            <a:off x="1912938" y="1958975"/>
            <a:ext cx="425450" cy="350838"/>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en-US" sz="1700" b="1">
                <a:solidFill>
                  <a:schemeClr val="bg2"/>
                </a:solidFill>
                <a:effectLst/>
              </a:rPr>
              <a:t>C</a:t>
            </a:r>
            <a:r>
              <a:rPr lang="en-US" sz="1700" b="1" baseline="-25000">
                <a:solidFill>
                  <a:schemeClr val="bg2"/>
                </a:solidFill>
                <a:effectLst/>
              </a:rPr>
              <a:t>o</a:t>
            </a:r>
            <a:endParaRPr lang="en-US" sz="1700" b="1">
              <a:solidFill>
                <a:schemeClr val="bg2"/>
              </a:solidFill>
              <a:effectLst/>
            </a:endParaRP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s-ES" smtClean="0"/>
              <a:t>La Resaca</a:t>
            </a:r>
          </a:p>
        </p:txBody>
      </p:sp>
      <p:sp>
        <p:nvSpPr>
          <p:cNvPr id="1188867" name="Rectangle 3"/>
          <p:cNvSpPr>
            <a:spLocks noGrp="1" noChangeArrowheads="1"/>
          </p:cNvSpPr>
          <p:nvPr>
            <p:ph type="body" idx="1"/>
          </p:nvPr>
        </p:nvSpPr>
        <p:spPr>
          <a:xfrm>
            <a:off x="395288" y="836613"/>
            <a:ext cx="7772400" cy="5638800"/>
          </a:xfrm>
        </p:spPr>
        <p:txBody>
          <a:bodyPr/>
          <a:lstStyle/>
          <a:p>
            <a:pPr eaLnBrk="1" hangingPunct="1">
              <a:lnSpc>
                <a:spcPct val="90000"/>
              </a:lnSpc>
              <a:defRPr/>
            </a:pPr>
            <a:r>
              <a:rPr lang="es-ES" sz="2400" smtClean="0"/>
              <a:t>Tiamina. Vitamina B1</a:t>
            </a:r>
          </a:p>
          <a:p>
            <a:pPr lvl="1" eaLnBrk="1" hangingPunct="1">
              <a:lnSpc>
                <a:spcPct val="90000"/>
              </a:lnSpc>
              <a:defRPr/>
            </a:pPr>
            <a:r>
              <a:rPr lang="es-ES" sz="2000" smtClean="0"/>
              <a:t>Hígado transforma Etanol  en Acetaldehido, y luego este en Acetato y finalmente en CO</a:t>
            </a:r>
            <a:r>
              <a:rPr lang="es-ES" sz="2000" baseline="-25000" smtClean="0"/>
              <a:t>2</a:t>
            </a:r>
            <a:r>
              <a:rPr lang="es-ES" sz="2000" smtClean="0"/>
              <a:t> y agua. </a:t>
            </a:r>
          </a:p>
          <a:p>
            <a:pPr lvl="1" eaLnBrk="1" hangingPunct="1">
              <a:lnSpc>
                <a:spcPct val="90000"/>
              </a:lnSpc>
              <a:defRPr/>
            </a:pPr>
            <a:r>
              <a:rPr lang="es-ES" sz="2000" smtClean="0"/>
              <a:t>Resaca es causada por exceso de este Acetaldehido.</a:t>
            </a:r>
          </a:p>
          <a:p>
            <a:pPr lvl="1" eaLnBrk="1" hangingPunct="1">
              <a:lnSpc>
                <a:spcPct val="90000"/>
              </a:lnSpc>
              <a:defRPr/>
            </a:pPr>
            <a:r>
              <a:rPr lang="es-ES" sz="2000" smtClean="0"/>
              <a:t>Sobredosis de vitamina B1 ayuda a continuar con metabolismo.</a:t>
            </a:r>
          </a:p>
          <a:p>
            <a:pPr lvl="1" eaLnBrk="1" hangingPunct="1">
              <a:lnSpc>
                <a:spcPct val="90000"/>
              </a:lnSpc>
              <a:defRPr/>
            </a:pPr>
            <a:r>
              <a:rPr lang="es-ES" sz="2000" smtClean="0"/>
              <a:t>Además previene mortalidad de neuronas por exceso de alcohol y síndrome de Wernicke-Korsakoff .</a:t>
            </a:r>
          </a:p>
          <a:p>
            <a:pPr eaLnBrk="1" hangingPunct="1">
              <a:lnSpc>
                <a:spcPct val="90000"/>
              </a:lnSpc>
              <a:defRPr/>
            </a:pPr>
            <a:r>
              <a:rPr lang="es-ES" sz="2400" smtClean="0"/>
              <a:t>Solución Tampón (Buffer)</a:t>
            </a:r>
          </a:p>
          <a:p>
            <a:pPr lvl="1" eaLnBrk="1" hangingPunct="1">
              <a:lnSpc>
                <a:spcPct val="90000"/>
              </a:lnSpc>
              <a:defRPr/>
            </a:pPr>
            <a:r>
              <a:rPr lang="es-ES" sz="2000" smtClean="0"/>
              <a:t>Al beber pH baja radicalmente. Eso le hace sentir acidez</a:t>
            </a:r>
          </a:p>
          <a:p>
            <a:pPr lvl="1" eaLnBrk="1" hangingPunct="1">
              <a:lnSpc>
                <a:spcPct val="90000"/>
              </a:lnSpc>
              <a:defRPr/>
            </a:pPr>
            <a:r>
              <a:rPr lang="es-ES" sz="2000" smtClean="0"/>
              <a:t>Una solución tampón antes de empezar a tomar, antes de perder conocimiento y al despertar del coma evita esto</a:t>
            </a:r>
          </a:p>
          <a:p>
            <a:pPr lvl="1" eaLnBrk="1" hangingPunct="1">
              <a:lnSpc>
                <a:spcPct val="90000"/>
              </a:lnSpc>
              <a:defRPr/>
            </a:pPr>
            <a:r>
              <a:rPr lang="es-ES" sz="2000" smtClean="0"/>
              <a:t>Sal de Andrews  o Alka Seltzer son recomendados.</a:t>
            </a:r>
          </a:p>
          <a:p>
            <a:pPr eaLnBrk="1" hangingPunct="1">
              <a:lnSpc>
                <a:spcPct val="90000"/>
              </a:lnSpc>
              <a:defRPr/>
            </a:pPr>
            <a:r>
              <a:rPr lang="es-ES" sz="2400" smtClean="0"/>
              <a:t>Analgésicos</a:t>
            </a:r>
          </a:p>
          <a:p>
            <a:pPr lvl="1" eaLnBrk="1" hangingPunct="1">
              <a:lnSpc>
                <a:spcPct val="90000"/>
              </a:lnSpc>
              <a:defRPr/>
            </a:pPr>
            <a:r>
              <a:rPr lang="es-ES" sz="2000" smtClean="0"/>
              <a:t>Aspirina </a:t>
            </a:r>
          </a:p>
          <a:p>
            <a:pPr lvl="1" eaLnBrk="1" hangingPunct="1">
              <a:lnSpc>
                <a:spcPct val="90000"/>
              </a:lnSpc>
              <a:defRPr/>
            </a:pPr>
            <a:r>
              <a:rPr lang="es-ES" sz="2000" smtClean="0"/>
              <a:t>Acetaminofen.</a:t>
            </a:r>
          </a:p>
          <a:p>
            <a:pPr eaLnBrk="1" hangingPunct="1">
              <a:lnSpc>
                <a:spcPct val="90000"/>
              </a:lnSpc>
              <a:defRPr/>
            </a:pPr>
            <a:endParaRPr lang="es-ES" sz="2400" smtClean="0"/>
          </a:p>
        </p:txBody>
      </p:sp>
      <p:pic>
        <p:nvPicPr>
          <p:cNvPr id="113668" name="Picture 5" descr="Hangover"/>
          <p:cNvPicPr>
            <a:picLocks noChangeAspect="1" noChangeArrowheads="1"/>
          </p:cNvPicPr>
          <p:nvPr/>
        </p:nvPicPr>
        <p:blipFill>
          <a:blip r:embed="rId3"/>
          <a:srcRect/>
          <a:stretch>
            <a:fillRect/>
          </a:stretch>
        </p:blipFill>
        <p:spPr bwMode="auto">
          <a:xfrm>
            <a:off x="7421563" y="4724400"/>
            <a:ext cx="1722437" cy="2133600"/>
          </a:xfrm>
          <a:prstGeom prst="rect">
            <a:avLst/>
          </a:prstGeom>
          <a:noFill/>
          <a:ln w="9525">
            <a:noFill/>
            <a:miter lim="800000"/>
            <a:headEnd/>
            <a:tailEnd/>
          </a:ln>
        </p:spPr>
      </p:pic>
      <p:pic>
        <p:nvPicPr>
          <p:cNvPr id="113669" name="Picture 7" descr="b099fd9105670A"/>
          <p:cNvPicPr>
            <a:picLocks noChangeAspect="1" noChangeArrowheads="1"/>
          </p:cNvPicPr>
          <p:nvPr/>
        </p:nvPicPr>
        <p:blipFill>
          <a:blip r:embed="rId4"/>
          <a:srcRect/>
          <a:stretch>
            <a:fillRect/>
          </a:stretch>
        </p:blipFill>
        <p:spPr bwMode="auto">
          <a:xfrm>
            <a:off x="6804025" y="0"/>
            <a:ext cx="2339975" cy="1169988"/>
          </a:xfrm>
          <a:prstGeom prst="rect">
            <a:avLst/>
          </a:prstGeom>
          <a:noFill/>
          <a:ln w="9525">
            <a:noFill/>
            <a:miter lim="800000"/>
            <a:headEnd/>
            <a:tailEnd/>
          </a:ln>
        </p:spPr>
      </p:pic>
      <p:pic>
        <p:nvPicPr>
          <p:cNvPr id="113670" name="Picture 9" descr="benexol_p"/>
          <p:cNvPicPr>
            <a:picLocks noChangeAspect="1" noChangeArrowheads="1"/>
          </p:cNvPicPr>
          <p:nvPr/>
        </p:nvPicPr>
        <p:blipFill>
          <a:blip r:embed="rId5"/>
          <a:srcRect/>
          <a:stretch>
            <a:fillRect/>
          </a:stretch>
        </p:blipFill>
        <p:spPr bwMode="auto">
          <a:xfrm>
            <a:off x="7451725" y="1844675"/>
            <a:ext cx="1692275" cy="846138"/>
          </a:xfrm>
          <a:prstGeom prst="rect">
            <a:avLst/>
          </a:prstGeom>
          <a:noFill/>
          <a:ln w="9525">
            <a:noFill/>
            <a:miter lim="800000"/>
            <a:headEnd/>
            <a:tailEnd/>
          </a:ln>
        </p:spPr>
      </p:pic>
      <p:pic>
        <p:nvPicPr>
          <p:cNvPr id="113671" name="Picture 11" descr="he-AlkaSeltzer"/>
          <p:cNvPicPr>
            <a:picLocks noChangeAspect="1" noChangeArrowheads="1"/>
          </p:cNvPicPr>
          <p:nvPr/>
        </p:nvPicPr>
        <p:blipFill>
          <a:blip r:embed="rId6"/>
          <a:srcRect/>
          <a:stretch>
            <a:fillRect/>
          </a:stretch>
        </p:blipFill>
        <p:spPr bwMode="auto">
          <a:xfrm>
            <a:off x="7866063" y="2708275"/>
            <a:ext cx="1277937" cy="15843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s-ES" smtClean="0"/>
              <a:t>Vino</a:t>
            </a:r>
          </a:p>
        </p:txBody>
      </p:sp>
      <p:sp>
        <p:nvSpPr>
          <p:cNvPr id="1129475" name="Rectangle 3"/>
          <p:cNvSpPr>
            <a:spLocks noGrp="1" noChangeArrowheads="1"/>
          </p:cNvSpPr>
          <p:nvPr>
            <p:ph type="body" idx="1"/>
          </p:nvPr>
        </p:nvSpPr>
        <p:spPr/>
        <p:txBody>
          <a:bodyPr/>
          <a:lstStyle/>
          <a:p>
            <a:pPr eaLnBrk="1" hangingPunct="1">
              <a:lnSpc>
                <a:spcPct val="90000"/>
              </a:lnSpc>
              <a:defRPr/>
            </a:pPr>
            <a:r>
              <a:rPr lang="es-ES" sz="2400" smtClean="0"/>
              <a:t>Se dará el nombre de “vino” únicamente al líquido resultante de la fermentación alcohólica, total o parcial, del zumo de uvas, sin adición de ninguna sustancia</a:t>
            </a:r>
          </a:p>
          <a:p>
            <a:pPr eaLnBrk="1" hangingPunct="1">
              <a:lnSpc>
                <a:spcPct val="90000"/>
              </a:lnSpc>
              <a:defRPr/>
            </a:pPr>
            <a:r>
              <a:rPr lang="es-ES" sz="2400" smtClean="0"/>
              <a:t>Bebida alcohólica por excelencia.</a:t>
            </a:r>
          </a:p>
          <a:p>
            <a:pPr lvl="1" eaLnBrk="1" hangingPunct="1">
              <a:lnSpc>
                <a:spcPct val="90000"/>
              </a:lnSpc>
              <a:defRPr/>
            </a:pPr>
            <a:r>
              <a:rPr lang="es-ES" sz="2000" smtClean="0"/>
              <a:t>Palabra se ha tornado en sinónimo. </a:t>
            </a:r>
          </a:p>
          <a:p>
            <a:pPr eaLnBrk="1" hangingPunct="1">
              <a:lnSpc>
                <a:spcPct val="90000"/>
              </a:lnSpc>
              <a:defRPr/>
            </a:pPr>
            <a:r>
              <a:rPr lang="es-ES" sz="2400" smtClean="0"/>
              <a:t>Gran sentido religioso y cultural.</a:t>
            </a:r>
          </a:p>
          <a:p>
            <a:pPr eaLnBrk="1" hangingPunct="1">
              <a:lnSpc>
                <a:spcPct val="90000"/>
              </a:lnSpc>
              <a:defRPr/>
            </a:pPr>
            <a:r>
              <a:rPr lang="es-ES" sz="2400" smtClean="0"/>
              <a:t>Se regó por todo el mundo cristiano.</a:t>
            </a:r>
          </a:p>
          <a:p>
            <a:pPr eaLnBrk="1" hangingPunct="1">
              <a:lnSpc>
                <a:spcPct val="90000"/>
              </a:lnSpc>
              <a:defRPr/>
            </a:pPr>
            <a:r>
              <a:rPr lang="es-ES" sz="2400" smtClean="0"/>
              <a:t>Vino Tinto:</a:t>
            </a:r>
          </a:p>
          <a:p>
            <a:pPr lvl="1" eaLnBrk="1" hangingPunct="1">
              <a:lnSpc>
                <a:spcPct val="90000"/>
              </a:lnSpc>
              <a:defRPr/>
            </a:pPr>
            <a:r>
              <a:rPr lang="es-ES" sz="2000" smtClean="0"/>
              <a:t>Con uvas tintas, fermentados con el hollejo, A los 20 días se retira. </a:t>
            </a:r>
          </a:p>
          <a:p>
            <a:pPr lvl="1" eaLnBrk="1" hangingPunct="1">
              <a:lnSpc>
                <a:spcPct val="90000"/>
              </a:lnSpc>
              <a:defRPr/>
            </a:pPr>
            <a:r>
              <a:rPr lang="es-ES" sz="2000" smtClean="0"/>
              <a:t>En función de envejecimiento se clasifican en: </a:t>
            </a:r>
          </a:p>
          <a:p>
            <a:pPr lvl="2" eaLnBrk="1" hangingPunct="1">
              <a:lnSpc>
                <a:spcPct val="90000"/>
              </a:lnSpc>
              <a:defRPr/>
            </a:pPr>
            <a:r>
              <a:rPr lang="es-ES" sz="1800" smtClean="0"/>
              <a:t>Joven o Cosechero: 0-6 meses en barrica de madera. </a:t>
            </a:r>
          </a:p>
          <a:p>
            <a:pPr lvl="2" eaLnBrk="1" hangingPunct="1">
              <a:lnSpc>
                <a:spcPct val="90000"/>
              </a:lnSpc>
              <a:defRPr/>
            </a:pPr>
            <a:r>
              <a:rPr lang="es-ES" sz="1800" smtClean="0"/>
              <a:t>Crianza: 2 años de vejez, al menos seis meses en madera. </a:t>
            </a:r>
          </a:p>
          <a:p>
            <a:pPr lvl="2" eaLnBrk="1" hangingPunct="1">
              <a:lnSpc>
                <a:spcPct val="90000"/>
              </a:lnSpc>
              <a:defRPr/>
            </a:pPr>
            <a:r>
              <a:rPr lang="es-ES" sz="1800" smtClean="0"/>
              <a:t>Reserva: 3 años de vejez, al menos uno en madera. </a:t>
            </a:r>
          </a:p>
          <a:p>
            <a:pPr lvl="2" eaLnBrk="1" hangingPunct="1">
              <a:lnSpc>
                <a:spcPct val="90000"/>
              </a:lnSpc>
              <a:defRPr/>
            </a:pPr>
            <a:r>
              <a:rPr lang="es-ES" sz="1800" smtClean="0"/>
              <a:t>Gran Reserva: 5 años, al menos 2 en madera.</a:t>
            </a:r>
          </a:p>
        </p:txBody>
      </p:sp>
      <p:pic>
        <p:nvPicPr>
          <p:cNvPr id="15364" name="Picture 5" descr="Natura morta (attribuito a G. A. Nessoli, fine sec. XVII). Archivi e Musei della città di Forlì"/>
          <p:cNvPicPr>
            <a:picLocks noChangeAspect="1" noChangeArrowheads="1"/>
          </p:cNvPicPr>
          <p:nvPr/>
        </p:nvPicPr>
        <p:blipFill>
          <a:blip r:embed="rId3"/>
          <a:srcRect/>
          <a:stretch>
            <a:fillRect/>
          </a:stretch>
        </p:blipFill>
        <p:spPr bwMode="auto">
          <a:xfrm>
            <a:off x="7812088" y="0"/>
            <a:ext cx="1331912" cy="1052513"/>
          </a:xfrm>
          <a:prstGeom prst="rect">
            <a:avLst/>
          </a:prstGeom>
          <a:noFill/>
          <a:ln w="9525">
            <a:noFill/>
            <a:miter lim="800000"/>
            <a:headEnd/>
            <a:tailEnd/>
          </a:ln>
        </p:spPr>
      </p:pic>
      <p:pic>
        <p:nvPicPr>
          <p:cNvPr id="15365" name="Picture 7" descr="bacchus"/>
          <p:cNvPicPr>
            <a:picLocks noChangeAspect="1" noChangeArrowheads="1"/>
          </p:cNvPicPr>
          <p:nvPr/>
        </p:nvPicPr>
        <p:blipFill>
          <a:blip r:embed="rId4" cstate="print">
            <a:lum bright="12000" contrast="6000"/>
          </a:blip>
          <a:srcRect/>
          <a:stretch>
            <a:fillRect/>
          </a:stretch>
        </p:blipFill>
        <p:spPr bwMode="auto">
          <a:xfrm>
            <a:off x="0" y="5084763"/>
            <a:ext cx="1495425" cy="1773237"/>
          </a:xfrm>
          <a:prstGeom prst="rect">
            <a:avLst/>
          </a:prstGeom>
          <a:noFill/>
          <a:ln w="9525">
            <a:noFill/>
            <a:miter lim="800000"/>
            <a:headEnd/>
            <a:tailEnd/>
          </a:ln>
        </p:spPr>
      </p:pic>
      <p:pic>
        <p:nvPicPr>
          <p:cNvPr id="15366" name="Picture 9" descr="img010_BodasCana"/>
          <p:cNvPicPr>
            <a:picLocks noChangeAspect="1" noChangeArrowheads="1"/>
          </p:cNvPicPr>
          <p:nvPr/>
        </p:nvPicPr>
        <p:blipFill>
          <a:blip r:embed="rId5">
            <a:lum bright="12000" contrast="6000"/>
          </a:blip>
          <a:srcRect/>
          <a:stretch>
            <a:fillRect/>
          </a:stretch>
        </p:blipFill>
        <p:spPr bwMode="auto">
          <a:xfrm>
            <a:off x="0" y="0"/>
            <a:ext cx="1165225" cy="1700213"/>
          </a:xfrm>
          <a:prstGeom prst="rect">
            <a:avLst/>
          </a:prstGeom>
          <a:noFill/>
          <a:ln w="9525">
            <a:noFill/>
            <a:miter lim="800000"/>
            <a:headEnd/>
            <a:tailEnd/>
          </a:ln>
        </p:spPr>
      </p:pic>
      <p:pic>
        <p:nvPicPr>
          <p:cNvPr id="15367" name="Picture 11" descr="vino-cava-campo-borja"/>
          <p:cNvPicPr>
            <a:picLocks noChangeAspect="1" noChangeArrowheads="1"/>
          </p:cNvPicPr>
          <p:nvPr/>
        </p:nvPicPr>
        <p:blipFill>
          <a:blip r:embed="rId6"/>
          <a:srcRect/>
          <a:stretch>
            <a:fillRect/>
          </a:stretch>
        </p:blipFill>
        <p:spPr bwMode="auto">
          <a:xfrm>
            <a:off x="7389813" y="2133600"/>
            <a:ext cx="1754187" cy="208756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s-ES" smtClean="0"/>
              <a:t>La Resaca</a:t>
            </a:r>
          </a:p>
        </p:txBody>
      </p:sp>
      <p:sp>
        <p:nvSpPr>
          <p:cNvPr id="1190915" name="Rectangle 3"/>
          <p:cNvSpPr>
            <a:spLocks noGrp="1" noChangeArrowheads="1"/>
          </p:cNvSpPr>
          <p:nvPr>
            <p:ph type="body" idx="1"/>
          </p:nvPr>
        </p:nvSpPr>
        <p:spPr>
          <a:xfrm>
            <a:off x="252413" y="741363"/>
            <a:ext cx="9144000" cy="5783262"/>
          </a:xfrm>
        </p:spPr>
        <p:txBody>
          <a:bodyPr/>
          <a:lstStyle/>
          <a:p>
            <a:pPr eaLnBrk="1" hangingPunct="1">
              <a:lnSpc>
                <a:spcPct val="80000"/>
              </a:lnSpc>
              <a:defRPr/>
            </a:pPr>
            <a:r>
              <a:rPr lang="es-ES" sz="2400" smtClean="0"/>
              <a:t>Comida:</a:t>
            </a:r>
          </a:p>
          <a:p>
            <a:pPr lvl="1" eaLnBrk="1" hangingPunct="1">
              <a:lnSpc>
                <a:spcPct val="80000"/>
              </a:lnSpc>
              <a:defRPr/>
            </a:pPr>
            <a:r>
              <a:rPr lang="es-ES" sz="2000" smtClean="0"/>
              <a:t>No cualquier comida pero la comida correcta.</a:t>
            </a:r>
          </a:p>
          <a:p>
            <a:pPr lvl="1" eaLnBrk="1" hangingPunct="1">
              <a:lnSpc>
                <a:spcPct val="80000"/>
              </a:lnSpc>
              <a:defRPr/>
            </a:pPr>
            <a:r>
              <a:rPr lang="es-ES" sz="2000" smtClean="0"/>
              <a:t>Alto contenido de Albúmina y Glicógeno.</a:t>
            </a:r>
          </a:p>
          <a:p>
            <a:pPr lvl="1" eaLnBrk="1" hangingPunct="1">
              <a:lnSpc>
                <a:spcPct val="80000"/>
              </a:lnSpc>
              <a:defRPr/>
            </a:pPr>
            <a:r>
              <a:rPr lang="es-ES" sz="2000" smtClean="0"/>
              <a:t>En parte ayudan a reponer vitaminas, metabolitos perdidos y dan energía para superar estrés. </a:t>
            </a:r>
          </a:p>
          <a:p>
            <a:pPr lvl="1" eaLnBrk="1" hangingPunct="1">
              <a:lnSpc>
                <a:spcPct val="80000"/>
              </a:lnSpc>
              <a:defRPr/>
            </a:pPr>
            <a:r>
              <a:rPr lang="es-ES" sz="2000" smtClean="0"/>
              <a:t>Dependerá en gran parte de la persona por consideraciones psicológicas.</a:t>
            </a:r>
          </a:p>
          <a:p>
            <a:pPr lvl="2" eaLnBrk="1" hangingPunct="1">
              <a:lnSpc>
                <a:spcPct val="80000"/>
              </a:lnSpc>
              <a:defRPr/>
            </a:pPr>
            <a:r>
              <a:rPr lang="es-ES" sz="1800" smtClean="0"/>
              <a:t>Mariscos </a:t>
            </a:r>
          </a:p>
          <a:p>
            <a:pPr lvl="2" eaLnBrk="1" hangingPunct="1">
              <a:lnSpc>
                <a:spcPct val="80000"/>
              </a:lnSpc>
              <a:defRPr/>
            </a:pPr>
            <a:r>
              <a:rPr lang="es-ES" sz="1800" smtClean="0"/>
              <a:t>Encebollado</a:t>
            </a:r>
          </a:p>
          <a:p>
            <a:pPr lvl="2" eaLnBrk="1" hangingPunct="1">
              <a:lnSpc>
                <a:spcPct val="80000"/>
              </a:lnSpc>
              <a:defRPr/>
            </a:pPr>
            <a:r>
              <a:rPr lang="es-ES" sz="1800" smtClean="0"/>
              <a:t>Etc…</a:t>
            </a:r>
          </a:p>
          <a:p>
            <a:pPr eaLnBrk="1" hangingPunct="1">
              <a:lnSpc>
                <a:spcPct val="80000"/>
              </a:lnSpc>
              <a:defRPr/>
            </a:pPr>
            <a:r>
              <a:rPr lang="es-ES" sz="2400" smtClean="0"/>
              <a:t>Rehidratación:</a:t>
            </a:r>
          </a:p>
          <a:p>
            <a:pPr lvl="1" eaLnBrk="1" hangingPunct="1">
              <a:lnSpc>
                <a:spcPct val="80000"/>
              </a:lnSpc>
              <a:defRPr/>
            </a:pPr>
            <a:r>
              <a:rPr lang="es-ES" sz="2000" smtClean="0"/>
              <a:t>Alcohol es diurético  (por eso se orina tanto al beber). Esto causa deshidratación</a:t>
            </a:r>
          </a:p>
          <a:p>
            <a:pPr lvl="1" eaLnBrk="1" hangingPunct="1">
              <a:lnSpc>
                <a:spcPct val="80000"/>
              </a:lnSpc>
              <a:defRPr/>
            </a:pPr>
            <a:r>
              <a:rPr lang="es-ES" sz="2000" smtClean="0"/>
              <a:t>Proceso de metabolismo también deshidrata cerebro.</a:t>
            </a:r>
          </a:p>
          <a:p>
            <a:pPr lvl="1" eaLnBrk="1" hangingPunct="1">
              <a:lnSpc>
                <a:spcPct val="80000"/>
              </a:lnSpc>
              <a:defRPr/>
            </a:pPr>
            <a:r>
              <a:rPr lang="es-ES" sz="2000" smtClean="0"/>
              <a:t>El agua es la alternativa mas usada para rehidratarse, pero no es la mejor.</a:t>
            </a:r>
          </a:p>
          <a:p>
            <a:pPr lvl="1" eaLnBrk="1" hangingPunct="1">
              <a:lnSpc>
                <a:spcPct val="80000"/>
              </a:lnSpc>
              <a:defRPr/>
            </a:pPr>
            <a:r>
              <a:rPr lang="es-ES" sz="2000" smtClean="0"/>
              <a:t>Para reponer los electrolitos perdido tomar Gatorade o sal de rehidratación oral</a:t>
            </a:r>
          </a:p>
          <a:p>
            <a:pPr lvl="1" eaLnBrk="1" hangingPunct="1">
              <a:lnSpc>
                <a:spcPct val="80000"/>
              </a:lnSpc>
              <a:defRPr/>
            </a:pPr>
            <a:r>
              <a:rPr lang="es-ES" sz="2000" smtClean="0"/>
              <a:t>Jugo de tomate o V-8®, ambos son altos en Potasio. </a:t>
            </a:r>
          </a:p>
        </p:txBody>
      </p:sp>
      <p:pic>
        <p:nvPicPr>
          <p:cNvPr id="114692" name="Picture 5" descr="encebollado"/>
          <p:cNvPicPr>
            <a:picLocks noChangeAspect="1" noChangeArrowheads="1"/>
          </p:cNvPicPr>
          <p:nvPr/>
        </p:nvPicPr>
        <p:blipFill>
          <a:blip r:embed="rId3"/>
          <a:srcRect t="28334"/>
          <a:stretch>
            <a:fillRect/>
          </a:stretch>
        </p:blipFill>
        <p:spPr bwMode="auto">
          <a:xfrm>
            <a:off x="7667625" y="2593975"/>
            <a:ext cx="1476375" cy="1411288"/>
          </a:xfrm>
          <a:prstGeom prst="rect">
            <a:avLst/>
          </a:prstGeom>
          <a:noFill/>
          <a:ln w="9525">
            <a:noFill/>
            <a:miter lim="800000"/>
            <a:headEnd/>
            <a:tailEnd/>
          </a:ln>
        </p:spPr>
      </p:pic>
      <p:pic>
        <p:nvPicPr>
          <p:cNvPr id="114693" name="Picture 7" descr="gatorade"/>
          <p:cNvPicPr>
            <a:picLocks noChangeAspect="1" noChangeArrowheads="1"/>
          </p:cNvPicPr>
          <p:nvPr/>
        </p:nvPicPr>
        <p:blipFill>
          <a:blip r:embed="rId4"/>
          <a:srcRect/>
          <a:stretch>
            <a:fillRect/>
          </a:stretch>
        </p:blipFill>
        <p:spPr bwMode="auto">
          <a:xfrm>
            <a:off x="7812088" y="5711825"/>
            <a:ext cx="1331912" cy="1146175"/>
          </a:xfrm>
          <a:prstGeom prst="rect">
            <a:avLst/>
          </a:prstGeom>
          <a:noFill/>
          <a:ln w="9525">
            <a:noFill/>
            <a:miter lim="800000"/>
            <a:headEnd/>
            <a:tailEnd/>
          </a:ln>
        </p:spPr>
      </p:pic>
      <p:pic>
        <p:nvPicPr>
          <p:cNvPr id="114694" name="Picture 9" descr="santacruz-V8-juice"/>
          <p:cNvPicPr>
            <a:picLocks noChangeAspect="1" noChangeArrowheads="1"/>
          </p:cNvPicPr>
          <p:nvPr/>
        </p:nvPicPr>
        <p:blipFill>
          <a:blip r:embed="rId5"/>
          <a:srcRect l="17223" r="27333"/>
          <a:stretch>
            <a:fillRect/>
          </a:stretch>
        </p:blipFill>
        <p:spPr bwMode="auto">
          <a:xfrm>
            <a:off x="0" y="5429250"/>
            <a:ext cx="792163" cy="14287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s-ES" smtClean="0"/>
              <a:t>La Resaca</a:t>
            </a:r>
          </a:p>
        </p:txBody>
      </p:sp>
      <p:sp>
        <p:nvSpPr>
          <p:cNvPr id="1253379" name="Rectangle 3"/>
          <p:cNvSpPr>
            <a:spLocks noGrp="1" noChangeArrowheads="1"/>
          </p:cNvSpPr>
          <p:nvPr>
            <p:ph type="body" idx="1"/>
          </p:nvPr>
        </p:nvSpPr>
        <p:spPr>
          <a:xfrm>
            <a:off x="180975" y="741363"/>
            <a:ext cx="9144000" cy="5783262"/>
          </a:xfrm>
        </p:spPr>
        <p:txBody>
          <a:bodyPr/>
          <a:lstStyle/>
          <a:p>
            <a:pPr eaLnBrk="1" hangingPunct="1">
              <a:lnSpc>
                <a:spcPct val="90000"/>
              </a:lnSpc>
              <a:defRPr/>
            </a:pPr>
            <a:r>
              <a:rPr lang="es-ES" sz="2800" smtClean="0"/>
              <a:t>Mas Alcohol</a:t>
            </a:r>
          </a:p>
          <a:p>
            <a:pPr lvl="1" eaLnBrk="1" hangingPunct="1">
              <a:lnSpc>
                <a:spcPct val="90000"/>
              </a:lnSpc>
              <a:defRPr/>
            </a:pPr>
            <a:r>
              <a:rPr lang="es-ES" sz="2400" smtClean="0"/>
              <a:t>Cuerpo se acostumbra al alcohol, al bajar los niveles en la sangre aparece sindrome de abstinencia</a:t>
            </a:r>
          </a:p>
          <a:p>
            <a:pPr lvl="1" eaLnBrk="1" hangingPunct="1">
              <a:lnSpc>
                <a:spcPct val="90000"/>
              </a:lnSpc>
              <a:defRPr/>
            </a:pPr>
            <a:r>
              <a:rPr lang="es-ES" sz="2400" smtClean="0"/>
              <a:t>Se los puede subir de nuevo con mas alcohol.</a:t>
            </a:r>
          </a:p>
          <a:p>
            <a:pPr lvl="1" eaLnBrk="1" hangingPunct="1">
              <a:lnSpc>
                <a:spcPct val="90000"/>
              </a:lnSpc>
              <a:defRPr/>
            </a:pPr>
            <a:r>
              <a:rPr lang="es-ES" sz="2400" smtClean="0"/>
              <a:t>Problema es que tarde o temprano debe parar de beber, y la resaca será peor. </a:t>
            </a:r>
          </a:p>
          <a:p>
            <a:pPr lvl="1" eaLnBrk="1" hangingPunct="1">
              <a:lnSpc>
                <a:spcPct val="90000"/>
              </a:lnSpc>
              <a:defRPr/>
            </a:pPr>
            <a:r>
              <a:rPr lang="es-ES" sz="2400" smtClean="0"/>
              <a:t>Método recomendado para vacaciones o fines de semanas. </a:t>
            </a:r>
          </a:p>
          <a:p>
            <a:pPr lvl="1" eaLnBrk="1" hangingPunct="1">
              <a:lnSpc>
                <a:spcPct val="90000"/>
              </a:lnSpc>
              <a:defRPr/>
            </a:pPr>
            <a:r>
              <a:rPr lang="es-ES" sz="2400" smtClean="0"/>
              <a:t>Algunas sugerencias: Cerveza BIEN HELADA, Bloody Mary (tiene potasio), Tom Collins, Ron con Piña o Destornillador. </a:t>
            </a:r>
          </a:p>
          <a:p>
            <a:pPr lvl="1" eaLnBrk="1" hangingPunct="1">
              <a:lnSpc>
                <a:spcPct val="90000"/>
              </a:lnSpc>
              <a:defRPr/>
            </a:pPr>
            <a:r>
              <a:rPr lang="es-ES" sz="2400" smtClean="0"/>
              <a:t>Evitar tomar lo mismo que noche anterior para evitar nauseas. </a:t>
            </a:r>
          </a:p>
          <a:p>
            <a:pPr eaLnBrk="1" hangingPunct="1">
              <a:lnSpc>
                <a:spcPct val="90000"/>
              </a:lnSpc>
              <a:defRPr/>
            </a:pPr>
            <a:r>
              <a:rPr lang="es-ES" sz="2800" smtClean="0"/>
              <a:t>Vomitar:</a:t>
            </a:r>
          </a:p>
          <a:p>
            <a:pPr lvl="1" eaLnBrk="1" hangingPunct="1">
              <a:lnSpc>
                <a:spcPct val="90000"/>
              </a:lnSpc>
              <a:defRPr/>
            </a:pPr>
            <a:r>
              <a:rPr lang="es-ES" sz="2400" smtClean="0"/>
              <a:t>Al hacer esto se elimina ácido estomacal (HCl), alcohol y cualquier cosa que pueda haber comido sin saberlo</a:t>
            </a:r>
          </a:p>
        </p:txBody>
      </p:sp>
      <p:pic>
        <p:nvPicPr>
          <p:cNvPr id="115716" name="Picture 5" descr="puke"/>
          <p:cNvPicPr>
            <a:picLocks noChangeAspect="1" noChangeArrowheads="1"/>
          </p:cNvPicPr>
          <p:nvPr/>
        </p:nvPicPr>
        <p:blipFill>
          <a:blip r:embed="rId3"/>
          <a:srcRect/>
          <a:stretch>
            <a:fillRect/>
          </a:stretch>
        </p:blipFill>
        <p:spPr bwMode="auto">
          <a:xfrm>
            <a:off x="0" y="6046788"/>
            <a:ext cx="946150" cy="8112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smtClean="0"/>
              <a:t>Alcoholismo</a:t>
            </a:r>
            <a:endParaRPr lang="es-ES" smtClean="0"/>
          </a:p>
        </p:txBody>
      </p:sp>
      <p:sp>
        <p:nvSpPr>
          <p:cNvPr id="1261571" name="Rectangle 3"/>
          <p:cNvSpPr>
            <a:spLocks noGrp="1" noChangeArrowheads="1"/>
          </p:cNvSpPr>
          <p:nvPr>
            <p:ph type="body" idx="1"/>
          </p:nvPr>
        </p:nvSpPr>
        <p:spPr/>
        <p:txBody>
          <a:bodyPr/>
          <a:lstStyle/>
          <a:p>
            <a:pPr eaLnBrk="1" hangingPunct="1">
              <a:lnSpc>
                <a:spcPct val="80000"/>
              </a:lnSpc>
              <a:defRPr/>
            </a:pPr>
            <a:r>
              <a:rPr lang="es-ES" sz="2000" smtClean="0"/>
              <a:t>Dependencia y adicción a bebidas alcohólicas. </a:t>
            </a:r>
          </a:p>
          <a:p>
            <a:pPr eaLnBrk="1" hangingPunct="1">
              <a:lnSpc>
                <a:spcPct val="80000"/>
              </a:lnSpc>
              <a:defRPr/>
            </a:pPr>
            <a:r>
              <a:rPr lang="es-ES" sz="2000" smtClean="0"/>
              <a:t>Caracterizada por : constante necesidad de ingerir sustancias alcohólicas, pérdida autocontrol, dependencia física y síndrome abstinencia.</a:t>
            </a:r>
          </a:p>
          <a:p>
            <a:pPr eaLnBrk="1" hangingPunct="1">
              <a:lnSpc>
                <a:spcPct val="80000"/>
              </a:lnSpc>
              <a:defRPr/>
            </a:pPr>
            <a:r>
              <a:rPr lang="es-ES" sz="2000" smtClean="0"/>
              <a:t>Serio riesgo para salud que a menudo conduce a muerte como consecuencia de afecciones hepáticas, hemorragias internas, intoxicación alcohólica, accidentes o suicidio.</a:t>
            </a:r>
          </a:p>
          <a:p>
            <a:pPr eaLnBrk="1" hangingPunct="1">
              <a:lnSpc>
                <a:spcPct val="80000"/>
              </a:lnSpc>
              <a:defRPr/>
            </a:pPr>
            <a:r>
              <a:rPr lang="es-ES" sz="2000" smtClean="0"/>
              <a:t>No fijado por cantidad ingerida : afectados pueden seguir patrones diferentes de comportamiento, existiendo alcohólicos que consumen a diario, o que beben sin periodicidad fija. </a:t>
            </a:r>
          </a:p>
          <a:p>
            <a:pPr eaLnBrk="1" hangingPunct="1">
              <a:lnSpc>
                <a:spcPct val="80000"/>
              </a:lnSpc>
              <a:defRPr/>
            </a:pPr>
            <a:r>
              <a:rPr lang="es-ES" sz="2000" smtClean="0"/>
              <a:t>Consumo excesivo y prolongado obliga organismo a requerir cantidades crecientes para sentir los mismos efectos, a esto se le llama "tolerancia aumentada" hasta que llega a límite en el que se invierte resistencia y “asimila menos”. Tolerar más alcohol es en sí riesgo de alcoholización</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s-ES" smtClean="0"/>
              <a:t>Formas de Adulteración</a:t>
            </a:r>
          </a:p>
        </p:txBody>
      </p:sp>
      <p:sp>
        <p:nvSpPr>
          <p:cNvPr id="1267715" name="Rectangle 3"/>
          <p:cNvSpPr>
            <a:spLocks noGrp="1" noChangeArrowheads="1"/>
          </p:cNvSpPr>
          <p:nvPr>
            <p:ph type="body" idx="1"/>
          </p:nvPr>
        </p:nvSpPr>
        <p:spPr>
          <a:xfrm>
            <a:off x="1066800" y="1066800"/>
            <a:ext cx="7772400" cy="3802063"/>
          </a:xfrm>
        </p:spPr>
        <p:txBody>
          <a:bodyPr/>
          <a:lstStyle/>
          <a:p>
            <a:pPr eaLnBrk="1" hangingPunct="1">
              <a:defRPr/>
            </a:pPr>
            <a:r>
              <a:rPr lang="es-ES" sz="2800" smtClean="0"/>
              <a:t>Bebidas sin control de calidad y sanidad, pueden estar contaminadas con metanol, un alcohol derivado de la madera que al metabolizarse ocasiona ceguera permanente. </a:t>
            </a:r>
          </a:p>
          <a:p>
            <a:pPr eaLnBrk="1" hangingPunct="1">
              <a:defRPr/>
            </a:pPr>
            <a:r>
              <a:rPr lang="en-GB" sz="2800" smtClean="0">
                <a:effectLst/>
              </a:rPr>
              <a:t>Metabolitos = formaldehído, oxida a ácido fórmico, responsable  de acidosis metabólica y daño a  la retina y nervio óptico.</a:t>
            </a:r>
            <a:endParaRPr lang="es-ES" sz="2800" smtClean="0">
              <a:effectLst/>
            </a:endParaRPr>
          </a:p>
        </p:txBody>
      </p:sp>
      <p:pic>
        <p:nvPicPr>
          <p:cNvPr id="117764" name="Picture 5" descr="METANOL"/>
          <p:cNvPicPr>
            <a:picLocks noChangeAspect="1" noChangeArrowheads="1"/>
          </p:cNvPicPr>
          <p:nvPr/>
        </p:nvPicPr>
        <p:blipFill>
          <a:blip r:embed="rId3">
            <a:lum bright="12000"/>
          </a:blip>
          <a:srcRect/>
          <a:stretch>
            <a:fillRect/>
          </a:stretch>
        </p:blipFill>
        <p:spPr bwMode="auto">
          <a:xfrm>
            <a:off x="6738938" y="4437063"/>
            <a:ext cx="2405062" cy="2420937"/>
          </a:xfrm>
          <a:prstGeom prst="rect">
            <a:avLst/>
          </a:prstGeom>
          <a:noFill/>
          <a:ln w="9525">
            <a:noFill/>
            <a:miter lim="800000"/>
            <a:headEnd/>
            <a:tailEnd/>
          </a:ln>
        </p:spPr>
      </p:pic>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s-ES_tradnl" sz="4000" smtClean="0"/>
              <a:t>Trucos, leyendas urbanas y algo mas</a:t>
            </a:r>
            <a:endParaRPr lang="es-ES" sz="4000" smtClean="0"/>
          </a:p>
        </p:txBody>
      </p:sp>
      <p:sp>
        <p:nvSpPr>
          <p:cNvPr id="1227779" name="Rectangle 3"/>
          <p:cNvSpPr>
            <a:spLocks noGrp="1" noChangeArrowheads="1"/>
          </p:cNvSpPr>
          <p:nvPr>
            <p:ph type="body" idx="1"/>
          </p:nvPr>
        </p:nvSpPr>
        <p:spPr/>
        <p:txBody>
          <a:bodyPr/>
          <a:lstStyle/>
          <a:p>
            <a:pPr eaLnBrk="1" hangingPunct="1">
              <a:defRPr/>
            </a:pPr>
            <a:endParaRPr lang="es-ES" smtClean="0"/>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s-ES" smtClean="0"/>
              <a:t>Técnicas Básicas</a:t>
            </a:r>
          </a:p>
        </p:txBody>
      </p:sp>
      <p:sp>
        <p:nvSpPr>
          <p:cNvPr id="1258499" name="Rectangle 3"/>
          <p:cNvSpPr>
            <a:spLocks noGrp="1" noChangeArrowheads="1"/>
          </p:cNvSpPr>
          <p:nvPr>
            <p:ph type="body" idx="1"/>
          </p:nvPr>
        </p:nvSpPr>
        <p:spPr/>
        <p:txBody>
          <a:bodyPr/>
          <a:lstStyle/>
          <a:p>
            <a:pPr eaLnBrk="1" hangingPunct="1">
              <a:defRPr/>
            </a:pPr>
            <a:endParaRPr lang="es-ES" smtClean="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s-ES" smtClean="0"/>
              <a:t>Vino</a:t>
            </a:r>
          </a:p>
        </p:txBody>
      </p:sp>
      <p:sp>
        <p:nvSpPr>
          <p:cNvPr id="1130499" name="Rectangle 3"/>
          <p:cNvSpPr>
            <a:spLocks noGrp="1" noChangeArrowheads="1"/>
          </p:cNvSpPr>
          <p:nvPr>
            <p:ph type="body" idx="1"/>
          </p:nvPr>
        </p:nvSpPr>
        <p:spPr>
          <a:xfrm>
            <a:off x="1263650" y="1174750"/>
            <a:ext cx="7772400" cy="5638800"/>
          </a:xfrm>
        </p:spPr>
        <p:txBody>
          <a:bodyPr/>
          <a:lstStyle/>
          <a:p>
            <a:pPr eaLnBrk="1" hangingPunct="1">
              <a:lnSpc>
                <a:spcPct val="80000"/>
              </a:lnSpc>
              <a:defRPr/>
            </a:pPr>
            <a:r>
              <a:rPr lang="es-ES" sz="2800" smtClean="0"/>
              <a:t>Vino Blanco:</a:t>
            </a:r>
          </a:p>
          <a:p>
            <a:pPr lvl="1" eaLnBrk="1" hangingPunct="1">
              <a:lnSpc>
                <a:spcPct val="80000"/>
              </a:lnSpc>
              <a:defRPr/>
            </a:pPr>
            <a:r>
              <a:rPr lang="es-ES" sz="2400" smtClean="0"/>
              <a:t>Con uvas blancas o tintas, separando mosto del hollejo. La fermentación se realiza solo con mosto. </a:t>
            </a:r>
          </a:p>
          <a:p>
            <a:pPr lvl="1" eaLnBrk="1" hangingPunct="1">
              <a:lnSpc>
                <a:spcPct val="80000"/>
              </a:lnSpc>
              <a:defRPr/>
            </a:pPr>
            <a:r>
              <a:rPr lang="es-ES" sz="2400" smtClean="0"/>
              <a:t>No es frecuente añejarlo, pero si hay con crianza. </a:t>
            </a:r>
          </a:p>
          <a:p>
            <a:pPr eaLnBrk="1" hangingPunct="1">
              <a:lnSpc>
                <a:spcPct val="80000"/>
              </a:lnSpc>
              <a:defRPr/>
            </a:pPr>
            <a:r>
              <a:rPr lang="es-ES" sz="2800" smtClean="0"/>
              <a:t>Vino Rosado:</a:t>
            </a:r>
          </a:p>
          <a:p>
            <a:pPr lvl="1" eaLnBrk="1" hangingPunct="1">
              <a:lnSpc>
                <a:spcPct val="80000"/>
              </a:lnSpc>
              <a:defRPr/>
            </a:pPr>
            <a:r>
              <a:rPr lang="es-ES" sz="2400" smtClean="0"/>
              <a:t>Con uvas tintas en los que se permite una cierta maceración de la uva antes del prensado del mosto, de esta forma el mosto toma algo de color. Luego se fermenta el mosto filtrado. </a:t>
            </a:r>
          </a:p>
          <a:p>
            <a:pPr eaLnBrk="1" hangingPunct="1">
              <a:lnSpc>
                <a:spcPct val="80000"/>
              </a:lnSpc>
              <a:defRPr/>
            </a:pPr>
            <a:r>
              <a:rPr lang="es-ES" sz="2800" smtClean="0"/>
              <a:t>Vino Clarete: </a:t>
            </a:r>
          </a:p>
          <a:p>
            <a:pPr lvl="1" eaLnBrk="1" hangingPunct="1">
              <a:lnSpc>
                <a:spcPct val="80000"/>
              </a:lnSpc>
              <a:defRPr/>
            </a:pPr>
            <a:r>
              <a:rPr lang="es-ES" sz="2400" smtClean="0"/>
              <a:t>Con uvas tintas y blancas, realizando la fermentación con los hollejos. Su elaboración está justificada cuando se quiere producir vino con suficiente color rosado pero no se dispone de la cantidad necesaria de uvas tintas</a:t>
            </a:r>
          </a:p>
        </p:txBody>
      </p:sp>
      <p:pic>
        <p:nvPicPr>
          <p:cNvPr id="16388" name="Picture 5" descr="wine-bottle-grapes"/>
          <p:cNvPicPr>
            <a:picLocks noChangeAspect="1" noChangeArrowheads="1"/>
          </p:cNvPicPr>
          <p:nvPr/>
        </p:nvPicPr>
        <p:blipFill>
          <a:blip r:embed="rId3"/>
          <a:srcRect/>
          <a:stretch>
            <a:fillRect/>
          </a:stretch>
        </p:blipFill>
        <p:spPr bwMode="auto">
          <a:xfrm>
            <a:off x="7943850" y="0"/>
            <a:ext cx="1200150" cy="1412875"/>
          </a:xfrm>
          <a:prstGeom prst="rect">
            <a:avLst/>
          </a:prstGeom>
          <a:noFill/>
          <a:ln w="9525">
            <a:noFill/>
            <a:miter lim="800000"/>
            <a:headEnd/>
            <a:tailEnd/>
          </a:ln>
        </p:spPr>
      </p:pic>
      <p:pic>
        <p:nvPicPr>
          <p:cNvPr id="16389" name="Picture 7" descr="Wine%20bottle%20and%20vyd"/>
          <p:cNvPicPr>
            <a:picLocks noChangeAspect="1" noChangeArrowheads="1"/>
          </p:cNvPicPr>
          <p:nvPr/>
        </p:nvPicPr>
        <p:blipFill>
          <a:blip r:embed="rId4" cstate="print"/>
          <a:srcRect/>
          <a:stretch>
            <a:fillRect/>
          </a:stretch>
        </p:blipFill>
        <p:spPr bwMode="auto">
          <a:xfrm>
            <a:off x="0" y="0"/>
            <a:ext cx="1228725" cy="1844675"/>
          </a:xfrm>
          <a:prstGeom prst="rect">
            <a:avLst/>
          </a:prstGeom>
          <a:noFill/>
          <a:ln w="9525">
            <a:noFill/>
            <a:miter lim="800000"/>
            <a:headEnd/>
            <a:tailEnd/>
          </a:ln>
        </p:spPr>
      </p:pic>
      <p:pic>
        <p:nvPicPr>
          <p:cNvPr id="16390" name="Picture 9" descr="La%20bota%20de%20vino%20(Carbón%20y%20Óleo)"/>
          <p:cNvPicPr>
            <a:picLocks noChangeAspect="1" noChangeArrowheads="1"/>
          </p:cNvPicPr>
          <p:nvPr/>
        </p:nvPicPr>
        <p:blipFill>
          <a:blip r:embed="rId5"/>
          <a:srcRect/>
          <a:stretch>
            <a:fillRect/>
          </a:stretch>
        </p:blipFill>
        <p:spPr bwMode="auto">
          <a:xfrm>
            <a:off x="0" y="5434013"/>
            <a:ext cx="1692275" cy="1423987"/>
          </a:xfrm>
          <a:prstGeom prst="rect">
            <a:avLst/>
          </a:prstGeom>
          <a:noFill/>
          <a:ln w="9525">
            <a:noFill/>
            <a:miter lim="800000"/>
            <a:headEnd/>
            <a:tailEnd/>
          </a:ln>
        </p:spPr>
      </p:pic>
      <p:pic>
        <p:nvPicPr>
          <p:cNvPr id="16391" name="Picture 11" descr="ceste06"/>
          <p:cNvPicPr>
            <a:picLocks noChangeAspect="1" noChangeArrowheads="1"/>
          </p:cNvPicPr>
          <p:nvPr/>
        </p:nvPicPr>
        <p:blipFill>
          <a:blip r:embed="rId6"/>
          <a:srcRect/>
          <a:stretch>
            <a:fillRect/>
          </a:stretch>
        </p:blipFill>
        <p:spPr bwMode="auto">
          <a:xfrm>
            <a:off x="0" y="3141663"/>
            <a:ext cx="1233488" cy="18494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s-ES" smtClean="0"/>
              <a:t>Vino Espumoso</a:t>
            </a:r>
          </a:p>
        </p:txBody>
      </p:sp>
      <p:sp>
        <p:nvSpPr>
          <p:cNvPr id="1133571" name="Rectangle 3"/>
          <p:cNvSpPr>
            <a:spLocks noGrp="1" noChangeArrowheads="1"/>
          </p:cNvSpPr>
          <p:nvPr>
            <p:ph type="body" idx="1"/>
          </p:nvPr>
        </p:nvSpPr>
        <p:spPr>
          <a:xfrm>
            <a:off x="1403350" y="1125538"/>
            <a:ext cx="7772400" cy="5638800"/>
          </a:xfrm>
        </p:spPr>
        <p:txBody>
          <a:bodyPr/>
          <a:lstStyle/>
          <a:p>
            <a:pPr eaLnBrk="1" hangingPunct="1">
              <a:lnSpc>
                <a:spcPct val="80000"/>
              </a:lnSpc>
              <a:defRPr/>
            </a:pPr>
            <a:r>
              <a:rPr lang="es-ES" sz="2000" smtClean="0"/>
              <a:t>Tiene CO2  producido por segunda fermentación alcohólica en un envase cerrado. </a:t>
            </a:r>
          </a:p>
          <a:p>
            <a:pPr eaLnBrk="1" hangingPunct="1">
              <a:lnSpc>
                <a:spcPct val="80000"/>
              </a:lnSpc>
              <a:defRPr/>
            </a:pPr>
            <a:r>
              <a:rPr lang="es-ES" sz="2000" smtClean="0"/>
              <a:t>Esta se puede conseguir añadiendo azúcar, embotellando el vino antes de que haya terminado de fermentar o cerrando la cuba de fermentación antes de que termine esta.</a:t>
            </a:r>
          </a:p>
          <a:p>
            <a:pPr eaLnBrk="1" hangingPunct="1">
              <a:lnSpc>
                <a:spcPct val="80000"/>
              </a:lnSpc>
              <a:defRPr/>
            </a:pPr>
            <a:r>
              <a:rPr lang="es-ES" sz="2000" smtClean="0"/>
              <a:t>Dependiendo del tipo de envase en el que se haga esta segunda fermentación clasificamos: </a:t>
            </a:r>
          </a:p>
          <a:p>
            <a:pPr eaLnBrk="1" hangingPunct="1">
              <a:lnSpc>
                <a:spcPct val="80000"/>
              </a:lnSpc>
              <a:defRPr/>
            </a:pPr>
            <a:r>
              <a:rPr lang="es-ES" sz="2000" smtClean="0"/>
              <a:t>Cava: </a:t>
            </a:r>
          </a:p>
          <a:p>
            <a:pPr lvl="1" eaLnBrk="1" hangingPunct="1">
              <a:lnSpc>
                <a:spcPct val="80000"/>
              </a:lnSpc>
              <a:defRPr/>
            </a:pPr>
            <a:r>
              <a:rPr lang="es-ES" sz="1800" smtClean="0"/>
              <a:t>Segunda fermentación en botella. </a:t>
            </a:r>
          </a:p>
          <a:p>
            <a:pPr eaLnBrk="1" hangingPunct="1">
              <a:lnSpc>
                <a:spcPct val="80000"/>
              </a:lnSpc>
              <a:defRPr/>
            </a:pPr>
            <a:r>
              <a:rPr lang="es-ES" sz="2000" smtClean="0"/>
              <a:t>Transfer: </a:t>
            </a:r>
          </a:p>
          <a:p>
            <a:pPr lvl="1" eaLnBrk="1" hangingPunct="1">
              <a:lnSpc>
                <a:spcPct val="80000"/>
              </a:lnSpc>
              <a:defRPr/>
            </a:pPr>
            <a:r>
              <a:rPr lang="es-ES" sz="1800" smtClean="0"/>
              <a:t>Segunda fermentación en envases de gran capacidad para después terminar su maduración en la botella. </a:t>
            </a:r>
          </a:p>
          <a:p>
            <a:pPr eaLnBrk="1" hangingPunct="1">
              <a:lnSpc>
                <a:spcPct val="80000"/>
              </a:lnSpc>
              <a:defRPr/>
            </a:pPr>
            <a:r>
              <a:rPr lang="es-ES" sz="2000" smtClean="0"/>
              <a:t>Gran Vas: </a:t>
            </a:r>
          </a:p>
          <a:p>
            <a:pPr lvl="1" eaLnBrk="1" hangingPunct="1">
              <a:lnSpc>
                <a:spcPct val="80000"/>
              </a:lnSpc>
              <a:defRPr/>
            </a:pPr>
            <a:r>
              <a:rPr lang="es-ES" sz="1800" smtClean="0"/>
              <a:t>Segunda fermentación en envases de gran capacidad cerrados a presión. </a:t>
            </a:r>
          </a:p>
          <a:p>
            <a:pPr eaLnBrk="1" hangingPunct="1">
              <a:lnSpc>
                <a:spcPct val="80000"/>
              </a:lnSpc>
              <a:defRPr/>
            </a:pPr>
            <a:r>
              <a:rPr lang="es-ES" sz="2000" smtClean="0"/>
              <a:t>Vino gasificado: </a:t>
            </a:r>
          </a:p>
          <a:p>
            <a:pPr lvl="1" eaLnBrk="1" hangingPunct="1">
              <a:lnSpc>
                <a:spcPct val="80000"/>
              </a:lnSpc>
              <a:defRPr/>
            </a:pPr>
            <a:r>
              <a:rPr lang="es-ES" sz="1800" smtClean="0"/>
              <a:t>CO2 añadido después de haber terminado su </a:t>
            </a:r>
            <a:br>
              <a:rPr lang="es-ES" sz="1800" smtClean="0"/>
            </a:br>
            <a:r>
              <a:rPr lang="es-ES" sz="1800" smtClean="0"/>
              <a:t>elaboración. </a:t>
            </a:r>
          </a:p>
          <a:p>
            <a:pPr eaLnBrk="1" hangingPunct="1">
              <a:lnSpc>
                <a:spcPct val="80000"/>
              </a:lnSpc>
              <a:defRPr/>
            </a:pPr>
            <a:endParaRPr lang="es-ES" sz="2000" smtClean="0"/>
          </a:p>
        </p:txBody>
      </p:sp>
      <p:pic>
        <p:nvPicPr>
          <p:cNvPr id="17412" name="Picture 5" descr="efferversence"/>
          <p:cNvPicPr>
            <a:picLocks noChangeAspect="1" noChangeArrowheads="1"/>
          </p:cNvPicPr>
          <p:nvPr/>
        </p:nvPicPr>
        <p:blipFill>
          <a:blip r:embed="rId3"/>
          <a:srcRect/>
          <a:stretch>
            <a:fillRect/>
          </a:stretch>
        </p:blipFill>
        <p:spPr bwMode="auto">
          <a:xfrm>
            <a:off x="7823200" y="5445125"/>
            <a:ext cx="1320800" cy="1412875"/>
          </a:xfrm>
          <a:prstGeom prst="rect">
            <a:avLst/>
          </a:prstGeom>
          <a:noFill/>
          <a:ln w="9525">
            <a:noFill/>
            <a:miter lim="800000"/>
            <a:headEnd/>
            <a:tailEnd/>
          </a:ln>
        </p:spPr>
      </p:pic>
      <p:pic>
        <p:nvPicPr>
          <p:cNvPr id="17413" name="Picture 7" descr="champagne"/>
          <p:cNvPicPr>
            <a:picLocks noChangeAspect="1" noChangeArrowheads="1"/>
          </p:cNvPicPr>
          <p:nvPr/>
        </p:nvPicPr>
        <p:blipFill>
          <a:blip r:embed="rId4"/>
          <a:srcRect/>
          <a:stretch>
            <a:fillRect/>
          </a:stretch>
        </p:blipFill>
        <p:spPr bwMode="auto">
          <a:xfrm>
            <a:off x="0" y="0"/>
            <a:ext cx="1979613" cy="1060450"/>
          </a:xfrm>
          <a:prstGeom prst="rect">
            <a:avLst/>
          </a:prstGeom>
          <a:noFill/>
          <a:ln w="9525">
            <a:noFill/>
            <a:miter lim="800000"/>
            <a:headEnd/>
            <a:tailEnd/>
          </a:ln>
        </p:spPr>
      </p:pic>
      <p:pic>
        <p:nvPicPr>
          <p:cNvPr id="17414" name="Picture 8" descr="esp_henkel-trocken_poster-bandeja"/>
          <p:cNvPicPr>
            <a:picLocks noChangeAspect="1" noChangeArrowheads="1"/>
          </p:cNvPicPr>
          <p:nvPr/>
        </p:nvPicPr>
        <p:blipFill>
          <a:blip r:embed="rId5">
            <a:lum bright="6000"/>
          </a:blip>
          <a:srcRect/>
          <a:stretch>
            <a:fillRect/>
          </a:stretch>
        </p:blipFill>
        <p:spPr bwMode="auto">
          <a:xfrm>
            <a:off x="-36513" y="5486400"/>
            <a:ext cx="1584326" cy="1371600"/>
          </a:xfrm>
          <a:prstGeom prst="rect">
            <a:avLst/>
          </a:prstGeom>
          <a:noFill/>
          <a:ln w="9525">
            <a:noFill/>
            <a:miter lim="800000"/>
            <a:headEnd/>
            <a:tailEnd/>
          </a:ln>
        </p:spPr>
      </p:pic>
      <p:pic>
        <p:nvPicPr>
          <p:cNvPr id="17415" name="Picture 10" descr="abubble_narrowweb__200x277"/>
          <p:cNvPicPr>
            <a:picLocks noChangeAspect="1" noChangeArrowheads="1"/>
          </p:cNvPicPr>
          <p:nvPr/>
        </p:nvPicPr>
        <p:blipFill>
          <a:blip r:embed="rId6">
            <a:lum bright="12000"/>
          </a:blip>
          <a:srcRect/>
          <a:stretch>
            <a:fillRect/>
          </a:stretch>
        </p:blipFill>
        <p:spPr bwMode="auto">
          <a:xfrm>
            <a:off x="0" y="2349500"/>
            <a:ext cx="1384300" cy="191928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s-ES" smtClean="0"/>
              <a:t>Vino Espumoso - Champagne</a:t>
            </a:r>
          </a:p>
        </p:txBody>
      </p:sp>
      <p:sp>
        <p:nvSpPr>
          <p:cNvPr id="1134595" name="Rectangle 3"/>
          <p:cNvSpPr>
            <a:spLocks noGrp="1" noChangeArrowheads="1"/>
          </p:cNvSpPr>
          <p:nvPr>
            <p:ph type="body" idx="1"/>
          </p:nvPr>
        </p:nvSpPr>
        <p:spPr/>
        <p:txBody>
          <a:bodyPr/>
          <a:lstStyle/>
          <a:p>
            <a:pPr eaLnBrk="1" hangingPunct="1">
              <a:lnSpc>
                <a:spcPct val="80000"/>
              </a:lnSpc>
              <a:defRPr/>
            </a:pPr>
            <a:r>
              <a:rPr lang="es-ES" sz="2800" smtClean="0"/>
              <a:t>Sólo si siguen el método champenoise, se podría considerar champaña, y aún así sólo se permite ese nombre a los que tienen la denominación de origen en la región correspondiente de Francia (Ardenas)</a:t>
            </a:r>
          </a:p>
          <a:p>
            <a:pPr eaLnBrk="1" hangingPunct="1">
              <a:lnSpc>
                <a:spcPct val="80000"/>
              </a:lnSpc>
              <a:defRPr/>
            </a:pPr>
            <a:r>
              <a:rPr lang="es-ES" sz="2800" smtClean="0"/>
              <a:t>En 1670 el monje Dom Perignon, de la abadía benedictina de Hautvillers, introdujo una serie de cambios: </a:t>
            </a:r>
          </a:p>
          <a:p>
            <a:pPr lvl="1" eaLnBrk="1" hangingPunct="1">
              <a:lnSpc>
                <a:spcPct val="80000"/>
              </a:lnSpc>
              <a:defRPr/>
            </a:pPr>
            <a:r>
              <a:rPr lang="es-ES" sz="2400" smtClean="0"/>
              <a:t>Selección de la uva</a:t>
            </a:r>
          </a:p>
          <a:p>
            <a:pPr lvl="1" eaLnBrk="1" hangingPunct="1">
              <a:lnSpc>
                <a:spcPct val="80000"/>
              </a:lnSpc>
              <a:defRPr/>
            </a:pPr>
            <a:r>
              <a:rPr lang="es-ES" sz="2400" smtClean="0"/>
              <a:t>Corcho cónico sujeto con una grapa metálica</a:t>
            </a:r>
          </a:p>
          <a:p>
            <a:pPr lvl="1" eaLnBrk="1" hangingPunct="1">
              <a:lnSpc>
                <a:spcPct val="80000"/>
              </a:lnSpc>
              <a:defRPr/>
            </a:pPr>
            <a:r>
              <a:rPr lang="es-ES" sz="2400" smtClean="0"/>
              <a:t>Botellas de vidrio más grueso. </a:t>
            </a:r>
          </a:p>
        </p:txBody>
      </p:sp>
      <p:pic>
        <p:nvPicPr>
          <p:cNvPr id="18436" name="Picture 5" descr="The_Dom_Perignon_Experience_Lg"/>
          <p:cNvPicPr>
            <a:picLocks noChangeAspect="1" noChangeArrowheads="1"/>
          </p:cNvPicPr>
          <p:nvPr/>
        </p:nvPicPr>
        <p:blipFill>
          <a:blip r:embed="rId3"/>
          <a:srcRect/>
          <a:stretch>
            <a:fillRect/>
          </a:stretch>
        </p:blipFill>
        <p:spPr bwMode="auto">
          <a:xfrm>
            <a:off x="0" y="4868863"/>
            <a:ext cx="1625600" cy="1989137"/>
          </a:xfrm>
          <a:prstGeom prst="rect">
            <a:avLst/>
          </a:prstGeom>
          <a:noFill/>
          <a:ln w="9525">
            <a:noFill/>
            <a:miter lim="800000"/>
            <a:headEnd/>
            <a:tailEnd/>
          </a:ln>
        </p:spPr>
      </p:pic>
      <p:pic>
        <p:nvPicPr>
          <p:cNvPr id="18437" name="Picture 7" descr="champagne-cork-popping-flying-water-liquid-drops-on-blue-AJHD"/>
          <p:cNvPicPr>
            <a:picLocks noChangeAspect="1" noChangeArrowheads="1"/>
          </p:cNvPicPr>
          <p:nvPr/>
        </p:nvPicPr>
        <p:blipFill>
          <a:blip r:embed="rId4"/>
          <a:srcRect/>
          <a:stretch>
            <a:fillRect/>
          </a:stretch>
        </p:blipFill>
        <p:spPr bwMode="auto">
          <a:xfrm>
            <a:off x="5076825" y="5278438"/>
            <a:ext cx="1905000" cy="1579562"/>
          </a:xfrm>
          <a:prstGeom prst="rect">
            <a:avLst/>
          </a:prstGeom>
          <a:noFill/>
          <a:ln w="9525">
            <a:noFill/>
            <a:miter lim="800000"/>
            <a:headEnd/>
            <a:tailEnd/>
          </a:ln>
        </p:spPr>
      </p:pic>
      <p:pic>
        <p:nvPicPr>
          <p:cNvPr id="18438" name="Picture 9" descr="region-new"/>
          <p:cNvPicPr>
            <a:picLocks noChangeAspect="1" noChangeArrowheads="1"/>
          </p:cNvPicPr>
          <p:nvPr/>
        </p:nvPicPr>
        <p:blipFill>
          <a:blip r:embed="rId5"/>
          <a:srcRect/>
          <a:stretch>
            <a:fillRect/>
          </a:stretch>
        </p:blipFill>
        <p:spPr bwMode="auto">
          <a:xfrm>
            <a:off x="2432050" y="5010150"/>
            <a:ext cx="1924050" cy="1847850"/>
          </a:xfrm>
          <a:prstGeom prst="rect">
            <a:avLst/>
          </a:prstGeom>
          <a:noFill/>
          <a:ln w="9525">
            <a:noFill/>
            <a:miter lim="800000"/>
            <a:headEnd/>
            <a:tailEnd/>
          </a:ln>
        </p:spPr>
      </p:pic>
      <p:pic>
        <p:nvPicPr>
          <p:cNvPr id="18439" name="Picture 11" descr="040923-139-3909_sc">
            <a:hlinkClick r:id="rId6"/>
          </p:cNvPr>
          <p:cNvPicPr>
            <a:picLocks noChangeAspect="1" noChangeArrowheads="1"/>
          </p:cNvPicPr>
          <p:nvPr/>
        </p:nvPicPr>
        <p:blipFill>
          <a:blip r:embed="rId7"/>
          <a:srcRect/>
          <a:stretch>
            <a:fillRect/>
          </a:stretch>
        </p:blipFill>
        <p:spPr bwMode="auto">
          <a:xfrm>
            <a:off x="7667625" y="4652963"/>
            <a:ext cx="1470025" cy="22050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s-ES" sz="4000" smtClean="0"/>
              <a:t>Descorchado de Vino Espumoso</a:t>
            </a:r>
          </a:p>
        </p:txBody>
      </p:sp>
      <p:pic>
        <p:nvPicPr>
          <p:cNvPr id="19459" name="Picture 5" descr="AperturaSpumante"/>
          <p:cNvPicPr>
            <a:picLocks noChangeAspect="1" noChangeArrowheads="1"/>
          </p:cNvPicPr>
          <p:nvPr/>
        </p:nvPicPr>
        <p:blipFill>
          <a:blip r:embed="rId3"/>
          <a:srcRect/>
          <a:stretch>
            <a:fillRect/>
          </a:stretch>
        </p:blipFill>
        <p:spPr bwMode="auto">
          <a:xfrm>
            <a:off x="1846263" y="1295400"/>
            <a:ext cx="4813300" cy="515778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s-ES" smtClean="0"/>
              <a:t>Cerveza</a:t>
            </a:r>
          </a:p>
        </p:txBody>
      </p:sp>
      <p:sp>
        <p:nvSpPr>
          <p:cNvPr id="1136643" name="Rectangle 3"/>
          <p:cNvSpPr>
            <a:spLocks noGrp="1" noChangeArrowheads="1"/>
          </p:cNvSpPr>
          <p:nvPr>
            <p:ph type="body" idx="1"/>
          </p:nvPr>
        </p:nvSpPr>
        <p:spPr>
          <a:xfrm>
            <a:off x="468313" y="1462088"/>
            <a:ext cx="7772400" cy="5638800"/>
          </a:xfrm>
        </p:spPr>
        <p:txBody>
          <a:bodyPr/>
          <a:lstStyle/>
          <a:p>
            <a:pPr eaLnBrk="1" hangingPunct="1">
              <a:lnSpc>
                <a:spcPct val="80000"/>
              </a:lnSpc>
              <a:defRPr/>
            </a:pPr>
            <a:r>
              <a:rPr lang="es-ES" sz="2800" smtClean="0"/>
              <a:t>Producida al fermentar cereales </a:t>
            </a:r>
            <a:br>
              <a:rPr lang="es-ES" sz="2800" smtClean="0"/>
            </a:br>
            <a:r>
              <a:rPr lang="es-ES" sz="2800" smtClean="0"/>
              <a:t>malteados. Normalmente cebada. Desarrollada por egipcios y sumerios. alrededor de 3500 AC. Mas densas que actuales.</a:t>
            </a:r>
          </a:p>
          <a:p>
            <a:pPr eaLnBrk="1" hangingPunct="1">
              <a:lnSpc>
                <a:spcPct val="80000"/>
              </a:lnSpc>
              <a:defRPr/>
            </a:pPr>
            <a:r>
              <a:rPr lang="es-ES" sz="2800" smtClean="0"/>
              <a:t>Azúcar en almidón de cebada o arroz debe de liberarse con amilasa. Esta viene de la malta, o cebada germinada.</a:t>
            </a:r>
          </a:p>
          <a:p>
            <a:pPr eaLnBrk="1" hangingPunct="1">
              <a:lnSpc>
                <a:spcPct val="80000"/>
              </a:lnSpc>
              <a:defRPr/>
            </a:pPr>
            <a:r>
              <a:rPr lang="es-ES" sz="2800" smtClean="0"/>
              <a:t>Al germinar se llama malta verde. Luego se la tuesta. El grado de tostado de la malta determina el color de la cerveza. </a:t>
            </a:r>
          </a:p>
          <a:p>
            <a:pPr eaLnBrk="1" hangingPunct="1">
              <a:lnSpc>
                <a:spcPct val="80000"/>
              </a:lnSpc>
              <a:defRPr/>
            </a:pPr>
            <a:r>
              <a:rPr lang="es-ES" sz="2800" smtClean="0"/>
              <a:t>Lúpulo es planta que se agrega para dar sabor amargo a la cerveza.</a:t>
            </a:r>
          </a:p>
          <a:p>
            <a:pPr eaLnBrk="1" hangingPunct="1">
              <a:lnSpc>
                <a:spcPct val="80000"/>
              </a:lnSpc>
              <a:defRPr/>
            </a:pPr>
            <a:r>
              <a:rPr lang="es-ES" sz="2800" smtClean="0"/>
              <a:t>Excelente fuente de tiamina.</a:t>
            </a:r>
          </a:p>
        </p:txBody>
      </p:sp>
      <p:pic>
        <p:nvPicPr>
          <p:cNvPr id="20484" name="Picture 5" descr="Imagen:Barley.jpg"/>
          <p:cNvPicPr>
            <a:picLocks noChangeAspect="1" noChangeArrowheads="1"/>
          </p:cNvPicPr>
          <p:nvPr/>
        </p:nvPicPr>
        <p:blipFill>
          <a:blip r:embed="rId3">
            <a:lum bright="18000" contrast="12000"/>
          </a:blip>
          <a:srcRect/>
          <a:stretch>
            <a:fillRect/>
          </a:stretch>
        </p:blipFill>
        <p:spPr bwMode="auto">
          <a:xfrm>
            <a:off x="0" y="0"/>
            <a:ext cx="2195513" cy="1474788"/>
          </a:xfrm>
          <a:prstGeom prst="rect">
            <a:avLst/>
          </a:prstGeom>
          <a:noFill/>
          <a:ln w="9525">
            <a:noFill/>
            <a:miter lim="800000"/>
            <a:headEnd/>
            <a:tailEnd/>
          </a:ln>
        </p:spPr>
      </p:pic>
      <p:pic>
        <p:nvPicPr>
          <p:cNvPr id="20485" name="Picture 9" descr="Imagen:Illustration Humulus lupulus0.jpg">
            <a:hlinkClick r:id="rId4"/>
          </p:cNvPr>
          <p:cNvPicPr>
            <a:picLocks noChangeAspect="1" noChangeArrowheads="1"/>
          </p:cNvPicPr>
          <p:nvPr/>
        </p:nvPicPr>
        <p:blipFill>
          <a:blip r:embed="rId5">
            <a:lum bright="6000"/>
          </a:blip>
          <a:srcRect/>
          <a:stretch>
            <a:fillRect/>
          </a:stretch>
        </p:blipFill>
        <p:spPr bwMode="auto">
          <a:xfrm>
            <a:off x="7777163" y="4652963"/>
            <a:ext cx="1366837" cy="2205037"/>
          </a:xfrm>
          <a:prstGeom prst="rect">
            <a:avLst/>
          </a:prstGeom>
          <a:noFill/>
          <a:ln w="9525">
            <a:noFill/>
            <a:miter lim="800000"/>
            <a:headEnd/>
            <a:tailEnd/>
          </a:ln>
        </p:spPr>
      </p:pic>
      <p:pic>
        <p:nvPicPr>
          <p:cNvPr id="20486" name="Picture 11" descr="life50b"/>
          <p:cNvPicPr>
            <a:picLocks noChangeAspect="1" noChangeArrowheads="1"/>
          </p:cNvPicPr>
          <p:nvPr/>
        </p:nvPicPr>
        <p:blipFill>
          <a:blip r:embed="rId6">
            <a:lum bright="18000" contrast="12000"/>
          </a:blip>
          <a:srcRect/>
          <a:stretch>
            <a:fillRect/>
          </a:stretch>
        </p:blipFill>
        <p:spPr bwMode="auto">
          <a:xfrm>
            <a:off x="6372225" y="0"/>
            <a:ext cx="2771775" cy="2230438"/>
          </a:xfrm>
          <a:prstGeom prst="rect">
            <a:avLst/>
          </a:prstGeom>
          <a:noFill/>
          <a:ln w="9525">
            <a:noFill/>
            <a:miter lim="800000"/>
            <a:headEnd/>
            <a:tailEnd/>
          </a:ln>
        </p:spPr>
      </p:pic>
      <p:pic>
        <p:nvPicPr>
          <p:cNvPr id="20487" name="Picture 13" descr="houblon"/>
          <p:cNvPicPr>
            <a:picLocks noChangeAspect="1" noChangeArrowheads="1"/>
          </p:cNvPicPr>
          <p:nvPr/>
        </p:nvPicPr>
        <p:blipFill>
          <a:blip r:embed="rId7"/>
          <a:srcRect/>
          <a:stretch>
            <a:fillRect/>
          </a:stretch>
        </p:blipFill>
        <p:spPr bwMode="auto">
          <a:xfrm>
            <a:off x="7885113" y="3860800"/>
            <a:ext cx="1258887" cy="738188"/>
          </a:xfrm>
          <a:prstGeom prst="rect">
            <a:avLst/>
          </a:prstGeom>
          <a:noFill/>
          <a:ln w="9525">
            <a:noFill/>
            <a:miter lim="800000"/>
            <a:headEnd/>
            <a:tailEnd/>
          </a:ln>
        </p:spPr>
      </p:pic>
      <p:pic>
        <p:nvPicPr>
          <p:cNvPr id="20488" name="Picture 14" descr="ingredientes"/>
          <p:cNvPicPr>
            <a:picLocks noChangeAspect="1" noChangeArrowheads="1"/>
          </p:cNvPicPr>
          <p:nvPr/>
        </p:nvPicPr>
        <p:blipFill>
          <a:blip r:embed="rId8"/>
          <a:srcRect/>
          <a:stretch>
            <a:fillRect/>
          </a:stretch>
        </p:blipFill>
        <p:spPr bwMode="auto">
          <a:xfrm>
            <a:off x="7596188" y="2205038"/>
            <a:ext cx="1547812" cy="11096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s-ES" smtClean="0"/>
              <a:t>Clasificación de Cervezas</a:t>
            </a:r>
          </a:p>
        </p:txBody>
      </p:sp>
      <p:sp>
        <p:nvSpPr>
          <p:cNvPr id="1142787" name="Rectangle 3"/>
          <p:cNvSpPr>
            <a:spLocks noGrp="1" noChangeArrowheads="1"/>
          </p:cNvSpPr>
          <p:nvPr>
            <p:ph type="body" idx="1"/>
          </p:nvPr>
        </p:nvSpPr>
        <p:spPr/>
        <p:txBody>
          <a:bodyPr/>
          <a:lstStyle/>
          <a:p>
            <a:pPr eaLnBrk="1" hangingPunct="1">
              <a:lnSpc>
                <a:spcPct val="80000"/>
              </a:lnSpc>
              <a:defRPr/>
            </a:pPr>
            <a:r>
              <a:rPr lang="es-ES" sz="2800" smtClean="0"/>
              <a:t>Fermentación:</a:t>
            </a:r>
          </a:p>
          <a:p>
            <a:pPr lvl="1" eaLnBrk="1" hangingPunct="1">
              <a:lnSpc>
                <a:spcPct val="80000"/>
              </a:lnSpc>
              <a:defRPr/>
            </a:pPr>
            <a:r>
              <a:rPr lang="es-ES" sz="2400" b="1" u="sng" smtClean="0"/>
              <a:t>Lager:</a:t>
            </a:r>
            <a:r>
              <a:rPr lang="es-ES" sz="2400" smtClean="0"/>
              <a:t> usan levaduras de baja fermentación. Remueven casi la totalidad de azucar dejando sabor limpio y seco.</a:t>
            </a:r>
          </a:p>
          <a:p>
            <a:pPr lvl="1" eaLnBrk="1" hangingPunct="1">
              <a:lnSpc>
                <a:spcPct val="80000"/>
              </a:lnSpc>
              <a:defRPr/>
            </a:pPr>
            <a:r>
              <a:rPr lang="es-ES" sz="2400" b="1" u="sng" smtClean="0"/>
              <a:t>Ale:</a:t>
            </a:r>
            <a:r>
              <a:rPr lang="es-ES" sz="2400" smtClean="0"/>
              <a:t> usan levaduras de alta fermentación, que deja residuos de azucares.</a:t>
            </a:r>
          </a:p>
          <a:p>
            <a:pPr eaLnBrk="1" hangingPunct="1">
              <a:lnSpc>
                <a:spcPct val="80000"/>
              </a:lnSpc>
              <a:defRPr/>
            </a:pPr>
            <a:r>
              <a:rPr lang="es-ES" sz="2800" smtClean="0"/>
              <a:t>Ingredientes:</a:t>
            </a:r>
          </a:p>
          <a:p>
            <a:pPr lvl="1" eaLnBrk="1" hangingPunct="1">
              <a:lnSpc>
                <a:spcPct val="80000"/>
              </a:lnSpc>
              <a:defRPr/>
            </a:pPr>
            <a:r>
              <a:rPr lang="es-ES" sz="2400" smtClean="0"/>
              <a:t>Si no es totalmente de cebada, se suele indicar el grano con el que se lo mezcla: cerveza de trigo, de avena, etcétera. </a:t>
            </a:r>
          </a:p>
          <a:p>
            <a:pPr lvl="1" eaLnBrk="1" hangingPunct="1">
              <a:lnSpc>
                <a:spcPct val="80000"/>
              </a:lnSpc>
              <a:defRPr/>
            </a:pPr>
            <a:r>
              <a:rPr lang="es-ES" sz="2400" smtClean="0"/>
              <a:t>No se suele indicar con qué lúpulo está hecha.</a:t>
            </a:r>
          </a:p>
          <a:p>
            <a:pPr lvl="1" eaLnBrk="1" hangingPunct="1">
              <a:lnSpc>
                <a:spcPct val="80000"/>
              </a:lnSpc>
              <a:defRPr/>
            </a:pPr>
            <a:r>
              <a:rPr lang="es-ES" sz="2400" smtClean="0"/>
              <a:t>Excepto la cerveza Pils o Pilsener, que originalmente tenía que hacerse con cebadas de Moravia y lúpulos de Bohemia. También se pueden llamar asi algunas imitaciones con cebadas y lúpulos muy perecidos a los originales.</a:t>
            </a:r>
          </a:p>
        </p:txBody>
      </p:sp>
      <p:pic>
        <p:nvPicPr>
          <p:cNvPr id="21508" name="Picture 5" descr="Image:Beer.jpg"/>
          <p:cNvPicPr>
            <a:picLocks noChangeAspect="1" noChangeArrowheads="1"/>
          </p:cNvPicPr>
          <p:nvPr/>
        </p:nvPicPr>
        <p:blipFill>
          <a:blip r:embed="rId3">
            <a:lum bright="12000"/>
          </a:blip>
          <a:srcRect/>
          <a:stretch>
            <a:fillRect/>
          </a:stretch>
        </p:blipFill>
        <p:spPr bwMode="auto">
          <a:xfrm>
            <a:off x="0" y="1125538"/>
            <a:ext cx="1152525" cy="1152525"/>
          </a:xfrm>
          <a:prstGeom prst="rect">
            <a:avLst/>
          </a:prstGeom>
          <a:noFill/>
          <a:ln w="9525">
            <a:noFill/>
            <a:miter lim="800000"/>
            <a:headEnd/>
            <a:tailEnd/>
          </a:ln>
        </p:spPr>
      </p:pic>
      <p:pic>
        <p:nvPicPr>
          <p:cNvPr id="21509" name="Picture 7" descr="Image:HandPumps.jpg"/>
          <p:cNvPicPr>
            <a:picLocks noChangeAspect="1" noChangeArrowheads="1"/>
          </p:cNvPicPr>
          <p:nvPr/>
        </p:nvPicPr>
        <p:blipFill>
          <a:blip r:embed="rId4" cstate="print">
            <a:lum bright="18000" contrast="6000"/>
          </a:blip>
          <a:srcRect/>
          <a:stretch>
            <a:fillRect/>
          </a:stretch>
        </p:blipFill>
        <p:spPr bwMode="auto">
          <a:xfrm>
            <a:off x="0" y="2349500"/>
            <a:ext cx="1412875" cy="1511300"/>
          </a:xfrm>
          <a:prstGeom prst="rect">
            <a:avLst/>
          </a:prstGeom>
          <a:noFill/>
          <a:ln w="9525">
            <a:noFill/>
            <a:miter lim="800000"/>
            <a:headEnd/>
            <a:tailEnd/>
          </a:ln>
        </p:spPr>
      </p:pic>
      <p:pic>
        <p:nvPicPr>
          <p:cNvPr id="21510" name="Picture 9" descr="pilsener5sl"/>
          <p:cNvPicPr>
            <a:picLocks noChangeAspect="1" noChangeArrowheads="1"/>
          </p:cNvPicPr>
          <p:nvPr/>
        </p:nvPicPr>
        <p:blipFill>
          <a:blip r:embed="rId5">
            <a:lum bright="12000"/>
          </a:blip>
          <a:srcRect/>
          <a:stretch>
            <a:fillRect/>
          </a:stretch>
        </p:blipFill>
        <p:spPr bwMode="auto">
          <a:xfrm>
            <a:off x="0" y="4005263"/>
            <a:ext cx="1590675" cy="2362200"/>
          </a:xfrm>
          <a:prstGeom prst="rect">
            <a:avLst/>
          </a:prstGeom>
          <a:noFill/>
          <a:ln w="9525">
            <a:noFill/>
            <a:miter lim="800000"/>
            <a:headEnd/>
            <a:tailEnd/>
          </a:ln>
        </p:spPr>
      </p:pic>
      <p:pic>
        <p:nvPicPr>
          <p:cNvPr id="21511" name="Picture 11" descr="pilsener"/>
          <p:cNvPicPr>
            <a:picLocks noChangeAspect="1" noChangeArrowheads="1"/>
          </p:cNvPicPr>
          <p:nvPr/>
        </p:nvPicPr>
        <p:blipFill>
          <a:blip r:embed="rId6">
            <a:lum bright="6000"/>
          </a:blip>
          <a:srcRect/>
          <a:stretch>
            <a:fillRect/>
          </a:stretch>
        </p:blipFill>
        <p:spPr bwMode="auto">
          <a:xfrm>
            <a:off x="0" y="177800"/>
            <a:ext cx="1331913" cy="97948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s-ES" smtClean="0"/>
              <a:t>Clasificación de las Cervezas</a:t>
            </a:r>
          </a:p>
        </p:txBody>
      </p:sp>
      <p:sp>
        <p:nvSpPr>
          <p:cNvPr id="1143811" name="Rectangle 3"/>
          <p:cNvSpPr>
            <a:spLocks noGrp="1" noChangeArrowheads="1"/>
          </p:cNvSpPr>
          <p:nvPr>
            <p:ph type="body" idx="1"/>
          </p:nvPr>
        </p:nvSpPr>
        <p:spPr>
          <a:xfrm>
            <a:off x="1263650" y="1066800"/>
            <a:ext cx="7772400" cy="5638800"/>
          </a:xfrm>
        </p:spPr>
        <p:txBody>
          <a:bodyPr/>
          <a:lstStyle/>
          <a:p>
            <a:pPr eaLnBrk="1" hangingPunct="1">
              <a:defRPr/>
            </a:pPr>
            <a:r>
              <a:rPr lang="es-ES" smtClean="0"/>
              <a:t>Color:</a:t>
            </a:r>
          </a:p>
          <a:p>
            <a:pPr lvl="1" eaLnBrk="1" hangingPunct="1">
              <a:defRPr/>
            </a:pPr>
            <a:r>
              <a:rPr lang="es-ES" smtClean="0"/>
              <a:t>Rubia (Pale lager)</a:t>
            </a:r>
          </a:p>
          <a:p>
            <a:pPr lvl="1" eaLnBrk="1" hangingPunct="1">
              <a:defRPr/>
            </a:pPr>
            <a:r>
              <a:rPr lang="es-ES" smtClean="0"/>
              <a:t>Ambar</a:t>
            </a:r>
          </a:p>
          <a:p>
            <a:pPr lvl="1" eaLnBrk="1" hangingPunct="1">
              <a:defRPr/>
            </a:pPr>
            <a:r>
              <a:rPr lang="es-ES" smtClean="0"/>
              <a:t>Roja</a:t>
            </a:r>
          </a:p>
          <a:p>
            <a:pPr lvl="1" eaLnBrk="1" hangingPunct="1">
              <a:defRPr/>
            </a:pPr>
            <a:r>
              <a:rPr lang="es-ES" smtClean="0"/>
              <a:t>Negra</a:t>
            </a:r>
          </a:p>
          <a:p>
            <a:pPr lvl="2" eaLnBrk="1" hangingPunct="1">
              <a:defRPr/>
            </a:pPr>
            <a:r>
              <a:rPr lang="es-ES" smtClean="0"/>
              <a:t>Llamadas así por el uso que se hace en la receta de maltas tostadas o quemadas.</a:t>
            </a:r>
          </a:p>
          <a:p>
            <a:pPr lvl="2" eaLnBrk="1" hangingPunct="1">
              <a:defRPr/>
            </a:pPr>
            <a:r>
              <a:rPr lang="es-ES" smtClean="0"/>
              <a:t>Algunas cervezas negras especialmente robustas son nombradas normalmente stout (“robusto” en inglés).</a:t>
            </a:r>
          </a:p>
        </p:txBody>
      </p:sp>
      <p:pic>
        <p:nvPicPr>
          <p:cNvPr id="22532" name="Picture 5" descr="imagenes_contenidos"/>
          <p:cNvPicPr>
            <a:picLocks noChangeAspect="1" noChangeArrowheads="1"/>
          </p:cNvPicPr>
          <p:nvPr/>
        </p:nvPicPr>
        <p:blipFill>
          <a:blip r:embed="rId3">
            <a:lum bright="12000" contrast="-12000"/>
          </a:blip>
          <a:srcRect b="24228"/>
          <a:stretch>
            <a:fillRect/>
          </a:stretch>
        </p:blipFill>
        <p:spPr bwMode="auto">
          <a:xfrm>
            <a:off x="5184775" y="755650"/>
            <a:ext cx="3995738" cy="2528888"/>
          </a:xfrm>
          <a:prstGeom prst="rect">
            <a:avLst/>
          </a:prstGeom>
          <a:noFill/>
          <a:ln w="9525">
            <a:noFill/>
            <a:miter lim="800000"/>
            <a:headEnd/>
            <a:tailEnd/>
          </a:ln>
        </p:spPr>
      </p:pic>
      <p:pic>
        <p:nvPicPr>
          <p:cNvPr id="22533" name="Picture 7" descr="irishred3"/>
          <p:cNvPicPr>
            <a:picLocks noChangeAspect="1" noChangeArrowheads="1"/>
          </p:cNvPicPr>
          <p:nvPr/>
        </p:nvPicPr>
        <p:blipFill>
          <a:blip r:embed="rId4"/>
          <a:srcRect/>
          <a:stretch>
            <a:fillRect/>
          </a:stretch>
        </p:blipFill>
        <p:spPr bwMode="auto">
          <a:xfrm>
            <a:off x="0" y="0"/>
            <a:ext cx="1296988" cy="1871663"/>
          </a:xfrm>
          <a:prstGeom prst="rect">
            <a:avLst/>
          </a:prstGeom>
          <a:noFill/>
          <a:ln w="9525">
            <a:noFill/>
            <a:miter lim="800000"/>
            <a:headEnd/>
            <a:tailEnd/>
          </a:ln>
        </p:spPr>
      </p:pic>
      <p:pic>
        <p:nvPicPr>
          <p:cNvPr id="22534" name="Picture 9" descr="finepint"/>
          <p:cNvPicPr>
            <a:picLocks noChangeAspect="1" noChangeArrowheads="1"/>
          </p:cNvPicPr>
          <p:nvPr/>
        </p:nvPicPr>
        <p:blipFill>
          <a:blip r:embed="rId5"/>
          <a:srcRect/>
          <a:stretch>
            <a:fillRect/>
          </a:stretch>
        </p:blipFill>
        <p:spPr bwMode="auto">
          <a:xfrm>
            <a:off x="0" y="3981450"/>
            <a:ext cx="1657350" cy="2876550"/>
          </a:xfrm>
          <a:prstGeom prst="rect">
            <a:avLst/>
          </a:prstGeom>
          <a:noFill/>
          <a:ln w="9525">
            <a:noFill/>
            <a:miter lim="800000"/>
            <a:headEnd/>
            <a:tailEnd/>
          </a:ln>
        </p:spPr>
      </p:pic>
      <p:pic>
        <p:nvPicPr>
          <p:cNvPr id="22535" name="Picture 11" descr="cervezas-7-txiki"/>
          <p:cNvPicPr>
            <a:picLocks noChangeAspect="1" noChangeArrowheads="1"/>
          </p:cNvPicPr>
          <p:nvPr/>
        </p:nvPicPr>
        <p:blipFill>
          <a:blip r:embed="rId6"/>
          <a:srcRect/>
          <a:stretch>
            <a:fillRect/>
          </a:stretch>
        </p:blipFill>
        <p:spPr bwMode="auto">
          <a:xfrm>
            <a:off x="7596188" y="5310188"/>
            <a:ext cx="1547812" cy="1547812"/>
          </a:xfrm>
          <a:prstGeom prst="rect">
            <a:avLst/>
          </a:prstGeom>
          <a:noFill/>
          <a:ln w="9525">
            <a:noFill/>
            <a:miter lim="800000"/>
            <a:headEnd/>
            <a:tailEnd/>
          </a:ln>
        </p:spPr>
      </p:pic>
      <p:pic>
        <p:nvPicPr>
          <p:cNvPr id="22536" name="Picture 14" descr="Malta tipo Pale original  y tostada en casa"/>
          <p:cNvPicPr>
            <a:picLocks noChangeAspect="1" noChangeArrowheads="1"/>
          </p:cNvPicPr>
          <p:nvPr/>
        </p:nvPicPr>
        <p:blipFill>
          <a:blip r:embed="rId7">
            <a:lum bright="12000" contrast="24000"/>
          </a:blip>
          <a:srcRect/>
          <a:stretch>
            <a:fillRect/>
          </a:stretch>
        </p:blipFill>
        <p:spPr bwMode="auto">
          <a:xfrm>
            <a:off x="5435600" y="5411788"/>
            <a:ext cx="1927225" cy="14462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s-ES" smtClean="0"/>
              <a:t>Clasificación de las Cervezas</a:t>
            </a:r>
          </a:p>
        </p:txBody>
      </p:sp>
      <p:sp>
        <p:nvSpPr>
          <p:cNvPr id="1144835" name="Rectangle 3"/>
          <p:cNvSpPr>
            <a:spLocks noGrp="1" noChangeArrowheads="1"/>
          </p:cNvSpPr>
          <p:nvPr>
            <p:ph type="body" idx="1"/>
          </p:nvPr>
        </p:nvSpPr>
        <p:spPr/>
        <p:txBody>
          <a:bodyPr/>
          <a:lstStyle/>
          <a:p>
            <a:pPr eaLnBrk="1" hangingPunct="1">
              <a:lnSpc>
                <a:spcPct val="80000"/>
              </a:lnSpc>
              <a:defRPr/>
            </a:pPr>
            <a:r>
              <a:rPr lang="es-ES" sz="2800" smtClean="0"/>
              <a:t>Procedimientos:</a:t>
            </a:r>
          </a:p>
          <a:p>
            <a:pPr lvl="1" eaLnBrk="1" hangingPunct="1">
              <a:lnSpc>
                <a:spcPct val="80000"/>
              </a:lnSpc>
              <a:defRPr/>
            </a:pPr>
            <a:r>
              <a:rPr lang="es-ES" sz="2400" smtClean="0"/>
              <a:t>Rauchbier (cerveza ahumada) está hecha con maltas que se han tostado dejando que el humo de la leña impregne en grano.</a:t>
            </a:r>
          </a:p>
          <a:p>
            <a:pPr lvl="1" eaLnBrk="1" hangingPunct="1">
              <a:lnSpc>
                <a:spcPct val="80000"/>
              </a:lnSpc>
              <a:defRPr/>
            </a:pPr>
            <a:r>
              <a:rPr lang="es-ES" sz="2400" smtClean="0"/>
              <a:t>Dampfbier o Steambeer vienen definidas por el uso de maquinaria de vapor en su elaboración. </a:t>
            </a:r>
          </a:p>
          <a:p>
            <a:pPr lvl="1" eaLnBrk="1" hangingPunct="1">
              <a:lnSpc>
                <a:spcPct val="80000"/>
              </a:lnSpc>
              <a:defRPr/>
            </a:pPr>
            <a:r>
              <a:rPr lang="es-ES" sz="2400" smtClean="0"/>
              <a:t>La Steinbier es una especialidad en la que se calienta el mosto lanzándole piedras (Stein) muy calientes. </a:t>
            </a:r>
          </a:p>
          <a:p>
            <a:pPr eaLnBrk="1" hangingPunct="1">
              <a:lnSpc>
                <a:spcPct val="80000"/>
              </a:lnSpc>
              <a:defRPr/>
            </a:pPr>
            <a:r>
              <a:rPr lang="es-ES" sz="2800" smtClean="0"/>
              <a:t>Procedencia o denominación de origen:</a:t>
            </a:r>
          </a:p>
          <a:p>
            <a:pPr lvl="1" eaLnBrk="1" hangingPunct="1">
              <a:lnSpc>
                <a:spcPct val="80000"/>
              </a:lnSpc>
              <a:defRPr/>
            </a:pPr>
            <a:r>
              <a:rPr lang="es-ES" sz="2400" smtClean="0"/>
              <a:t>Las cervezas de abadía, que suelen recibir su nombre y su denominación por su relación con alguna abadía. </a:t>
            </a:r>
          </a:p>
          <a:p>
            <a:pPr lvl="1" eaLnBrk="1" hangingPunct="1">
              <a:lnSpc>
                <a:spcPct val="80000"/>
              </a:lnSpc>
              <a:defRPr/>
            </a:pPr>
            <a:r>
              <a:rPr lang="es-ES" sz="2400" smtClean="0"/>
              <a:t>Bière de garde del Norte de Francia.</a:t>
            </a:r>
          </a:p>
          <a:p>
            <a:pPr lvl="1" eaLnBrk="1" hangingPunct="1">
              <a:lnSpc>
                <a:spcPct val="80000"/>
              </a:lnSpc>
              <a:defRPr/>
            </a:pPr>
            <a:r>
              <a:rPr lang="es-ES" sz="2400" smtClean="0"/>
              <a:t>Kölsch que sólo se puede elaborar en Colonia.</a:t>
            </a:r>
          </a:p>
        </p:txBody>
      </p:sp>
      <p:pic>
        <p:nvPicPr>
          <p:cNvPr id="23556" name="Picture 5" descr="sion"/>
          <p:cNvPicPr>
            <a:picLocks noChangeAspect="1" noChangeArrowheads="1"/>
          </p:cNvPicPr>
          <p:nvPr/>
        </p:nvPicPr>
        <p:blipFill>
          <a:blip r:embed="rId3"/>
          <a:srcRect/>
          <a:stretch>
            <a:fillRect/>
          </a:stretch>
        </p:blipFill>
        <p:spPr bwMode="auto">
          <a:xfrm>
            <a:off x="0" y="5649913"/>
            <a:ext cx="1476375" cy="1208087"/>
          </a:xfrm>
          <a:prstGeom prst="rect">
            <a:avLst/>
          </a:prstGeom>
          <a:noFill/>
          <a:ln w="9525">
            <a:noFill/>
            <a:miter lim="800000"/>
            <a:headEnd/>
            <a:tailEnd/>
          </a:ln>
        </p:spPr>
      </p:pic>
      <p:pic>
        <p:nvPicPr>
          <p:cNvPr id="23557" name="Picture 7" descr="Frueh_Koelsch_0,33l_Longneck_Flasche"/>
          <p:cNvPicPr>
            <a:picLocks noChangeAspect="1" noChangeArrowheads="1"/>
          </p:cNvPicPr>
          <p:nvPr/>
        </p:nvPicPr>
        <p:blipFill>
          <a:blip r:embed="rId4">
            <a:lum bright="12000"/>
          </a:blip>
          <a:srcRect l="36122" t="7930" r="33028" b="13345"/>
          <a:stretch>
            <a:fillRect/>
          </a:stretch>
        </p:blipFill>
        <p:spPr bwMode="auto">
          <a:xfrm>
            <a:off x="0" y="0"/>
            <a:ext cx="982663" cy="2852738"/>
          </a:xfrm>
          <a:prstGeom prst="rect">
            <a:avLst/>
          </a:prstGeom>
          <a:noFill/>
          <a:ln w="9525">
            <a:noFill/>
            <a:miter lim="800000"/>
            <a:headEnd/>
            <a:tailEnd/>
          </a:ln>
        </p:spPr>
      </p:pic>
      <p:pic>
        <p:nvPicPr>
          <p:cNvPr id="23558" name="Picture 9" descr="castelain+blond+biere+de+garde+1"/>
          <p:cNvPicPr>
            <a:picLocks noChangeAspect="1" noChangeArrowheads="1"/>
          </p:cNvPicPr>
          <p:nvPr/>
        </p:nvPicPr>
        <p:blipFill>
          <a:blip r:embed="rId5">
            <a:lum bright="36000" contrast="42000"/>
          </a:blip>
          <a:srcRect l="30104" r="22887"/>
          <a:stretch>
            <a:fillRect/>
          </a:stretch>
        </p:blipFill>
        <p:spPr bwMode="auto">
          <a:xfrm>
            <a:off x="14288" y="2924175"/>
            <a:ext cx="957262" cy="27146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p:cNvSpPr>
            <a:spLocks noGrp="1"/>
          </p:cNvSpPr>
          <p:nvPr>
            <p:ph type="title"/>
          </p:nvPr>
        </p:nvSpPr>
        <p:spPr>
          <a:xfrm>
            <a:off x="1228725" y="0"/>
            <a:ext cx="7772400" cy="1143000"/>
          </a:xfrm>
        </p:spPr>
        <p:txBody>
          <a:bodyPr/>
          <a:lstStyle/>
          <a:p>
            <a:pPr algn="r"/>
            <a:r>
              <a:rPr lang="en-US" smtClean="0"/>
              <a:t>Fabrizio Marcillo Morla</a:t>
            </a:r>
            <a:endParaRPr lang="es-US" smtClean="0"/>
          </a:p>
        </p:txBody>
      </p:sp>
      <p:sp>
        <p:nvSpPr>
          <p:cNvPr id="3" name="2 Marcador de contenido"/>
          <p:cNvSpPr>
            <a:spLocks noGrp="1"/>
          </p:cNvSpPr>
          <p:nvPr>
            <p:ph idx="1"/>
          </p:nvPr>
        </p:nvSpPr>
        <p:spPr>
          <a:xfrm>
            <a:off x="1169988" y="928688"/>
            <a:ext cx="7772400" cy="4114800"/>
          </a:xfrm>
        </p:spPr>
        <p:txBody>
          <a:bodyPr/>
          <a:lstStyle/>
          <a:p>
            <a:pPr algn="r">
              <a:defRPr/>
            </a:pPr>
            <a:r>
              <a:rPr lang="es-EC" dirty="0" smtClean="0"/>
              <a:t>Guayaquil, 1966.</a:t>
            </a:r>
          </a:p>
          <a:p>
            <a:pPr algn="r">
              <a:defRPr/>
            </a:pPr>
            <a:r>
              <a:rPr lang="es-EC" dirty="0" err="1" smtClean="0"/>
              <a:t>BSc.</a:t>
            </a:r>
            <a:r>
              <a:rPr lang="es-EC" dirty="0" smtClean="0"/>
              <a:t> Acuicultura. (ESPOL 1991).</a:t>
            </a:r>
          </a:p>
          <a:p>
            <a:pPr algn="r">
              <a:defRPr/>
            </a:pPr>
            <a:r>
              <a:rPr lang="es-EC" dirty="0" smtClean="0"/>
              <a:t>Magister en Administración de Empresas. (ESPOL, 1996).</a:t>
            </a:r>
          </a:p>
          <a:p>
            <a:pPr algn="r">
              <a:defRPr/>
            </a:pPr>
            <a:r>
              <a:rPr lang="es-EC" dirty="0" smtClean="0"/>
              <a:t>Profesor ESPOL desde el 2001.</a:t>
            </a:r>
          </a:p>
          <a:p>
            <a:pPr algn="r">
              <a:defRPr/>
            </a:pPr>
            <a:r>
              <a:rPr lang="es-EC" dirty="0" smtClean="0"/>
              <a:t>20 años experiencia profesional: </a:t>
            </a:r>
          </a:p>
          <a:p>
            <a:pPr lvl="1" algn="r">
              <a:defRPr/>
            </a:pPr>
            <a:r>
              <a:rPr lang="es-EC" dirty="0" smtClean="0"/>
              <a:t>Producción.</a:t>
            </a:r>
          </a:p>
          <a:p>
            <a:pPr lvl="1" algn="r">
              <a:defRPr/>
            </a:pPr>
            <a:r>
              <a:rPr lang="es-EC" dirty="0" smtClean="0"/>
              <a:t>Administración.</a:t>
            </a:r>
          </a:p>
          <a:p>
            <a:pPr lvl="1" algn="r">
              <a:defRPr/>
            </a:pPr>
            <a:r>
              <a:rPr lang="es-EC" dirty="0" smtClean="0"/>
              <a:t>Finanzas.</a:t>
            </a:r>
          </a:p>
          <a:p>
            <a:pPr lvl="1" algn="r">
              <a:defRPr/>
            </a:pPr>
            <a:r>
              <a:rPr lang="es-EC" dirty="0" smtClean="0"/>
              <a:t>Investigación.</a:t>
            </a:r>
          </a:p>
          <a:p>
            <a:pPr lvl="1" algn="r">
              <a:defRPr/>
            </a:pPr>
            <a:r>
              <a:rPr lang="es-EC" dirty="0" smtClean="0"/>
              <a:t>Consultorías.</a:t>
            </a:r>
          </a:p>
        </p:txBody>
      </p:sp>
      <p:pic>
        <p:nvPicPr>
          <p:cNvPr id="6148" name="Picture 3" descr="Yop por ti."/>
          <p:cNvPicPr>
            <a:picLocks noChangeAspect="1" noChangeArrowheads="1"/>
          </p:cNvPicPr>
          <p:nvPr/>
        </p:nvPicPr>
        <p:blipFill>
          <a:blip r:embed="rId3"/>
          <a:srcRect/>
          <a:stretch>
            <a:fillRect/>
          </a:stretch>
        </p:blipFill>
        <p:spPr bwMode="auto">
          <a:xfrm>
            <a:off x="0" y="0"/>
            <a:ext cx="2571750" cy="1928813"/>
          </a:xfrm>
          <a:prstGeom prst="rect">
            <a:avLst/>
          </a:prstGeom>
          <a:noFill/>
          <a:ln w="9525">
            <a:noFill/>
            <a:miter lim="800000"/>
            <a:headEnd/>
            <a:tailEnd/>
          </a:ln>
        </p:spPr>
      </p:pic>
      <p:sp>
        <p:nvSpPr>
          <p:cNvPr id="9" name="8 Rectángulo"/>
          <p:cNvSpPr/>
          <p:nvPr/>
        </p:nvSpPr>
        <p:spPr>
          <a:xfrm>
            <a:off x="357188" y="5670550"/>
            <a:ext cx="4572000" cy="830263"/>
          </a:xfrm>
          <a:prstGeom prst="rect">
            <a:avLst/>
          </a:prstGeom>
        </p:spPr>
        <p:txBody>
          <a:bodyPr>
            <a:spAutoFit/>
          </a:bodyPr>
          <a:lstStyle/>
          <a:p>
            <a:pPr>
              <a:buFont typeface="Wingdings" pitchFamily="2" charset="2"/>
              <a:buNone/>
              <a:defRPr/>
            </a:pPr>
            <a:r>
              <a:rPr lang="es-US" sz="2400" dirty="0">
                <a:latin typeface="+mn-lt"/>
                <a:hlinkClick r:id="rId4"/>
              </a:rPr>
              <a:t>Otras Publicaciones del mismo autor en Repositorio ESPOL</a:t>
            </a:r>
            <a:endParaRPr lang="es-US" sz="2400" dirty="0">
              <a:latin typeface="+mn-lt"/>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s-ES" smtClean="0"/>
              <a:t>Temperatura de Cerveza</a:t>
            </a:r>
          </a:p>
        </p:txBody>
      </p:sp>
      <p:sp>
        <p:nvSpPr>
          <p:cNvPr id="1145859" name="Rectangle 3"/>
          <p:cNvSpPr>
            <a:spLocks noGrp="1" noChangeArrowheads="1"/>
          </p:cNvSpPr>
          <p:nvPr>
            <p:ph type="body" idx="1"/>
          </p:nvPr>
        </p:nvSpPr>
        <p:spPr>
          <a:xfrm>
            <a:off x="1120775" y="981075"/>
            <a:ext cx="7772400" cy="5638800"/>
          </a:xfrm>
        </p:spPr>
        <p:txBody>
          <a:bodyPr/>
          <a:lstStyle/>
          <a:p>
            <a:pPr eaLnBrk="1" hangingPunct="1">
              <a:lnSpc>
                <a:spcPct val="90000"/>
              </a:lnSpc>
              <a:defRPr/>
            </a:pPr>
            <a:r>
              <a:rPr lang="es-ES" sz="2800" smtClean="0"/>
              <a:t>En Guayaquil, por la temperatura, tratamos de tomar todas las cervezas “vestidas de novia”. O bie-helaa.</a:t>
            </a:r>
          </a:p>
          <a:p>
            <a:pPr eaLnBrk="1" hangingPunct="1">
              <a:lnSpc>
                <a:spcPct val="90000"/>
              </a:lnSpc>
              <a:defRPr/>
            </a:pPr>
            <a:r>
              <a:rPr lang="es-ES" sz="2800" smtClean="0"/>
              <a:t>En la sierra a veces la prefieren “al ambiente”.</a:t>
            </a:r>
          </a:p>
          <a:p>
            <a:pPr eaLnBrk="1" hangingPunct="1">
              <a:lnSpc>
                <a:spcPct val="90000"/>
              </a:lnSpc>
              <a:defRPr/>
            </a:pPr>
            <a:r>
              <a:rPr lang="es-ES" sz="2800" smtClean="0"/>
              <a:t>Sin embargo, los expertos recomiendan una escala de 5 temperaturas:</a:t>
            </a:r>
          </a:p>
          <a:p>
            <a:pPr lvl="2" eaLnBrk="1" hangingPunct="1">
              <a:lnSpc>
                <a:spcPct val="90000"/>
              </a:lnSpc>
              <a:defRPr/>
            </a:pPr>
            <a:r>
              <a:rPr lang="es-ES" sz="2000" smtClean="0"/>
              <a:t>Muy helada (4 °C) para light lagers</a:t>
            </a:r>
          </a:p>
          <a:p>
            <a:pPr lvl="2" eaLnBrk="1" hangingPunct="1">
              <a:lnSpc>
                <a:spcPct val="90000"/>
              </a:lnSpc>
              <a:defRPr/>
            </a:pPr>
            <a:r>
              <a:rPr lang="es-ES" sz="2000" smtClean="0"/>
              <a:t>Helada (6 °C) for Berliner Weisse, </a:t>
            </a:r>
          </a:p>
          <a:p>
            <a:pPr lvl="2" eaLnBrk="1" hangingPunct="1">
              <a:lnSpc>
                <a:spcPct val="90000"/>
              </a:lnSpc>
              <a:defRPr/>
            </a:pPr>
            <a:r>
              <a:rPr lang="es-ES" sz="2000" smtClean="0"/>
              <a:t>Ligeramente helada (9 °C) para lagers Europeas, oscuras, y cervezas alemanas de trigo</a:t>
            </a:r>
          </a:p>
          <a:p>
            <a:pPr lvl="2" eaLnBrk="1" hangingPunct="1">
              <a:lnSpc>
                <a:spcPct val="90000"/>
              </a:lnSpc>
              <a:defRPr/>
            </a:pPr>
            <a:r>
              <a:rPr lang="es-ES" sz="2000" smtClean="0"/>
              <a:t>Temperatura bodega (13 °C/55 °F) Para los ale britanicas y stouts</a:t>
            </a:r>
          </a:p>
          <a:p>
            <a:pPr lvl="2" eaLnBrk="1" hangingPunct="1">
              <a:lnSpc>
                <a:spcPct val="90000"/>
              </a:lnSpc>
              <a:defRPr/>
            </a:pPr>
            <a:r>
              <a:rPr lang="es-ES" sz="2000" smtClean="0"/>
              <a:t>Ambiente (16 °C) para ales oscuras fuertes.</a:t>
            </a:r>
          </a:p>
        </p:txBody>
      </p:sp>
      <p:pic>
        <p:nvPicPr>
          <p:cNvPr id="24580" name="Picture 5" descr="Beers%20on%20ice"/>
          <p:cNvPicPr>
            <a:picLocks noChangeAspect="1" noChangeArrowheads="1"/>
          </p:cNvPicPr>
          <p:nvPr/>
        </p:nvPicPr>
        <p:blipFill>
          <a:blip r:embed="rId3">
            <a:lum bright="12000"/>
          </a:blip>
          <a:srcRect/>
          <a:stretch>
            <a:fillRect/>
          </a:stretch>
        </p:blipFill>
        <p:spPr bwMode="auto">
          <a:xfrm>
            <a:off x="0" y="5359400"/>
            <a:ext cx="1979613" cy="1498600"/>
          </a:xfrm>
          <a:prstGeom prst="rect">
            <a:avLst/>
          </a:prstGeom>
          <a:noFill/>
          <a:ln w="9525">
            <a:noFill/>
            <a:miter lim="800000"/>
            <a:headEnd/>
            <a:tailEnd/>
          </a:ln>
        </p:spPr>
      </p:pic>
      <p:pic>
        <p:nvPicPr>
          <p:cNvPr id="24581" name="Picture 7" descr="197_profile_img1_labatts"/>
          <p:cNvPicPr>
            <a:picLocks noChangeAspect="1" noChangeArrowheads="1"/>
          </p:cNvPicPr>
          <p:nvPr/>
        </p:nvPicPr>
        <p:blipFill>
          <a:blip r:embed="rId4"/>
          <a:srcRect/>
          <a:stretch>
            <a:fillRect/>
          </a:stretch>
        </p:blipFill>
        <p:spPr bwMode="auto">
          <a:xfrm>
            <a:off x="0" y="0"/>
            <a:ext cx="1241425" cy="1773238"/>
          </a:xfrm>
          <a:prstGeom prst="rect">
            <a:avLst/>
          </a:prstGeom>
          <a:noFill/>
          <a:ln w="9525">
            <a:noFill/>
            <a:miter lim="800000"/>
            <a:headEnd/>
            <a:tailEnd/>
          </a:ln>
        </p:spPr>
      </p:pic>
      <p:pic>
        <p:nvPicPr>
          <p:cNvPr id="24582" name="Picture 9" descr="istockphoto_271318_beer_on_ice_2"/>
          <p:cNvPicPr>
            <a:picLocks noChangeAspect="1" noChangeArrowheads="1"/>
          </p:cNvPicPr>
          <p:nvPr/>
        </p:nvPicPr>
        <p:blipFill>
          <a:blip r:embed="rId5">
            <a:lum bright="6000"/>
          </a:blip>
          <a:srcRect/>
          <a:stretch>
            <a:fillRect/>
          </a:stretch>
        </p:blipFill>
        <p:spPr bwMode="auto">
          <a:xfrm>
            <a:off x="7380288" y="5535613"/>
            <a:ext cx="1763712" cy="132238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p:txBody>
          <a:bodyPr/>
          <a:lstStyle/>
          <a:p>
            <a:pPr eaLnBrk="1" hangingPunct="1"/>
            <a:r>
              <a:rPr lang="es-ES" smtClean="0"/>
              <a:t>mmmm… beeeer!</a:t>
            </a:r>
          </a:p>
        </p:txBody>
      </p:sp>
      <p:sp>
        <p:nvSpPr>
          <p:cNvPr id="1247240" name="Rectangle 8"/>
          <p:cNvSpPr>
            <a:spLocks noGrp="1" noChangeArrowheads="1"/>
          </p:cNvSpPr>
          <p:nvPr>
            <p:ph type="body" idx="1"/>
          </p:nvPr>
        </p:nvSpPr>
        <p:spPr>
          <a:xfrm>
            <a:off x="179388" y="692150"/>
            <a:ext cx="7772400" cy="5638800"/>
          </a:xfrm>
        </p:spPr>
        <p:txBody>
          <a:bodyPr/>
          <a:lstStyle/>
          <a:p>
            <a:pPr eaLnBrk="1" hangingPunct="1">
              <a:defRPr/>
            </a:pPr>
            <a:r>
              <a:rPr lang="es-ES" smtClean="0"/>
              <a:t>Mataría a todos en este cuarto por una gota de dulce cerveza</a:t>
            </a:r>
          </a:p>
          <a:p>
            <a:pPr eaLnBrk="1" hangingPunct="1">
              <a:defRPr/>
            </a:pPr>
            <a:r>
              <a:rPr lang="es-ES" smtClean="0"/>
              <a:t>Las mujeres son como la  cerveza:</a:t>
            </a:r>
            <a:br>
              <a:rPr lang="es-ES" smtClean="0"/>
            </a:br>
            <a:r>
              <a:rPr lang="es-ES" smtClean="0"/>
              <a:t>Huelen bien, se ven bien y pisarías hasta a tu madre con tal de tener una.</a:t>
            </a:r>
          </a:p>
        </p:txBody>
      </p:sp>
      <p:pic>
        <p:nvPicPr>
          <p:cNvPr id="25604" name="Picture 6" descr="Homer_DrunkSHOP"/>
          <p:cNvPicPr>
            <a:picLocks noChangeAspect="1" noChangeArrowheads="1"/>
          </p:cNvPicPr>
          <p:nvPr/>
        </p:nvPicPr>
        <p:blipFill>
          <a:blip r:embed="rId3"/>
          <a:srcRect/>
          <a:stretch>
            <a:fillRect/>
          </a:stretch>
        </p:blipFill>
        <p:spPr bwMode="auto">
          <a:xfrm>
            <a:off x="6300788" y="4583113"/>
            <a:ext cx="2843212" cy="2274887"/>
          </a:xfrm>
          <a:prstGeom prst="rect">
            <a:avLst/>
          </a:prstGeom>
          <a:noFill/>
          <a:ln w="9525">
            <a:noFill/>
            <a:miter lim="800000"/>
            <a:headEnd/>
            <a:tailEnd/>
          </a:ln>
        </p:spPr>
      </p:pic>
      <p:pic>
        <p:nvPicPr>
          <p:cNvPr id="25605" name="Picture 10" descr="thesimpsonsduffbeeryn5"/>
          <p:cNvPicPr>
            <a:picLocks noChangeAspect="1" noChangeArrowheads="1"/>
          </p:cNvPicPr>
          <p:nvPr/>
        </p:nvPicPr>
        <p:blipFill>
          <a:blip r:embed="rId4"/>
          <a:srcRect/>
          <a:stretch>
            <a:fillRect/>
          </a:stretch>
        </p:blipFill>
        <p:spPr bwMode="auto">
          <a:xfrm>
            <a:off x="0" y="4997450"/>
            <a:ext cx="2700338" cy="1860550"/>
          </a:xfrm>
          <a:prstGeom prst="rect">
            <a:avLst/>
          </a:prstGeom>
          <a:noFill/>
          <a:ln w="9525">
            <a:noFill/>
            <a:miter lim="800000"/>
            <a:headEnd/>
            <a:tailEnd/>
          </a:ln>
        </p:spPr>
      </p:pic>
      <p:pic>
        <p:nvPicPr>
          <p:cNvPr id="25606" name="Picture 12" descr="a916"/>
          <p:cNvPicPr>
            <a:picLocks noChangeAspect="1" noChangeArrowheads="1"/>
          </p:cNvPicPr>
          <p:nvPr/>
        </p:nvPicPr>
        <p:blipFill>
          <a:blip r:embed="rId5">
            <a:lum bright="30000" contrast="12000"/>
          </a:blip>
          <a:srcRect/>
          <a:stretch>
            <a:fillRect/>
          </a:stretch>
        </p:blipFill>
        <p:spPr bwMode="auto">
          <a:xfrm>
            <a:off x="3492500" y="3789363"/>
            <a:ext cx="2386013" cy="30686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s-ES" smtClean="0"/>
              <a:t>Bebidas Destiladas</a:t>
            </a:r>
          </a:p>
        </p:txBody>
      </p:sp>
      <p:sp>
        <p:nvSpPr>
          <p:cNvPr id="1146883" name="Rectangle 3"/>
          <p:cNvSpPr>
            <a:spLocks noGrp="1" noChangeArrowheads="1"/>
          </p:cNvSpPr>
          <p:nvPr>
            <p:ph type="body" sz="half" idx="1"/>
          </p:nvPr>
        </p:nvSpPr>
        <p:spPr/>
        <p:txBody>
          <a:bodyPr/>
          <a:lstStyle/>
          <a:p>
            <a:pPr eaLnBrk="1" hangingPunct="1">
              <a:defRPr/>
            </a:pPr>
            <a:r>
              <a:rPr lang="es-ES" smtClean="0"/>
              <a:t>Whiskey</a:t>
            </a:r>
          </a:p>
          <a:p>
            <a:pPr eaLnBrk="1" hangingPunct="1">
              <a:defRPr/>
            </a:pPr>
            <a:r>
              <a:rPr lang="es-ES" smtClean="0"/>
              <a:t>Whisky</a:t>
            </a:r>
          </a:p>
          <a:p>
            <a:pPr eaLnBrk="1" hangingPunct="1">
              <a:defRPr/>
            </a:pPr>
            <a:r>
              <a:rPr lang="es-ES" smtClean="0"/>
              <a:t>Bourbon</a:t>
            </a:r>
          </a:p>
          <a:p>
            <a:pPr eaLnBrk="1" hangingPunct="1">
              <a:defRPr/>
            </a:pPr>
            <a:r>
              <a:rPr lang="es-ES" smtClean="0"/>
              <a:t>Gin</a:t>
            </a:r>
          </a:p>
          <a:p>
            <a:pPr eaLnBrk="1" hangingPunct="1">
              <a:defRPr/>
            </a:pPr>
            <a:r>
              <a:rPr lang="es-ES" smtClean="0"/>
              <a:t>Vodka</a:t>
            </a:r>
          </a:p>
          <a:p>
            <a:pPr eaLnBrk="1" hangingPunct="1">
              <a:defRPr/>
            </a:pPr>
            <a:r>
              <a:rPr lang="es-ES" smtClean="0"/>
              <a:t>Brandy</a:t>
            </a:r>
          </a:p>
          <a:p>
            <a:pPr eaLnBrk="1" hangingPunct="1">
              <a:defRPr/>
            </a:pPr>
            <a:r>
              <a:rPr lang="es-ES" smtClean="0"/>
              <a:t>Cognac</a:t>
            </a:r>
          </a:p>
          <a:p>
            <a:pPr eaLnBrk="1" hangingPunct="1">
              <a:defRPr/>
            </a:pPr>
            <a:r>
              <a:rPr lang="es-ES" smtClean="0"/>
              <a:t>Armagnac</a:t>
            </a:r>
          </a:p>
          <a:p>
            <a:pPr eaLnBrk="1" hangingPunct="1">
              <a:defRPr/>
            </a:pPr>
            <a:r>
              <a:rPr lang="es-ES" smtClean="0"/>
              <a:t>Pisco</a:t>
            </a:r>
          </a:p>
          <a:p>
            <a:pPr eaLnBrk="1" hangingPunct="1">
              <a:defRPr/>
            </a:pPr>
            <a:r>
              <a:rPr lang="es-ES" smtClean="0"/>
              <a:t>Grapa</a:t>
            </a:r>
          </a:p>
        </p:txBody>
      </p:sp>
      <p:sp>
        <p:nvSpPr>
          <p:cNvPr id="1146884" name="Rectangle 4"/>
          <p:cNvSpPr>
            <a:spLocks noGrp="1" noChangeArrowheads="1"/>
          </p:cNvSpPr>
          <p:nvPr>
            <p:ph type="body" sz="half" idx="2"/>
          </p:nvPr>
        </p:nvSpPr>
        <p:spPr/>
        <p:txBody>
          <a:bodyPr/>
          <a:lstStyle/>
          <a:p>
            <a:pPr eaLnBrk="1" hangingPunct="1">
              <a:defRPr/>
            </a:pPr>
            <a:r>
              <a:rPr lang="es-ES" smtClean="0"/>
              <a:t>Mezcal</a:t>
            </a:r>
          </a:p>
          <a:p>
            <a:pPr eaLnBrk="1" hangingPunct="1">
              <a:defRPr/>
            </a:pPr>
            <a:r>
              <a:rPr lang="es-ES" smtClean="0"/>
              <a:t>Tequila </a:t>
            </a:r>
          </a:p>
          <a:p>
            <a:pPr eaLnBrk="1" hangingPunct="1">
              <a:defRPr/>
            </a:pPr>
            <a:r>
              <a:rPr lang="es-ES" smtClean="0"/>
              <a:t>Ron</a:t>
            </a:r>
          </a:p>
          <a:p>
            <a:pPr eaLnBrk="1" hangingPunct="1">
              <a:defRPr/>
            </a:pPr>
            <a:r>
              <a:rPr lang="es-ES" smtClean="0"/>
              <a:t>Aguardiente caña</a:t>
            </a:r>
          </a:p>
          <a:p>
            <a:pPr eaLnBrk="1" hangingPunct="1">
              <a:defRPr/>
            </a:pPr>
            <a:r>
              <a:rPr lang="es-ES" smtClean="0"/>
              <a:t>Absenta</a:t>
            </a:r>
          </a:p>
          <a:p>
            <a:pPr eaLnBrk="1" hangingPunct="1">
              <a:defRPr/>
            </a:pPr>
            <a:r>
              <a:rPr lang="es-ES" smtClean="0"/>
              <a:t>Anisados </a:t>
            </a:r>
          </a:p>
          <a:p>
            <a:pPr eaLnBrk="1" hangingPunct="1">
              <a:defRPr/>
            </a:pPr>
            <a:r>
              <a:rPr lang="es-ES" smtClean="0"/>
              <a:t>Licores tipo “seco”</a:t>
            </a:r>
          </a:p>
          <a:p>
            <a:pPr eaLnBrk="1" hangingPunct="1">
              <a:defRPr/>
            </a:pPr>
            <a:r>
              <a:rPr lang="es-ES" smtClean="0"/>
              <a:t>Curacao y Cointreau</a:t>
            </a:r>
          </a:p>
          <a:p>
            <a:pPr eaLnBrk="1" hangingPunct="1">
              <a:defRPr/>
            </a:pPr>
            <a:r>
              <a:rPr lang="es-ES" smtClean="0"/>
              <a:t>Cremas, Licores y Schnapps</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p:txBody>
          <a:bodyPr/>
          <a:lstStyle/>
          <a:p>
            <a:pPr eaLnBrk="1" hangingPunct="1"/>
            <a:r>
              <a:rPr lang="es-ES" smtClean="0"/>
              <a:t>Tipos De Bebidas por Zona</a:t>
            </a:r>
          </a:p>
        </p:txBody>
      </p:sp>
      <p:sp>
        <p:nvSpPr>
          <p:cNvPr id="1228805" name="Rectangle 5"/>
          <p:cNvSpPr>
            <a:spLocks noGrp="1" noChangeArrowheads="1"/>
          </p:cNvSpPr>
          <p:nvPr>
            <p:ph type="body" idx="1"/>
          </p:nvPr>
        </p:nvSpPr>
        <p:spPr>
          <a:xfrm>
            <a:off x="1066800" y="836613"/>
            <a:ext cx="7772400" cy="5638800"/>
          </a:xfrm>
        </p:spPr>
        <p:txBody>
          <a:bodyPr/>
          <a:lstStyle/>
          <a:p>
            <a:pPr eaLnBrk="1" hangingPunct="1">
              <a:defRPr/>
            </a:pPr>
            <a:r>
              <a:rPr lang="es-ES" smtClean="0"/>
              <a:t>Zona Fría:</a:t>
            </a:r>
          </a:p>
          <a:p>
            <a:pPr lvl="1" eaLnBrk="1" hangingPunct="1">
              <a:defRPr/>
            </a:pPr>
            <a:r>
              <a:rPr lang="es-ES" smtClean="0"/>
              <a:t>Bebidas provenientes de Granos</a:t>
            </a:r>
          </a:p>
          <a:p>
            <a:pPr eaLnBrk="1" hangingPunct="1">
              <a:defRPr/>
            </a:pPr>
            <a:r>
              <a:rPr lang="es-ES" smtClean="0"/>
              <a:t>Zona Templada:</a:t>
            </a:r>
          </a:p>
          <a:p>
            <a:pPr lvl="1" eaLnBrk="1" hangingPunct="1">
              <a:defRPr/>
            </a:pPr>
            <a:r>
              <a:rPr lang="es-ES" smtClean="0"/>
              <a:t>Bebidas basadas en Uva</a:t>
            </a:r>
          </a:p>
          <a:p>
            <a:pPr eaLnBrk="1" hangingPunct="1">
              <a:defRPr/>
            </a:pPr>
            <a:r>
              <a:rPr lang="es-ES" smtClean="0"/>
              <a:t>Zona Tropical:</a:t>
            </a:r>
          </a:p>
          <a:p>
            <a:pPr lvl="1" eaLnBrk="1" hangingPunct="1">
              <a:defRPr/>
            </a:pPr>
            <a:r>
              <a:rPr lang="es-ES" smtClean="0"/>
              <a:t>Bebidas basadas en Caña de azúcar.</a:t>
            </a:r>
          </a:p>
          <a:p>
            <a:pPr eaLnBrk="1" hangingPunct="1">
              <a:defRPr/>
            </a:pPr>
            <a:endParaRPr lang="es-ES" smtClean="0"/>
          </a:p>
        </p:txBody>
      </p:sp>
      <p:pic>
        <p:nvPicPr>
          <p:cNvPr id="27652" name="Picture 7" descr="worldmap"/>
          <p:cNvPicPr>
            <a:picLocks noChangeAspect="1" noChangeArrowheads="1"/>
          </p:cNvPicPr>
          <p:nvPr/>
        </p:nvPicPr>
        <p:blipFill>
          <a:blip r:embed="rId3"/>
          <a:srcRect/>
          <a:stretch>
            <a:fillRect/>
          </a:stretch>
        </p:blipFill>
        <p:spPr bwMode="auto">
          <a:xfrm>
            <a:off x="5867400" y="4302125"/>
            <a:ext cx="3276600" cy="25558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s-ES" smtClean="0"/>
              <a:t>Whisky / Whiskey</a:t>
            </a:r>
          </a:p>
        </p:txBody>
      </p:sp>
      <p:sp>
        <p:nvSpPr>
          <p:cNvPr id="1148931" name="Rectangle 3"/>
          <p:cNvSpPr>
            <a:spLocks noGrp="1" noChangeArrowheads="1"/>
          </p:cNvSpPr>
          <p:nvPr>
            <p:ph type="body" idx="1"/>
          </p:nvPr>
        </p:nvSpPr>
        <p:spPr/>
        <p:txBody>
          <a:bodyPr/>
          <a:lstStyle/>
          <a:p>
            <a:pPr eaLnBrk="1" hangingPunct="1">
              <a:lnSpc>
                <a:spcPct val="90000"/>
              </a:lnSpc>
              <a:defRPr/>
            </a:pPr>
            <a:r>
              <a:rPr lang="es-ES" sz="2800" smtClean="0"/>
              <a:t>Proviene del gaélico uisge beatha (agua de vida)</a:t>
            </a:r>
          </a:p>
          <a:p>
            <a:pPr eaLnBrk="1" hangingPunct="1">
              <a:lnSpc>
                <a:spcPct val="90000"/>
              </a:lnSpc>
              <a:defRPr/>
            </a:pPr>
            <a:r>
              <a:rPr lang="es-ES" sz="2800" smtClean="0"/>
              <a:t>Whisky:</a:t>
            </a:r>
          </a:p>
          <a:p>
            <a:pPr lvl="1" eaLnBrk="1" hangingPunct="1">
              <a:lnSpc>
                <a:spcPct val="90000"/>
              </a:lnSpc>
              <a:defRPr/>
            </a:pPr>
            <a:r>
              <a:rPr lang="es-ES" sz="2400" smtClean="0"/>
              <a:t>Escocia, Canadá y Japón.</a:t>
            </a:r>
          </a:p>
          <a:p>
            <a:pPr eaLnBrk="1" hangingPunct="1">
              <a:lnSpc>
                <a:spcPct val="90000"/>
              </a:lnSpc>
              <a:defRPr/>
            </a:pPr>
            <a:r>
              <a:rPr lang="es-ES" sz="2800" smtClean="0"/>
              <a:t>Whiskey:</a:t>
            </a:r>
          </a:p>
          <a:p>
            <a:pPr lvl="1" eaLnBrk="1" hangingPunct="1">
              <a:lnSpc>
                <a:spcPct val="90000"/>
              </a:lnSpc>
              <a:defRPr/>
            </a:pPr>
            <a:r>
              <a:rPr lang="es-ES" sz="2400" smtClean="0"/>
              <a:t>Irlanda, Estados unidos y otros.</a:t>
            </a:r>
          </a:p>
          <a:p>
            <a:pPr eaLnBrk="1" hangingPunct="1">
              <a:lnSpc>
                <a:spcPct val="90000"/>
              </a:lnSpc>
              <a:defRPr/>
            </a:pPr>
            <a:r>
              <a:rPr lang="es-ES" sz="2800" smtClean="0"/>
              <a:t>Bebida alcohólica obtenida de la destilación de la malta fermentada con una graduación de más de 40º.</a:t>
            </a:r>
          </a:p>
          <a:p>
            <a:pPr eaLnBrk="1" hangingPunct="1">
              <a:lnSpc>
                <a:spcPct val="90000"/>
              </a:lnSpc>
              <a:defRPr/>
            </a:pPr>
            <a:r>
              <a:rPr lang="es-ES" sz="2800" smtClean="0"/>
              <a:t>El whiskey americano o Bourbon es una bebida destilada, se caracteriza por ser aromático y de sabor acaramelado.Según ley elaborado en base a maíz.</a:t>
            </a:r>
          </a:p>
        </p:txBody>
      </p:sp>
      <p:pic>
        <p:nvPicPr>
          <p:cNvPr id="28676" name="Picture 6" descr="johnnie_walker"/>
          <p:cNvPicPr>
            <a:picLocks noChangeAspect="1" noChangeArrowheads="1"/>
          </p:cNvPicPr>
          <p:nvPr/>
        </p:nvPicPr>
        <p:blipFill>
          <a:blip r:embed="rId3">
            <a:lum bright="24000" contrast="12000"/>
          </a:blip>
          <a:srcRect/>
          <a:stretch>
            <a:fillRect/>
          </a:stretch>
        </p:blipFill>
        <p:spPr bwMode="auto">
          <a:xfrm>
            <a:off x="0" y="1341438"/>
            <a:ext cx="1036638" cy="1771650"/>
          </a:xfrm>
          <a:prstGeom prst="rect">
            <a:avLst/>
          </a:prstGeom>
          <a:noFill/>
          <a:ln w="9525">
            <a:noFill/>
            <a:miter lim="800000"/>
            <a:headEnd/>
            <a:tailEnd/>
          </a:ln>
        </p:spPr>
      </p:pic>
      <p:pic>
        <p:nvPicPr>
          <p:cNvPr id="28677" name="Picture 8" descr="Jim_Beam_gross"/>
          <p:cNvPicPr>
            <a:picLocks noChangeAspect="1" noChangeArrowheads="1"/>
          </p:cNvPicPr>
          <p:nvPr/>
        </p:nvPicPr>
        <p:blipFill>
          <a:blip r:embed="rId4">
            <a:lum bright="18000" contrast="18000"/>
          </a:blip>
          <a:srcRect/>
          <a:stretch>
            <a:fillRect/>
          </a:stretch>
        </p:blipFill>
        <p:spPr bwMode="auto">
          <a:xfrm>
            <a:off x="6732588" y="1628775"/>
            <a:ext cx="1435100" cy="20304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s-ES" smtClean="0"/>
              <a:t>Tipos de G</a:t>
            </a:r>
            <a:r>
              <a:rPr lang="en-US" smtClean="0">
                <a:cs typeface="Arial" charset="0"/>
              </a:rPr>
              <a:t>ü</a:t>
            </a:r>
            <a:r>
              <a:rPr lang="es-ES" smtClean="0"/>
              <a:t>isqui</a:t>
            </a:r>
          </a:p>
        </p:txBody>
      </p:sp>
      <p:sp>
        <p:nvSpPr>
          <p:cNvPr id="1149955" name="Rectangle 3"/>
          <p:cNvSpPr>
            <a:spLocks noGrp="1" noChangeArrowheads="1"/>
          </p:cNvSpPr>
          <p:nvPr>
            <p:ph type="body" idx="1"/>
          </p:nvPr>
        </p:nvSpPr>
        <p:spPr/>
        <p:txBody>
          <a:bodyPr/>
          <a:lstStyle/>
          <a:p>
            <a:pPr eaLnBrk="1" hangingPunct="1">
              <a:defRPr/>
            </a:pPr>
            <a:r>
              <a:rPr lang="es-ES" sz="2800" smtClean="0"/>
              <a:t>En sentido mas amplio, se refiere a una amplia categoría de bebidas alcohólicas destiladas a partir de grano fermentado y envejecidas en barriles de roble.</a:t>
            </a:r>
          </a:p>
          <a:p>
            <a:pPr eaLnBrk="1" hangingPunct="1">
              <a:defRPr/>
            </a:pPr>
            <a:r>
              <a:rPr lang="es-ES" sz="2800" smtClean="0"/>
              <a:t>Diferentes granos son usados para diferentes variedades, incluyendo cebada, cebada malteada, centeno, centeno malteado, trigo o maíz.</a:t>
            </a:r>
          </a:p>
          <a:p>
            <a:pPr eaLnBrk="1" hangingPunct="1">
              <a:defRPr/>
            </a:pPr>
            <a:r>
              <a:rPr lang="es-ES" sz="2800" smtClean="0"/>
              <a:t>Whisky productos parecidos son producidos en la mayoría de las zonas donde se cultivan granos. Difieren en el producto base, contenido alcohólico y calidad..</a:t>
            </a:r>
          </a:p>
          <a:p>
            <a:pPr eaLnBrk="1" hangingPunct="1">
              <a:defRPr/>
            </a:pPr>
            <a:endParaRPr lang="es-ES" sz="2800" smtClean="0"/>
          </a:p>
          <a:p>
            <a:pPr eaLnBrk="1" hangingPunct="1">
              <a:defRPr/>
            </a:pPr>
            <a:endParaRPr lang="es-ES" sz="2800" smtClean="0"/>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s-ES" smtClean="0"/>
              <a:t>Whisky Escocés</a:t>
            </a:r>
          </a:p>
        </p:txBody>
      </p:sp>
      <p:sp>
        <p:nvSpPr>
          <p:cNvPr id="1150979" name="Rectangle 3"/>
          <p:cNvSpPr>
            <a:spLocks noGrp="1" noChangeArrowheads="1"/>
          </p:cNvSpPr>
          <p:nvPr>
            <p:ph type="body" idx="1"/>
          </p:nvPr>
        </p:nvSpPr>
        <p:spPr>
          <a:xfrm>
            <a:off x="1066800" y="836613"/>
            <a:ext cx="7772400" cy="5638800"/>
          </a:xfrm>
        </p:spPr>
        <p:txBody>
          <a:bodyPr/>
          <a:lstStyle/>
          <a:p>
            <a:pPr eaLnBrk="1" hangingPunct="1">
              <a:defRPr/>
            </a:pPr>
            <a:r>
              <a:rPr lang="en-US" smtClean="0"/>
              <a:t>Generalmente destilados dos veces y deben de ser destilados y añejados totalmente dentro de Escocia, por lo menos 3 años en barriles de roble </a:t>
            </a:r>
          </a:p>
          <a:p>
            <a:pPr eaLnBrk="1" hangingPunct="1">
              <a:defRPr/>
            </a:pPr>
            <a:r>
              <a:rPr lang="en-US" smtClean="0"/>
              <a:t>Edad: El whisky no añeja en la botella, solo en barriles. La edad se refiere al tiempo que fue añejado el ingrediente más joven de la mezcla en barricas de</a:t>
            </a:r>
            <a:br>
              <a:rPr lang="en-US" smtClean="0"/>
            </a:br>
            <a:r>
              <a:rPr lang="en-US" smtClean="0"/>
              <a:t>	 roble.</a:t>
            </a:r>
          </a:p>
        </p:txBody>
      </p:sp>
      <p:pic>
        <p:nvPicPr>
          <p:cNvPr id="30724" name="Picture 5" descr="fullrange"/>
          <p:cNvPicPr>
            <a:picLocks noChangeAspect="1" noChangeArrowheads="1"/>
          </p:cNvPicPr>
          <p:nvPr/>
        </p:nvPicPr>
        <p:blipFill>
          <a:blip r:embed="rId3"/>
          <a:srcRect/>
          <a:stretch>
            <a:fillRect/>
          </a:stretch>
        </p:blipFill>
        <p:spPr bwMode="auto">
          <a:xfrm>
            <a:off x="6084888" y="4981575"/>
            <a:ext cx="3059112" cy="1876425"/>
          </a:xfrm>
          <a:prstGeom prst="rect">
            <a:avLst/>
          </a:prstGeom>
          <a:noFill/>
          <a:ln w="9525">
            <a:noFill/>
            <a:miter lim="800000"/>
            <a:headEnd/>
            <a:tailEnd/>
          </a:ln>
        </p:spPr>
      </p:pic>
      <p:pic>
        <p:nvPicPr>
          <p:cNvPr id="30725" name="Picture 7" descr="[Johnnie Walker Black Label Scotch Whiskey]"/>
          <p:cNvPicPr>
            <a:picLocks noChangeAspect="1" noChangeArrowheads="1"/>
          </p:cNvPicPr>
          <p:nvPr/>
        </p:nvPicPr>
        <p:blipFill>
          <a:blip r:embed="rId4"/>
          <a:srcRect/>
          <a:stretch>
            <a:fillRect/>
          </a:stretch>
        </p:blipFill>
        <p:spPr bwMode="auto">
          <a:xfrm>
            <a:off x="0" y="5094288"/>
            <a:ext cx="1763713" cy="1763712"/>
          </a:xfrm>
          <a:prstGeom prst="rect">
            <a:avLst/>
          </a:prstGeom>
          <a:noFill/>
          <a:ln w="9525">
            <a:noFill/>
            <a:miter lim="800000"/>
            <a:headEnd/>
            <a:tailEnd/>
          </a:ln>
        </p:spPr>
      </p:pic>
      <p:pic>
        <p:nvPicPr>
          <p:cNvPr id="30726" name="Picture 8" descr="Willied"/>
          <p:cNvPicPr>
            <a:picLocks noChangeAspect="1" noChangeArrowheads="1"/>
          </p:cNvPicPr>
          <p:nvPr/>
        </p:nvPicPr>
        <p:blipFill>
          <a:blip r:embed="rId5"/>
          <a:srcRect/>
          <a:stretch>
            <a:fillRect/>
          </a:stretch>
        </p:blipFill>
        <p:spPr bwMode="auto">
          <a:xfrm>
            <a:off x="0" y="-26988"/>
            <a:ext cx="1152525" cy="242093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s-ES" smtClean="0"/>
              <a:t>Whisky Escocés</a:t>
            </a:r>
          </a:p>
        </p:txBody>
      </p:sp>
      <p:sp>
        <p:nvSpPr>
          <p:cNvPr id="1152003" name="Rectangle 3"/>
          <p:cNvSpPr>
            <a:spLocks noGrp="1" noChangeArrowheads="1"/>
          </p:cNvSpPr>
          <p:nvPr>
            <p:ph type="body" idx="1"/>
          </p:nvPr>
        </p:nvSpPr>
        <p:spPr>
          <a:xfrm>
            <a:off x="1066800" y="765175"/>
            <a:ext cx="8077200" cy="5791200"/>
          </a:xfrm>
        </p:spPr>
        <p:txBody>
          <a:bodyPr/>
          <a:lstStyle/>
          <a:p>
            <a:pPr eaLnBrk="1" hangingPunct="1">
              <a:lnSpc>
                <a:spcPct val="80000"/>
              </a:lnSpc>
              <a:defRPr/>
            </a:pPr>
            <a:r>
              <a:rPr lang="en-US" sz="2000" b="1" u="sng" smtClean="0"/>
              <a:t>Whisky de Malta</a:t>
            </a:r>
            <a:r>
              <a:rPr lang="en-US" sz="2000" smtClean="0"/>
              <a:t>: fabricado totalmente de cebada malteada en un alambique con forma de cebolla. </a:t>
            </a:r>
          </a:p>
          <a:p>
            <a:pPr lvl="1" eaLnBrk="1" hangingPunct="1">
              <a:lnSpc>
                <a:spcPct val="80000"/>
              </a:lnSpc>
              <a:defRPr/>
            </a:pPr>
            <a:r>
              <a:rPr lang="en-US" sz="1800" smtClean="0"/>
              <a:t>Vatted Malt : mezcla de whiskies de malta de varias destilerias. Si la etiqueta dice "pure malt" o solamente "malt" casi seguro es mezclado. </a:t>
            </a:r>
          </a:p>
          <a:p>
            <a:pPr lvl="1" eaLnBrk="1" hangingPunct="1">
              <a:lnSpc>
                <a:spcPct val="80000"/>
              </a:lnSpc>
              <a:defRPr/>
            </a:pPr>
            <a:r>
              <a:rPr lang="en-US" sz="1800" smtClean="0"/>
              <a:t>Single Malt: es de una sola destilería, pero puede tener whisky de varios lotes para lograr el sabor deseado. (a no ser que diga "single-cask"). </a:t>
            </a:r>
          </a:p>
          <a:p>
            <a:pPr eaLnBrk="1" hangingPunct="1">
              <a:lnSpc>
                <a:spcPct val="80000"/>
              </a:lnSpc>
              <a:defRPr/>
            </a:pPr>
            <a:r>
              <a:rPr lang="en-US" sz="2000" b="1" u="sng" smtClean="0"/>
              <a:t>Whisky de grano:</a:t>
            </a:r>
            <a:r>
              <a:rPr lang="en-US" sz="2000" smtClean="0"/>
              <a:t> Hecho de cebada no malteada, u otros granos, usualmente en un alambique continuo. Hasta hace poco, solo era usado para “blends” o mezclar, pero ahora hay algunos “Single Grain scotches” en el mercado. </a:t>
            </a:r>
          </a:p>
          <a:p>
            <a:pPr eaLnBrk="1" hangingPunct="1">
              <a:lnSpc>
                <a:spcPct val="80000"/>
              </a:lnSpc>
              <a:defRPr/>
            </a:pPr>
            <a:r>
              <a:rPr lang="en-US" sz="2000" b="1" u="sng" smtClean="0"/>
              <a:t>Blended Whisky:</a:t>
            </a:r>
            <a:r>
              <a:rPr lang="en-US" sz="2000" smtClean="0"/>
              <a:t> Whiskies mezclados, hechos de una mezcla de Malt y Grain whiskies. Un whisky simplemente descrito como Scotch Whisky es casi seguro blended. Un blend es generalmente de varias destilerias, para que el mezclador pueda alcanzar un sabor consistente con la marca, y esta (Johnie Walker, Chivas Regal, Clan Mc Gregor, etc) no tendrá el nombre de la destileria. </a:t>
            </a:r>
            <a:endParaRPr lang="es-ES" sz="2000" smtClean="0"/>
          </a:p>
        </p:txBody>
      </p:sp>
      <p:pic>
        <p:nvPicPr>
          <p:cNvPr id="31748" name="Picture 5" descr="GlenMorangie10year"/>
          <p:cNvPicPr>
            <a:picLocks noChangeAspect="1" noChangeArrowheads="1"/>
          </p:cNvPicPr>
          <p:nvPr/>
        </p:nvPicPr>
        <p:blipFill>
          <a:blip r:embed="rId3"/>
          <a:srcRect/>
          <a:stretch>
            <a:fillRect/>
          </a:stretch>
        </p:blipFill>
        <p:spPr bwMode="auto">
          <a:xfrm>
            <a:off x="0" y="0"/>
            <a:ext cx="1081088" cy="2133600"/>
          </a:xfrm>
          <a:prstGeom prst="rect">
            <a:avLst/>
          </a:prstGeom>
          <a:noFill/>
          <a:ln w="9525">
            <a:noFill/>
            <a:miter lim="800000"/>
            <a:headEnd/>
            <a:tailEnd/>
          </a:ln>
        </p:spPr>
      </p:pic>
      <p:pic>
        <p:nvPicPr>
          <p:cNvPr id="31749" name="Picture 7" descr="black_bush_pic"/>
          <p:cNvPicPr>
            <a:picLocks noChangeAspect="1" noChangeArrowheads="1"/>
          </p:cNvPicPr>
          <p:nvPr/>
        </p:nvPicPr>
        <p:blipFill>
          <a:blip r:embed="rId4"/>
          <a:srcRect/>
          <a:stretch>
            <a:fillRect/>
          </a:stretch>
        </p:blipFill>
        <p:spPr bwMode="auto">
          <a:xfrm>
            <a:off x="0" y="2205038"/>
            <a:ext cx="1203325" cy="1655762"/>
          </a:xfrm>
          <a:prstGeom prst="rect">
            <a:avLst/>
          </a:prstGeom>
          <a:noFill/>
          <a:ln w="9525">
            <a:noFill/>
            <a:miter lim="800000"/>
            <a:headEnd/>
            <a:tailEnd/>
          </a:ln>
        </p:spPr>
      </p:pic>
      <p:pic>
        <p:nvPicPr>
          <p:cNvPr id="31750" name="Picture 9" descr="licores%5Cimages%5Clcr188_gr"/>
          <p:cNvPicPr>
            <a:picLocks noChangeAspect="1" noChangeArrowheads="1"/>
          </p:cNvPicPr>
          <p:nvPr/>
        </p:nvPicPr>
        <p:blipFill>
          <a:blip r:embed="rId5"/>
          <a:srcRect/>
          <a:stretch>
            <a:fillRect/>
          </a:stretch>
        </p:blipFill>
        <p:spPr bwMode="auto">
          <a:xfrm>
            <a:off x="0" y="5310188"/>
            <a:ext cx="1547813" cy="1547812"/>
          </a:xfrm>
          <a:prstGeom prst="rect">
            <a:avLst/>
          </a:prstGeom>
          <a:noFill/>
          <a:ln w="9525">
            <a:noFill/>
            <a:miter lim="800000"/>
            <a:headEnd/>
            <a:tailEnd/>
          </a:ln>
        </p:spPr>
      </p:pic>
      <p:pic>
        <p:nvPicPr>
          <p:cNvPr id="31751" name="Picture 11" descr="103136_big"/>
          <p:cNvPicPr>
            <a:picLocks noChangeAspect="1" noChangeArrowheads="1"/>
          </p:cNvPicPr>
          <p:nvPr/>
        </p:nvPicPr>
        <p:blipFill>
          <a:blip r:embed="rId6"/>
          <a:srcRect/>
          <a:stretch>
            <a:fillRect/>
          </a:stretch>
        </p:blipFill>
        <p:spPr bwMode="auto">
          <a:xfrm>
            <a:off x="8301038" y="5157788"/>
            <a:ext cx="842962" cy="1700212"/>
          </a:xfrm>
          <a:prstGeom prst="rect">
            <a:avLst/>
          </a:prstGeom>
          <a:noFill/>
          <a:ln w="9525">
            <a:noFill/>
            <a:miter lim="800000"/>
            <a:headEnd/>
            <a:tailEnd/>
          </a:ln>
        </p:spPr>
      </p:pic>
      <p:pic>
        <p:nvPicPr>
          <p:cNvPr id="31752" name="Picture 13" descr="1573"/>
          <p:cNvPicPr>
            <a:picLocks noChangeAspect="1" noChangeArrowheads="1"/>
          </p:cNvPicPr>
          <p:nvPr/>
        </p:nvPicPr>
        <p:blipFill>
          <a:blip r:embed="rId7"/>
          <a:srcRect/>
          <a:stretch>
            <a:fillRect/>
          </a:stretch>
        </p:blipFill>
        <p:spPr bwMode="auto">
          <a:xfrm>
            <a:off x="4067175" y="5445125"/>
            <a:ext cx="1092200" cy="14128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s-ES" smtClean="0"/>
              <a:t>Tipos de G</a:t>
            </a:r>
            <a:r>
              <a:rPr lang="en-US" smtClean="0">
                <a:cs typeface="Arial" charset="0"/>
              </a:rPr>
              <a:t>üisqui</a:t>
            </a:r>
          </a:p>
        </p:txBody>
      </p:sp>
      <p:sp>
        <p:nvSpPr>
          <p:cNvPr id="1153027" name="Rectangle 3"/>
          <p:cNvSpPr>
            <a:spLocks noGrp="1" noChangeArrowheads="1"/>
          </p:cNvSpPr>
          <p:nvPr>
            <p:ph type="body" idx="1"/>
          </p:nvPr>
        </p:nvSpPr>
        <p:spPr>
          <a:xfrm>
            <a:off x="1589088" y="958850"/>
            <a:ext cx="7591425" cy="5638800"/>
          </a:xfrm>
        </p:spPr>
        <p:txBody>
          <a:bodyPr/>
          <a:lstStyle/>
          <a:p>
            <a:pPr eaLnBrk="1" hangingPunct="1">
              <a:lnSpc>
                <a:spcPct val="80000"/>
              </a:lnSpc>
              <a:defRPr/>
            </a:pPr>
            <a:r>
              <a:rPr lang="en-US" sz="2000" smtClean="0"/>
              <a:t>Whiskey Irlandes: Generalmente destilados 3 veces y deben añejarse en barriles de madera por al menos 3 años. </a:t>
            </a:r>
          </a:p>
          <a:p>
            <a:pPr eaLnBrk="1" hangingPunct="1">
              <a:lnSpc>
                <a:spcPct val="80000"/>
              </a:lnSpc>
              <a:defRPr/>
            </a:pPr>
            <a:r>
              <a:rPr lang="en-US" sz="2000" smtClean="0"/>
              <a:t>Whisky Canadiense: deben añejarse en barriles de madera por al menos 3 años. La mayoria son blended multi-grain whiskies. </a:t>
            </a:r>
          </a:p>
          <a:p>
            <a:pPr eaLnBrk="1" hangingPunct="1">
              <a:lnSpc>
                <a:spcPct val="80000"/>
              </a:lnSpc>
              <a:defRPr/>
            </a:pPr>
            <a:r>
              <a:rPr lang="en-US" sz="2000" smtClean="0"/>
              <a:t>Whiskey Americano: Incluyen tanto straights y blends. </a:t>
            </a:r>
          </a:p>
          <a:p>
            <a:pPr lvl="1" eaLnBrk="1" hangingPunct="1">
              <a:lnSpc>
                <a:spcPct val="80000"/>
              </a:lnSpc>
              <a:defRPr/>
            </a:pPr>
            <a:r>
              <a:rPr lang="en-US" sz="1800" smtClean="0"/>
              <a:t>Para ser llamado "straight" debe estar en uno de los "named types" listado en las regulaciones federales y añejados en barriles de roble por al menos 2 años. </a:t>
            </a:r>
          </a:p>
          <a:p>
            <a:pPr lvl="1" eaLnBrk="1" hangingPunct="1">
              <a:lnSpc>
                <a:spcPct val="80000"/>
              </a:lnSpc>
              <a:defRPr/>
            </a:pPr>
            <a:r>
              <a:rPr lang="en-US" sz="1800" smtClean="0"/>
              <a:t>Los mas conocidos de los "named types" son:</a:t>
            </a:r>
          </a:p>
          <a:p>
            <a:pPr lvl="2" eaLnBrk="1" hangingPunct="1">
              <a:lnSpc>
                <a:spcPct val="80000"/>
              </a:lnSpc>
              <a:defRPr/>
            </a:pPr>
            <a:r>
              <a:rPr lang="en-US" sz="1600" smtClean="0"/>
              <a:t>Bourbon, que debe de tener por lo menos 51% maiz.</a:t>
            </a:r>
          </a:p>
          <a:p>
            <a:pPr lvl="2" eaLnBrk="1" hangingPunct="1">
              <a:lnSpc>
                <a:spcPct val="80000"/>
              </a:lnSpc>
              <a:defRPr/>
            </a:pPr>
            <a:r>
              <a:rPr lang="en-US" sz="1600" smtClean="0"/>
              <a:t>Rye, que debe de tener al menos 51% centeno (rye)</a:t>
            </a:r>
          </a:p>
          <a:p>
            <a:pPr lvl="2" eaLnBrk="1" hangingPunct="1">
              <a:lnSpc>
                <a:spcPct val="80000"/>
              </a:lnSpc>
              <a:defRPr/>
            </a:pPr>
            <a:r>
              <a:rPr lang="en-US" sz="1600" smtClean="0"/>
              <a:t>Corn, que debe de ser al menos 80% maiz (corn)</a:t>
            </a:r>
          </a:p>
          <a:p>
            <a:pPr lvl="1" eaLnBrk="1" hangingPunct="1">
              <a:lnSpc>
                <a:spcPct val="80000"/>
              </a:lnSpc>
              <a:defRPr/>
            </a:pPr>
            <a:r>
              <a:rPr lang="en-US" sz="1800" smtClean="0"/>
              <a:t>Todos los straight whiskeys excepto corn deben de ser añejados en barriles nuevos con su interior chamuzcado</a:t>
            </a:r>
          </a:p>
          <a:p>
            <a:pPr lvl="1" eaLnBrk="1" hangingPunct="1">
              <a:lnSpc>
                <a:spcPct val="80000"/>
              </a:lnSpc>
              <a:defRPr/>
            </a:pPr>
            <a:r>
              <a:rPr lang="en-US" sz="1800" smtClean="0"/>
              <a:t>American blended whiskeys combinan straight whiskey con whiskey sin añejar, alcohol neutro saborizantes y colores. </a:t>
            </a:r>
          </a:p>
          <a:p>
            <a:pPr lvl="1" eaLnBrk="1" hangingPunct="1">
              <a:lnSpc>
                <a:spcPct val="80000"/>
              </a:lnSpc>
              <a:defRPr/>
            </a:pPr>
            <a:r>
              <a:rPr lang="en-US" sz="1800" smtClean="0"/>
              <a:t>No definido en la ley, pero importante en el mercado es el Tennessee “whiskey”, de los cuales Jack Daniel's es el principal ejemplo. Identico al bourbon en todo el resto</a:t>
            </a:r>
          </a:p>
        </p:txBody>
      </p:sp>
      <p:pic>
        <p:nvPicPr>
          <p:cNvPr id="32772" name="Picture 5" descr="irish_whiskey"/>
          <p:cNvPicPr>
            <a:picLocks noChangeAspect="1" noChangeArrowheads="1"/>
          </p:cNvPicPr>
          <p:nvPr/>
        </p:nvPicPr>
        <p:blipFill>
          <a:blip r:embed="rId3">
            <a:lum bright="24000"/>
          </a:blip>
          <a:srcRect/>
          <a:stretch>
            <a:fillRect/>
          </a:stretch>
        </p:blipFill>
        <p:spPr bwMode="auto">
          <a:xfrm>
            <a:off x="0" y="0"/>
            <a:ext cx="1619250" cy="1382713"/>
          </a:xfrm>
          <a:prstGeom prst="rect">
            <a:avLst/>
          </a:prstGeom>
          <a:noFill/>
          <a:ln w="9525">
            <a:noFill/>
            <a:miter lim="800000"/>
            <a:headEnd/>
            <a:tailEnd/>
          </a:ln>
        </p:spPr>
      </p:pic>
      <p:pic>
        <p:nvPicPr>
          <p:cNvPr id="32773" name="Picture 7" descr="article_0093_04"/>
          <p:cNvPicPr>
            <a:picLocks noChangeAspect="1" noChangeArrowheads="1"/>
          </p:cNvPicPr>
          <p:nvPr/>
        </p:nvPicPr>
        <p:blipFill>
          <a:blip r:embed="rId4"/>
          <a:srcRect/>
          <a:stretch>
            <a:fillRect/>
          </a:stretch>
        </p:blipFill>
        <p:spPr bwMode="auto">
          <a:xfrm>
            <a:off x="0" y="1412875"/>
            <a:ext cx="1428750" cy="1809750"/>
          </a:xfrm>
          <a:prstGeom prst="rect">
            <a:avLst/>
          </a:prstGeom>
          <a:noFill/>
          <a:ln w="9525">
            <a:noFill/>
            <a:miter lim="800000"/>
            <a:headEnd/>
            <a:tailEnd/>
          </a:ln>
        </p:spPr>
      </p:pic>
      <p:pic>
        <p:nvPicPr>
          <p:cNvPr id="32774" name="Picture 9" descr="jack-daniels"/>
          <p:cNvPicPr>
            <a:picLocks noChangeAspect="1" noChangeArrowheads="1"/>
          </p:cNvPicPr>
          <p:nvPr/>
        </p:nvPicPr>
        <p:blipFill>
          <a:blip r:embed="rId5"/>
          <a:srcRect/>
          <a:stretch>
            <a:fillRect/>
          </a:stretch>
        </p:blipFill>
        <p:spPr bwMode="auto">
          <a:xfrm>
            <a:off x="0" y="4714875"/>
            <a:ext cx="1714500" cy="2143125"/>
          </a:xfrm>
          <a:prstGeom prst="rect">
            <a:avLst/>
          </a:prstGeom>
          <a:noFill/>
          <a:ln w="9525">
            <a:noFill/>
            <a:miter lim="800000"/>
            <a:headEnd/>
            <a:tailEnd/>
          </a:ln>
        </p:spPr>
      </p:pic>
      <p:pic>
        <p:nvPicPr>
          <p:cNvPr id="32775" name="Picture 11" descr="wild"/>
          <p:cNvPicPr>
            <a:picLocks noChangeAspect="1" noChangeArrowheads="1"/>
          </p:cNvPicPr>
          <p:nvPr/>
        </p:nvPicPr>
        <p:blipFill>
          <a:blip r:embed="rId6"/>
          <a:srcRect/>
          <a:stretch>
            <a:fillRect/>
          </a:stretch>
        </p:blipFill>
        <p:spPr bwMode="auto">
          <a:xfrm>
            <a:off x="0" y="3213100"/>
            <a:ext cx="1403350" cy="1403350"/>
          </a:xfrm>
          <a:prstGeom prst="rect">
            <a:avLst/>
          </a:prstGeom>
          <a:noFill/>
          <a:ln w="9525">
            <a:noFill/>
            <a:miter lim="800000"/>
            <a:headEnd/>
            <a:tailEnd/>
          </a:ln>
        </p:spPr>
      </p:pic>
      <p:pic>
        <p:nvPicPr>
          <p:cNvPr id="32776" name="Picture 13" descr="bourb2_8"/>
          <p:cNvPicPr>
            <a:picLocks noChangeAspect="1" noChangeArrowheads="1"/>
          </p:cNvPicPr>
          <p:nvPr/>
        </p:nvPicPr>
        <p:blipFill>
          <a:blip r:embed="rId7">
            <a:lum bright="6000"/>
          </a:blip>
          <a:srcRect/>
          <a:stretch>
            <a:fillRect/>
          </a:stretch>
        </p:blipFill>
        <p:spPr bwMode="auto">
          <a:xfrm>
            <a:off x="7235825" y="5948363"/>
            <a:ext cx="1835150" cy="9096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s-ES" smtClean="0"/>
              <a:t>Ginebra (Gin)</a:t>
            </a:r>
          </a:p>
        </p:txBody>
      </p:sp>
      <p:sp>
        <p:nvSpPr>
          <p:cNvPr id="1154051" name="Rectangle 3"/>
          <p:cNvSpPr>
            <a:spLocks noGrp="1" noChangeArrowheads="1"/>
          </p:cNvSpPr>
          <p:nvPr>
            <p:ph type="body" idx="1"/>
          </p:nvPr>
        </p:nvSpPr>
        <p:spPr/>
        <p:txBody>
          <a:bodyPr/>
          <a:lstStyle/>
          <a:p>
            <a:pPr eaLnBrk="1" hangingPunct="1">
              <a:lnSpc>
                <a:spcPct val="90000"/>
              </a:lnSpc>
              <a:defRPr/>
            </a:pPr>
            <a:r>
              <a:rPr lang="es-ES" sz="2800" smtClean="0"/>
              <a:t>Aguardiente inglés derivado del </a:t>
            </a:r>
            <a:br>
              <a:rPr lang="es-ES" sz="2800" smtClean="0"/>
            </a:br>
            <a:r>
              <a:rPr lang="es-ES" sz="2800" smtClean="0"/>
              <a:t>Genever holandés.</a:t>
            </a:r>
          </a:p>
          <a:p>
            <a:pPr eaLnBrk="1" hangingPunct="1">
              <a:lnSpc>
                <a:spcPct val="90000"/>
              </a:lnSpc>
              <a:defRPr/>
            </a:pPr>
            <a:r>
              <a:rPr lang="es-ES" sz="2800" smtClean="0"/>
              <a:t>Graduación varia entre 43º a 47º. </a:t>
            </a:r>
          </a:p>
          <a:p>
            <a:pPr eaLnBrk="1" hangingPunct="1">
              <a:lnSpc>
                <a:spcPct val="90000"/>
              </a:lnSpc>
              <a:defRPr/>
            </a:pPr>
            <a:r>
              <a:rPr lang="es-ES" sz="2800" smtClean="0"/>
              <a:t>Se obtiene por destilación de la </a:t>
            </a:r>
            <a:br>
              <a:rPr lang="es-ES" sz="2800" smtClean="0"/>
            </a:br>
            <a:r>
              <a:rPr lang="es-ES" sz="2800" smtClean="0"/>
              <a:t>cebada, rectificado con bayas de enebro.</a:t>
            </a:r>
          </a:p>
          <a:p>
            <a:pPr eaLnBrk="1" hangingPunct="1">
              <a:lnSpc>
                <a:spcPct val="90000"/>
              </a:lnSpc>
              <a:defRPr/>
            </a:pPr>
            <a:r>
              <a:rPr lang="es-ES" sz="2800" smtClean="0"/>
              <a:t>Puede ser aromatizado con Cardamomo, Angélica y otras hierbas (corteza de cassia, lirio, cáscara de naranja) que le dan esta fragancia y aroma característico</a:t>
            </a:r>
          </a:p>
          <a:p>
            <a:pPr eaLnBrk="1" hangingPunct="1">
              <a:lnSpc>
                <a:spcPct val="90000"/>
              </a:lnSpc>
              <a:defRPr/>
            </a:pPr>
            <a:r>
              <a:rPr lang="es-ES" sz="2800" smtClean="0"/>
              <a:t>Debe elaborarse con alcoholes de </a:t>
            </a:r>
            <a:br>
              <a:rPr lang="es-ES" sz="2800" smtClean="0"/>
            </a:br>
            <a:r>
              <a:rPr lang="es-ES" sz="2800" smtClean="0"/>
              <a:t>cereales frescos de 96º, muy neutros</a:t>
            </a:r>
          </a:p>
          <a:p>
            <a:pPr eaLnBrk="1" hangingPunct="1">
              <a:lnSpc>
                <a:spcPct val="90000"/>
              </a:lnSpc>
              <a:defRPr/>
            </a:pPr>
            <a:r>
              <a:rPr lang="es-ES" sz="2800" smtClean="0"/>
              <a:t>Es el licor base para coctelería.</a:t>
            </a:r>
          </a:p>
        </p:txBody>
      </p:sp>
      <p:pic>
        <p:nvPicPr>
          <p:cNvPr id="33796" name="Picture 5" descr="Gin y agua tónica">
            <a:hlinkClick r:id="rId3" tooltip="Gin y agua tónica"/>
          </p:cNvPr>
          <p:cNvPicPr>
            <a:picLocks noChangeAspect="1" noChangeArrowheads="1"/>
          </p:cNvPicPr>
          <p:nvPr/>
        </p:nvPicPr>
        <p:blipFill>
          <a:blip r:embed="rId4">
            <a:lum bright="24000" contrast="6000"/>
          </a:blip>
          <a:srcRect/>
          <a:stretch>
            <a:fillRect/>
          </a:stretch>
        </p:blipFill>
        <p:spPr bwMode="auto">
          <a:xfrm>
            <a:off x="0" y="0"/>
            <a:ext cx="1063625" cy="2781300"/>
          </a:xfrm>
          <a:prstGeom prst="rect">
            <a:avLst/>
          </a:prstGeom>
          <a:noFill/>
          <a:ln w="9525">
            <a:noFill/>
            <a:miter lim="800000"/>
            <a:headEnd/>
            <a:tailEnd/>
          </a:ln>
        </p:spPr>
      </p:pic>
      <p:pic>
        <p:nvPicPr>
          <p:cNvPr id="33797" name="Picture 7" descr="larios_gin"/>
          <p:cNvPicPr>
            <a:picLocks noChangeAspect="1" noChangeArrowheads="1"/>
          </p:cNvPicPr>
          <p:nvPr/>
        </p:nvPicPr>
        <p:blipFill>
          <a:blip r:embed="rId5"/>
          <a:srcRect l="28381" r="28381"/>
          <a:stretch>
            <a:fillRect/>
          </a:stretch>
        </p:blipFill>
        <p:spPr bwMode="auto">
          <a:xfrm>
            <a:off x="7880350" y="0"/>
            <a:ext cx="1263650" cy="2924175"/>
          </a:xfrm>
          <a:prstGeom prst="rect">
            <a:avLst/>
          </a:prstGeom>
          <a:noFill/>
          <a:ln w="9525">
            <a:noFill/>
            <a:miter lim="800000"/>
            <a:headEnd/>
            <a:tailEnd/>
          </a:ln>
        </p:spPr>
      </p:pic>
      <p:pic>
        <p:nvPicPr>
          <p:cNvPr id="33798" name="Picture 9" descr="gin"/>
          <p:cNvPicPr>
            <a:picLocks noChangeAspect="1" noChangeArrowheads="1"/>
          </p:cNvPicPr>
          <p:nvPr/>
        </p:nvPicPr>
        <p:blipFill>
          <a:blip r:embed="rId6"/>
          <a:srcRect/>
          <a:stretch>
            <a:fillRect/>
          </a:stretch>
        </p:blipFill>
        <p:spPr bwMode="auto">
          <a:xfrm>
            <a:off x="7858125" y="4437063"/>
            <a:ext cx="1285875" cy="2420937"/>
          </a:xfrm>
          <a:prstGeom prst="rect">
            <a:avLst/>
          </a:prstGeom>
          <a:noFill/>
          <a:ln w="9525">
            <a:noFill/>
            <a:miter lim="800000"/>
            <a:headEnd/>
            <a:tailEnd/>
          </a:ln>
        </p:spPr>
      </p:pic>
      <p:pic>
        <p:nvPicPr>
          <p:cNvPr id="33799" name="Picture 11" descr="Gin_Gordons"/>
          <p:cNvPicPr>
            <a:picLocks noChangeAspect="1" noChangeArrowheads="1"/>
          </p:cNvPicPr>
          <p:nvPr/>
        </p:nvPicPr>
        <p:blipFill>
          <a:blip r:embed="rId7"/>
          <a:srcRect/>
          <a:stretch>
            <a:fillRect/>
          </a:stretch>
        </p:blipFill>
        <p:spPr bwMode="auto">
          <a:xfrm>
            <a:off x="-36513" y="5184775"/>
            <a:ext cx="1085851" cy="1628775"/>
          </a:xfrm>
          <a:prstGeom prst="rect">
            <a:avLst/>
          </a:prstGeom>
          <a:noFill/>
          <a:ln w="9525">
            <a:noFill/>
            <a:miter lim="800000"/>
            <a:headEnd/>
            <a:tailEnd/>
          </a:ln>
        </p:spPr>
      </p:pic>
      <p:pic>
        <p:nvPicPr>
          <p:cNvPr id="33800" name="Picture 13" descr="gfeditors"/>
          <p:cNvPicPr>
            <a:picLocks noChangeAspect="1" noChangeArrowheads="1"/>
          </p:cNvPicPr>
          <p:nvPr/>
        </p:nvPicPr>
        <p:blipFill>
          <a:blip r:embed="rId8"/>
          <a:srcRect b="22421"/>
          <a:stretch>
            <a:fillRect/>
          </a:stretch>
        </p:blipFill>
        <p:spPr bwMode="auto">
          <a:xfrm>
            <a:off x="1042988" y="0"/>
            <a:ext cx="2171700" cy="6207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Título"/>
          <p:cNvSpPr>
            <a:spLocks noGrp="1"/>
          </p:cNvSpPr>
          <p:nvPr>
            <p:ph type="title"/>
          </p:nvPr>
        </p:nvSpPr>
        <p:spPr>
          <a:xfrm>
            <a:off x="1228725" y="0"/>
            <a:ext cx="7772400" cy="1143000"/>
          </a:xfrm>
        </p:spPr>
        <p:txBody>
          <a:bodyPr/>
          <a:lstStyle/>
          <a:p>
            <a:pPr algn="r"/>
            <a:r>
              <a:rPr lang="en-US" smtClean="0"/>
              <a:t>Fabrizio Marcillo Morla</a:t>
            </a:r>
            <a:endParaRPr lang="es-US" smtClean="0"/>
          </a:p>
        </p:txBody>
      </p:sp>
      <p:sp>
        <p:nvSpPr>
          <p:cNvPr id="3" name="2 Marcador de contenido"/>
          <p:cNvSpPr>
            <a:spLocks noGrp="1"/>
          </p:cNvSpPr>
          <p:nvPr>
            <p:ph idx="1"/>
          </p:nvPr>
        </p:nvSpPr>
        <p:spPr>
          <a:xfrm>
            <a:off x="1169988" y="928688"/>
            <a:ext cx="7772400" cy="4114800"/>
          </a:xfrm>
        </p:spPr>
        <p:txBody>
          <a:bodyPr/>
          <a:lstStyle/>
          <a:p>
            <a:pPr algn="r">
              <a:defRPr/>
            </a:pPr>
            <a:r>
              <a:rPr lang="es-EC" dirty="0" smtClean="0"/>
              <a:t>Guayaquil, 1966.</a:t>
            </a:r>
          </a:p>
          <a:p>
            <a:pPr algn="r">
              <a:defRPr/>
            </a:pPr>
            <a:r>
              <a:rPr lang="es-EC" dirty="0" err="1" smtClean="0"/>
              <a:t>BSc.</a:t>
            </a:r>
            <a:r>
              <a:rPr lang="es-EC" dirty="0" smtClean="0"/>
              <a:t> Acuicultura. (ESPOL 1991).</a:t>
            </a:r>
          </a:p>
          <a:p>
            <a:pPr algn="r">
              <a:defRPr/>
            </a:pPr>
            <a:r>
              <a:rPr lang="es-EC" dirty="0" smtClean="0"/>
              <a:t>Magister en Administración de Empresas. (ESPOL, 1996).</a:t>
            </a:r>
          </a:p>
          <a:p>
            <a:pPr algn="r">
              <a:defRPr/>
            </a:pPr>
            <a:r>
              <a:rPr lang="es-EC" dirty="0" smtClean="0"/>
              <a:t>Profesor ESPOL desde el 2001.</a:t>
            </a:r>
          </a:p>
          <a:p>
            <a:pPr algn="r">
              <a:defRPr/>
            </a:pPr>
            <a:r>
              <a:rPr lang="es-EC" dirty="0" smtClean="0"/>
              <a:t>20 años experiencia profesional: </a:t>
            </a:r>
          </a:p>
          <a:p>
            <a:pPr lvl="1" algn="r">
              <a:defRPr/>
            </a:pPr>
            <a:r>
              <a:rPr lang="es-EC" dirty="0" smtClean="0"/>
              <a:t>Producción.</a:t>
            </a:r>
          </a:p>
          <a:p>
            <a:pPr lvl="1" algn="r">
              <a:defRPr/>
            </a:pPr>
            <a:r>
              <a:rPr lang="es-EC" dirty="0" smtClean="0"/>
              <a:t>Administración.</a:t>
            </a:r>
          </a:p>
          <a:p>
            <a:pPr lvl="1" algn="r">
              <a:defRPr/>
            </a:pPr>
            <a:r>
              <a:rPr lang="es-EC" dirty="0" smtClean="0"/>
              <a:t>Finanzas.</a:t>
            </a:r>
          </a:p>
          <a:p>
            <a:pPr lvl="1" algn="r">
              <a:defRPr/>
            </a:pPr>
            <a:r>
              <a:rPr lang="es-EC" dirty="0" smtClean="0"/>
              <a:t>Investigación.</a:t>
            </a:r>
          </a:p>
          <a:p>
            <a:pPr lvl="1" algn="r">
              <a:defRPr/>
            </a:pPr>
            <a:r>
              <a:rPr lang="es-EC" dirty="0" smtClean="0"/>
              <a:t>Consultorías.</a:t>
            </a:r>
          </a:p>
        </p:txBody>
      </p:sp>
      <p:pic>
        <p:nvPicPr>
          <p:cNvPr id="7172" name="Picture 3" descr="Yop por ti."/>
          <p:cNvPicPr>
            <a:picLocks noChangeAspect="1" noChangeArrowheads="1"/>
          </p:cNvPicPr>
          <p:nvPr/>
        </p:nvPicPr>
        <p:blipFill>
          <a:blip r:embed="rId3"/>
          <a:srcRect/>
          <a:stretch>
            <a:fillRect/>
          </a:stretch>
        </p:blipFill>
        <p:spPr bwMode="auto">
          <a:xfrm>
            <a:off x="0" y="0"/>
            <a:ext cx="2571750" cy="1928813"/>
          </a:xfrm>
          <a:prstGeom prst="rect">
            <a:avLst/>
          </a:prstGeom>
          <a:noFill/>
          <a:ln w="9525">
            <a:noFill/>
            <a:miter lim="800000"/>
            <a:headEnd/>
            <a:tailEnd/>
          </a:ln>
        </p:spPr>
      </p:pic>
      <p:sp>
        <p:nvSpPr>
          <p:cNvPr id="9" name="8 Rectángulo"/>
          <p:cNvSpPr/>
          <p:nvPr/>
        </p:nvSpPr>
        <p:spPr>
          <a:xfrm>
            <a:off x="500063" y="5214938"/>
            <a:ext cx="4572000" cy="830262"/>
          </a:xfrm>
          <a:prstGeom prst="rect">
            <a:avLst/>
          </a:prstGeom>
        </p:spPr>
        <p:txBody>
          <a:bodyPr>
            <a:spAutoFit/>
          </a:bodyPr>
          <a:lstStyle/>
          <a:p>
            <a:pPr>
              <a:defRPr/>
            </a:pPr>
            <a:r>
              <a:rPr lang="es-US" dirty="0">
                <a:latin typeface="+mn-lt"/>
                <a:hlinkClick r:id="rId4"/>
              </a:rPr>
              <a:t>Otras Publicaciones del mismo autor en Repositorio ESPOL</a:t>
            </a:r>
            <a:endParaRPr lang="es-US" dirty="0">
              <a:latin typeface="+mn-lt"/>
            </a:endParaRP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s-ES" smtClean="0"/>
              <a:t>Vodka</a:t>
            </a:r>
          </a:p>
        </p:txBody>
      </p:sp>
      <p:sp>
        <p:nvSpPr>
          <p:cNvPr id="1155075" name="Rectangle 3"/>
          <p:cNvSpPr>
            <a:spLocks noGrp="1" noChangeArrowheads="1"/>
          </p:cNvSpPr>
          <p:nvPr>
            <p:ph type="body" idx="1"/>
          </p:nvPr>
        </p:nvSpPr>
        <p:spPr>
          <a:xfrm>
            <a:off x="1066800" y="1125538"/>
            <a:ext cx="7772400" cy="5638800"/>
          </a:xfrm>
        </p:spPr>
        <p:txBody>
          <a:bodyPr/>
          <a:lstStyle/>
          <a:p>
            <a:pPr eaLnBrk="1" hangingPunct="1">
              <a:lnSpc>
                <a:spcPct val="90000"/>
              </a:lnSpc>
              <a:defRPr/>
            </a:pPr>
            <a:r>
              <a:rPr lang="es-ES" sz="2400" smtClean="0"/>
              <a:t>Licor claro normalmente sin color, generalmente </a:t>
            </a:r>
            <a:br>
              <a:rPr lang="es-ES" sz="2400" smtClean="0"/>
            </a:br>
            <a:r>
              <a:rPr lang="es-ES" sz="2400" smtClean="0"/>
              <a:t>de grano fermentado, a veces papa. </a:t>
            </a:r>
          </a:p>
          <a:p>
            <a:pPr eaLnBrk="1" hangingPunct="1">
              <a:lnSpc>
                <a:spcPct val="90000"/>
              </a:lnSpc>
              <a:defRPr/>
            </a:pPr>
            <a:r>
              <a:rPr lang="es-ES" sz="2400" smtClean="0"/>
              <a:t>Es el licor nacional de Rusia y Polonia, y significa "agüita" </a:t>
            </a:r>
          </a:p>
          <a:p>
            <a:pPr eaLnBrk="1" hangingPunct="1">
              <a:lnSpc>
                <a:spcPct val="90000"/>
              </a:lnSpc>
              <a:defRPr/>
            </a:pPr>
            <a:r>
              <a:rPr lang="es-ES" sz="2400" smtClean="0"/>
              <a:t>Consiste de agua y alcohol (etanol). En rango entre 35 y 70% </a:t>
            </a:r>
          </a:p>
          <a:p>
            <a:pPr eaLnBrk="1" hangingPunct="1">
              <a:lnSpc>
                <a:spcPct val="90000"/>
              </a:lnSpc>
              <a:defRPr/>
            </a:pPr>
            <a:r>
              <a:rPr lang="es-ES" sz="2400" smtClean="0"/>
              <a:t>Se puede destilar de cualquier planta rica en almidón, tradicionalmente de grano como centeno (generalmente considerado superior a otros tipos de vodka) o trigo, pero también de patatas y melaza.</a:t>
            </a:r>
          </a:p>
          <a:p>
            <a:pPr eaLnBrk="1" hangingPunct="1">
              <a:lnSpc>
                <a:spcPct val="90000"/>
              </a:lnSpc>
              <a:defRPr/>
            </a:pPr>
            <a:r>
              <a:rPr lang="es-ES" sz="2400" smtClean="0"/>
              <a:t>Tradicionalmente se lo consume helado y solo.</a:t>
            </a:r>
          </a:p>
          <a:p>
            <a:pPr eaLnBrk="1" hangingPunct="1">
              <a:lnSpc>
                <a:spcPct val="90000"/>
              </a:lnSpc>
              <a:defRPr/>
            </a:pPr>
            <a:r>
              <a:rPr lang="es-ES" sz="2400" smtClean="0"/>
              <a:t>Al ser un alcohol puro, puede ser usado para mezclar casi con cualquier cosa. Sin embargo, por esta misma razón no aporta con sabor al combinado, solo con contenido alcohólico.</a:t>
            </a:r>
          </a:p>
        </p:txBody>
      </p:sp>
      <p:pic>
        <p:nvPicPr>
          <p:cNvPr id="34820" name="Picture 5" descr="absolut_vodka"/>
          <p:cNvPicPr>
            <a:picLocks noChangeAspect="1" noChangeArrowheads="1"/>
          </p:cNvPicPr>
          <p:nvPr/>
        </p:nvPicPr>
        <p:blipFill>
          <a:blip r:embed="rId3"/>
          <a:srcRect/>
          <a:stretch>
            <a:fillRect/>
          </a:stretch>
        </p:blipFill>
        <p:spPr bwMode="auto">
          <a:xfrm>
            <a:off x="0" y="0"/>
            <a:ext cx="1258888" cy="1219200"/>
          </a:xfrm>
          <a:prstGeom prst="rect">
            <a:avLst/>
          </a:prstGeom>
          <a:noFill/>
          <a:ln w="9525">
            <a:noFill/>
            <a:miter lim="800000"/>
            <a:headEnd/>
            <a:tailEnd/>
          </a:ln>
        </p:spPr>
      </p:pic>
      <p:pic>
        <p:nvPicPr>
          <p:cNvPr id="34821" name="Picture 7" descr="DSC00906"/>
          <p:cNvPicPr>
            <a:picLocks noChangeAspect="1" noChangeArrowheads="1"/>
          </p:cNvPicPr>
          <p:nvPr/>
        </p:nvPicPr>
        <p:blipFill>
          <a:blip r:embed="rId4"/>
          <a:srcRect l="31897" t="8139" r="31898" b="6343"/>
          <a:stretch>
            <a:fillRect/>
          </a:stretch>
        </p:blipFill>
        <p:spPr bwMode="auto">
          <a:xfrm>
            <a:off x="0" y="3284538"/>
            <a:ext cx="1136650" cy="3573462"/>
          </a:xfrm>
          <a:prstGeom prst="rect">
            <a:avLst/>
          </a:prstGeom>
          <a:noFill/>
          <a:ln w="9525">
            <a:noFill/>
            <a:miter lim="800000"/>
            <a:headEnd/>
            <a:tailEnd/>
          </a:ln>
        </p:spPr>
      </p:pic>
      <p:pic>
        <p:nvPicPr>
          <p:cNvPr id="34822" name="Picture 9" descr="fddkSpiritsBy_NameAllFinlandia_Vodka-resized200"/>
          <p:cNvPicPr>
            <a:picLocks noChangeAspect="1" noChangeArrowheads="1"/>
          </p:cNvPicPr>
          <p:nvPr/>
        </p:nvPicPr>
        <p:blipFill>
          <a:blip r:embed="rId5"/>
          <a:srcRect l="34917" r="34917"/>
          <a:stretch>
            <a:fillRect/>
          </a:stretch>
        </p:blipFill>
        <p:spPr bwMode="auto">
          <a:xfrm>
            <a:off x="8391525" y="0"/>
            <a:ext cx="752475" cy="24923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s-ES" smtClean="0"/>
              <a:t>Destilados de Uva</a:t>
            </a:r>
          </a:p>
        </p:txBody>
      </p:sp>
      <p:sp>
        <p:nvSpPr>
          <p:cNvPr id="1156099" name="Rectangle 3"/>
          <p:cNvSpPr>
            <a:spLocks noGrp="1" noChangeArrowheads="1"/>
          </p:cNvSpPr>
          <p:nvPr>
            <p:ph type="body" idx="1"/>
          </p:nvPr>
        </p:nvSpPr>
        <p:spPr/>
        <p:txBody>
          <a:bodyPr/>
          <a:lstStyle/>
          <a:p>
            <a:pPr eaLnBrk="1" hangingPunct="1">
              <a:lnSpc>
                <a:spcPct val="90000"/>
              </a:lnSpc>
              <a:defRPr/>
            </a:pPr>
            <a:r>
              <a:rPr lang="es-ES" sz="2800" smtClean="0"/>
              <a:t>En este grupo podemos incluir a diversos licores, como:</a:t>
            </a:r>
          </a:p>
          <a:p>
            <a:pPr lvl="1" eaLnBrk="1" hangingPunct="1">
              <a:lnSpc>
                <a:spcPct val="90000"/>
              </a:lnSpc>
              <a:defRPr/>
            </a:pPr>
            <a:r>
              <a:rPr lang="es-ES" sz="2400" smtClean="0"/>
              <a:t>Brandy</a:t>
            </a:r>
          </a:p>
          <a:p>
            <a:pPr lvl="1" eaLnBrk="1" hangingPunct="1">
              <a:lnSpc>
                <a:spcPct val="90000"/>
              </a:lnSpc>
              <a:defRPr/>
            </a:pPr>
            <a:r>
              <a:rPr lang="es-ES" sz="2400" smtClean="0"/>
              <a:t>Cognac</a:t>
            </a:r>
          </a:p>
          <a:p>
            <a:pPr lvl="1" eaLnBrk="1" hangingPunct="1">
              <a:lnSpc>
                <a:spcPct val="90000"/>
              </a:lnSpc>
              <a:defRPr/>
            </a:pPr>
            <a:r>
              <a:rPr lang="es-ES" sz="2400" smtClean="0"/>
              <a:t>Armagnac</a:t>
            </a:r>
          </a:p>
          <a:p>
            <a:pPr lvl="1" eaLnBrk="1" hangingPunct="1">
              <a:lnSpc>
                <a:spcPct val="90000"/>
              </a:lnSpc>
              <a:defRPr/>
            </a:pPr>
            <a:r>
              <a:rPr lang="es-ES" sz="2400" smtClean="0"/>
              <a:t>Pisco</a:t>
            </a:r>
          </a:p>
          <a:p>
            <a:pPr lvl="1" eaLnBrk="1" hangingPunct="1">
              <a:lnSpc>
                <a:spcPct val="90000"/>
              </a:lnSpc>
              <a:defRPr/>
            </a:pPr>
            <a:r>
              <a:rPr lang="es-ES" sz="2400" smtClean="0"/>
              <a:t>Orujo &amp; Grappa</a:t>
            </a:r>
          </a:p>
          <a:p>
            <a:pPr eaLnBrk="1" hangingPunct="1">
              <a:lnSpc>
                <a:spcPct val="90000"/>
              </a:lnSpc>
              <a:defRPr/>
            </a:pPr>
            <a:r>
              <a:rPr lang="es-ES" sz="2800" smtClean="0"/>
              <a:t>Son destilados a partir</a:t>
            </a:r>
            <a:br>
              <a:rPr lang="es-ES" sz="2800" smtClean="0"/>
            </a:br>
            <a:r>
              <a:rPr lang="es-ES" sz="2800" smtClean="0"/>
              <a:t>de jugo de uva </a:t>
            </a:r>
            <a:br>
              <a:rPr lang="es-ES" sz="2800" smtClean="0"/>
            </a:br>
            <a:r>
              <a:rPr lang="es-ES" sz="2800" smtClean="0"/>
              <a:t>fermentado.</a:t>
            </a:r>
          </a:p>
          <a:p>
            <a:pPr eaLnBrk="1" hangingPunct="1">
              <a:lnSpc>
                <a:spcPct val="90000"/>
              </a:lnSpc>
              <a:defRPr/>
            </a:pPr>
            <a:r>
              <a:rPr lang="es-ES" sz="2800" smtClean="0"/>
              <a:t>Equivalente de aguardiente </a:t>
            </a:r>
            <a:br>
              <a:rPr lang="es-ES" sz="2800" smtClean="0"/>
            </a:br>
            <a:r>
              <a:rPr lang="es-ES" sz="2800" smtClean="0"/>
              <a:t>de granos en zonas de </a:t>
            </a:r>
            <a:br>
              <a:rPr lang="es-ES" sz="2800" smtClean="0"/>
            </a:br>
            <a:r>
              <a:rPr lang="es-ES" sz="2800" smtClean="0"/>
              <a:t>cultivo de uva.</a:t>
            </a:r>
          </a:p>
        </p:txBody>
      </p:sp>
      <p:pic>
        <p:nvPicPr>
          <p:cNvPr id="35844" name="Picture 5" descr="brandy-glass"/>
          <p:cNvPicPr>
            <a:picLocks noChangeAspect="1" noChangeArrowheads="1"/>
          </p:cNvPicPr>
          <p:nvPr/>
        </p:nvPicPr>
        <p:blipFill>
          <a:blip r:embed="rId3"/>
          <a:srcRect/>
          <a:stretch>
            <a:fillRect/>
          </a:stretch>
        </p:blipFill>
        <p:spPr bwMode="auto">
          <a:xfrm>
            <a:off x="7146925" y="4076700"/>
            <a:ext cx="1997075" cy="2781300"/>
          </a:xfrm>
          <a:prstGeom prst="rect">
            <a:avLst/>
          </a:prstGeom>
          <a:noFill/>
          <a:ln w="9525">
            <a:noFill/>
            <a:miter lim="800000"/>
            <a:headEnd/>
            <a:tailEnd/>
          </a:ln>
        </p:spPr>
      </p:pic>
      <p:pic>
        <p:nvPicPr>
          <p:cNvPr id="35845" name="Picture 11" descr="Cognac Prunier Prestige"/>
          <p:cNvPicPr>
            <a:picLocks noChangeAspect="1" noChangeArrowheads="1"/>
          </p:cNvPicPr>
          <p:nvPr/>
        </p:nvPicPr>
        <p:blipFill>
          <a:blip r:embed="rId4">
            <a:lum bright="36000" contrast="18000"/>
          </a:blip>
          <a:srcRect/>
          <a:stretch>
            <a:fillRect/>
          </a:stretch>
        </p:blipFill>
        <p:spPr bwMode="auto">
          <a:xfrm>
            <a:off x="7140575" y="1557338"/>
            <a:ext cx="2039938" cy="25193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52575" y="-228600"/>
            <a:ext cx="7772400" cy="1143000"/>
          </a:xfrm>
        </p:spPr>
        <p:txBody>
          <a:bodyPr/>
          <a:lstStyle/>
          <a:p>
            <a:pPr eaLnBrk="1" hangingPunct="1"/>
            <a:r>
              <a:rPr lang="es-ES" smtClean="0"/>
              <a:t>Brandys</a:t>
            </a:r>
          </a:p>
        </p:txBody>
      </p:sp>
      <p:sp>
        <p:nvSpPr>
          <p:cNvPr id="1157123" name="Rectangle 3"/>
          <p:cNvSpPr>
            <a:spLocks noGrp="1" noChangeArrowheads="1"/>
          </p:cNvSpPr>
          <p:nvPr>
            <p:ph type="body" idx="1"/>
          </p:nvPr>
        </p:nvSpPr>
        <p:spPr/>
        <p:txBody>
          <a:bodyPr/>
          <a:lstStyle/>
          <a:p>
            <a:pPr eaLnBrk="1" hangingPunct="1">
              <a:lnSpc>
                <a:spcPct val="80000"/>
              </a:lnSpc>
              <a:defRPr/>
            </a:pPr>
            <a:r>
              <a:rPr lang="es-ES" sz="2000" smtClean="0"/>
              <a:t>Apócope de brandewijn; en holandés: vino quemado. Es el término en general usado para el vino destilado, casi siempre con un 40-60% de volumen en etanol. </a:t>
            </a:r>
          </a:p>
          <a:p>
            <a:pPr eaLnBrk="1" hangingPunct="1">
              <a:lnSpc>
                <a:spcPct val="80000"/>
              </a:lnSpc>
              <a:defRPr/>
            </a:pPr>
            <a:r>
              <a:rPr lang="es-ES" sz="2000" smtClean="0"/>
              <a:t>También puede ser hecho de otras frutas, pero, a menos que se diga lo contrario, está hecho de vino de uva.</a:t>
            </a:r>
          </a:p>
          <a:p>
            <a:pPr eaLnBrk="1" hangingPunct="1">
              <a:lnSpc>
                <a:spcPct val="80000"/>
              </a:lnSpc>
              <a:defRPr/>
            </a:pPr>
            <a:r>
              <a:rPr lang="es-ES" sz="2000" smtClean="0"/>
              <a:t>El brandy como se conoce hoy, apareció en el siglo XII y se hizo popular en el siglo XIV.</a:t>
            </a:r>
          </a:p>
          <a:p>
            <a:pPr eaLnBrk="1" hangingPunct="1">
              <a:lnSpc>
                <a:spcPct val="80000"/>
              </a:lnSpc>
              <a:defRPr/>
            </a:pPr>
            <a:r>
              <a:rPr lang="es-ES" sz="2000" smtClean="0"/>
              <a:t>Entre los tipos más conocidos tenemos:</a:t>
            </a:r>
          </a:p>
          <a:p>
            <a:pPr lvl="1" eaLnBrk="1" hangingPunct="1">
              <a:lnSpc>
                <a:spcPct val="80000"/>
              </a:lnSpc>
              <a:defRPr/>
            </a:pPr>
            <a:r>
              <a:rPr lang="es-ES" sz="1800" b="1" u="sng" smtClean="0"/>
              <a:t>Cognac: </a:t>
            </a:r>
            <a:r>
              <a:rPr lang="es-ES" sz="1800" smtClean="0"/>
              <a:t>proviene de la región francesa con el mismo nombre, doble destilado. Dentro de esto hay cognac de champagne.</a:t>
            </a:r>
          </a:p>
          <a:p>
            <a:pPr lvl="1" eaLnBrk="1" hangingPunct="1">
              <a:lnSpc>
                <a:spcPct val="80000"/>
              </a:lnSpc>
              <a:defRPr/>
            </a:pPr>
            <a:r>
              <a:rPr lang="es-ES" sz="1800" b="1" u="sng" smtClean="0"/>
              <a:t>Armagnac:</a:t>
            </a:r>
            <a:r>
              <a:rPr lang="es-ES" sz="1800" smtClean="0"/>
              <a:t> Hecho de uva de la región sur oeste de Francia llamada igual (Gers, Landes, Lot-et-Garonne). Añejado en barriles de roble de Gascony o Limousin. Fue el primer licor destilado en Francia. Se añeja más que el Cognac, normalmente de 12 a 20 años.</a:t>
            </a:r>
          </a:p>
          <a:p>
            <a:pPr lvl="1" eaLnBrk="1" hangingPunct="1">
              <a:lnSpc>
                <a:spcPct val="80000"/>
              </a:lnSpc>
              <a:defRPr/>
            </a:pPr>
            <a:r>
              <a:rPr lang="es-ES" sz="1800" b="1" u="sng" smtClean="0"/>
              <a:t>Brandy:</a:t>
            </a:r>
            <a:r>
              <a:rPr lang="es-ES" sz="1800" smtClean="0"/>
              <a:t>  Cualquier brandy de otra región. Aunque muchos brandys que no son de estas son de calidad similar o incluso superior, no pueden usar estos nombres por ser una denominación de origen que legalmente sólo les pertenece a los elaborados en ella. Dentro de estos hay algunas denominaciones de origen como brandy de Jerez, etc.</a:t>
            </a:r>
          </a:p>
        </p:txBody>
      </p:sp>
      <p:pic>
        <p:nvPicPr>
          <p:cNvPr id="36868" name="Picture 5" descr="brandybrands"/>
          <p:cNvPicPr>
            <a:picLocks noChangeAspect="1" noChangeArrowheads="1"/>
          </p:cNvPicPr>
          <p:nvPr/>
        </p:nvPicPr>
        <p:blipFill>
          <a:blip r:embed="rId3"/>
          <a:srcRect/>
          <a:stretch>
            <a:fillRect/>
          </a:stretch>
        </p:blipFill>
        <p:spPr bwMode="auto">
          <a:xfrm>
            <a:off x="0" y="0"/>
            <a:ext cx="1763713" cy="1093788"/>
          </a:xfrm>
          <a:prstGeom prst="rect">
            <a:avLst/>
          </a:prstGeom>
          <a:noFill/>
          <a:ln w="9525">
            <a:noFill/>
            <a:miter lim="800000"/>
            <a:headEnd/>
            <a:tailEnd/>
          </a:ln>
        </p:spPr>
      </p:pic>
      <p:pic>
        <p:nvPicPr>
          <p:cNvPr id="36869" name="Picture 7" descr="brandynapolean"/>
          <p:cNvPicPr>
            <a:picLocks noChangeAspect="1" noChangeArrowheads="1"/>
          </p:cNvPicPr>
          <p:nvPr/>
        </p:nvPicPr>
        <p:blipFill>
          <a:blip r:embed="rId4"/>
          <a:srcRect/>
          <a:stretch>
            <a:fillRect/>
          </a:stretch>
        </p:blipFill>
        <p:spPr bwMode="auto">
          <a:xfrm>
            <a:off x="7524750" y="0"/>
            <a:ext cx="1619250" cy="1068388"/>
          </a:xfrm>
          <a:prstGeom prst="rect">
            <a:avLst/>
          </a:prstGeom>
          <a:noFill/>
          <a:ln w="9525">
            <a:noFill/>
            <a:miter lim="800000"/>
            <a:headEnd/>
            <a:tailEnd/>
          </a:ln>
        </p:spPr>
      </p:pic>
      <p:pic>
        <p:nvPicPr>
          <p:cNvPr id="36870" name="Picture 9" descr="300px-Carte_du_cognac"/>
          <p:cNvPicPr>
            <a:picLocks noChangeAspect="1" noChangeArrowheads="1"/>
          </p:cNvPicPr>
          <p:nvPr/>
        </p:nvPicPr>
        <p:blipFill>
          <a:blip r:embed="rId5"/>
          <a:srcRect/>
          <a:stretch>
            <a:fillRect/>
          </a:stretch>
        </p:blipFill>
        <p:spPr bwMode="auto">
          <a:xfrm>
            <a:off x="0" y="5346700"/>
            <a:ext cx="1763713" cy="1511300"/>
          </a:xfrm>
          <a:prstGeom prst="rect">
            <a:avLst/>
          </a:prstGeom>
          <a:noFill/>
          <a:ln w="9525">
            <a:noFill/>
            <a:miter lim="800000"/>
            <a:headEnd/>
            <a:tailEnd/>
          </a:ln>
        </p:spPr>
      </p:pic>
      <p:pic>
        <p:nvPicPr>
          <p:cNvPr id="36871" name="Picture 10" descr="gfeditors"/>
          <p:cNvPicPr>
            <a:picLocks noChangeAspect="1" noChangeArrowheads="1"/>
          </p:cNvPicPr>
          <p:nvPr/>
        </p:nvPicPr>
        <p:blipFill>
          <a:blip r:embed="rId6"/>
          <a:srcRect b="22421"/>
          <a:stretch>
            <a:fillRect/>
          </a:stretch>
        </p:blipFill>
        <p:spPr bwMode="auto">
          <a:xfrm>
            <a:off x="2195513" y="0"/>
            <a:ext cx="2171700" cy="6207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s-ES" smtClean="0"/>
              <a:t>Clasificación de Brandys</a:t>
            </a:r>
          </a:p>
        </p:txBody>
      </p:sp>
      <p:sp>
        <p:nvSpPr>
          <p:cNvPr id="1158147" name="Rectangle 3"/>
          <p:cNvSpPr>
            <a:spLocks noGrp="1" noChangeArrowheads="1"/>
          </p:cNvSpPr>
          <p:nvPr>
            <p:ph type="body" idx="1"/>
          </p:nvPr>
        </p:nvSpPr>
        <p:spPr/>
        <p:txBody>
          <a:bodyPr/>
          <a:lstStyle/>
          <a:p>
            <a:pPr eaLnBrk="1" hangingPunct="1">
              <a:lnSpc>
                <a:spcPct val="90000"/>
              </a:lnSpc>
              <a:defRPr/>
            </a:pPr>
            <a:r>
              <a:rPr lang="es-ES" sz="2800" smtClean="0"/>
              <a:t>A.C. Como mínimo dos años. </a:t>
            </a:r>
          </a:p>
          <a:p>
            <a:pPr eaLnBrk="1" hangingPunct="1">
              <a:lnSpc>
                <a:spcPct val="90000"/>
              </a:lnSpc>
              <a:defRPr/>
            </a:pPr>
            <a:r>
              <a:rPr lang="es-ES" sz="2800" smtClean="0"/>
              <a:t>V.S. (muy especial, siglas en inglés de Very Special): Al menos 3 años. </a:t>
            </a:r>
          </a:p>
          <a:p>
            <a:pPr eaLnBrk="1" hangingPunct="1">
              <a:lnSpc>
                <a:spcPct val="90000"/>
              </a:lnSpc>
              <a:defRPr/>
            </a:pPr>
            <a:r>
              <a:rPr lang="es-ES" sz="2800" smtClean="0"/>
              <a:t>Napoleón: 4 años mínimo. </a:t>
            </a:r>
          </a:p>
          <a:p>
            <a:pPr eaLnBrk="1" hangingPunct="1">
              <a:lnSpc>
                <a:spcPct val="90000"/>
              </a:lnSpc>
              <a:defRPr/>
            </a:pPr>
            <a:r>
              <a:rPr lang="es-ES" sz="2800" smtClean="0"/>
              <a:t>V.S.O.P. (viejo pálido muy superior, siglas en inglés de Very Superior Old Pale o Very Special Old Product dependiendo de la marca): Al menos 5 años. </a:t>
            </a:r>
          </a:p>
          <a:p>
            <a:pPr eaLnBrk="1" hangingPunct="1">
              <a:lnSpc>
                <a:spcPct val="90000"/>
              </a:lnSpc>
              <a:defRPr/>
            </a:pPr>
            <a:r>
              <a:rPr lang="es-ES" sz="2800" smtClean="0"/>
              <a:t>X.O. (extra viejo, siglas en inglés de Extra Old): 6 años mínimo. </a:t>
            </a:r>
          </a:p>
          <a:p>
            <a:pPr eaLnBrk="1" hangingPunct="1">
              <a:lnSpc>
                <a:spcPct val="90000"/>
              </a:lnSpc>
              <a:defRPr/>
            </a:pPr>
            <a:r>
              <a:rPr lang="es-ES" sz="2800" smtClean="0"/>
              <a:t>Hors D'age Muy Viejo para determinar su edad</a:t>
            </a:r>
          </a:p>
        </p:txBody>
      </p:sp>
      <p:pic>
        <p:nvPicPr>
          <p:cNvPr id="37892" name="Picture 5" descr="cour20vs"/>
          <p:cNvPicPr>
            <a:picLocks noChangeAspect="1" noChangeArrowheads="1"/>
          </p:cNvPicPr>
          <p:nvPr/>
        </p:nvPicPr>
        <p:blipFill>
          <a:blip r:embed="rId3"/>
          <a:srcRect/>
          <a:stretch>
            <a:fillRect/>
          </a:stretch>
        </p:blipFill>
        <p:spPr bwMode="auto">
          <a:xfrm>
            <a:off x="0" y="1700213"/>
            <a:ext cx="1098550" cy="13684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s-ES" smtClean="0"/>
              <a:t>Pisco &amp; Orujo</a:t>
            </a:r>
          </a:p>
        </p:txBody>
      </p:sp>
      <p:sp>
        <p:nvSpPr>
          <p:cNvPr id="1159171" name="Rectangle 3"/>
          <p:cNvSpPr>
            <a:spLocks noGrp="1" noChangeArrowheads="1"/>
          </p:cNvSpPr>
          <p:nvPr>
            <p:ph type="body" idx="1"/>
          </p:nvPr>
        </p:nvSpPr>
        <p:spPr>
          <a:xfrm>
            <a:off x="1479550" y="692150"/>
            <a:ext cx="7772400" cy="5638800"/>
          </a:xfrm>
        </p:spPr>
        <p:txBody>
          <a:bodyPr/>
          <a:lstStyle/>
          <a:p>
            <a:pPr eaLnBrk="1" hangingPunct="1">
              <a:lnSpc>
                <a:spcPct val="80000"/>
              </a:lnSpc>
              <a:defRPr/>
            </a:pPr>
            <a:r>
              <a:rPr lang="es-ES" sz="2800" smtClean="0"/>
              <a:t>La grappa es un licor italiano de entre 40 y 50 grados. Se hace destilando el bagazo de uva después del prensado. El termino genérico es Orujo.</a:t>
            </a:r>
          </a:p>
          <a:p>
            <a:pPr eaLnBrk="1" hangingPunct="1">
              <a:lnSpc>
                <a:spcPct val="80000"/>
              </a:lnSpc>
              <a:defRPr/>
            </a:pPr>
            <a:r>
              <a:rPr lang="es-ES" sz="2800" smtClean="0"/>
              <a:t>Pisco es el nombre de dos variedades diferentes de aguardiente de uva, producidas en Perú y Chile, respectivamente. </a:t>
            </a:r>
          </a:p>
          <a:p>
            <a:pPr eaLnBrk="1" hangingPunct="1">
              <a:lnSpc>
                <a:spcPct val="80000"/>
              </a:lnSpc>
              <a:defRPr/>
            </a:pPr>
            <a:r>
              <a:rPr lang="es-ES" sz="2800" smtClean="0"/>
              <a:t>El pisco chileno, la principal uva usada es la moscatel. Y es fabricado exclusivamente en la IV región, siendo una denominación de origen.</a:t>
            </a:r>
          </a:p>
          <a:p>
            <a:pPr eaLnBrk="1" hangingPunct="1">
              <a:lnSpc>
                <a:spcPct val="80000"/>
              </a:lnSpc>
              <a:defRPr/>
            </a:pPr>
            <a:r>
              <a:rPr lang="es-ES" sz="2800" smtClean="0"/>
              <a:t>Para el pisco del Perú, las principales variedades usadas son las denominadas quebranta, uvina y mollar.  Y el sabor es mas aguardientoso.</a:t>
            </a:r>
          </a:p>
        </p:txBody>
      </p:sp>
      <p:pic>
        <p:nvPicPr>
          <p:cNvPr id="38916" name="Picture 5" descr="p-grappa"/>
          <p:cNvPicPr>
            <a:picLocks noChangeAspect="1" noChangeArrowheads="1"/>
          </p:cNvPicPr>
          <p:nvPr/>
        </p:nvPicPr>
        <p:blipFill>
          <a:blip r:embed="rId3"/>
          <a:srcRect/>
          <a:stretch>
            <a:fillRect/>
          </a:stretch>
        </p:blipFill>
        <p:spPr bwMode="auto">
          <a:xfrm>
            <a:off x="0" y="0"/>
            <a:ext cx="1422400" cy="2133600"/>
          </a:xfrm>
          <a:prstGeom prst="rect">
            <a:avLst/>
          </a:prstGeom>
          <a:noFill/>
          <a:ln w="9525">
            <a:noFill/>
            <a:miter lim="800000"/>
            <a:headEnd/>
            <a:tailEnd/>
          </a:ln>
        </p:spPr>
      </p:pic>
      <p:pic>
        <p:nvPicPr>
          <p:cNvPr id="38917" name="Picture 7" descr="Botellas de pisco del Perú.">
            <a:hlinkClick r:id="rId4" tooltip="Botellas de pisco del Perú."/>
          </p:cNvPr>
          <p:cNvPicPr>
            <a:picLocks noChangeAspect="1" noChangeArrowheads="1"/>
          </p:cNvPicPr>
          <p:nvPr/>
        </p:nvPicPr>
        <p:blipFill>
          <a:blip r:embed="rId5"/>
          <a:srcRect/>
          <a:stretch>
            <a:fillRect/>
          </a:stretch>
        </p:blipFill>
        <p:spPr bwMode="auto">
          <a:xfrm>
            <a:off x="7740650" y="5805488"/>
            <a:ext cx="1403350" cy="1052512"/>
          </a:xfrm>
          <a:prstGeom prst="rect">
            <a:avLst/>
          </a:prstGeom>
          <a:noFill/>
          <a:ln w="9525">
            <a:noFill/>
            <a:miter lim="800000"/>
            <a:headEnd/>
            <a:tailEnd/>
          </a:ln>
        </p:spPr>
      </p:pic>
      <p:pic>
        <p:nvPicPr>
          <p:cNvPr id="38918" name="Picture 9" descr="Botellas de pisco chileno.">
            <a:hlinkClick r:id="rId6" tooltip="Botellas de pisco chileno."/>
          </p:cNvPr>
          <p:cNvPicPr>
            <a:picLocks noChangeAspect="1" noChangeArrowheads="1"/>
          </p:cNvPicPr>
          <p:nvPr/>
        </p:nvPicPr>
        <p:blipFill>
          <a:blip r:embed="rId7">
            <a:lum bright="18000"/>
          </a:blip>
          <a:srcRect/>
          <a:stretch>
            <a:fillRect/>
          </a:stretch>
        </p:blipFill>
        <p:spPr bwMode="auto">
          <a:xfrm>
            <a:off x="0" y="5632450"/>
            <a:ext cx="1835150" cy="1225550"/>
          </a:xfrm>
          <a:prstGeom prst="rect">
            <a:avLst/>
          </a:prstGeom>
          <a:noFill/>
          <a:ln w="9525">
            <a:noFill/>
            <a:miter lim="800000"/>
            <a:headEnd/>
            <a:tailEnd/>
          </a:ln>
        </p:spPr>
      </p:pic>
      <p:pic>
        <p:nvPicPr>
          <p:cNvPr id="38919" name="Picture 10" descr="3b75"/>
          <p:cNvPicPr>
            <a:picLocks noChangeAspect="1" noChangeArrowheads="1"/>
          </p:cNvPicPr>
          <p:nvPr/>
        </p:nvPicPr>
        <p:blipFill>
          <a:blip r:embed="rId8"/>
          <a:srcRect l="11861" r="26489"/>
          <a:stretch>
            <a:fillRect/>
          </a:stretch>
        </p:blipFill>
        <p:spPr bwMode="auto">
          <a:xfrm>
            <a:off x="0" y="2276475"/>
            <a:ext cx="1346200" cy="328453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s-ES" smtClean="0"/>
              <a:t>Ron</a:t>
            </a:r>
          </a:p>
        </p:txBody>
      </p:sp>
      <p:sp>
        <p:nvSpPr>
          <p:cNvPr id="1160195" name="Rectangle 3"/>
          <p:cNvSpPr>
            <a:spLocks noGrp="1" noChangeArrowheads="1"/>
          </p:cNvSpPr>
          <p:nvPr>
            <p:ph type="body" idx="1"/>
          </p:nvPr>
        </p:nvSpPr>
        <p:spPr/>
        <p:txBody>
          <a:bodyPr/>
          <a:lstStyle/>
          <a:p>
            <a:pPr eaLnBrk="1" hangingPunct="1">
              <a:lnSpc>
                <a:spcPct val="80000"/>
              </a:lnSpc>
              <a:defRPr/>
            </a:pPr>
            <a:r>
              <a:rPr lang="es-ES" sz="2400" smtClean="0"/>
              <a:t>Bebida alcohólica que se obtiene a partir de la caña de azúcar por fermentación, destilación y añejamiento de al menos 3 años en barricas de roble. Concentracion de 35-45%.</a:t>
            </a:r>
          </a:p>
          <a:p>
            <a:pPr eaLnBrk="1" hangingPunct="1">
              <a:lnSpc>
                <a:spcPct val="80000"/>
              </a:lnSpc>
              <a:defRPr/>
            </a:pPr>
            <a:r>
              <a:rPr lang="es-ES" sz="2400" smtClean="0"/>
              <a:t>Dependiendo del país de origen, se los puede clasificar en 3 grupos:</a:t>
            </a:r>
          </a:p>
          <a:p>
            <a:pPr lvl="1" eaLnBrk="1" hangingPunct="1">
              <a:lnSpc>
                <a:spcPct val="80000"/>
              </a:lnSpc>
              <a:defRPr/>
            </a:pPr>
            <a:r>
              <a:rPr lang="en-US" sz="2000" smtClean="0"/>
              <a:t>Habla Hispana: tradicionalmente producen rones ligeros con sabor limpio. Rones de Cuba, Republica Dominicana, Nicaragua, Guatemala y Puerto Rico son tipicos de este estilo. </a:t>
            </a:r>
          </a:p>
          <a:p>
            <a:pPr lvl="1" eaLnBrk="1" hangingPunct="1">
              <a:lnSpc>
                <a:spcPct val="80000"/>
              </a:lnSpc>
              <a:defRPr/>
            </a:pPr>
            <a:r>
              <a:rPr lang="en-US" sz="2000" smtClean="0"/>
              <a:t>Habla Inglesa: Generalmente rones mas ocsuros con un sabor mas lleno, que mantienen mas el sabor de las melazas. Ejemplos típicos de estos son los de Barbados, Bermuda y Jamaica. </a:t>
            </a:r>
          </a:p>
          <a:p>
            <a:pPr lvl="1" eaLnBrk="1" hangingPunct="1">
              <a:lnSpc>
                <a:spcPct val="80000"/>
              </a:lnSpc>
              <a:defRPr/>
            </a:pPr>
            <a:r>
              <a:rPr lang="en-US" sz="2000" smtClean="0"/>
              <a:t>Habla Francesa: Generalmente elaborados a partir de jugo de caña y no de melaza. Estos rones agricolas, tienen un sabor muy distinto. Retienen mas del sabor original de la caña, y generalmente son mas caros. Los rones de Haïti, Marie-Galante y Martinique son tipicos de este estilo. </a:t>
            </a:r>
            <a:endParaRPr lang="es-ES" sz="2000" smtClean="0"/>
          </a:p>
        </p:txBody>
      </p:sp>
      <p:pic>
        <p:nvPicPr>
          <p:cNvPr id="39940" name="Picture 7" descr="rhumnegritabardinet700"/>
          <p:cNvPicPr>
            <a:picLocks noChangeAspect="1" noChangeArrowheads="1"/>
          </p:cNvPicPr>
          <p:nvPr/>
        </p:nvPicPr>
        <p:blipFill>
          <a:blip r:embed="rId3"/>
          <a:srcRect/>
          <a:stretch>
            <a:fillRect/>
          </a:stretch>
        </p:blipFill>
        <p:spPr bwMode="auto">
          <a:xfrm>
            <a:off x="0" y="5143500"/>
            <a:ext cx="1143000" cy="1714500"/>
          </a:xfrm>
          <a:prstGeom prst="rect">
            <a:avLst/>
          </a:prstGeom>
          <a:noFill/>
          <a:ln w="9525">
            <a:noFill/>
            <a:miter lim="800000"/>
            <a:headEnd/>
            <a:tailEnd/>
          </a:ln>
        </p:spPr>
      </p:pic>
      <p:pic>
        <p:nvPicPr>
          <p:cNvPr id="39941" name="Picture 9" descr="appleton-vx-blended-rum-thumb"/>
          <p:cNvPicPr>
            <a:picLocks noChangeAspect="1" noChangeArrowheads="1"/>
          </p:cNvPicPr>
          <p:nvPr/>
        </p:nvPicPr>
        <p:blipFill>
          <a:blip r:embed="rId4"/>
          <a:srcRect/>
          <a:stretch>
            <a:fillRect/>
          </a:stretch>
        </p:blipFill>
        <p:spPr bwMode="auto">
          <a:xfrm>
            <a:off x="-3175" y="2708275"/>
            <a:ext cx="1206500" cy="2400300"/>
          </a:xfrm>
          <a:prstGeom prst="rect">
            <a:avLst/>
          </a:prstGeom>
          <a:noFill/>
          <a:ln w="9525">
            <a:noFill/>
            <a:miter lim="800000"/>
            <a:headEnd/>
            <a:tailEnd/>
          </a:ln>
        </p:spPr>
      </p:pic>
      <p:pic>
        <p:nvPicPr>
          <p:cNvPr id="39942" name="Picture 11" descr="P0013958"/>
          <p:cNvPicPr>
            <a:picLocks noChangeAspect="1" noChangeArrowheads="1"/>
          </p:cNvPicPr>
          <p:nvPr/>
        </p:nvPicPr>
        <p:blipFill>
          <a:blip r:embed="rId5"/>
          <a:srcRect/>
          <a:stretch>
            <a:fillRect/>
          </a:stretch>
        </p:blipFill>
        <p:spPr bwMode="auto">
          <a:xfrm>
            <a:off x="0" y="0"/>
            <a:ext cx="1381125" cy="2060575"/>
          </a:xfrm>
          <a:prstGeom prst="rect">
            <a:avLst/>
          </a:prstGeom>
          <a:noFill/>
          <a:ln w="9525">
            <a:noFill/>
            <a:miter lim="800000"/>
            <a:headEnd/>
            <a:tailEnd/>
          </a:ln>
        </p:spPr>
      </p:pic>
      <p:pic>
        <p:nvPicPr>
          <p:cNvPr id="39943" name="Picture 12" descr="gfeditors"/>
          <p:cNvPicPr>
            <a:picLocks noChangeAspect="1" noChangeArrowheads="1"/>
          </p:cNvPicPr>
          <p:nvPr/>
        </p:nvPicPr>
        <p:blipFill>
          <a:blip r:embed="rId6"/>
          <a:srcRect b="22421"/>
          <a:stretch>
            <a:fillRect/>
          </a:stretch>
        </p:blipFill>
        <p:spPr bwMode="auto">
          <a:xfrm>
            <a:off x="1608138" y="0"/>
            <a:ext cx="2171700" cy="6207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s-ES" smtClean="0"/>
              <a:t>Clasificacion de Rones</a:t>
            </a:r>
          </a:p>
        </p:txBody>
      </p:sp>
      <p:sp>
        <p:nvSpPr>
          <p:cNvPr id="1161219" name="Rectangle 3"/>
          <p:cNvSpPr>
            <a:spLocks noGrp="1" noChangeArrowheads="1"/>
          </p:cNvSpPr>
          <p:nvPr>
            <p:ph type="body" idx="1"/>
          </p:nvPr>
        </p:nvSpPr>
        <p:spPr/>
        <p:txBody>
          <a:bodyPr/>
          <a:lstStyle/>
          <a:p>
            <a:pPr eaLnBrk="1" hangingPunct="1">
              <a:lnSpc>
                <a:spcPct val="80000"/>
              </a:lnSpc>
              <a:defRPr/>
            </a:pPr>
            <a:r>
              <a:rPr lang="en-US" sz="1800" smtClean="0"/>
              <a:t>Ron Blanco (Light Rum): tambien conocidos como plata. En general tienen poco sabor  secundario, por lo tanto son muy apropiados para cocteles. A veces algunos añejados son filtrados para quitarles el color.</a:t>
            </a:r>
          </a:p>
          <a:p>
            <a:pPr eaLnBrk="1" hangingPunct="1">
              <a:lnSpc>
                <a:spcPct val="80000"/>
              </a:lnSpc>
              <a:defRPr/>
            </a:pPr>
            <a:r>
              <a:rPr lang="en-US" sz="1800" smtClean="0"/>
              <a:t>Ron Dorado: Son de cuerpo medio generalmente de mayor añejamiento. Obtienen su color del añejamiento en barriles de madera. </a:t>
            </a:r>
          </a:p>
          <a:p>
            <a:pPr eaLnBrk="1" hangingPunct="1">
              <a:lnSpc>
                <a:spcPct val="80000"/>
              </a:lnSpc>
              <a:defRPr/>
            </a:pPr>
            <a:r>
              <a:rPr lang="en-US" sz="1800" smtClean="0"/>
              <a:t>Ron Oscuro: Tambien conocido como ron Negro. Son de una tonalidad mucho mas oscura que los dorados. Generalmente añejados por mas tiempo. Tienen un sabor mucho mas fuerte con sabor a especies y residuo de sabores de melaza y caramelo. Usados para algunos cocteles especificos por su sabor y dulzura.</a:t>
            </a:r>
          </a:p>
          <a:p>
            <a:pPr eaLnBrk="1" hangingPunct="1">
              <a:lnSpc>
                <a:spcPct val="80000"/>
              </a:lnSpc>
              <a:defRPr/>
            </a:pPr>
            <a:r>
              <a:rPr lang="en-US" sz="1800" smtClean="0"/>
              <a:t>Spiced Rum: Obtienen su sabor por la adición de especies y caramelo. La mayoria son oscuros y basados en ron dorados. Aunque algunas de las marcas baratas son hechas de ron blanco barato agregando caramelo para el color. </a:t>
            </a:r>
          </a:p>
          <a:p>
            <a:pPr eaLnBrk="1" hangingPunct="1">
              <a:lnSpc>
                <a:spcPct val="80000"/>
              </a:lnSpc>
              <a:defRPr/>
            </a:pPr>
            <a:r>
              <a:rPr lang="en-US" sz="1800" smtClean="0"/>
              <a:t>Overproof Rum: Con más del 40% estandar. La mayoria arriba del 75%.</a:t>
            </a:r>
          </a:p>
          <a:p>
            <a:pPr eaLnBrk="1" hangingPunct="1">
              <a:lnSpc>
                <a:spcPct val="80000"/>
              </a:lnSpc>
              <a:defRPr/>
            </a:pPr>
            <a:r>
              <a:rPr lang="en-US" sz="1800" smtClean="0"/>
              <a:t>Ron Premium: De altisima calidad y muy caros. Generalmente son consumidos puros o con agua. </a:t>
            </a:r>
          </a:p>
          <a:p>
            <a:pPr eaLnBrk="1" hangingPunct="1">
              <a:lnSpc>
                <a:spcPct val="80000"/>
              </a:lnSpc>
              <a:defRPr/>
            </a:pPr>
            <a:r>
              <a:rPr lang="en-US" sz="1800" smtClean="0"/>
              <a:t>Ron Seco: Fabricados a partir de jugo de caña y añejados en </a:t>
            </a:r>
            <a:br>
              <a:rPr lang="en-US" sz="1800" smtClean="0"/>
            </a:br>
            <a:r>
              <a:rPr lang="en-US" sz="1800" smtClean="0"/>
              <a:t>barriles de aluminio o acero.</a:t>
            </a:r>
          </a:p>
          <a:p>
            <a:pPr eaLnBrk="1" hangingPunct="1">
              <a:lnSpc>
                <a:spcPct val="80000"/>
              </a:lnSpc>
              <a:defRPr/>
            </a:pPr>
            <a:endParaRPr lang="es-ES" sz="1800" smtClean="0"/>
          </a:p>
        </p:txBody>
      </p:sp>
      <p:pic>
        <p:nvPicPr>
          <p:cNvPr id="40964" name="Picture 5" descr="p-zacapa23"/>
          <p:cNvPicPr>
            <a:picLocks noChangeAspect="1" noChangeArrowheads="1"/>
          </p:cNvPicPr>
          <p:nvPr/>
        </p:nvPicPr>
        <p:blipFill>
          <a:blip r:embed="rId3"/>
          <a:srcRect/>
          <a:stretch>
            <a:fillRect/>
          </a:stretch>
        </p:blipFill>
        <p:spPr bwMode="auto">
          <a:xfrm>
            <a:off x="0" y="5053013"/>
            <a:ext cx="1203325" cy="1804987"/>
          </a:xfrm>
          <a:prstGeom prst="rect">
            <a:avLst/>
          </a:prstGeom>
          <a:noFill/>
          <a:ln w="9525">
            <a:noFill/>
            <a:miter lim="800000"/>
            <a:headEnd/>
            <a:tailEnd/>
          </a:ln>
        </p:spPr>
      </p:pic>
      <p:pic>
        <p:nvPicPr>
          <p:cNvPr id="40965" name="Picture 7" descr="Myers's%20Planters'%20Punch"/>
          <p:cNvPicPr>
            <a:picLocks noChangeAspect="1" noChangeArrowheads="1"/>
          </p:cNvPicPr>
          <p:nvPr/>
        </p:nvPicPr>
        <p:blipFill>
          <a:blip r:embed="rId4"/>
          <a:srcRect l="62646"/>
          <a:stretch>
            <a:fillRect/>
          </a:stretch>
        </p:blipFill>
        <p:spPr bwMode="auto">
          <a:xfrm>
            <a:off x="0" y="0"/>
            <a:ext cx="708025" cy="1914525"/>
          </a:xfrm>
          <a:prstGeom prst="rect">
            <a:avLst/>
          </a:prstGeom>
          <a:noFill/>
          <a:ln w="9525">
            <a:noFill/>
            <a:miter lim="800000"/>
            <a:headEnd/>
            <a:tailEnd/>
          </a:ln>
        </p:spPr>
      </p:pic>
      <p:pic>
        <p:nvPicPr>
          <p:cNvPr id="40966" name="Picture 9" descr="Bacardi-Light"/>
          <p:cNvPicPr>
            <a:picLocks noChangeAspect="1" noChangeArrowheads="1"/>
          </p:cNvPicPr>
          <p:nvPr/>
        </p:nvPicPr>
        <p:blipFill>
          <a:blip r:embed="rId5"/>
          <a:srcRect l="30222" r="29482"/>
          <a:stretch>
            <a:fillRect/>
          </a:stretch>
        </p:blipFill>
        <p:spPr bwMode="auto">
          <a:xfrm>
            <a:off x="8261350" y="3933825"/>
            <a:ext cx="882650" cy="2924175"/>
          </a:xfrm>
          <a:prstGeom prst="rect">
            <a:avLst/>
          </a:prstGeom>
          <a:noFill/>
          <a:ln w="9525">
            <a:noFill/>
            <a:miter lim="800000"/>
            <a:headEnd/>
            <a:tailEnd/>
          </a:ln>
        </p:spPr>
      </p:pic>
      <p:pic>
        <p:nvPicPr>
          <p:cNvPr id="40967" name="Picture 11" descr="web_image_show2"/>
          <p:cNvPicPr>
            <a:picLocks noChangeAspect="1" noChangeArrowheads="1"/>
          </p:cNvPicPr>
          <p:nvPr/>
        </p:nvPicPr>
        <p:blipFill>
          <a:blip r:embed="rId6"/>
          <a:srcRect/>
          <a:stretch>
            <a:fillRect/>
          </a:stretch>
        </p:blipFill>
        <p:spPr bwMode="auto">
          <a:xfrm>
            <a:off x="20638" y="1916113"/>
            <a:ext cx="1095375" cy="27368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s-ES_tradnl" smtClean="0"/>
              <a:t>Aguardiente de Caña</a:t>
            </a:r>
            <a:endParaRPr lang="es-ES" smtClean="0"/>
          </a:p>
        </p:txBody>
      </p:sp>
      <p:sp>
        <p:nvSpPr>
          <p:cNvPr id="1203203" name="Rectangle 3"/>
          <p:cNvSpPr>
            <a:spLocks noGrp="1" noChangeArrowheads="1"/>
          </p:cNvSpPr>
          <p:nvPr>
            <p:ph type="body" idx="1"/>
          </p:nvPr>
        </p:nvSpPr>
        <p:spPr/>
        <p:txBody>
          <a:bodyPr/>
          <a:lstStyle/>
          <a:p>
            <a:pPr eaLnBrk="1" hangingPunct="1">
              <a:defRPr/>
            </a:pPr>
            <a:r>
              <a:rPr lang="es-ES_tradnl" smtClean="0"/>
              <a:t>Licor destilado a partir de melaza fermentada.</a:t>
            </a:r>
          </a:p>
          <a:p>
            <a:pPr eaLnBrk="1" hangingPunct="1">
              <a:defRPr/>
            </a:pPr>
            <a:r>
              <a:rPr lang="es-ES_tradnl" smtClean="0"/>
              <a:t>No añejado como los rones.</a:t>
            </a:r>
          </a:p>
          <a:p>
            <a:pPr eaLnBrk="1" hangingPunct="1">
              <a:defRPr/>
            </a:pPr>
            <a:r>
              <a:rPr lang="es-ES_tradnl" smtClean="0"/>
              <a:t>De color blanco.</a:t>
            </a:r>
          </a:p>
          <a:p>
            <a:pPr eaLnBrk="1" hangingPunct="1">
              <a:defRPr/>
            </a:pPr>
            <a:r>
              <a:rPr lang="es-ES_tradnl" smtClean="0"/>
              <a:t>De sabor y olor mas fuerte y con fuertes restos de melaza.</a:t>
            </a:r>
          </a:p>
          <a:p>
            <a:pPr eaLnBrk="1" hangingPunct="1">
              <a:defRPr/>
            </a:pPr>
            <a:r>
              <a:rPr lang="es-ES_tradnl" smtClean="0"/>
              <a:t>Comunes en todos los países </a:t>
            </a:r>
            <a:br>
              <a:rPr lang="es-ES_tradnl" smtClean="0"/>
            </a:br>
            <a:r>
              <a:rPr lang="es-ES_tradnl" smtClean="0"/>
              <a:t>    tropicales productores de caña</a:t>
            </a:r>
          </a:p>
        </p:txBody>
      </p:sp>
      <p:pic>
        <p:nvPicPr>
          <p:cNvPr id="41988" name="Picture 7" descr="370px-Cachaca"/>
          <p:cNvPicPr>
            <a:picLocks noChangeAspect="1" noChangeArrowheads="1"/>
          </p:cNvPicPr>
          <p:nvPr/>
        </p:nvPicPr>
        <p:blipFill>
          <a:blip r:embed="rId3"/>
          <a:srcRect l="8199" t="4948" r="5991"/>
          <a:stretch>
            <a:fillRect/>
          </a:stretch>
        </p:blipFill>
        <p:spPr bwMode="auto">
          <a:xfrm>
            <a:off x="7537450" y="4656138"/>
            <a:ext cx="1606550" cy="2201862"/>
          </a:xfrm>
          <a:prstGeom prst="rect">
            <a:avLst/>
          </a:prstGeom>
          <a:noFill/>
          <a:ln w="9525">
            <a:noFill/>
            <a:miter lim="800000"/>
            <a:headEnd/>
            <a:tailEnd/>
          </a:ln>
        </p:spPr>
      </p:pic>
      <p:pic>
        <p:nvPicPr>
          <p:cNvPr id="41989" name="Picture 9" descr="36131889_e1a8cd861a_m"/>
          <p:cNvPicPr>
            <a:picLocks noChangeAspect="1" noChangeArrowheads="1"/>
          </p:cNvPicPr>
          <p:nvPr/>
        </p:nvPicPr>
        <p:blipFill>
          <a:blip r:embed="rId4">
            <a:lum bright="24000" contrast="12000"/>
          </a:blip>
          <a:srcRect l="26414" r="16972" b="19467"/>
          <a:stretch>
            <a:fillRect/>
          </a:stretch>
        </p:blipFill>
        <p:spPr bwMode="auto">
          <a:xfrm>
            <a:off x="0" y="4941888"/>
            <a:ext cx="1795463" cy="1916112"/>
          </a:xfrm>
          <a:prstGeom prst="rect">
            <a:avLst/>
          </a:prstGeom>
          <a:noFill/>
          <a:ln w="9525">
            <a:noFill/>
            <a:miter lim="800000"/>
            <a:headEnd/>
            <a:tailEnd/>
          </a:ln>
        </p:spPr>
      </p:pic>
      <p:pic>
        <p:nvPicPr>
          <p:cNvPr id="41990" name="Picture 10" descr="PICT1195"/>
          <p:cNvPicPr>
            <a:picLocks noChangeAspect="1" noChangeArrowheads="1"/>
          </p:cNvPicPr>
          <p:nvPr/>
        </p:nvPicPr>
        <p:blipFill>
          <a:blip r:embed="rId5">
            <a:lum bright="12000" contrast="12000"/>
          </a:blip>
          <a:srcRect l="44287" t="20671" r="26904" b="15820"/>
          <a:stretch>
            <a:fillRect/>
          </a:stretch>
        </p:blipFill>
        <p:spPr bwMode="auto">
          <a:xfrm>
            <a:off x="7680325" y="0"/>
            <a:ext cx="1463675" cy="242093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s-ES_tradnl" smtClean="0"/>
              <a:t>Licores “Secos”</a:t>
            </a:r>
            <a:endParaRPr lang="es-ES" smtClean="0"/>
          </a:p>
        </p:txBody>
      </p:sp>
      <p:sp>
        <p:nvSpPr>
          <p:cNvPr id="1205251" name="Rectangle 3"/>
          <p:cNvSpPr>
            <a:spLocks noGrp="1" noChangeArrowheads="1"/>
          </p:cNvSpPr>
          <p:nvPr>
            <p:ph type="body" idx="1"/>
          </p:nvPr>
        </p:nvSpPr>
        <p:spPr/>
        <p:txBody>
          <a:bodyPr/>
          <a:lstStyle/>
          <a:p>
            <a:pPr eaLnBrk="1" hangingPunct="1">
              <a:lnSpc>
                <a:spcPct val="90000"/>
              </a:lnSpc>
              <a:defRPr/>
            </a:pPr>
            <a:r>
              <a:rPr lang="es-ES_tradnl" smtClean="0"/>
              <a:t>Son un tipo de destilado, usualmente de caña sin ningún tipo de sabor.</a:t>
            </a:r>
          </a:p>
          <a:p>
            <a:pPr eaLnBrk="1" hangingPunct="1">
              <a:lnSpc>
                <a:spcPct val="90000"/>
              </a:lnSpc>
              <a:defRPr/>
            </a:pPr>
            <a:r>
              <a:rPr lang="es-ES_tradnl" smtClean="0"/>
              <a:t>Son la alternativa tropical barata al vodka.</a:t>
            </a:r>
          </a:p>
          <a:p>
            <a:pPr eaLnBrk="1" hangingPunct="1">
              <a:lnSpc>
                <a:spcPct val="90000"/>
              </a:lnSpc>
              <a:defRPr/>
            </a:pPr>
            <a:r>
              <a:rPr lang="es-ES_tradnl" smtClean="0"/>
              <a:t>Al no tener ningún sabor, pueden mezclarse con cualquier ingrediente, cogiendo el sabor del mismo.</a:t>
            </a:r>
          </a:p>
          <a:p>
            <a:pPr eaLnBrk="1" hangingPunct="1">
              <a:lnSpc>
                <a:spcPct val="90000"/>
              </a:lnSpc>
              <a:defRPr/>
            </a:pPr>
            <a:r>
              <a:rPr lang="es-ES_tradnl" smtClean="0"/>
              <a:t>Normalmente calidad depende de destilación, prefiriéndose mayor destilación para obtener mayor pureza y grado de “seco”.</a:t>
            </a:r>
            <a:endParaRPr lang="es-ES" smtClean="0"/>
          </a:p>
        </p:txBody>
      </p:sp>
      <p:pic>
        <p:nvPicPr>
          <p:cNvPr id="43012" name="Picture 4"/>
          <p:cNvPicPr>
            <a:picLocks noChangeAspect="1" noChangeArrowheads="1"/>
          </p:cNvPicPr>
          <p:nvPr/>
        </p:nvPicPr>
        <p:blipFill>
          <a:blip r:embed="rId3"/>
          <a:srcRect/>
          <a:stretch>
            <a:fillRect/>
          </a:stretch>
        </p:blipFill>
        <p:spPr bwMode="auto">
          <a:xfrm>
            <a:off x="0" y="4437063"/>
            <a:ext cx="1136650" cy="24209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971550" y="-228600"/>
            <a:ext cx="7772400" cy="1143000"/>
          </a:xfrm>
        </p:spPr>
        <p:txBody>
          <a:bodyPr/>
          <a:lstStyle/>
          <a:p>
            <a:pPr eaLnBrk="1" hangingPunct="1"/>
            <a:r>
              <a:rPr lang="es-ES_tradnl" smtClean="0"/>
              <a:t>Mezcal</a:t>
            </a:r>
            <a:endParaRPr lang="es-ES" smtClean="0"/>
          </a:p>
        </p:txBody>
      </p:sp>
      <p:sp>
        <p:nvSpPr>
          <p:cNvPr id="1202179" name="Rectangle 3"/>
          <p:cNvSpPr>
            <a:spLocks noGrp="1" noChangeArrowheads="1"/>
          </p:cNvSpPr>
          <p:nvPr>
            <p:ph type="body" idx="1"/>
          </p:nvPr>
        </p:nvSpPr>
        <p:spPr>
          <a:xfrm>
            <a:off x="1120775" y="1462088"/>
            <a:ext cx="7772400" cy="5638800"/>
          </a:xfrm>
        </p:spPr>
        <p:txBody>
          <a:bodyPr/>
          <a:lstStyle/>
          <a:p>
            <a:pPr eaLnBrk="1" hangingPunct="1">
              <a:lnSpc>
                <a:spcPct val="80000"/>
              </a:lnSpc>
              <a:defRPr/>
            </a:pPr>
            <a:r>
              <a:rPr lang="es-ES" sz="2000" smtClean="0"/>
              <a:t>Toda bebida obtenida de la destilación de jugos fermentados de agave.</a:t>
            </a:r>
          </a:p>
          <a:p>
            <a:pPr eaLnBrk="1" hangingPunct="1">
              <a:lnSpc>
                <a:spcPct val="80000"/>
              </a:lnSpc>
              <a:defRPr/>
            </a:pPr>
            <a:r>
              <a:rPr lang="es-ES" sz="2000" smtClean="0"/>
              <a:t>Según la región, llevan distintos nombres:</a:t>
            </a:r>
          </a:p>
          <a:p>
            <a:pPr lvl="1" eaLnBrk="1" hangingPunct="1">
              <a:lnSpc>
                <a:spcPct val="80000"/>
              </a:lnSpc>
              <a:defRPr/>
            </a:pPr>
            <a:r>
              <a:rPr lang="es-ES" sz="1800" smtClean="0"/>
              <a:t>Bacanora: Sonora</a:t>
            </a:r>
          </a:p>
          <a:p>
            <a:pPr lvl="1" eaLnBrk="1" hangingPunct="1">
              <a:lnSpc>
                <a:spcPct val="80000"/>
              </a:lnSpc>
              <a:defRPr/>
            </a:pPr>
            <a:r>
              <a:rPr lang="es-ES" sz="1800" smtClean="0"/>
              <a:t>Xtabentun: Yucatán</a:t>
            </a:r>
          </a:p>
          <a:p>
            <a:pPr lvl="1" eaLnBrk="1" hangingPunct="1">
              <a:lnSpc>
                <a:spcPct val="80000"/>
              </a:lnSpc>
              <a:defRPr/>
            </a:pPr>
            <a:r>
              <a:rPr lang="es-ES" sz="1800" smtClean="0"/>
              <a:t>Charanda: Michoacán (con trozo caña en botella)</a:t>
            </a:r>
          </a:p>
          <a:p>
            <a:pPr lvl="1" eaLnBrk="1" hangingPunct="1">
              <a:lnSpc>
                <a:spcPct val="80000"/>
              </a:lnSpc>
              <a:defRPr/>
            </a:pPr>
            <a:r>
              <a:rPr lang="es-ES" sz="1800" smtClean="0"/>
              <a:t>Sotol: Chihuahua</a:t>
            </a:r>
          </a:p>
          <a:p>
            <a:pPr lvl="1" eaLnBrk="1" hangingPunct="1">
              <a:lnSpc>
                <a:spcPct val="80000"/>
              </a:lnSpc>
              <a:defRPr/>
            </a:pPr>
            <a:r>
              <a:rPr lang="es-ES" sz="1800" smtClean="0"/>
              <a:t>Comiteco: Chiapas</a:t>
            </a:r>
          </a:p>
          <a:p>
            <a:pPr lvl="1" eaLnBrk="1" hangingPunct="1">
              <a:lnSpc>
                <a:spcPct val="80000"/>
              </a:lnSpc>
              <a:defRPr/>
            </a:pPr>
            <a:r>
              <a:rPr lang="es-ES" sz="1800" smtClean="0"/>
              <a:t>Mezcal: Oaxaca (suele llevar gusano)</a:t>
            </a:r>
          </a:p>
          <a:p>
            <a:pPr lvl="1" eaLnBrk="1" hangingPunct="1">
              <a:lnSpc>
                <a:spcPct val="80000"/>
              </a:lnSpc>
              <a:defRPr/>
            </a:pPr>
            <a:r>
              <a:rPr lang="es-ES" sz="1800" smtClean="0"/>
              <a:t>Tequila</a:t>
            </a:r>
          </a:p>
          <a:p>
            <a:pPr lvl="2" eaLnBrk="1" hangingPunct="1">
              <a:lnSpc>
                <a:spcPct val="80000"/>
              </a:lnSpc>
              <a:defRPr/>
            </a:pPr>
            <a:r>
              <a:rPr lang="es-ES" sz="1600" u="sng" smtClean="0"/>
              <a:t>Jalisco</a:t>
            </a:r>
            <a:r>
              <a:rPr lang="es-ES" sz="1600" smtClean="0"/>
              <a:t>, Michoacán, Guanajuato, Nayarit y Tamaulipas</a:t>
            </a:r>
          </a:p>
          <a:p>
            <a:pPr lvl="2" eaLnBrk="1" hangingPunct="1">
              <a:lnSpc>
                <a:spcPct val="80000"/>
              </a:lnSpc>
              <a:defRPr/>
            </a:pPr>
            <a:r>
              <a:rPr lang="es-ES" sz="1600" smtClean="0"/>
              <a:t>Agave azul. Mixto (&gt;60%), Agave azul (100%).</a:t>
            </a:r>
          </a:p>
          <a:p>
            <a:pPr lvl="2" eaLnBrk="1" hangingPunct="1">
              <a:lnSpc>
                <a:spcPct val="80000"/>
              </a:lnSpc>
              <a:defRPr/>
            </a:pPr>
            <a:r>
              <a:rPr lang="es-ES" sz="1600" smtClean="0"/>
              <a:t>No lleva gusano.</a:t>
            </a:r>
          </a:p>
          <a:p>
            <a:pPr eaLnBrk="1" hangingPunct="1">
              <a:lnSpc>
                <a:spcPct val="80000"/>
              </a:lnSpc>
              <a:defRPr/>
            </a:pPr>
            <a:r>
              <a:rPr lang="es-ES" sz="2000" smtClean="0"/>
              <a:t>Designaciones: </a:t>
            </a:r>
          </a:p>
          <a:p>
            <a:pPr lvl="1" eaLnBrk="1" hangingPunct="1">
              <a:lnSpc>
                <a:spcPct val="80000"/>
              </a:lnSpc>
              <a:defRPr/>
            </a:pPr>
            <a:r>
              <a:rPr lang="es-ES" sz="1800" smtClean="0"/>
              <a:t>Plata o Blanco Embotellado no mas de 60 dias despues de destilado. claro.</a:t>
            </a:r>
          </a:p>
          <a:p>
            <a:pPr lvl="1" eaLnBrk="1" hangingPunct="1">
              <a:lnSpc>
                <a:spcPct val="80000"/>
              </a:lnSpc>
              <a:defRPr/>
            </a:pPr>
            <a:r>
              <a:rPr lang="es-ES" sz="1800" smtClean="0"/>
              <a:t>Oro- Igual que plata, pero coloreado con caramelo. </a:t>
            </a:r>
          </a:p>
          <a:p>
            <a:pPr lvl="1" eaLnBrk="1" hangingPunct="1">
              <a:lnSpc>
                <a:spcPct val="80000"/>
              </a:lnSpc>
              <a:defRPr/>
            </a:pPr>
            <a:r>
              <a:rPr lang="es-ES" sz="1800" smtClean="0"/>
              <a:t>Reposado- Que ha reposado de 2 meses a un año en un barril.  </a:t>
            </a:r>
          </a:p>
          <a:p>
            <a:pPr lvl="1" eaLnBrk="1" hangingPunct="1">
              <a:lnSpc>
                <a:spcPct val="80000"/>
              </a:lnSpc>
              <a:defRPr/>
            </a:pPr>
            <a:r>
              <a:rPr lang="es-ES" sz="1800" smtClean="0"/>
              <a:t>Añejo- Añejado en bariles de madera por mas de un año. </a:t>
            </a:r>
          </a:p>
        </p:txBody>
      </p:sp>
      <p:pic>
        <p:nvPicPr>
          <p:cNvPr id="44036" name="Picture 4" descr="Agave%20parrasana"/>
          <p:cNvPicPr>
            <a:picLocks noChangeAspect="1" noChangeArrowheads="1"/>
          </p:cNvPicPr>
          <p:nvPr/>
        </p:nvPicPr>
        <p:blipFill>
          <a:blip r:embed="rId3">
            <a:lum bright="36000" contrast="18000"/>
          </a:blip>
          <a:srcRect/>
          <a:stretch>
            <a:fillRect/>
          </a:stretch>
        </p:blipFill>
        <p:spPr bwMode="auto">
          <a:xfrm>
            <a:off x="7451725" y="0"/>
            <a:ext cx="1692275" cy="1508125"/>
          </a:xfrm>
          <a:prstGeom prst="rect">
            <a:avLst/>
          </a:prstGeom>
          <a:noFill/>
          <a:ln w="9525">
            <a:noFill/>
            <a:miter lim="800000"/>
            <a:headEnd/>
            <a:tailEnd/>
          </a:ln>
        </p:spPr>
      </p:pic>
      <p:pic>
        <p:nvPicPr>
          <p:cNvPr id="44037" name="Picture 6" descr="mezcal-y-gusano"/>
          <p:cNvPicPr>
            <a:picLocks noChangeAspect="1" noChangeArrowheads="1"/>
          </p:cNvPicPr>
          <p:nvPr/>
        </p:nvPicPr>
        <p:blipFill>
          <a:blip r:embed="rId4"/>
          <a:srcRect/>
          <a:stretch>
            <a:fillRect/>
          </a:stretch>
        </p:blipFill>
        <p:spPr bwMode="auto">
          <a:xfrm>
            <a:off x="0" y="2349500"/>
            <a:ext cx="1501775" cy="1727200"/>
          </a:xfrm>
          <a:prstGeom prst="rect">
            <a:avLst/>
          </a:prstGeom>
          <a:noFill/>
          <a:ln w="9525">
            <a:noFill/>
            <a:miter lim="800000"/>
            <a:headEnd/>
            <a:tailEnd/>
          </a:ln>
        </p:spPr>
      </p:pic>
      <p:pic>
        <p:nvPicPr>
          <p:cNvPr id="44038" name="Picture 8" descr="varietes_de_tequila_"/>
          <p:cNvPicPr>
            <a:picLocks noChangeAspect="1" noChangeArrowheads="1"/>
          </p:cNvPicPr>
          <p:nvPr/>
        </p:nvPicPr>
        <p:blipFill>
          <a:blip r:embed="rId5"/>
          <a:srcRect/>
          <a:stretch>
            <a:fillRect/>
          </a:stretch>
        </p:blipFill>
        <p:spPr bwMode="auto">
          <a:xfrm>
            <a:off x="0" y="0"/>
            <a:ext cx="1403350" cy="1412875"/>
          </a:xfrm>
          <a:prstGeom prst="rect">
            <a:avLst/>
          </a:prstGeom>
          <a:noFill/>
          <a:ln w="9525">
            <a:noFill/>
            <a:miter lim="800000"/>
            <a:headEnd/>
            <a:tailEnd/>
          </a:ln>
        </p:spPr>
      </p:pic>
      <p:pic>
        <p:nvPicPr>
          <p:cNvPr id="44039" name="Picture 10" descr="266177g"/>
          <p:cNvPicPr>
            <a:picLocks noChangeAspect="1" noChangeArrowheads="1"/>
          </p:cNvPicPr>
          <p:nvPr/>
        </p:nvPicPr>
        <p:blipFill>
          <a:blip r:embed="rId6"/>
          <a:srcRect l="28896" r="32578"/>
          <a:stretch>
            <a:fillRect/>
          </a:stretch>
        </p:blipFill>
        <p:spPr bwMode="auto">
          <a:xfrm>
            <a:off x="60325" y="4292600"/>
            <a:ext cx="762000" cy="24923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s-ES" smtClean="0"/>
              <a:t>Objetivos</a:t>
            </a:r>
          </a:p>
        </p:txBody>
      </p:sp>
      <p:sp>
        <p:nvSpPr>
          <p:cNvPr id="1122307" name="Rectangle 3"/>
          <p:cNvSpPr>
            <a:spLocks noGrp="1" noChangeArrowheads="1"/>
          </p:cNvSpPr>
          <p:nvPr>
            <p:ph type="body" idx="1"/>
          </p:nvPr>
        </p:nvSpPr>
        <p:spPr>
          <a:xfrm>
            <a:off x="611188" y="1066800"/>
            <a:ext cx="7772400" cy="5638800"/>
          </a:xfrm>
        </p:spPr>
        <p:txBody>
          <a:bodyPr/>
          <a:lstStyle/>
          <a:p>
            <a:pPr eaLnBrk="1" hangingPunct="1">
              <a:defRPr/>
            </a:pPr>
            <a:r>
              <a:rPr lang="es-EC" smtClean="0"/>
              <a:t>Dar idea global, integrada y práctica del alcohol, sus propiedades, usos e historia, desde el punto de vista de catalizador social.</a:t>
            </a:r>
          </a:p>
          <a:p>
            <a:pPr eaLnBrk="1" hangingPunct="1">
              <a:defRPr/>
            </a:pPr>
            <a:r>
              <a:rPr lang="es-EC" smtClean="0"/>
              <a:t>Dar conocimientos y destrezas básicas que le permitan profundizar el tema por sí mismo.</a:t>
            </a:r>
          </a:p>
          <a:p>
            <a:pPr eaLnBrk="1" hangingPunct="1">
              <a:defRPr/>
            </a:pPr>
            <a:r>
              <a:rPr lang="es-EC" smtClean="0"/>
              <a:t>Esto NO es un listado de </a:t>
            </a:r>
            <a:br>
              <a:rPr lang="es-EC" smtClean="0"/>
            </a:br>
            <a:r>
              <a:rPr lang="es-EC" smtClean="0"/>
              <a:t>recetas de cocteles.</a:t>
            </a:r>
          </a:p>
        </p:txBody>
      </p:sp>
      <p:pic>
        <p:nvPicPr>
          <p:cNvPr id="8196" name="Picture 5" descr="drinks"/>
          <p:cNvPicPr>
            <a:picLocks noChangeAspect="1" noChangeArrowheads="1"/>
          </p:cNvPicPr>
          <p:nvPr/>
        </p:nvPicPr>
        <p:blipFill>
          <a:blip r:embed="rId3"/>
          <a:srcRect l="16760" b="22322"/>
          <a:stretch>
            <a:fillRect/>
          </a:stretch>
        </p:blipFill>
        <p:spPr bwMode="auto">
          <a:xfrm>
            <a:off x="7337425" y="4724400"/>
            <a:ext cx="1806575" cy="21336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s-ES" smtClean="0"/>
              <a:t>Licores de Naranja</a:t>
            </a:r>
          </a:p>
        </p:txBody>
      </p:sp>
      <p:sp>
        <p:nvSpPr>
          <p:cNvPr id="1171459" name="Rectangle 3"/>
          <p:cNvSpPr>
            <a:spLocks noGrp="1" noChangeArrowheads="1"/>
          </p:cNvSpPr>
          <p:nvPr>
            <p:ph type="body" idx="1"/>
          </p:nvPr>
        </p:nvSpPr>
        <p:spPr/>
        <p:txBody>
          <a:bodyPr/>
          <a:lstStyle/>
          <a:p>
            <a:pPr eaLnBrk="1" hangingPunct="1">
              <a:defRPr/>
            </a:pPr>
            <a:r>
              <a:rPr lang="es-ES" smtClean="0"/>
              <a:t>Cointreau</a:t>
            </a:r>
          </a:p>
          <a:p>
            <a:pPr eaLnBrk="1" hangingPunct="1">
              <a:defRPr/>
            </a:pPr>
            <a:r>
              <a:rPr lang="es-ES" smtClean="0"/>
              <a:t>Curacao: Orange, Blue, Triple sec</a:t>
            </a:r>
          </a:p>
          <a:p>
            <a:pPr eaLnBrk="1" hangingPunct="1">
              <a:defRPr/>
            </a:pPr>
            <a:r>
              <a:rPr lang="es-ES" smtClean="0"/>
              <a:t>Grand Marnier: Brandy de frutas.</a:t>
            </a:r>
          </a:p>
          <a:p>
            <a:pPr eaLnBrk="1" hangingPunct="1">
              <a:defRPr/>
            </a:pPr>
            <a:r>
              <a:rPr lang="es-ES" smtClean="0"/>
              <a:t>Muy usados en cocteles, combinados o cocina.</a:t>
            </a:r>
          </a:p>
          <a:p>
            <a:pPr eaLnBrk="1" hangingPunct="1">
              <a:defRPr/>
            </a:pPr>
            <a:r>
              <a:rPr lang="es-ES" smtClean="0"/>
              <a:t>Imparten aroma y sabor especial. </a:t>
            </a:r>
          </a:p>
        </p:txBody>
      </p:sp>
      <p:pic>
        <p:nvPicPr>
          <p:cNvPr id="45060" name="Picture 5" descr="cointreau_L"/>
          <p:cNvPicPr>
            <a:picLocks noChangeAspect="1" noChangeArrowheads="1"/>
          </p:cNvPicPr>
          <p:nvPr/>
        </p:nvPicPr>
        <p:blipFill>
          <a:blip r:embed="rId3">
            <a:lum bright="-12000"/>
          </a:blip>
          <a:srcRect l="20605" r="24394"/>
          <a:stretch>
            <a:fillRect/>
          </a:stretch>
        </p:blipFill>
        <p:spPr bwMode="auto">
          <a:xfrm>
            <a:off x="1763713" y="4476750"/>
            <a:ext cx="1152525" cy="2381250"/>
          </a:xfrm>
          <a:prstGeom prst="rect">
            <a:avLst/>
          </a:prstGeom>
          <a:noFill/>
          <a:ln w="9525">
            <a:noFill/>
            <a:miter lim="800000"/>
            <a:headEnd/>
            <a:tailEnd/>
          </a:ln>
        </p:spPr>
      </p:pic>
      <p:pic>
        <p:nvPicPr>
          <p:cNvPr id="45061" name="Picture 6" descr="1923"/>
          <p:cNvPicPr>
            <a:picLocks noChangeAspect="1" noChangeArrowheads="1"/>
          </p:cNvPicPr>
          <p:nvPr/>
        </p:nvPicPr>
        <p:blipFill>
          <a:blip r:embed="rId4"/>
          <a:srcRect/>
          <a:stretch>
            <a:fillRect/>
          </a:stretch>
        </p:blipFill>
        <p:spPr bwMode="auto">
          <a:xfrm>
            <a:off x="3059113" y="4514850"/>
            <a:ext cx="1428750" cy="2343150"/>
          </a:xfrm>
          <a:prstGeom prst="rect">
            <a:avLst/>
          </a:prstGeom>
          <a:noFill/>
          <a:ln w="9525">
            <a:noFill/>
            <a:miter lim="800000"/>
            <a:headEnd/>
            <a:tailEnd/>
          </a:ln>
        </p:spPr>
      </p:pic>
      <p:pic>
        <p:nvPicPr>
          <p:cNvPr id="45062" name="Picture 8" descr="Curacao Triple Sec - Gabriel Boudier"/>
          <p:cNvPicPr>
            <a:picLocks noChangeAspect="1" noChangeArrowheads="1"/>
          </p:cNvPicPr>
          <p:nvPr/>
        </p:nvPicPr>
        <p:blipFill>
          <a:blip r:embed="rId5"/>
          <a:srcRect l="9993" r="9993"/>
          <a:stretch>
            <a:fillRect/>
          </a:stretch>
        </p:blipFill>
        <p:spPr bwMode="auto">
          <a:xfrm>
            <a:off x="4695825" y="4581525"/>
            <a:ext cx="1820863" cy="2276475"/>
          </a:xfrm>
          <a:prstGeom prst="rect">
            <a:avLst/>
          </a:prstGeom>
          <a:noFill/>
          <a:ln w="9525">
            <a:noFill/>
            <a:miter lim="800000"/>
            <a:headEnd/>
            <a:tailEnd/>
          </a:ln>
        </p:spPr>
      </p:pic>
      <p:pic>
        <p:nvPicPr>
          <p:cNvPr id="45063" name="Picture 10" descr="fddkSpiritsBy_NameAllGrand_Marnier_Triple_Orange_Liqueur-resized200"/>
          <p:cNvPicPr>
            <a:picLocks noChangeAspect="1" noChangeArrowheads="1"/>
          </p:cNvPicPr>
          <p:nvPr/>
        </p:nvPicPr>
        <p:blipFill>
          <a:blip r:embed="rId6"/>
          <a:srcRect l="11333" r="9334"/>
          <a:stretch>
            <a:fillRect/>
          </a:stretch>
        </p:blipFill>
        <p:spPr bwMode="auto">
          <a:xfrm>
            <a:off x="6926263" y="4319588"/>
            <a:ext cx="2035175" cy="2565400"/>
          </a:xfrm>
          <a:prstGeom prst="rect">
            <a:avLst/>
          </a:prstGeom>
          <a:noFill/>
          <a:ln w="9525">
            <a:noFill/>
            <a:miter lim="800000"/>
            <a:headEnd/>
            <a:tailEnd/>
          </a:ln>
        </p:spPr>
      </p:pic>
      <p:pic>
        <p:nvPicPr>
          <p:cNvPr id="45064" name="Picture 11" descr="gfeditors"/>
          <p:cNvPicPr>
            <a:picLocks noChangeAspect="1" noChangeArrowheads="1"/>
          </p:cNvPicPr>
          <p:nvPr/>
        </p:nvPicPr>
        <p:blipFill>
          <a:blip r:embed="rId7"/>
          <a:srcRect b="22421"/>
          <a:stretch>
            <a:fillRect/>
          </a:stretch>
        </p:blipFill>
        <p:spPr bwMode="auto">
          <a:xfrm>
            <a:off x="250825" y="0"/>
            <a:ext cx="2171700" cy="620713"/>
          </a:xfrm>
          <a:prstGeom prst="rect">
            <a:avLst/>
          </a:prstGeom>
          <a:noFill/>
          <a:ln w="9525">
            <a:noFill/>
            <a:miter lim="800000"/>
            <a:headEnd/>
            <a:tailEnd/>
          </a:ln>
        </p:spPr>
      </p:pic>
      <p:pic>
        <p:nvPicPr>
          <p:cNvPr id="45065" name="Picture 13" descr="Curacao Blue - 0.7l"/>
          <p:cNvPicPr>
            <a:picLocks noChangeAspect="1" noChangeArrowheads="1"/>
          </p:cNvPicPr>
          <p:nvPr/>
        </p:nvPicPr>
        <p:blipFill>
          <a:blip r:embed="rId8"/>
          <a:srcRect l="22542" r="22321"/>
          <a:stretch>
            <a:fillRect/>
          </a:stretch>
        </p:blipFill>
        <p:spPr bwMode="auto">
          <a:xfrm>
            <a:off x="827088" y="4437063"/>
            <a:ext cx="792162" cy="226218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s-ES_tradnl" smtClean="0"/>
              <a:t>Anisados y Absenta</a:t>
            </a:r>
            <a:endParaRPr lang="es-ES" smtClean="0"/>
          </a:p>
        </p:txBody>
      </p:sp>
      <p:sp>
        <p:nvSpPr>
          <p:cNvPr id="1204227" name="Rectangle 3"/>
          <p:cNvSpPr>
            <a:spLocks noGrp="1" noChangeArrowheads="1"/>
          </p:cNvSpPr>
          <p:nvPr>
            <p:ph type="body" idx="1"/>
          </p:nvPr>
        </p:nvSpPr>
        <p:spPr>
          <a:xfrm>
            <a:off x="1408113" y="1066800"/>
            <a:ext cx="7772400" cy="5638800"/>
          </a:xfrm>
        </p:spPr>
        <p:txBody>
          <a:bodyPr/>
          <a:lstStyle/>
          <a:p>
            <a:pPr lvl="1" eaLnBrk="1" hangingPunct="1">
              <a:defRPr/>
            </a:pPr>
            <a:r>
              <a:rPr lang="es-ES_tradnl" smtClean="0"/>
              <a:t>Licor aromatizado con semilla de anís.</a:t>
            </a:r>
          </a:p>
          <a:p>
            <a:pPr lvl="1" eaLnBrk="1" hangingPunct="1">
              <a:defRPr/>
            </a:pPr>
            <a:r>
              <a:rPr lang="es-ES_tradnl" smtClean="0"/>
              <a:t>Se macera el licor con el anís y azúcar en algunos casos. Luego se vuelve a destilar.</a:t>
            </a:r>
          </a:p>
          <a:p>
            <a:pPr lvl="1" eaLnBrk="1" hangingPunct="1">
              <a:defRPr/>
            </a:pPr>
            <a:r>
              <a:rPr lang="es-ES_tradnl" smtClean="0"/>
              <a:t>Absenta son licores de anís y aceites de absenta. Mucho mas fuerte y con la peculiaridad que se vuelven lechosos al contacto con el agua.</a:t>
            </a:r>
            <a:endParaRPr lang="es-ES" smtClean="0"/>
          </a:p>
        </p:txBody>
      </p:sp>
      <p:pic>
        <p:nvPicPr>
          <p:cNvPr id="46084" name="Picture 5" descr="pernod"/>
          <p:cNvPicPr>
            <a:picLocks noChangeAspect="1" noChangeArrowheads="1"/>
          </p:cNvPicPr>
          <p:nvPr/>
        </p:nvPicPr>
        <p:blipFill>
          <a:blip r:embed="rId3"/>
          <a:srcRect/>
          <a:stretch>
            <a:fillRect/>
          </a:stretch>
        </p:blipFill>
        <p:spPr bwMode="auto">
          <a:xfrm>
            <a:off x="0" y="3500438"/>
            <a:ext cx="2076450" cy="3357562"/>
          </a:xfrm>
          <a:prstGeom prst="rect">
            <a:avLst/>
          </a:prstGeom>
          <a:noFill/>
          <a:ln w="9525">
            <a:noFill/>
            <a:miter lim="800000"/>
            <a:headEnd/>
            <a:tailEnd/>
          </a:ln>
        </p:spPr>
      </p:pic>
      <p:pic>
        <p:nvPicPr>
          <p:cNvPr id="46085" name="Picture 7" descr="trop_anisado"/>
          <p:cNvPicPr>
            <a:picLocks noChangeAspect="1" noChangeArrowheads="1"/>
          </p:cNvPicPr>
          <p:nvPr/>
        </p:nvPicPr>
        <p:blipFill>
          <a:blip r:embed="rId4"/>
          <a:srcRect l="18413" r="50652"/>
          <a:stretch>
            <a:fillRect/>
          </a:stretch>
        </p:blipFill>
        <p:spPr bwMode="auto">
          <a:xfrm>
            <a:off x="2051050" y="4402138"/>
            <a:ext cx="792163" cy="2455862"/>
          </a:xfrm>
          <a:prstGeom prst="rect">
            <a:avLst/>
          </a:prstGeom>
          <a:noFill/>
          <a:ln w="9525">
            <a:noFill/>
            <a:miter lim="800000"/>
            <a:headEnd/>
            <a:tailEnd/>
          </a:ln>
        </p:spPr>
      </p:pic>
      <p:pic>
        <p:nvPicPr>
          <p:cNvPr id="46086" name="Picture 9" descr="o_anisado%20refinado"/>
          <p:cNvPicPr>
            <a:picLocks noChangeAspect="1" noChangeArrowheads="1"/>
          </p:cNvPicPr>
          <p:nvPr/>
        </p:nvPicPr>
        <p:blipFill>
          <a:blip r:embed="rId5"/>
          <a:srcRect/>
          <a:stretch>
            <a:fillRect/>
          </a:stretch>
        </p:blipFill>
        <p:spPr bwMode="auto">
          <a:xfrm>
            <a:off x="2843213" y="4791075"/>
            <a:ext cx="1905000" cy="2066925"/>
          </a:xfrm>
          <a:prstGeom prst="rect">
            <a:avLst/>
          </a:prstGeom>
          <a:noFill/>
          <a:ln w="9525">
            <a:noFill/>
            <a:miter lim="800000"/>
            <a:headEnd/>
            <a:tailEnd/>
          </a:ln>
        </p:spPr>
      </p:pic>
      <p:pic>
        <p:nvPicPr>
          <p:cNvPr id="46087" name="Picture 11" descr="1f4f"/>
          <p:cNvPicPr>
            <a:picLocks noChangeAspect="1" noChangeArrowheads="1"/>
          </p:cNvPicPr>
          <p:nvPr/>
        </p:nvPicPr>
        <p:blipFill>
          <a:blip r:embed="rId6"/>
          <a:srcRect/>
          <a:stretch>
            <a:fillRect/>
          </a:stretch>
        </p:blipFill>
        <p:spPr bwMode="auto">
          <a:xfrm>
            <a:off x="7172325" y="4508500"/>
            <a:ext cx="1971675" cy="2349500"/>
          </a:xfrm>
          <a:prstGeom prst="rect">
            <a:avLst/>
          </a:prstGeom>
          <a:noFill/>
          <a:ln w="9525">
            <a:noFill/>
            <a:miter lim="800000"/>
            <a:headEnd/>
            <a:tailEnd/>
          </a:ln>
        </p:spPr>
      </p:pic>
      <p:pic>
        <p:nvPicPr>
          <p:cNvPr id="46088" name="Picture 13" descr="23351781"/>
          <p:cNvPicPr>
            <a:picLocks noChangeAspect="1" noChangeArrowheads="1"/>
          </p:cNvPicPr>
          <p:nvPr/>
        </p:nvPicPr>
        <p:blipFill>
          <a:blip r:embed="rId7"/>
          <a:srcRect l="34181" r="27307"/>
          <a:stretch>
            <a:fillRect/>
          </a:stretch>
        </p:blipFill>
        <p:spPr bwMode="auto">
          <a:xfrm>
            <a:off x="8494713" y="0"/>
            <a:ext cx="649287" cy="1428750"/>
          </a:xfrm>
          <a:prstGeom prst="rect">
            <a:avLst/>
          </a:prstGeom>
          <a:noFill/>
          <a:ln w="9525">
            <a:noFill/>
            <a:miter lim="800000"/>
            <a:headEnd/>
            <a:tailEnd/>
          </a:ln>
        </p:spPr>
      </p:pic>
      <p:pic>
        <p:nvPicPr>
          <p:cNvPr id="46089" name="Picture 15" descr="Anis%20Chinchon%20Dulce"/>
          <p:cNvPicPr>
            <a:picLocks noChangeAspect="1" noChangeArrowheads="1"/>
          </p:cNvPicPr>
          <p:nvPr/>
        </p:nvPicPr>
        <p:blipFill>
          <a:blip r:embed="rId8"/>
          <a:srcRect/>
          <a:stretch>
            <a:fillRect/>
          </a:stretch>
        </p:blipFill>
        <p:spPr bwMode="auto">
          <a:xfrm>
            <a:off x="0" y="0"/>
            <a:ext cx="930275" cy="3429000"/>
          </a:xfrm>
          <a:prstGeom prst="rect">
            <a:avLst/>
          </a:prstGeom>
          <a:noFill/>
          <a:ln w="9525">
            <a:noFill/>
            <a:miter lim="800000"/>
            <a:headEnd/>
            <a:tailEnd/>
          </a:ln>
        </p:spPr>
      </p:pic>
      <p:pic>
        <p:nvPicPr>
          <p:cNvPr id="46090" name="Picture 16" descr="PICT1194"/>
          <p:cNvPicPr>
            <a:picLocks noChangeAspect="1" noChangeArrowheads="1"/>
          </p:cNvPicPr>
          <p:nvPr/>
        </p:nvPicPr>
        <p:blipFill>
          <a:blip r:embed="rId9">
            <a:lum contrast="30000"/>
          </a:blip>
          <a:srcRect l="19972" t="40361" r="20041" b="7706"/>
          <a:stretch>
            <a:fillRect/>
          </a:stretch>
        </p:blipFill>
        <p:spPr bwMode="auto">
          <a:xfrm>
            <a:off x="4906963" y="4292600"/>
            <a:ext cx="2222500" cy="25654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9" descr="BOLS - Kirsch 50cl Bottle Liqueur"/>
          <p:cNvPicPr>
            <a:picLocks noChangeAspect="1" noChangeArrowheads="1"/>
          </p:cNvPicPr>
          <p:nvPr/>
        </p:nvPicPr>
        <p:blipFill>
          <a:blip r:embed="rId3"/>
          <a:srcRect l="33022" r="29166"/>
          <a:stretch>
            <a:fillRect/>
          </a:stretch>
        </p:blipFill>
        <p:spPr bwMode="auto">
          <a:xfrm>
            <a:off x="6300788" y="5157788"/>
            <a:ext cx="642937" cy="1700212"/>
          </a:xfrm>
          <a:prstGeom prst="rect">
            <a:avLst/>
          </a:prstGeom>
          <a:noFill/>
          <a:ln w="9525">
            <a:noFill/>
            <a:miter lim="800000"/>
            <a:headEnd/>
            <a:tailEnd/>
          </a:ln>
        </p:spPr>
      </p:pic>
      <p:sp>
        <p:nvSpPr>
          <p:cNvPr id="47107" name="Rectangle 2"/>
          <p:cNvSpPr>
            <a:spLocks noGrp="1" noChangeArrowheads="1"/>
          </p:cNvSpPr>
          <p:nvPr>
            <p:ph type="title"/>
          </p:nvPr>
        </p:nvSpPr>
        <p:spPr>
          <a:xfrm>
            <a:off x="900113" y="-242888"/>
            <a:ext cx="7772400" cy="1143001"/>
          </a:xfrm>
        </p:spPr>
        <p:txBody>
          <a:bodyPr/>
          <a:lstStyle/>
          <a:p>
            <a:pPr eaLnBrk="1" hangingPunct="1"/>
            <a:r>
              <a:rPr lang="es-ES_tradnl" smtClean="0"/>
              <a:t>Licores, Cremas y Schnapps</a:t>
            </a:r>
            <a:endParaRPr lang="es-ES" smtClean="0"/>
          </a:p>
        </p:txBody>
      </p:sp>
      <p:sp>
        <p:nvSpPr>
          <p:cNvPr id="1206275" name="Rectangle 3"/>
          <p:cNvSpPr>
            <a:spLocks noGrp="1" noChangeArrowheads="1"/>
          </p:cNvSpPr>
          <p:nvPr>
            <p:ph type="body" idx="1"/>
          </p:nvPr>
        </p:nvSpPr>
        <p:spPr>
          <a:xfrm>
            <a:off x="1042988" y="476250"/>
            <a:ext cx="7772400" cy="5638800"/>
          </a:xfrm>
        </p:spPr>
        <p:txBody>
          <a:bodyPr/>
          <a:lstStyle/>
          <a:p>
            <a:pPr eaLnBrk="1" hangingPunct="1">
              <a:lnSpc>
                <a:spcPct val="90000"/>
              </a:lnSpc>
              <a:defRPr/>
            </a:pPr>
            <a:r>
              <a:rPr lang="es-ES_tradnl" sz="2800" smtClean="0"/>
              <a:t>Advocaat</a:t>
            </a:r>
          </a:p>
          <a:p>
            <a:pPr eaLnBrk="1" hangingPunct="1">
              <a:lnSpc>
                <a:spcPct val="90000"/>
              </a:lnSpc>
              <a:defRPr/>
            </a:pPr>
            <a:r>
              <a:rPr lang="es-ES_tradnl" sz="2800" smtClean="0"/>
              <a:t>Anissette</a:t>
            </a:r>
          </a:p>
          <a:p>
            <a:pPr eaLnBrk="1" hangingPunct="1">
              <a:lnSpc>
                <a:spcPct val="90000"/>
              </a:lnSpc>
              <a:defRPr/>
            </a:pPr>
            <a:r>
              <a:rPr lang="es-ES" sz="2800" smtClean="0"/>
              <a:t>Apricot Brandy </a:t>
            </a:r>
          </a:p>
          <a:p>
            <a:pPr eaLnBrk="1" hangingPunct="1">
              <a:lnSpc>
                <a:spcPct val="90000"/>
              </a:lnSpc>
              <a:defRPr/>
            </a:pPr>
            <a:r>
              <a:rPr lang="es-ES_tradnl" sz="2800" smtClean="0"/>
              <a:t>Calvados</a:t>
            </a:r>
          </a:p>
          <a:p>
            <a:pPr eaLnBrk="1" hangingPunct="1">
              <a:lnSpc>
                <a:spcPct val="90000"/>
              </a:lnSpc>
              <a:defRPr/>
            </a:pPr>
            <a:r>
              <a:rPr lang="es-ES_tradnl" sz="2800" smtClean="0"/>
              <a:t>Cherry Brandy</a:t>
            </a:r>
          </a:p>
          <a:p>
            <a:pPr eaLnBrk="1" hangingPunct="1">
              <a:lnSpc>
                <a:spcPct val="90000"/>
              </a:lnSpc>
              <a:defRPr/>
            </a:pPr>
            <a:r>
              <a:rPr lang="es-ES_tradnl" sz="2800" smtClean="0"/>
              <a:t>Creme de Cassis</a:t>
            </a:r>
          </a:p>
          <a:p>
            <a:pPr eaLnBrk="1" hangingPunct="1">
              <a:lnSpc>
                <a:spcPct val="90000"/>
              </a:lnSpc>
              <a:defRPr/>
            </a:pPr>
            <a:r>
              <a:rPr lang="es-ES_tradnl" sz="2800" smtClean="0"/>
              <a:t>Creme de Cacao &amp; Menthe</a:t>
            </a:r>
          </a:p>
          <a:p>
            <a:pPr lvl="1" eaLnBrk="1" hangingPunct="1">
              <a:lnSpc>
                <a:spcPct val="90000"/>
              </a:lnSpc>
              <a:defRPr/>
            </a:pPr>
            <a:r>
              <a:rPr lang="es-ES_tradnl" sz="2400" smtClean="0"/>
              <a:t>Blanca</a:t>
            </a:r>
          </a:p>
          <a:p>
            <a:pPr lvl="1" eaLnBrk="1" hangingPunct="1">
              <a:lnSpc>
                <a:spcPct val="90000"/>
              </a:lnSpc>
              <a:defRPr/>
            </a:pPr>
            <a:r>
              <a:rPr lang="es-ES_tradnl" sz="2400" smtClean="0"/>
              <a:t>Verde</a:t>
            </a:r>
          </a:p>
          <a:p>
            <a:pPr eaLnBrk="1" hangingPunct="1">
              <a:lnSpc>
                <a:spcPct val="90000"/>
              </a:lnSpc>
              <a:defRPr/>
            </a:pPr>
            <a:r>
              <a:rPr lang="es-ES" sz="2800" smtClean="0"/>
              <a:t>Grand Marnier</a:t>
            </a:r>
          </a:p>
          <a:p>
            <a:pPr eaLnBrk="1" hangingPunct="1">
              <a:lnSpc>
                <a:spcPct val="90000"/>
              </a:lnSpc>
              <a:defRPr/>
            </a:pPr>
            <a:r>
              <a:rPr lang="es-ES_tradnl" sz="2800" smtClean="0"/>
              <a:t>Kahlua</a:t>
            </a:r>
          </a:p>
          <a:p>
            <a:pPr eaLnBrk="1" hangingPunct="1">
              <a:lnSpc>
                <a:spcPct val="90000"/>
              </a:lnSpc>
              <a:defRPr/>
            </a:pPr>
            <a:r>
              <a:rPr lang="es-ES_tradnl" sz="2800" smtClean="0"/>
              <a:t>Kirsch &amp; Marasccino</a:t>
            </a:r>
          </a:p>
          <a:p>
            <a:pPr eaLnBrk="1" hangingPunct="1">
              <a:lnSpc>
                <a:spcPct val="90000"/>
              </a:lnSpc>
              <a:defRPr/>
            </a:pPr>
            <a:r>
              <a:rPr lang="es-ES_tradnl" sz="2800" smtClean="0"/>
              <a:t>Schnapps</a:t>
            </a:r>
          </a:p>
          <a:p>
            <a:pPr eaLnBrk="1" hangingPunct="1">
              <a:lnSpc>
                <a:spcPct val="90000"/>
              </a:lnSpc>
              <a:defRPr/>
            </a:pPr>
            <a:r>
              <a:rPr lang="es-ES_tradnl" sz="2800" smtClean="0"/>
              <a:t>Licores saborizados</a:t>
            </a:r>
          </a:p>
        </p:txBody>
      </p:sp>
      <p:pic>
        <p:nvPicPr>
          <p:cNvPr id="47109" name="Picture 7" descr="Cópia%20de%20Anissette"/>
          <p:cNvPicPr>
            <a:picLocks noChangeAspect="1" noChangeArrowheads="1"/>
          </p:cNvPicPr>
          <p:nvPr/>
        </p:nvPicPr>
        <p:blipFill>
          <a:blip r:embed="rId4"/>
          <a:srcRect l="33267" r="33467"/>
          <a:stretch>
            <a:fillRect/>
          </a:stretch>
        </p:blipFill>
        <p:spPr bwMode="auto">
          <a:xfrm>
            <a:off x="179388" y="188913"/>
            <a:ext cx="792162" cy="2381250"/>
          </a:xfrm>
          <a:prstGeom prst="rect">
            <a:avLst/>
          </a:prstGeom>
          <a:noFill/>
          <a:ln w="9525">
            <a:noFill/>
            <a:miter lim="800000"/>
            <a:headEnd/>
            <a:tailEnd/>
          </a:ln>
        </p:spPr>
      </p:pic>
      <p:pic>
        <p:nvPicPr>
          <p:cNvPr id="47110" name="Picture 11" descr="Calvados"/>
          <p:cNvPicPr>
            <a:picLocks noChangeAspect="1" noChangeArrowheads="1"/>
          </p:cNvPicPr>
          <p:nvPr/>
        </p:nvPicPr>
        <p:blipFill>
          <a:blip r:embed="rId5"/>
          <a:srcRect/>
          <a:stretch>
            <a:fillRect/>
          </a:stretch>
        </p:blipFill>
        <p:spPr bwMode="auto">
          <a:xfrm>
            <a:off x="5076825" y="1341438"/>
            <a:ext cx="2120900" cy="1481137"/>
          </a:xfrm>
          <a:prstGeom prst="rect">
            <a:avLst/>
          </a:prstGeom>
          <a:noFill/>
          <a:ln w="9525">
            <a:noFill/>
            <a:miter lim="800000"/>
            <a:headEnd/>
            <a:tailEnd/>
          </a:ln>
        </p:spPr>
      </p:pic>
      <p:pic>
        <p:nvPicPr>
          <p:cNvPr id="47111" name="Picture 15" descr="13191"/>
          <p:cNvPicPr>
            <a:picLocks noChangeAspect="1" noChangeArrowheads="1"/>
          </p:cNvPicPr>
          <p:nvPr/>
        </p:nvPicPr>
        <p:blipFill>
          <a:blip r:embed="rId6"/>
          <a:srcRect/>
          <a:stretch>
            <a:fillRect/>
          </a:stretch>
        </p:blipFill>
        <p:spPr bwMode="auto">
          <a:xfrm>
            <a:off x="3852863" y="4005263"/>
            <a:ext cx="1223962" cy="1223962"/>
          </a:xfrm>
          <a:prstGeom prst="rect">
            <a:avLst/>
          </a:prstGeom>
          <a:noFill/>
          <a:ln w="9525">
            <a:noFill/>
            <a:miter lim="800000"/>
            <a:headEnd/>
            <a:tailEnd/>
          </a:ln>
        </p:spPr>
      </p:pic>
      <p:pic>
        <p:nvPicPr>
          <p:cNvPr id="47112" name="Picture 17" descr="13192"/>
          <p:cNvPicPr>
            <a:picLocks noChangeAspect="1" noChangeArrowheads="1"/>
          </p:cNvPicPr>
          <p:nvPr/>
        </p:nvPicPr>
        <p:blipFill>
          <a:blip r:embed="rId7"/>
          <a:srcRect/>
          <a:stretch>
            <a:fillRect/>
          </a:stretch>
        </p:blipFill>
        <p:spPr bwMode="auto">
          <a:xfrm>
            <a:off x="5076825" y="4005263"/>
            <a:ext cx="1190625" cy="1190625"/>
          </a:xfrm>
          <a:prstGeom prst="rect">
            <a:avLst/>
          </a:prstGeom>
          <a:noFill/>
          <a:ln w="9525">
            <a:noFill/>
            <a:miter lim="800000"/>
            <a:headEnd/>
            <a:tailEnd/>
          </a:ln>
        </p:spPr>
      </p:pic>
      <p:pic>
        <p:nvPicPr>
          <p:cNvPr id="47113" name="Picture 19" descr="stock_licor"/>
          <p:cNvPicPr>
            <a:picLocks noChangeAspect="1" noChangeArrowheads="1"/>
          </p:cNvPicPr>
          <p:nvPr/>
        </p:nvPicPr>
        <p:blipFill>
          <a:blip r:embed="rId8"/>
          <a:srcRect/>
          <a:stretch>
            <a:fillRect/>
          </a:stretch>
        </p:blipFill>
        <p:spPr bwMode="auto">
          <a:xfrm>
            <a:off x="6732588" y="2997200"/>
            <a:ext cx="2411412" cy="1809750"/>
          </a:xfrm>
          <a:prstGeom prst="rect">
            <a:avLst/>
          </a:prstGeom>
          <a:noFill/>
          <a:ln w="9525">
            <a:noFill/>
            <a:miter lim="800000"/>
            <a:headEnd/>
            <a:tailEnd/>
          </a:ln>
        </p:spPr>
      </p:pic>
      <p:pic>
        <p:nvPicPr>
          <p:cNvPr id="47114" name="Picture 21" descr="Cópia%20de%20Apricot"/>
          <p:cNvPicPr>
            <a:picLocks noChangeAspect="1" noChangeArrowheads="1"/>
          </p:cNvPicPr>
          <p:nvPr/>
        </p:nvPicPr>
        <p:blipFill>
          <a:blip r:embed="rId9"/>
          <a:srcRect l="33267" r="33467"/>
          <a:stretch>
            <a:fillRect/>
          </a:stretch>
        </p:blipFill>
        <p:spPr bwMode="auto">
          <a:xfrm>
            <a:off x="4140200" y="620713"/>
            <a:ext cx="792163" cy="2381250"/>
          </a:xfrm>
          <a:prstGeom prst="rect">
            <a:avLst/>
          </a:prstGeom>
          <a:noFill/>
          <a:ln w="9525">
            <a:noFill/>
            <a:miter lim="800000"/>
            <a:headEnd/>
            <a:tailEnd/>
          </a:ln>
        </p:spPr>
      </p:pic>
      <p:pic>
        <p:nvPicPr>
          <p:cNvPr id="47115" name="Picture 23" descr="cherry-brandy"/>
          <p:cNvPicPr>
            <a:picLocks noChangeAspect="1" noChangeArrowheads="1"/>
          </p:cNvPicPr>
          <p:nvPr/>
        </p:nvPicPr>
        <p:blipFill>
          <a:blip r:embed="rId10"/>
          <a:srcRect l="29889" r="24777"/>
          <a:stretch>
            <a:fillRect/>
          </a:stretch>
        </p:blipFill>
        <p:spPr bwMode="auto">
          <a:xfrm>
            <a:off x="8286750" y="549275"/>
            <a:ext cx="857250" cy="2520950"/>
          </a:xfrm>
          <a:prstGeom prst="rect">
            <a:avLst/>
          </a:prstGeom>
          <a:noFill/>
          <a:ln w="9525">
            <a:noFill/>
            <a:miter lim="800000"/>
            <a:headEnd/>
            <a:tailEnd/>
          </a:ln>
        </p:spPr>
      </p:pic>
      <p:pic>
        <p:nvPicPr>
          <p:cNvPr id="47116" name="Picture 25" descr="creme_de_cassis_1"/>
          <p:cNvPicPr>
            <a:picLocks noChangeAspect="1" noChangeArrowheads="1"/>
          </p:cNvPicPr>
          <p:nvPr/>
        </p:nvPicPr>
        <p:blipFill>
          <a:blip r:embed="rId11">
            <a:lum bright="24000"/>
          </a:blip>
          <a:srcRect l="34608" r="34608"/>
          <a:stretch>
            <a:fillRect/>
          </a:stretch>
        </p:blipFill>
        <p:spPr bwMode="auto">
          <a:xfrm>
            <a:off x="179388" y="2636838"/>
            <a:ext cx="857250" cy="2232025"/>
          </a:xfrm>
          <a:prstGeom prst="rect">
            <a:avLst/>
          </a:prstGeom>
          <a:noFill/>
          <a:ln w="9525">
            <a:noFill/>
            <a:miter lim="800000"/>
            <a:headEnd/>
            <a:tailEnd/>
          </a:ln>
        </p:spPr>
      </p:pic>
      <p:pic>
        <p:nvPicPr>
          <p:cNvPr id="47117" name="Picture 27" descr="kahlua"/>
          <p:cNvPicPr>
            <a:picLocks noChangeAspect="1" noChangeArrowheads="1"/>
          </p:cNvPicPr>
          <p:nvPr/>
        </p:nvPicPr>
        <p:blipFill>
          <a:blip r:embed="rId12"/>
          <a:srcRect l="33267" r="33467"/>
          <a:stretch>
            <a:fillRect/>
          </a:stretch>
        </p:blipFill>
        <p:spPr bwMode="auto">
          <a:xfrm>
            <a:off x="5435600" y="5229225"/>
            <a:ext cx="541338" cy="1628775"/>
          </a:xfrm>
          <a:prstGeom prst="rect">
            <a:avLst/>
          </a:prstGeom>
          <a:noFill/>
          <a:ln w="9525">
            <a:noFill/>
            <a:miter lim="800000"/>
            <a:headEnd/>
            <a:tailEnd/>
          </a:ln>
        </p:spPr>
      </p:pic>
      <p:pic>
        <p:nvPicPr>
          <p:cNvPr id="47118" name="Picture 33" descr="13"/>
          <p:cNvPicPr>
            <a:picLocks noChangeAspect="1" noChangeArrowheads="1"/>
          </p:cNvPicPr>
          <p:nvPr/>
        </p:nvPicPr>
        <p:blipFill>
          <a:blip r:embed="rId13"/>
          <a:srcRect/>
          <a:stretch>
            <a:fillRect/>
          </a:stretch>
        </p:blipFill>
        <p:spPr bwMode="auto">
          <a:xfrm>
            <a:off x="7172325" y="4797425"/>
            <a:ext cx="1971675" cy="2060575"/>
          </a:xfrm>
          <a:prstGeom prst="rect">
            <a:avLst/>
          </a:prstGeom>
          <a:noFill/>
          <a:ln w="9525">
            <a:noFill/>
            <a:miter lim="800000"/>
            <a:headEnd/>
            <a:tailEnd/>
          </a:ln>
        </p:spPr>
      </p:pic>
      <p:pic>
        <p:nvPicPr>
          <p:cNvPr id="47119" name="Picture 34" descr="PICT1195"/>
          <p:cNvPicPr>
            <a:picLocks noChangeAspect="1" noChangeArrowheads="1"/>
          </p:cNvPicPr>
          <p:nvPr/>
        </p:nvPicPr>
        <p:blipFill>
          <a:blip r:embed="rId14">
            <a:lum bright="12000" contrast="12000"/>
          </a:blip>
          <a:srcRect l="2948" t="20671" r="67274" b="15820"/>
          <a:stretch>
            <a:fillRect/>
          </a:stretch>
        </p:blipFill>
        <p:spPr bwMode="auto">
          <a:xfrm>
            <a:off x="0" y="5157788"/>
            <a:ext cx="1062038" cy="17002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s-ES_tradnl" smtClean="0"/>
              <a:t>Vinos Reforzados</a:t>
            </a:r>
            <a:endParaRPr lang="es-ES" smtClean="0"/>
          </a:p>
        </p:txBody>
      </p:sp>
      <p:sp>
        <p:nvSpPr>
          <p:cNvPr id="1216515" name="Rectangle 3"/>
          <p:cNvSpPr>
            <a:spLocks noGrp="1" noChangeArrowheads="1"/>
          </p:cNvSpPr>
          <p:nvPr>
            <p:ph type="body" idx="1"/>
          </p:nvPr>
        </p:nvSpPr>
        <p:spPr/>
        <p:txBody>
          <a:bodyPr/>
          <a:lstStyle/>
          <a:p>
            <a:pPr eaLnBrk="1" hangingPunct="1">
              <a:defRPr/>
            </a:pPr>
            <a:r>
              <a:rPr lang="es-ES_tradnl" sz="2800" smtClean="0"/>
              <a:t>Vinos con contenido alcohólico aumentado por adición de alcohol destilado. </a:t>
            </a:r>
          </a:p>
          <a:p>
            <a:pPr lvl="1" eaLnBrk="1" hangingPunct="1">
              <a:defRPr/>
            </a:pPr>
            <a:r>
              <a:rPr lang="es-ES_tradnl" sz="2400" smtClean="0"/>
              <a:t>Nacieron de la necesidad de preservar por mas tiempo los vinos.</a:t>
            </a:r>
          </a:p>
          <a:p>
            <a:pPr lvl="1" eaLnBrk="1" hangingPunct="1">
              <a:defRPr/>
            </a:pPr>
            <a:r>
              <a:rPr lang="es-ES_tradnl" sz="2400" smtClean="0"/>
              <a:t>Generalmente son dulces, ya que se parte de uvas muy dulces y se interrumpe el proceso de fermentación mediante alcohol.</a:t>
            </a:r>
          </a:p>
          <a:p>
            <a:pPr eaLnBrk="1" hangingPunct="1">
              <a:defRPr/>
            </a:pPr>
            <a:r>
              <a:rPr lang="es-ES_tradnl" sz="2800" smtClean="0"/>
              <a:t>Generalmente toman nombre lugar de origen</a:t>
            </a:r>
          </a:p>
          <a:p>
            <a:pPr lvl="1" eaLnBrk="1" hangingPunct="1">
              <a:defRPr/>
            </a:pPr>
            <a:r>
              <a:rPr lang="es-ES_tradnl" sz="2400" smtClean="0"/>
              <a:t>Oporto</a:t>
            </a:r>
          </a:p>
          <a:p>
            <a:pPr lvl="1" eaLnBrk="1" hangingPunct="1">
              <a:defRPr/>
            </a:pPr>
            <a:r>
              <a:rPr lang="es-ES_tradnl" sz="2400" smtClean="0"/>
              <a:t>Jerez (Sherry)</a:t>
            </a:r>
          </a:p>
          <a:p>
            <a:pPr lvl="1" eaLnBrk="1" hangingPunct="1">
              <a:defRPr/>
            </a:pPr>
            <a:r>
              <a:rPr lang="es-ES_tradnl" sz="2400" smtClean="0"/>
              <a:t>Madeira</a:t>
            </a:r>
          </a:p>
          <a:p>
            <a:pPr lvl="1" eaLnBrk="1" hangingPunct="1">
              <a:defRPr/>
            </a:pPr>
            <a:r>
              <a:rPr lang="es-ES_tradnl" sz="2400" smtClean="0"/>
              <a:t>Marsala</a:t>
            </a:r>
          </a:p>
          <a:p>
            <a:pPr lvl="1" eaLnBrk="1" hangingPunct="1">
              <a:defRPr/>
            </a:pPr>
            <a:r>
              <a:rPr lang="es-ES_tradnl" sz="2400" smtClean="0"/>
              <a:t>Málaga</a:t>
            </a:r>
            <a:endParaRPr lang="es-ES" sz="2400" smtClean="0"/>
          </a:p>
        </p:txBody>
      </p:sp>
      <p:pic>
        <p:nvPicPr>
          <p:cNvPr id="48132" name="Picture 5" descr="qdn_95_port"/>
          <p:cNvPicPr>
            <a:picLocks noChangeAspect="1" noChangeArrowheads="1"/>
          </p:cNvPicPr>
          <p:nvPr/>
        </p:nvPicPr>
        <p:blipFill>
          <a:blip r:embed="rId3">
            <a:lum bright="12000"/>
          </a:blip>
          <a:srcRect l="12199" r="68134"/>
          <a:stretch>
            <a:fillRect/>
          </a:stretch>
        </p:blipFill>
        <p:spPr bwMode="auto">
          <a:xfrm>
            <a:off x="0" y="0"/>
            <a:ext cx="817563" cy="3284538"/>
          </a:xfrm>
          <a:prstGeom prst="rect">
            <a:avLst/>
          </a:prstGeom>
          <a:noFill/>
          <a:ln w="9525">
            <a:noFill/>
            <a:miter lim="800000"/>
            <a:headEnd/>
            <a:tailEnd/>
          </a:ln>
        </p:spPr>
      </p:pic>
      <p:pic>
        <p:nvPicPr>
          <p:cNvPr id="48133" name="Picture 7" descr="144667"/>
          <p:cNvPicPr>
            <a:picLocks noChangeAspect="1" noChangeArrowheads="1"/>
          </p:cNvPicPr>
          <p:nvPr/>
        </p:nvPicPr>
        <p:blipFill>
          <a:blip r:embed="rId4">
            <a:lum bright="6000"/>
          </a:blip>
          <a:srcRect l="33917" r="35916"/>
          <a:stretch>
            <a:fillRect/>
          </a:stretch>
        </p:blipFill>
        <p:spPr bwMode="auto">
          <a:xfrm>
            <a:off x="8569325" y="0"/>
            <a:ext cx="574675" cy="1905000"/>
          </a:xfrm>
          <a:prstGeom prst="rect">
            <a:avLst/>
          </a:prstGeom>
          <a:noFill/>
          <a:ln w="9525">
            <a:noFill/>
            <a:miter lim="800000"/>
            <a:headEnd/>
            <a:tailEnd/>
          </a:ln>
        </p:spPr>
      </p:pic>
      <p:pic>
        <p:nvPicPr>
          <p:cNvPr id="48134" name="Picture 9" descr="DRY_SACK_SACO"/>
          <p:cNvPicPr>
            <a:picLocks noChangeAspect="1" noChangeArrowheads="1"/>
          </p:cNvPicPr>
          <p:nvPr/>
        </p:nvPicPr>
        <p:blipFill>
          <a:blip r:embed="rId5">
            <a:lum bright="24000"/>
          </a:blip>
          <a:srcRect/>
          <a:stretch>
            <a:fillRect/>
          </a:stretch>
        </p:blipFill>
        <p:spPr bwMode="auto">
          <a:xfrm>
            <a:off x="0" y="3284538"/>
            <a:ext cx="857250" cy="2105025"/>
          </a:xfrm>
          <a:prstGeom prst="rect">
            <a:avLst/>
          </a:prstGeom>
          <a:noFill/>
          <a:ln w="9525">
            <a:noFill/>
            <a:miter lim="800000"/>
            <a:headEnd/>
            <a:tailEnd/>
          </a:ln>
        </p:spPr>
      </p:pic>
      <p:pic>
        <p:nvPicPr>
          <p:cNvPr id="48135" name="Picture 11" descr="madeira"/>
          <p:cNvPicPr>
            <a:picLocks noChangeAspect="1" noChangeArrowheads="1"/>
          </p:cNvPicPr>
          <p:nvPr/>
        </p:nvPicPr>
        <p:blipFill>
          <a:blip r:embed="rId6">
            <a:lum bright="18000"/>
          </a:blip>
          <a:srcRect l="31111" r="11703"/>
          <a:stretch>
            <a:fillRect/>
          </a:stretch>
        </p:blipFill>
        <p:spPr bwMode="auto">
          <a:xfrm>
            <a:off x="8175625" y="4652963"/>
            <a:ext cx="968375" cy="2205037"/>
          </a:xfrm>
          <a:prstGeom prst="rect">
            <a:avLst/>
          </a:prstGeom>
          <a:noFill/>
          <a:ln w="9525">
            <a:noFill/>
            <a:miter lim="800000"/>
            <a:headEnd/>
            <a:tailEnd/>
          </a:ln>
        </p:spPr>
      </p:pic>
      <p:pic>
        <p:nvPicPr>
          <p:cNvPr id="48136" name="Picture 13" descr="DSC00228_peq"/>
          <p:cNvPicPr>
            <a:picLocks noChangeAspect="1" noChangeArrowheads="1"/>
          </p:cNvPicPr>
          <p:nvPr/>
        </p:nvPicPr>
        <p:blipFill>
          <a:blip r:embed="rId7">
            <a:lum bright="12000"/>
          </a:blip>
          <a:srcRect/>
          <a:stretch>
            <a:fillRect/>
          </a:stretch>
        </p:blipFill>
        <p:spPr bwMode="auto">
          <a:xfrm>
            <a:off x="8659813" y="2205038"/>
            <a:ext cx="484187" cy="2030412"/>
          </a:xfrm>
          <a:prstGeom prst="rect">
            <a:avLst/>
          </a:prstGeom>
          <a:noFill/>
          <a:ln w="9525">
            <a:noFill/>
            <a:miter lim="800000"/>
            <a:headEnd/>
            <a:tailEnd/>
          </a:ln>
        </p:spPr>
      </p:pic>
      <p:pic>
        <p:nvPicPr>
          <p:cNvPr id="48137" name="Picture 15" descr="marsala_bottle"/>
          <p:cNvPicPr>
            <a:picLocks noChangeAspect="1" noChangeArrowheads="1"/>
          </p:cNvPicPr>
          <p:nvPr/>
        </p:nvPicPr>
        <p:blipFill>
          <a:blip r:embed="rId8" cstate="print">
            <a:lum bright="6000"/>
          </a:blip>
          <a:srcRect/>
          <a:stretch>
            <a:fillRect/>
          </a:stretch>
        </p:blipFill>
        <p:spPr bwMode="auto">
          <a:xfrm>
            <a:off x="6300788" y="4652963"/>
            <a:ext cx="1654175" cy="22050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s-ES_tradnl" smtClean="0"/>
              <a:t>Vinos Reforzados</a:t>
            </a:r>
            <a:endParaRPr lang="es-ES" smtClean="0"/>
          </a:p>
        </p:txBody>
      </p:sp>
      <p:sp>
        <p:nvSpPr>
          <p:cNvPr id="1223683" name="Rectangle 3"/>
          <p:cNvSpPr>
            <a:spLocks noGrp="1" noChangeArrowheads="1"/>
          </p:cNvSpPr>
          <p:nvPr>
            <p:ph type="body" idx="1"/>
          </p:nvPr>
        </p:nvSpPr>
        <p:spPr>
          <a:xfrm>
            <a:off x="903288" y="620713"/>
            <a:ext cx="7772400" cy="5638800"/>
          </a:xfrm>
        </p:spPr>
        <p:txBody>
          <a:bodyPr/>
          <a:lstStyle/>
          <a:p>
            <a:pPr eaLnBrk="1" hangingPunct="1">
              <a:defRPr/>
            </a:pPr>
            <a:r>
              <a:rPr lang="es-ES_tradnl" sz="2800" smtClean="0"/>
              <a:t>Anteriores son vinos de alta calidad y tradición.</a:t>
            </a:r>
          </a:p>
          <a:p>
            <a:pPr eaLnBrk="1" hangingPunct="1">
              <a:defRPr/>
            </a:pPr>
            <a:r>
              <a:rPr lang="es-ES_tradnl" sz="2800" smtClean="0"/>
              <a:t>Sin embargo, algunos vinos reforzados norteamericanos son llamados “bum-wine” por que son asociados con los “homeless” o con menores bebiendo (tapa rosca):</a:t>
            </a:r>
          </a:p>
          <a:p>
            <a:pPr lvl="1" eaLnBrk="1" hangingPunct="1">
              <a:defRPr/>
            </a:pPr>
            <a:r>
              <a:rPr lang="en-US" sz="2400" smtClean="0"/>
              <a:t>Night Train</a:t>
            </a:r>
          </a:p>
          <a:p>
            <a:pPr lvl="1" eaLnBrk="1" hangingPunct="1">
              <a:defRPr/>
            </a:pPr>
            <a:r>
              <a:rPr lang="en-US" sz="2400" smtClean="0"/>
              <a:t>Wild Irish Rose</a:t>
            </a:r>
          </a:p>
          <a:p>
            <a:pPr lvl="1" eaLnBrk="1" hangingPunct="1">
              <a:defRPr/>
            </a:pPr>
            <a:r>
              <a:rPr lang="en-US" sz="2400" smtClean="0"/>
              <a:t>Cisco</a:t>
            </a:r>
          </a:p>
          <a:p>
            <a:pPr lvl="1" eaLnBrk="1" hangingPunct="1">
              <a:defRPr/>
            </a:pPr>
            <a:r>
              <a:rPr lang="en-US" sz="2400" smtClean="0"/>
              <a:t>Buckfast Tonic Wine</a:t>
            </a:r>
          </a:p>
          <a:p>
            <a:pPr lvl="1" eaLnBrk="1" hangingPunct="1">
              <a:defRPr/>
            </a:pPr>
            <a:r>
              <a:rPr lang="en-US" sz="2400" smtClean="0"/>
              <a:t>Boone's Farm</a:t>
            </a:r>
          </a:p>
        </p:txBody>
      </p:sp>
      <p:pic>
        <p:nvPicPr>
          <p:cNvPr id="49156" name="Picture 5" descr="nighttraincl"/>
          <p:cNvPicPr>
            <a:picLocks noChangeAspect="1" noChangeArrowheads="1"/>
          </p:cNvPicPr>
          <p:nvPr/>
        </p:nvPicPr>
        <p:blipFill>
          <a:blip r:embed="rId3"/>
          <a:srcRect/>
          <a:stretch>
            <a:fillRect/>
          </a:stretch>
        </p:blipFill>
        <p:spPr bwMode="auto">
          <a:xfrm>
            <a:off x="5795963" y="3644900"/>
            <a:ext cx="2095500" cy="1714500"/>
          </a:xfrm>
          <a:prstGeom prst="rect">
            <a:avLst/>
          </a:prstGeom>
          <a:noFill/>
          <a:ln w="9525">
            <a:noFill/>
            <a:miter lim="800000"/>
            <a:headEnd/>
            <a:tailEnd/>
          </a:ln>
        </p:spPr>
      </p:pic>
      <p:pic>
        <p:nvPicPr>
          <p:cNvPr id="49157" name="Picture 7" descr="wildirishrose"/>
          <p:cNvPicPr>
            <a:picLocks noChangeAspect="1" noChangeArrowheads="1"/>
          </p:cNvPicPr>
          <p:nvPr/>
        </p:nvPicPr>
        <p:blipFill>
          <a:blip r:embed="rId4"/>
          <a:srcRect l="25221" r="34445"/>
          <a:stretch>
            <a:fillRect/>
          </a:stretch>
        </p:blipFill>
        <p:spPr bwMode="auto">
          <a:xfrm>
            <a:off x="8567738" y="1700213"/>
            <a:ext cx="576262" cy="1905000"/>
          </a:xfrm>
          <a:prstGeom prst="rect">
            <a:avLst/>
          </a:prstGeom>
          <a:noFill/>
          <a:ln w="9525">
            <a:noFill/>
            <a:miter lim="800000"/>
            <a:headEnd/>
            <a:tailEnd/>
          </a:ln>
        </p:spPr>
      </p:pic>
      <p:pic>
        <p:nvPicPr>
          <p:cNvPr id="49158" name="Picture 18" descr="bot_5_c">
            <a:hlinkClick r:id="rId5"/>
          </p:cNvPr>
          <p:cNvPicPr>
            <a:picLocks noChangeAspect="1" noChangeArrowheads="1"/>
          </p:cNvPicPr>
          <p:nvPr/>
        </p:nvPicPr>
        <p:blipFill>
          <a:blip r:embed="rId6"/>
          <a:srcRect/>
          <a:stretch>
            <a:fillRect/>
          </a:stretch>
        </p:blipFill>
        <p:spPr bwMode="auto">
          <a:xfrm>
            <a:off x="0" y="3573463"/>
            <a:ext cx="1025525" cy="3284537"/>
          </a:xfrm>
          <a:prstGeom prst="rect">
            <a:avLst/>
          </a:prstGeom>
          <a:noFill/>
          <a:ln w="9525">
            <a:noFill/>
            <a:miter lim="800000"/>
            <a:headEnd/>
            <a:tailEnd/>
          </a:ln>
        </p:spPr>
      </p:pic>
      <p:pic>
        <p:nvPicPr>
          <p:cNvPr id="49159" name="Picture 20" descr="bot_5_t">
            <a:hlinkClick r:id="rId7"/>
          </p:cNvPr>
          <p:cNvPicPr>
            <a:picLocks noChangeAspect="1" noChangeArrowheads="1"/>
          </p:cNvPicPr>
          <p:nvPr/>
        </p:nvPicPr>
        <p:blipFill>
          <a:blip r:embed="rId8"/>
          <a:srcRect b="14537"/>
          <a:stretch>
            <a:fillRect/>
          </a:stretch>
        </p:blipFill>
        <p:spPr bwMode="auto">
          <a:xfrm>
            <a:off x="6011863" y="5157788"/>
            <a:ext cx="400050" cy="1700212"/>
          </a:xfrm>
          <a:prstGeom prst="rect">
            <a:avLst/>
          </a:prstGeom>
          <a:noFill/>
          <a:ln w="9525">
            <a:noFill/>
            <a:miter lim="800000"/>
            <a:headEnd/>
            <a:tailEnd/>
          </a:ln>
        </p:spPr>
      </p:pic>
      <p:pic>
        <p:nvPicPr>
          <p:cNvPr id="49160" name="Picture 23" descr="buckfast"/>
          <p:cNvPicPr>
            <a:picLocks noChangeAspect="1" noChangeArrowheads="1"/>
          </p:cNvPicPr>
          <p:nvPr/>
        </p:nvPicPr>
        <p:blipFill>
          <a:blip r:embed="rId9">
            <a:lum bright="12000"/>
          </a:blip>
          <a:srcRect l="18182" r="14072"/>
          <a:stretch>
            <a:fillRect/>
          </a:stretch>
        </p:blipFill>
        <p:spPr bwMode="auto">
          <a:xfrm>
            <a:off x="8280400" y="0"/>
            <a:ext cx="863600" cy="1700213"/>
          </a:xfrm>
          <a:prstGeom prst="rect">
            <a:avLst/>
          </a:prstGeom>
          <a:noFill/>
          <a:ln w="9525">
            <a:noFill/>
            <a:miter lim="800000"/>
            <a:headEnd/>
            <a:tailEnd/>
          </a:ln>
        </p:spPr>
      </p:pic>
      <p:pic>
        <p:nvPicPr>
          <p:cNvPr id="49161" name="Picture 28" descr="white_ace"/>
          <p:cNvPicPr>
            <a:picLocks noChangeAspect="1" noChangeArrowheads="1"/>
          </p:cNvPicPr>
          <p:nvPr/>
        </p:nvPicPr>
        <p:blipFill>
          <a:blip r:embed="rId10">
            <a:lum bright="6000"/>
          </a:blip>
          <a:srcRect l="17429"/>
          <a:stretch>
            <a:fillRect/>
          </a:stretch>
        </p:blipFill>
        <p:spPr bwMode="auto">
          <a:xfrm>
            <a:off x="7956550" y="4508500"/>
            <a:ext cx="1187450" cy="2349500"/>
          </a:xfrm>
          <a:prstGeom prst="rect">
            <a:avLst/>
          </a:prstGeom>
          <a:noFill/>
          <a:ln w="9525">
            <a:noFill/>
            <a:miter lim="800000"/>
            <a:headEnd/>
            <a:tailEnd/>
          </a:ln>
        </p:spPr>
      </p:pic>
      <p:pic>
        <p:nvPicPr>
          <p:cNvPr id="49162" name="Picture 30" descr="heating_duct"/>
          <p:cNvPicPr>
            <a:picLocks noChangeAspect="1" noChangeArrowheads="1"/>
          </p:cNvPicPr>
          <p:nvPr/>
        </p:nvPicPr>
        <p:blipFill>
          <a:blip r:embed="rId11">
            <a:lum bright="18000"/>
          </a:blip>
          <a:srcRect/>
          <a:stretch>
            <a:fillRect/>
          </a:stretch>
        </p:blipFill>
        <p:spPr bwMode="auto">
          <a:xfrm>
            <a:off x="6588125" y="5503863"/>
            <a:ext cx="1354138" cy="1354137"/>
          </a:xfrm>
          <a:prstGeom prst="rect">
            <a:avLst/>
          </a:prstGeom>
          <a:noFill/>
          <a:ln w="9525">
            <a:noFill/>
            <a:miter lim="800000"/>
            <a:headEnd/>
            <a:tailEnd/>
          </a:ln>
        </p:spPr>
      </p:pic>
      <p:pic>
        <p:nvPicPr>
          <p:cNvPr id="49163" name="Picture 32" descr="A bottle of Boone's Farm">
            <a:hlinkClick r:id="rId12" tooltip="A bottle of Boone's Farm"/>
          </p:cNvPr>
          <p:cNvPicPr>
            <a:picLocks noChangeAspect="1" noChangeArrowheads="1"/>
          </p:cNvPicPr>
          <p:nvPr/>
        </p:nvPicPr>
        <p:blipFill>
          <a:blip r:embed="rId13"/>
          <a:srcRect l="15399" r="9357"/>
          <a:stretch>
            <a:fillRect/>
          </a:stretch>
        </p:blipFill>
        <p:spPr bwMode="auto">
          <a:xfrm>
            <a:off x="0" y="0"/>
            <a:ext cx="893763" cy="3500438"/>
          </a:xfrm>
          <a:prstGeom prst="rect">
            <a:avLst/>
          </a:prstGeom>
          <a:noFill/>
          <a:ln w="9525">
            <a:noFill/>
            <a:miter lim="800000"/>
            <a:headEnd/>
            <a:tailEnd/>
          </a:ln>
        </p:spPr>
      </p:pic>
      <p:pic>
        <p:nvPicPr>
          <p:cNvPr id="49164" name="Picture 34" descr="onion_news1822"/>
          <p:cNvPicPr>
            <a:picLocks noChangeAspect="1" noChangeArrowheads="1"/>
          </p:cNvPicPr>
          <p:nvPr/>
        </p:nvPicPr>
        <p:blipFill>
          <a:blip r:embed="rId14">
            <a:lum bright="18000"/>
          </a:blip>
          <a:srcRect/>
          <a:stretch>
            <a:fillRect/>
          </a:stretch>
        </p:blipFill>
        <p:spPr bwMode="auto">
          <a:xfrm>
            <a:off x="4621213" y="5013325"/>
            <a:ext cx="1246187" cy="18446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s-ES" smtClean="0"/>
              <a:t>Vermouth</a:t>
            </a:r>
          </a:p>
        </p:txBody>
      </p:sp>
      <p:sp>
        <p:nvSpPr>
          <p:cNvPr id="1162243" name="Rectangle 3"/>
          <p:cNvSpPr>
            <a:spLocks noGrp="1" noChangeArrowheads="1"/>
          </p:cNvSpPr>
          <p:nvPr>
            <p:ph type="body" idx="1"/>
          </p:nvPr>
        </p:nvSpPr>
        <p:spPr>
          <a:xfrm>
            <a:off x="1066800" y="908050"/>
            <a:ext cx="7772400" cy="5638800"/>
          </a:xfrm>
        </p:spPr>
        <p:txBody>
          <a:bodyPr/>
          <a:lstStyle/>
          <a:p>
            <a:pPr eaLnBrk="1" hangingPunct="1">
              <a:lnSpc>
                <a:spcPct val="90000"/>
              </a:lnSpc>
              <a:defRPr/>
            </a:pPr>
            <a:r>
              <a:rPr lang="es-ES" smtClean="0"/>
              <a:t>Vermouth es un vino fortificado aromatizado con hierbas aromaticas y especies con recetas secretas. </a:t>
            </a:r>
          </a:p>
          <a:p>
            <a:pPr eaLnBrk="1" hangingPunct="1">
              <a:lnSpc>
                <a:spcPct val="90000"/>
              </a:lnSpc>
              <a:defRPr/>
            </a:pPr>
            <a:r>
              <a:rPr lang="es-ES" smtClean="0"/>
              <a:t>Las hierbas eran originalmente usadas para enmascarar el sabor de vino barato, dando un sabor "tonic" o medicinal.</a:t>
            </a:r>
          </a:p>
          <a:p>
            <a:pPr eaLnBrk="1" hangingPunct="1">
              <a:lnSpc>
                <a:spcPct val="90000"/>
              </a:lnSpc>
              <a:defRPr/>
            </a:pPr>
            <a:r>
              <a:rPr lang="es-ES" smtClean="0"/>
              <a:t>Hay 3 estilos generales: </a:t>
            </a:r>
          </a:p>
          <a:p>
            <a:pPr lvl="1" eaLnBrk="1" hangingPunct="1">
              <a:lnSpc>
                <a:spcPct val="90000"/>
              </a:lnSpc>
              <a:defRPr/>
            </a:pPr>
            <a:r>
              <a:rPr lang="es-ES" smtClean="0"/>
              <a:t>Dry </a:t>
            </a:r>
          </a:p>
          <a:p>
            <a:pPr lvl="1" eaLnBrk="1" hangingPunct="1">
              <a:lnSpc>
                <a:spcPct val="90000"/>
              </a:lnSpc>
              <a:defRPr/>
            </a:pPr>
            <a:r>
              <a:rPr lang="es-ES" smtClean="0"/>
              <a:t>Rosso, </a:t>
            </a:r>
          </a:p>
          <a:p>
            <a:pPr lvl="1" eaLnBrk="1" hangingPunct="1">
              <a:lnSpc>
                <a:spcPct val="90000"/>
              </a:lnSpc>
              <a:defRPr/>
            </a:pPr>
            <a:r>
              <a:rPr lang="es-ES" smtClean="0"/>
              <a:t>Bianco</a:t>
            </a:r>
          </a:p>
        </p:txBody>
      </p:sp>
      <p:pic>
        <p:nvPicPr>
          <p:cNvPr id="50180" name="Picture 5" descr="Vermouth_Zarro"/>
          <p:cNvPicPr>
            <a:picLocks noChangeAspect="1" noChangeArrowheads="1"/>
          </p:cNvPicPr>
          <p:nvPr/>
        </p:nvPicPr>
        <p:blipFill>
          <a:blip r:embed="rId3">
            <a:lum bright="18000"/>
          </a:blip>
          <a:srcRect/>
          <a:stretch>
            <a:fillRect/>
          </a:stretch>
        </p:blipFill>
        <p:spPr bwMode="auto">
          <a:xfrm>
            <a:off x="7443788" y="4710113"/>
            <a:ext cx="1700212" cy="2147887"/>
          </a:xfrm>
          <a:prstGeom prst="rect">
            <a:avLst/>
          </a:prstGeom>
          <a:noFill/>
          <a:ln w="9525">
            <a:noFill/>
            <a:miter lim="800000"/>
            <a:headEnd/>
            <a:tailEnd/>
          </a:ln>
        </p:spPr>
      </p:pic>
      <p:pic>
        <p:nvPicPr>
          <p:cNvPr id="50181" name="Picture 7" descr="8000570000143"/>
          <p:cNvPicPr>
            <a:picLocks noChangeAspect="1" noChangeArrowheads="1"/>
          </p:cNvPicPr>
          <p:nvPr/>
        </p:nvPicPr>
        <p:blipFill>
          <a:blip r:embed="rId4">
            <a:lum bright="6000" contrast="6000"/>
          </a:blip>
          <a:srcRect l="27075" r="21989"/>
          <a:stretch>
            <a:fillRect/>
          </a:stretch>
        </p:blipFill>
        <p:spPr bwMode="auto">
          <a:xfrm>
            <a:off x="6372225" y="4735513"/>
            <a:ext cx="1081088" cy="2122487"/>
          </a:xfrm>
          <a:prstGeom prst="rect">
            <a:avLst/>
          </a:prstGeom>
          <a:noFill/>
          <a:ln w="9525">
            <a:noFill/>
            <a:miter lim="800000"/>
            <a:headEnd/>
            <a:tailEnd/>
          </a:ln>
        </p:spPr>
      </p:pic>
      <p:pic>
        <p:nvPicPr>
          <p:cNvPr id="50182" name="Picture 9" descr="Cinzano4"/>
          <p:cNvPicPr>
            <a:picLocks noChangeAspect="1" noChangeArrowheads="1"/>
          </p:cNvPicPr>
          <p:nvPr/>
        </p:nvPicPr>
        <p:blipFill>
          <a:blip r:embed="rId5">
            <a:lum bright="12000"/>
          </a:blip>
          <a:srcRect/>
          <a:stretch>
            <a:fillRect/>
          </a:stretch>
        </p:blipFill>
        <p:spPr bwMode="auto">
          <a:xfrm>
            <a:off x="4421188" y="4724400"/>
            <a:ext cx="1938337" cy="2133600"/>
          </a:xfrm>
          <a:prstGeom prst="rect">
            <a:avLst/>
          </a:prstGeom>
          <a:noFill/>
          <a:ln w="9525">
            <a:noFill/>
            <a:miter lim="800000"/>
            <a:headEnd/>
            <a:tailEnd/>
          </a:ln>
        </p:spPr>
      </p:pic>
      <p:pic>
        <p:nvPicPr>
          <p:cNvPr id="50183" name="Picture 10" descr="gfeditors"/>
          <p:cNvPicPr>
            <a:picLocks noChangeAspect="1" noChangeArrowheads="1"/>
          </p:cNvPicPr>
          <p:nvPr/>
        </p:nvPicPr>
        <p:blipFill>
          <a:blip r:embed="rId6"/>
          <a:srcRect b="22421"/>
          <a:stretch>
            <a:fillRect/>
          </a:stretch>
        </p:blipFill>
        <p:spPr bwMode="auto">
          <a:xfrm>
            <a:off x="250825" y="0"/>
            <a:ext cx="2171700" cy="6207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p:txBody>
          <a:bodyPr/>
          <a:lstStyle/>
          <a:p>
            <a:pPr eaLnBrk="1" hangingPunct="1"/>
            <a:r>
              <a:rPr lang="es-ES" smtClean="0"/>
              <a:t>Bitters</a:t>
            </a:r>
          </a:p>
        </p:txBody>
      </p:sp>
      <p:sp>
        <p:nvSpPr>
          <p:cNvPr id="1169421" name="Rectangle 13"/>
          <p:cNvSpPr>
            <a:spLocks noGrp="1" noChangeArrowheads="1"/>
          </p:cNvSpPr>
          <p:nvPr>
            <p:ph type="body" idx="1"/>
          </p:nvPr>
        </p:nvSpPr>
        <p:spPr/>
        <p:txBody>
          <a:bodyPr/>
          <a:lstStyle/>
          <a:p>
            <a:pPr eaLnBrk="1" hangingPunct="1">
              <a:defRPr/>
            </a:pPr>
            <a:r>
              <a:rPr lang="es-ES_tradnl" smtClean="0"/>
              <a:t>Como su nombre lo indica, son bebidas amargas.</a:t>
            </a:r>
          </a:p>
          <a:p>
            <a:pPr eaLnBrk="1" hangingPunct="1">
              <a:defRPr/>
            </a:pPr>
            <a:r>
              <a:rPr lang="es-ES_tradnl" smtClean="0"/>
              <a:t>Generalmente de bajo contenido alcoholico.</a:t>
            </a:r>
          </a:p>
          <a:p>
            <a:pPr eaLnBrk="1" hangingPunct="1">
              <a:defRPr/>
            </a:pPr>
            <a:r>
              <a:rPr lang="es-ES_tradnl" smtClean="0"/>
              <a:t>Se toman on the rocks, con soda o como parte de combinados.</a:t>
            </a:r>
            <a:endParaRPr lang="es-ES" smtClean="0"/>
          </a:p>
        </p:txBody>
      </p:sp>
      <p:pic>
        <p:nvPicPr>
          <p:cNvPr id="51204" name="Picture 6" descr="JM-Picon"/>
          <p:cNvPicPr>
            <a:picLocks noChangeAspect="1" noChangeArrowheads="1"/>
          </p:cNvPicPr>
          <p:nvPr/>
        </p:nvPicPr>
        <p:blipFill>
          <a:blip r:embed="rId3">
            <a:lum bright="12000" contrast="6000"/>
          </a:blip>
          <a:srcRect/>
          <a:stretch>
            <a:fillRect/>
          </a:stretch>
        </p:blipFill>
        <p:spPr bwMode="auto">
          <a:xfrm>
            <a:off x="3779838" y="4505325"/>
            <a:ext cx="781050" cy="2352675"/>
          </a:xfrm>
          <a:prstGeom prst="rect">
            <a:avLst/>
          </a:prstGeom>
          <a:noFill/>
          <a:ln w="9525">
            <a:noFill/>
            <a:miter lim="800000"/>
            <a:headEnd/>
            <a:tailEnd/>
          </a:ln>
        </p:spPr>
      </p:pic>
      <p:pic>
        <p:nvPicPr>
          <p:cNvPr id="51205" name="Picture 8" descr="amer-picon_punt-e-mes"/>
          <p:cNvPicPr>
            <a:picLocks noChangeAspect="1" noChangeArrowheads="1"/>
          </p:cNvPicPr>
          <p:nvPr/>
        </p:nvPicPr>
        <p:blipFill>
          <a:blip r:embed="rId4"/>
          <a:srcRect/>
          <a:stretch>
            <a:fillRect/>
          </a:stretch>
        </p:blipFill>
        <p:spPr bwMode="auto">
          <a:xfrm>
            <a:off x="6011863" y="4508500"/>
            <a:ext cx="1763712" cy="2349500"/>
          </a:xfrm>
          <a:prstGeom prst="rect">
            <a:avLst/>
          </a:prstGeom>
          <a:noFill/>
          <a:ln w="9525">
            <a:noFill/>
            <a:miter lim="800000"/>
            <a:headEnd/>
            <a:tailEnd/>
          </a:ln>
        </p:spPr>
      </p:pic>
      <p:pic>
        <p:nvPicPr>
          <p:cNvPr id="51206" name="Picture 10" descr="campari"/>
          <p:cNvPicPr>
            <a:picLocks noChangeAspect="1" noChangeArrowheads="1"/>
          </p:cNvPicPr>
          <p:nvPr/>
        </p:nvPicPr>
        <p:blipFill>
          <a:blip r:embed="rId5"/>
          <a:srcRect l="35278" r="37000"/>
          <a:stretch>
            <a:fillRect/>
          </a:stretch>
        </p:blipFill>
        <p:spPr bwMode="auto">
          <a:xfrm>
            <a:off x="5003800" y="4508500"/>
            <a:ext cx="650875" cy="2349500"/>
          </a:xfrm>
          <a:prstGeom prst="rect">
            <a:avLst/>
          </a:prstGeom>
          <a:noFill/>
          <a:ln w="9525">
            <a:noFill/>
            <a:miter lim="800000"/>
            <a:headEnd/>
            <a:tailEnd/>
          </a:ln>
        </p:spPr>
      </p:pic>
      <p:pic>
        <p:nvPicPr>
          <p:cNvPr id="51207" name="Picture 12" descr="cynar"/>
          <p:cNvPicPr>
            <a:picLocks noChangeAspect="1" noChangeArrowheads="1"/>
          </p:cNvPicPr>
          <p:nvPr/>
        </p:nvPicPr>
        <p:blipFill>
          <a:blip r:embed="rId6"/>
          <a:srcRect/>
          <a:stretch>
            <a:fillRect/>
          </a:stretch>
        </p:blipFill>
        <p:spPr bwMode="auto">
          <a:xfrm>
            <a:off x="7923213" y="4508500"/>
            <a:ext cx="1220787" cy="23495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pPr eaLnBrk="1" hangingPunct="1"/>
            <a:r>
              <a:rPr lang="es-ES" smtClean="0"/>
              <a:t>Otros Ingredientes</a:t>
            </a:r>
          </a:p>
        </p:txBody>
      </p:sp>
      <p:pic>
        <p:nvPicPr>
          <p:cNvPr id="52227" name="Picture 6" descr="Botella de Amargo de Angostura">
            <a:hlinkClick r:id="rId3" tooltip="Botella de Amargo de Angostura"/>
          </p:cNvPr>
          <p:cNvPicPr>
            <a:picLocks noChangeAspect="1" noChangeArrowheads="1"/>
          </p:cNvPicPr>
          <p:nvPr/>
        </p:nvPicPr>
        <p:blipFill>
          <a:blip r:embed="rId4"/>
          <a:srcRect/>
          <a:stretch>
            <a:fillRect/>
          </a:stretch>
        </p:blipFill>
        <p:spPr bwMode="auto">
          <a:xfrm>
            <a:off x="1547813" y="3644900"/>
            <a:ext cx="1295400" cy="1728788"/>
          </a:xfrm>
          <a:prstGeom prst="rect">
            <a:avLst/>
          </a:prstGeom>
          <a:noFill/>
          <a:ln w="9525">
            <a:noFill/>
            <a:miter lim="800000"/>
            <a:headEnd/>
            <a:tailEnd/>
          </a:ln>
        </p:spPr>
      </p:pic>
      <p:pic>
        <p:nvPicPr>
          <p:cNvPr id="52228" name="Picture 7" descr="Bols_Grenadine"/>
          <p:cNvPicPr>
            <a:picLocks noChangeAspect="1" noChangeArrowheads="1"/>
          </p:cNvPicPr>
          <p:nvPr/>
        </p:nvPicPr>
        <p:blipFill>
          <a:blip r:embed="rId5"/>
          <a:srcRect l="24533" r="24139"/>
          <a:stretch>
            <a:fillRect/>
          </a:stretch>
        </p:blipFill>
        <p:spPr bwMode="auto">
          <a:xfrm>
            <a:off x="2339975" y="1125538"/>
            <a:ext cx="698500" cy="2049462"/>
          </a:xfrm>
          <a:prstGeom prst="rect">
            <a:avLst/>
          </a:prstGeom>
          <a:noFill/>
          <a:ln w="9525">
            <a:noFill/>
            <a:miter lim="800000"/>
            <a:headEnd/>
            <a:tailEnd/>
          </a:ln>
        </p:spPr>
      </p:pic>
      <p:pic>
        <p:nvPicPr>
          <p:cNvPr id="52229" name="Picture 8" descr="lemon-sm"/>
          <p:cNvPicPr>
            <a:picLocks noChangeAspect="1" noChangeArrowheads="1"/>
          </p:cNvPicPr>
          <p:nvPr/>
        </p:nvPicPr>
        <p:blipFill>
          <a:blip r:embed="rId6"/>
          <a:srcRect/>
          <a:stretch>
            <a:fillRect/>
          </a:stretch>
        </p:blipFill>
        <p:spPr bwMode="auto">
          <a:xfrm>
            <a:off x="3276600" y="2133600"/>
            <a:ext cx="1211263" cy="1223963"/>
          </a:xfrm>
          <a:prstGeom prst="rect">
            <a:avLst/>
          </a:prstGeom>
          <a:noFill/>
          <a:ln w="9525">
            <a:noFill/>
            <a:miter lim="800000"/>
            <a:headEnd/>
            <a:tailEnd/>
          </a:ln>
        </p:spPr>
      </p:pic>
      <p:pic>
        <p:nvPicPr>
          <p:cNvPr id="52230" name="Picture 9" descr="keylime"/>
          <p:cNvPicPr>
            <a:picLocks noChangeAspect="1" noChangeArrowheads="1"/>
          </p:cNvPicPr>
          <p:nvPr/>
        </p:nvPicPr>
        <p:blipFill>
          <a:blip r:embed="rId7"/>
          <a:srcRect/>
          <a:stretch>
            <a:fillRect/>
          </a:stretch>
        </p:blipFill>
        <p:spPr bwMode="auto">
          <a:xfrm>
            <a:off x="3563938" y="1125538"/>
            <a:ext cx="936625" cy="936625"/>
          </a:xfrm>
          <a:prstGeom prst="rect">
            <a:avLst/>
          </a:prstGeom>
          <a:noFill/>
          <a:ln w="9525">
            <a:noFill/>
            <a:miter lim="800000"/>
            <a:headEnd/>
            <a:tailEnd/>
          </a:ln>
        </p:spPr>
      </p:pic>
      <p:pic>
        <p:nvPicPr>
          <p:cNvPr id="52231" name="Picture 10" descr="lopez"/>
          <p:cNvPicPr>
            <a:picLocks noChangeAspect="1" noChangeArrowheads="1"/>
          </p:cNvPicPr>
          <p:nvPr/>
        </p:nvPicPr>
        <p:blipFill>
          <a:blip r:embed="rId8"/>
          <a:srcRect/>
          <a:stretch>
            <a:fillRect/>
          </a:stretch>
        </p:blipFill>
        <p:spPr bwMode="auto">
          <a:xfrm>
            <a:off x="6480175" y="4149725"/>
            <a:ext cx="2663825" cy="2400300"/>
          </a:xfrm>
          <a:prstGeom prst="rect">
            <a:avLst/>
          </a:prstGeom>
          <a:noFill/>
          <a:ln w="9525">
            <a:noFill/>
            <a:miter lim="800000"/>
            <a:headEnd/>
            <a:tailEnd/>
          </a:ln>
        </p:spPr>
      </p:pic>
      <p:pic>
        <p:nvPicPr>
          <p:cNvPr id="52232" name="Picture 11" descr="sweet-n-sour-mix"/>
          <p:cNvPicPr>
            <a:picLocks noChangeAspect="1" noChangeArrowheads="1"/>
          </p:cNvPicPr>
          <p:nvPr/>
        </p:nvPicPr>
        <p:blipFill>
          <a:blip r:embed="rId9"/>
          <a:srcRect/>
          <a:stretch>
            <a:fillRect/>
          </a:stretch>
        </p:blipFill>
        <p:spPr bwMode="auto">
          <a:xfrm>
            <a:off x="4572000" y="1484313"/>
            <a:ext cx="1179513" cy="1511300"/>
          </a:xfrm>
          <a:prstGeom prst="rect">
            <a:avLst/>
          </a:prstGeom>
          <a:noFill/>
          <a:ln w="9525">
            <a:noFill/>
            <a:miter lim="800000"/>
            <a:headEnd/>
            <a:tailEnd/>
          </a:ln>
        </p:spPr>
      </p:pic>
      <p:pic>
        <p:nvPicPr>
          <p:cNvPr id="52233" name="Picture 12" descr="s_cube_b"/>
          <p:cNvPicPr>
            <a:picLocks noChangeAspect="1" noChangeArrowheads="1"/>
          </p:cNvPicPr>
          <p:nvPr/>
        </p:nvPicPr>
        <p:blipFill>
          <a:blip r:embed="rId10"/>
          <a:srcRect/>
          <a:stretch>
            <a:fillRect/>
          </a:stretch>
        </p:blipFill>
        <p:spPr bwMode="auto">
          <a:xfrm>
            <a:off x="34925" y="6083300"/>
            <a:ext cx="774700" cy="774700"/>
          </a:xfrm>
          <a:prstGeom prst="rect">
            <a:avLst/>
          </a:prstGeom>
          <a:noFill/>
          <a:ln w="9525">
            <a:noFill/>
            <a:miter lim="800000"/>
            <a:headEnd/>
            <a:tailEnd/>
          </a:ln>
        </p:spPr>
      </p:pic>
      <p:pic>
        <p:nvPicPr>
          <p:cNvPr id="52234" name="Picture 13" descr="s_cube_w"/>
          <p:cNvPicPr>
            <a:picLocks noChangeAspect="1" noChangeArrowheads="1"/>
          </p:cNvPicPr>
          <p:nvPr/>
        </p:nvPicPr>
        <p:blipFill>
          <a:blip r:embed="rId11"/>
          <a:srcRect/>
          <a:stretch>
            <a:fillRect/>
          </a:stretch>
        </p:blipFill>
        <p:spPr bwMode="auto">
          <a:xfrm>
            <a:off x="8369300" y="1125538"/>
            <a:ext cx="774700" cy="774700"/>
          </a:xfrm>
          <a:prstGeom prst="rect">
            <a:avLst/>
          </a:prstGeom>
          <a:noFill/>
          <a:ln w="9525">
            <a:noFill/>
            <a:miter lim="800000"/>
            <a:headEnd/>
            <a:tailEnd/>
          </a:ln>
        </p:spPr>
      </p:pic>
      <p:pic>
        <p:nvPicPr>
          <p:cNvPr id="52235" name="Picture 14" descr="powder"/>
          <p:cNvPicPr>
            <a:picLocks noChangeAspect="1" noChangeArrowheads="1"/>
          </p:cNvPicPr>
          <p:nvPr/>
        </p:nvPicPr>
        <p:blipFill>
          <a:blip r:embed="rId12"/>
          <a:srcRect/>
          <a:stretch>
            <a:fillRect/>
          </a:stretch>
        </p:blipFill>
        <p:spPr bwMode="auto">
          <a:xfrm>
            <a:off x="3059113" y="6073775"/>
            <a:ext cx="827087" cy="784225"/>
          </a:xfrm>
          <a:prstGeom prst="rect">
            <a:avLst/>
          </a:prstGeom>
          <a:noFill/>
          <a:ln w="9525">
            <a:noFill/>
            <a:miter lim="800000"/>
            <a:headEnd/>
            <a:tailEnd/>
          </a:ln>
        </p:spPr>
      </p:pic>
      <p:pic>
        <p:nvPicPr>
          <p:cNvPr id="52236" name="Picture 16" descr="sugar_bowl_granulated_sucrose_crystals"/>
          <p:cNvPicPr>
            <a:picLocks noChangeAspect="1" noChangeArrowheads="1"/>
          </p:cNvPicPr>
          <p:nvPr/>
        </p:nvPicPr>
        <p:blipFill>
          <a:blip r:embed="rId13"/>
          <a:srcRect/>
          <a:stretch>
            <a:fillRect/>
          </a:stretch>
        </p:blipFill>
        <p:spPr bwMode="auto">
          <a:xfrm>
            <a:off x="5003800" y="6086475"/>
            <a:ext cx="862013" cy="771525"/>
          </a:xfrm>
          <a:prstGeom prst="rect">
            <a:avLst/>
          </a:prstGeom>
          <a:noFill/>
          <a:ln w="9525">
            <a:noFill/>
            <a:miter lim="800000"/>
            <a:headEnd/>
            <a:tailEnd/>
          </a:ln>
        </p:spPr>
      </p:pic>
      <p:pic>
        <p:nvPicPr>
          <p:cNvPr id="52237" name="Picture 17" descr="sifon_sodas"/>
          <p:cNvPicPr>
            <a:picLocks noChangeAspect="1" noChangeArrowheads="1"/>
          </p:cNvPicPr>
          <p:nvPr/>
        </p:nvPicPr>
        <p:blipFill>
          <a:blip r:embed="rId14"/>
          <a:srcRect/>
          <a:stretch>
            <a:fillRect/>
          </a:stretch>
        </p:blipFill>
        <p:spPr bwMode="auto">
          <a:xfrm>
            <a:off x="1403350" y="5487988"/>
            <a:ext cx="1370013" cy="1370012"/>
          </a:xfrm>
          <a:prstGeom prst="rect">
            <a:avLst/>
          </a:prstGeom>
          <a:noFill/>
          <a:ln w="9525">
            <a:noFill/>
            <a:miter lim="800000"/>
            <a:headEnd/>
            <a:tailEnd/>
          </a:ln>
        </p:spPr>
      </p:pic>
      <p:pic>
        <p:nvPicPr>
          <p:cNvPr id="52238" name="Picture 18"/>
          <p:cNvPicPr>
            <a:picLocks noChangeAspect="1" noChangeArrowheads="1"/>
          </p:cNvPicPr>
          <p:nvPr/>
        </p:nvPicPr>
        <p:blipFill>
          <a:blip r:embed="rId15"/>
          <a:srcRect l="61816" t="38194" r="9392" b="18489"/>
          <a:stretch>
            <a:fillRect/>
          </a:stretch>
        </p:blipFill>
        <p:spPr bwMode="auto">
          <a:xfrm>
            <a:off x="2843213" y="3429000"/>
            <a:ext cx="1255712" cy="1416050"/>
          </a:xfrm>
          <a:prstGeom prst="rect">
            <a:avLst/>
          </a:prstGeom>
          <a:noFill/>
          <a:ln w="9525">
            <a:noFill/>
            <a:miter lim="800000"/>
            <a:headEnd/>
            <a:tailEnd/>
          </a:ln>
        </p:spPr>
      </p:pic>
      <p:pic>
        <p:nvPicPr>
          <p:cNvPr id="52239" name="Picture 19" descr="coca-cola"/>
          <p:cNvPicPr>
            <a:picLocks noChangeAspect="1" noChangeArrowheads="1"/>
          </p:cNvPicPr>
          <p:nvPr/>
        </p:nvPicPr>
        <p:blipFill>
          <a:blip r:embed="rId16"/>
          <a:srcRect/>
          <a:stretch>
            <a:fillRect/>
          </a:stretch>
        </p:blipFill>
        <p:spPr bwMode="auto">
          <a:xfrm>
            <a:off x="0" y="3860800"/>
            <a:ext cx="850900" cy="1431925"/>
          </a:xfrm>
          <a:prstGeom prst="rect">
            <a:avLst/>
          </a:prstGeom>
          <a:noFill/>
          <a:ln w="9525">
            <a:noFill/>
            <a:miter lim="800000"/>
            <a:headEnd/>
            <a:tailEnd/>
          </a:ln>
        </p:spPr>
      </p:pic>
      <p:pic>
        <p:nvPicPr>
          <p:cNvPr id="52240" name="Picture 20" descr="20_tonic_water250"/>
          <p:cNvPicPr>
            <a:picLocks noChangeAspect="1" noChangeArrowheads="1"/>
          </p:cNvPicPr>
          <p:nvPr/>
        </p:nvPicPr>
        <p:blipFill>
          <a:blip r:embed="rId17"/>
          <a:srcRect/>
          <a:stretch>
            <a:fillRect/>
          </a:stretch>
        </p:blipFill>
        <p:spPr bwMode="auto">
          <a:xfrm>
            <a:off x="7164388" y="1052513"/>
            <a:ext cx="741362" cy="1417637"/>
          </a:xfrm>
          <a:prstGeom prst="rect">
            <a:avLst/>
          </a:prstGeom>
          <a:noFill/>
          <a:ln w="9525">
            <a:noFill/>
            <a:miter lim="800000"/>
            <a:headEnd/>
            <a:tailEnd/>
          </a:ln>
        </p:spPr>
      </p:pic>
      <p:pic>
        <p:nvPicPr>
          <p:cNvPr id="52241" name="Picture 21" descr="Original Bitter Lemon">
            <a:hlinkClick r:id="rId18" tooltip="Weitere Informationen zu Original Bitter Lemon"/>
          </p:cNvPr>
          <p:cNvPicPr>
            <a:picLocks noChangeAspect="1" noChangeArrowheads="1"/>
          </p:cNvPicPr>
          <p:nvPr/>
        </p:nvPicPr>
        <p:blipFill>
          <a:blip r:embed="rId19"/>
          <a:srcRect/>
          <a:stretch>
            <a:fillRect/>
          </a:stretch>
        </p:blipFill>
        <p:spPr bwMode="auto">
          <a:xfrm>
            <a:off x="6300788" y="1052513"/>
            <a:ext cx="620712" cy="893762"/>
          </a:xfrm>
          <a:prstGeom prst="rect">
            <a:avLst/>
          </a:prstGeom>
          <a:noFill/>
          <a:ln w="9525">
            <a:noFill/>
            <a:miter lim="800000"/>
            <a:headEnd/>
            <a:tailEnd/>
          </a:ln>
        </p:spPr>
      </p:pic>
      <p:pic>
        <p:nvPicPr>
          <p:cNvPr id="52242" name="Picture 22" descr="oj_on_satin"/>
          <p:cNvPicPr>
            <a:picLocks noChangeAspect="1" noChangeArrowheads="1"/>
          </p:cNvPicPr>
          <p:nvPr/>
        </p:nvPicPr>
        <p:blipFill>
          <a:blip r:embed="rId20"/>
          <a:srcRect/>
          <a:stretch>
            <a:fillRect/>
          </a:stretch>
        </p:blipFill>
        <p:spPr bwMode="auto">
          <a:xfrm>
            <a:off x="6300788" y="2636838"/>
            <a:ext cx="1131887" cy="1395412"/>
          </a:xfrm>
          <a:prstGeom prst="rect">
            <a:avLst/>
          </a:prstGeom>
          <a:noFill/>
          <a:ln w="9525">
            <a:noFill/>
            <a:miter lim="800000"/>
            <a:headEnd/>
            <a:tailEnd/>
          </a:ln>
        </p:spPr>
      </p:pic>
      <p:pic>
        <p:nvPicPr>
          <p:cNvPr id="52243" name="Picture 23" descr="TH573_TH1669_Product1_pineapple_juice"/>
          <p:cNvPicPr>
            <a:picLocks noChangeAspect="1" noChangeArrowheads="1"/>
          </p:cNvPicPr>
          <p:nvPr/>
        </p:nvPicPr>
        <p:blipFill>
          <a:blip r:embed="rId21"/>
          <a:srcRect l="24777" r="24777"/>
          <a:stretch>
            <a:fillRect/>
          </a:stretch>
        </p:blipFill>
        <p:spPr bwMode="auto">
          <a:xfrm>
            <a:off x="4859338" y="4005263"/>
            <a:ext cx="974725" cy="1931987"/>
          </a:xfrm>
          <a:prstGeom prst="rect">
            <a:avLst/>
          </a:prstGeom>
          <a:noFill/>
          <a:ln w="9525">
            <a:noFill/>
            <a:miter lim="800000"/>
            <a:headEnd/>
            <a:tailEnd/>
          </a:ln>
        </p:spPr>
      </p:pic>
      <p:pic>
        <p:nvPicPr>
          <p:cNvPr id="52244" name="Picture 24" descr="92913232_b4bbc255b3_o"/>
          <p:cNvPicPr>
            <a:picLocks noChangeAspect="1" noChangeArrowheads="1"/>
          </p:cNvPicPr>
          <p:nvPr/>
        </p:nvPicPr>
        <p:blipFill>
          <a:blip r:embed="rId22"/>
          <a:srcRect/>
          <a:stretch>
            <a:fillRect/>
          </a:stretch>
        </p:blipFill>
        <p:spPr bwMode="auto">
          <a:xfrm>
            <a:off x="0" y="5300663"/>
            <a:ext cx="900113" cy="727075"/>
          </a:xfrm>
          <a:prstGeom prst="rect">
            <a:avLst/>
          </a:prstGeom>
          <a:noFill/>
          <a:ln w="9525">
            <a:noFill/>
            <a:miter lim="800000"/>
            <a:headEnd/>
            <a:tailEnd/>
          </a:ln>
        </p:spPr>
      </p:pic>
      <p:pic>
        <p:nvPicPr>
          <p:cNvPr id="52245" name="Picture 25" descr="prodrec%5C0000340036601"/>
          <p:cNvPicPr>
            <a:picLocks noChangeAspect="1" noChangeArrowheads="1"/>
          </p:cNvPicPr>
          <p:nvPr/>
        </p:nvPicPr>
        <p:blipFill>
          <a:blip r:embed="rId23"/>
          <a:srcRect l="15765" r="17793"/>
          <a:stretch>
            <a:fillRect/>
          </a:stretch>
        </p:blipFill>
        <p:spPr bwMode="auto">
          <a:xfrm>
            <a:off x="8510588" y="3068638"/>
            <a:ext cx="633412" cy="1052512"/>
          </a:xfrm>
          <a:prstGeom prst="rect">
            <a:avLst/>
          </a:prstGeom>
          <a:noFill/>
          <a:ln w="9525">
            <a:noFill/>
            <a:miter lim="800000"/>
            <a:headEnd/>
            <a:tailEnd/>
          </a:ln>
        </p:spPr>
      </p:pic>
      <p:pic>
        <p:nvPicPr>
          <p:cNvPr id="52246" name="Picture 26" descr="img_grapefruit_juice"/>
          <p:cNvPicPr>
            <a:picLocks noChangeAspect="1" noChangeArrowheads="1"/>
          </p:cNvPicPr>
          <p:nvPr/>
        </p:nvPicPr>
        <p:blipFill>
          <a:blip r:embed="rId24"/>
          <a:srcRect/>
          <a:stretch>
            <a:fillRect/>
          </a:stretch>
        </p:blipFill>
        <p:spPr bwMode="auto">
          <a:xfrm>
            <a:off x="3995738" y="5757863"/>
            <a:ext cx="900112" cy="1100137"/>
          </a:xfrm>
          <a:prstGeom prst="rect">
            <a:avLst/>
          </a:prstGeom>
          <a:noFill/>
          <a:ln w="9525">
            <a:noFill/>
            <a:miter lim="800000"/>
            <a:headEnd/>
            <a:tailEnd/>
          </a:ln>
        </p:spPr>
      </p:pic>
      <p:pic>
        <p:nvPicPr>
          <p:cNvPr id="52247" name="Picture 27" descr="La_Lechera_leche_condensada__147249"/>
          <p:cNvPicPr>
            <a:picLocks noChangeAspect="1" noChangeArrowheads="1"/>
          </p:cNvPicPr>
          <p:nvPr/>
        </p:nvPicPr>
        <p:blipFill>
          <a:blip r:embed="rId25"/>
          <a:srcRect/>
          <a:stretch>
            <a:fillRect/>
          </a:stretch>
        </p:blipFill>
        <p:spPr bwMode="auto">
          <a:xfrm>
            <a:off x="0" y="2420938"/>
            <a:ext cx="971550" cy="971550"/>
          </a:xfrm>
          <a:prstGeom prst="rect">
            <a:avLst/>
          </a:prstGeom>
          <a:noFill/>
          <a:ln w="9525">
            <a:noFill/>
            <a:miter lim="800000"/>
            <a:headEnd/>
            <a:tailEnd/>
          </a:ln>
        </p:spPr>
      </p:pic>
      <p:pic>
        <p:nvPicPr>
          <p:cNvPr id="52248" name="Picture 28" descr="r%20(52)"/>
          <p:cNvPicPr>
            <a:picLocks noChangeAspect="1" noChangeArrowheads="1"/>
          </p:cNvPicPr>
          <p:nvPr/>
        </p:nvPicPr>
        <p:blipFill>
          <a:blip r:embed="rId26"/>
          <a:srcRect/>
          <a:stretch>
            <a:fillRect/>
          </a:stretch>
        </p:blipFill>
        <p:spPr bwMode="auto">
          <a:xfrm>
            <a:off x="7451725" y="2924175"/>
            <a:ext cx="842963" cy="1123950"/>
          </a:xfrm>
          <a:prstGeom prst="rect">
            <a:avLst/>
          </a:prstGeom>
          <a:noFill/>
          <a:ln w="9525">
            <a:noFill/>
            <a:miter lim="800000"/>
            <a:headEnd/>
            <a:tailEnd/>
          </a:ln>
        </p:spPr>
      </p:pic>
      <p:pic>
        <p:nvPicPr>
          <p:cNvPr id="52249" name="Picture 29" descr="milk"/>
          <p:cNvPicPr>
            <a:picLocks noChangeAspect="1" noChangeArrowheads="1"/>
          </p:cNvPicPr>
          <p:nvPr/>
        </p:nvPicPr>
        <p:blipFill>
          <a:blip r:embed="rId27"/>
          <a:srcRect/>
          <a:stretch>
            <a:fillRect/>
          </a:stretch>
        </p:blipFill>
        <p:spPr bwMode="auto">
          <a:xfrm>
            <a:off x="971550" y="2420938"/>
            <a:ext cx="738188" cy="1123950"/>
          </a:xfrm>
          <a:prstGeom prst="rect">
            <a:avLst/>
          </a:prstGeom>
          <a:noFill/>
          <a:ln w="9525">
            <a:noFill/>
            <a:miter lim="800000"/>
            <a:headEnd/>
            <a:tailEnd/>
          </a:ln>
        </p:spPr>
      </p:pic>
      <p:pic>
        <p:nvPicPr>
          <p:cNvPr id="52250" name="Picture 30" descr="whipping_cream"/>
          <p:cNvPicPr>
            <a:picLocks noChangeAspect="1" noChangeArrowheads="1"/>
          </p:cNvPicPr>
          <p:nvPr/>
        </p:nvPicPr>
        <p:blipFill>
          <a:blip r:embed="rId28"/>
          <a:srcRect/>
          <a:stretch>
            <a:fillRect/>
          </a:stretch>
        </p:blipFill>
        <p:spPr bwMode="auto">
          <a:xfrm>
            <a:off x="3059113" y="5013325"/>
            <a:ext cx="1031875" cy="688975"/>
          </a:xfrm>
          <a:prstGeom prst="rect">
            <a:avLst/>
          </a:prstGeom>
          <a:noFill/>
          <a:ln w="9525">
            <a:noFill/>
            <a:miter lim="800000"/>
            <a:headEnd/>
            <a:tailEnd/>
          </a:ln>
        </p:spPr>
      </p:pic>
      <p:pic>
        <p:nvPicPr>
          <p:cNvPr id="52251" name="Picture 31" descr="tabasco-pepper"/>
          <p:cNvPicPr>
            <a:picLocks noChangeAspect="1" noChangeArrowheads="1"/>
          </p:cNvPicPr>
          <p:nvPr/>
        </p:nvPicPr>
        <p:blipFill>
          <a:blip r:embed="rId29"/>
          <a:srcRect l="33000" r="33000"/>
          <a:stretch>
            <a:fillRect/>
          </a:stretch>
        </p:blipFill>
        <p:spPr bwMode="auto">
          <a:xfrm>
            <a:off x="1116013" y="188913"/>
            <a:ext cx="757237" cy="2225675"/>
          </a:xfrm>
          <a:prstGeom prst="rect">
            <a:avLst/>
          </a:prstGeom>
          <a:noFill/>
          <a:ln w="9525">
            <a:noFill/>
            <a:miter lim="800000"/>
            <a:headEnd/>
            <a:tailEnd/>
          </a:ln>
        </p:spPr>
      </p:pic>
      <p:pic>
        <p:nvPicPr>
          <p:cNvPr id="52252" name="Picture 32" descr="1607"/>
          <p:cNvPicPr>
            <a:picLocks noChangeAspect="1" noChangeArrowheads="1"/>
          </p:cNvPicPr>
          <p:nvPr/>
        </p:nvPicPr>
        <p:blipFill>
          <a:blip r:embed="rId30"/>
          <a:srcRect l="27394" r="30074"/>
          <a:stretch>
            <a:fillRect/>
          </a:stretch>
        </p:blipFill>
        <p:spPr bwMode="auto">
          <a:xfrm>
            <a:off x="5867400" y="2924175"/>
            <a:ext cx="373063" cy="1439863"/>
          </a:xfrm>
          <a:prstGeom prst="rect">
            <a:avLst/>
          </a:prstGeom>
          <a:noFill/>
          <a:ln w="9525">
            <a:noFill/>
            <a:miter lim="800000"/>
            <a:headEnd/>
            <a:tailEnd/>
          </a:ln>
        </p:spPr>
      </p:pic>
      <p:pic>
        <p:nvPicPr>
          <p:cNvPr id="52253" name="Picture 33" descr="OT262196S"/>
          <p:cNvPicPr>
            <a:picLocks noChangeAspect="1" noChangeArrowheads="1"/>
          </p:cNvPicPr>
          <p:nvPr/>
        </p:nvPicPr>
        <p:blipFill>
          <a:blip r:embed="rId31"/>
          <a:srcRect l="34286" r="36081"/>
          <a:stretch>
            <a:fillRect/>
          </a:stretch>
        </p:blipFill>
        <p:spPr bwMode="auto">
          <a:xfrm>
            <a:off x="6011863" y="4581525"/>
            <a:ext cx="598487" cy="2017713"/>
          </a:xfrm>
          <a:prstGeom prst="rect">
            <a:avLst/>
          </a:prstGeom>
          <a:noFill/>
          <a:ln w="9525">
            <a:noFill/>
            <a:miter lim="800000"/>
            <a:headEnd/>
            <a:tailEnd/>
          </a:ln>
        </p:spPr>
      </p:pic>
      <p:pic>
        <p:nvPicPr>
          <p:cNvPr id="52254" name="Picture 34" descr="bathcrystals2"/>
          <p:cNvPicPr>
            <a:picLocks noChangeAspect="1" noChangeArrowheads="1"/>
          </p:cNvPicPr>
          <p:nvPr/>
        </p:nvPicPr>
        <p:blipFill>
          <a:blip r:embed="rId32">
            <a:lum bright="6000"/>
          </a:blip>
          <a:srcRect/>
          <a:stretch>
            <a:fillRect/>
          </a:stretch>
        </p:blipFill>
        <p:spPr bwMode="auto">
          <a:xfrm>
            <a:off x="0" y="692150"/>
            <a:ext cx="1079500" cy="809625"/>
          </a:xfrm>
          <a:prstGeom prst="rect">
            <a:avLst/>
          </a:prstGeom>
          <a:noFill/>
          <a:ln w="9525">
            <a:noFill/>
            <a:miter lim="800000"/>
            <a:headEnd/>
            <a:tailEnd/>
          </a:ln>
        </p:spPr>
      </p:pic>
      <p:pic>
        <p:nvPicPr>
          <p:cNvPr id="52255" name="Picture 35" descr="finegranulated2"/>
          <p:cNvPicPr>
            <a:picLocks noChangeAspect="1" noChangeArrowheads="1"/>
          </p:cNvPicPr>
          <p:nvPr/>
        </p:nvPicPr>
        <p:blipFill>
          <a:blip r:embed="rId33">
            <a:lum bright="12000" contrast="6000"/>
          </a:blip>
          <a:srcRect/>
          <a:stretch>
            <a:fillRect/>
          </a:stretch>
        </p:blipFill>
        <p:spPr bwMode="auto">
          <a:xfrm>
            <a:off x="0" y="1557338"/>
            <a:ext cx="971550" cy="730250"/>
          </a:xfrm>
          <a:prstGeom prst="rect">
            <a:avLst/>
          </a:prstGeom>
          <a:noFill/>
          <a:ln w="9525">
            <a:noFill/>
            <a:miter lim="800000"/>
            <a:headEnd/>
            <a:tailEnd/>
          </a:ln>
        </p:spPr>
      </p:pic>
      <p:pic>
        <p:nvPicPr>
          <p:cNvPr id="52256" name="Picture 36" descr="grinderpepperwood02"/>
          <p:cNvPicPr>
            <a:picLocks noChangeAspect="1" noChangeArrowheads="1"/>
          </p:cNvPicPr>
          <p:nvPr/>
        </p:nvPicPr>
        <p:blipFill>
          <a:blip r:embed="rId34"/>
          <a:srcRect/>
          <a:stretch>
            <a:fillRect/>
          </a:stretch>
        </p:blipFill>
        <p:spPr bwMode="auto">
          <a:xfrm>
            <a:off x="8428038" y="1916113"/>
            <a:ext cx="715962" cy="1146175"/>
          </a:xfrm>
          <a:prstGeom prst="rect">
            <a:avLst/>
          </a:prstGeom>
          <a:noFill/>
          <a:ln w="9525">
            <a:noFill/>
            <a:miter lim="800000"/>
            <a:headEnd/>
            <a:tailEnd/>
          </a:ln>
        </p:spPr>
      </p:pic>
      <p:pic>
        <p:nvPicPr>
          <p:cNvPr id="52257" name="Picture 37" descr="huevos duros"/>
          <p:cNvPicPr>
            <a:picLocks noChangeAspect="1" noChangeArrowheads="1"/>
          </p:cNvPicPr>
          <p:nvPr/>
        </p:nvPicPr>
        <p:blipFill>
          <a:blip r:embed="rId35">
            <a:lum bright="18000"/>
          </a:blip>
          <a:srcRect/>
          <a:stretch>
            <a:fillRect/>
          </a:stretch>
        </p:blipFill>
        <p:spPr bwMode="auto">
          <a:xfrm>
            <a:off x="8064500" y="333375"/>
            <a:ext cx="1079500" cy="8096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s-ES" smtClean="0"/>
              <a:t>Amargo de Angostura</a:t>
            </a:r>
          </a:p>
        </p:txBody>
      </p:sp>
      <p:pic>
        <p:nvPicPr>
          <p:cNvPr id="53251" name="Picture 5" descr="Botella de Amargo de Angostura">
            <a:hlinkClick r:id="rId3" tooltip="Botella de Amargo de Angostura"/>
          </p:cNvPr>
          <p:cNvPicPr>
            <a:picLocks noChangeAspect="1" noChangeArrowheads="1"/>
          </p:cNvPicPr>
          <p:nvPr/>
        </p:nvPicPr>
        <p:blipFill>
          <a:blip r:embed="rId4">
            <a:lum bright="12000"/>
          </a:blip>
          <a:srcRect/>
          <a:stretch>
            <a:fillRect/>
          </a:stretch>
        </p:blipFill>
        <p:spPr bwMode="auto">
          <a:xfrm>
            <a:off x="2663825" y="1052513"/>
            <a:ext cx="4152900" cy="55451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pPr eaLnBrk="1" hangingPunct="1"/>
            <a:r>
              <a:rPr lang="es-ES" smtClean="0"/>
              <a:t>Granadina</a:t>
            </a:r>
          </a:p>
        </p:txBody>
      </p:sp>
      <p:pic>
        <p:nvPicPr>
          <p:cNvPr id="54275" name="Picture 6" descr="Grenadine%20molasses%2060cl%20189x125"/>
          <p:cNvPicPr>
            <a:picLocks noChangeAspect="1" noChangeArrowheads="1"/>
          </p:cNvPicPr>
          <p:nvPr/>
        </p:nvPicPr>
        <p:blipFill>
          <a:blip r:embed="rId3"/>
          <a:srcRect l="36197" r="36198"/>
          <a:stretch>
            <a:fillRect/>
          </a:stretch>
        </p:blipFill>
        <p:spPr bwMode="auto">
          <a:xfrm>
            <a:off x="3203575" y="1125538"/>
            <a:ext cx="1627188" cy="3959225"/>
          </a:xfrm>
          <a:prstGeom prst="rect">
            <a:avLst/>
          </a:prstGeom>
          <a:noFill/>
          <a:ln w="9525">
            <a:noFill/>
            <a:miter lim="800000"/>
            <a:headEnd/>
            <a:tailEnd/>
          </a:ln>
        </p:spPr>
      </p:pic>
      <p:pic>
        <p:nvPicPr>
          <p:cNvPr id="54276" name="Picture 8" descr="GRENADINE%20750"/>
          <p:cNvPicPr>
            <a:picLocks noChangeAspect="1" noChangeArrowheads="1"/>
          </p:cNvPicPr>
          <p:nvPr/>
        </p:nvPicPr>
        <p:blipFill>
          <a:blip r:embed="rId4"/>
          <a:srcRect/>
          <a:stretch>
            <a:fillRect/>
          </a:stretch>
        </p:blipFill>
        <p:spPr bwMode="auto">
          <a:xfrm>
            <a:off x="6948488" y="1557338"/>
            <a:ext cx="1714500" cy="2581275"/>
          </a:xfrm>
          <a:prstGeom prst="rect">
            <a:avLst/>
          </a:prstGeom>
          <a:noFill/>
          <a:ln w="9525">
            <a:noFill/>
            <a:miter lim="800000"/>
            <a:headEnd/>
            <a:tailEnd/>
          </a:ln>
        </p:spPr>
      </p:pic>
      <p:pic>
        <p:nvPicPr>
          <p:cNvPr id="54277" name="Picture 10" descr="Bols_Grenadine"/>
          <p:cNvPicPr>
            <a:picLocks noChangeAspect="1" noChangeArrowheads="1"/>
          </p:cNvPicPr>
          <p:nvPr/>
        </p:nvPicPr>
        <p:blipFill>
          <a:blip r:embed="rId5"/>
          <a:srcRect l="24533" r="24139"/>
          <a:stretch>
            <a:fillRect/>
          </a:stretch>
        </p:blipFill>
        <p:spPr bwMode="auto">
          <a:xfrm>
            <a:off x="1042988" y="836613"/>
            <a:ext cx="1657350" cy="4857750"/>
          </a:xfrm>
          <a:prstGeom prst="rect">
            <a:avLst/>
          </a:prstGeom>
          <a:noFill/>
          <a:ln w="9525">
            <a:noFill/>
            <a:miter lim="800000"/>
            <a:headEnd/>
            <a:tailEnd/>
          </a:ln>
        </p:spPr>
      </p:pic>
      <p:pic>
        <p:nvPicPr>
          <p:cNvPr id="54278" name="Picture 12" descr="grenadine"/>
          <p:cNvPicPr>
            <a:picLocks noChangeAspect="1" noChangeArrowheads="1"/>
          </p:cNvPicPr>
          <p:nvPr/>
        </p:nvPicPr>
        <p:blipFill>
          <a:blip r:embed="rId6"/>
          <a:srcRect/>
          <a:stretch>
            <a:fillRect/>
          </a:stretch>
        </p:blipFill>
        <p:spPr bwMode="auto">
          <a:xfrm>
            <a:off x="5435600" y="4276725"/>
            <a:ext cx="3048000" cy="25812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Alcohol</a:t>
            </a:r>
            <a:endParaRPr lang="es-ES" smtClean="0"/>
          </a:p>
        </p:txBody>
      </p:sp>
      <p:sp>
        <p:nvSpPr>
          <p:cNvPr id="1260547" name="Rectangle 3"/>
          <p:cNvSpPr>
            <a:spLocks noGrp="1" noChangeArrowheads="1"/>
          </p:cNvSpPr>
          <p:nvPr>
            <p:ph type="body" idx="1"/>
          </p:nvPr>
        </p:nvSpPr>
        <p:spPr>
          <a:xfrm>
            <a:off x="827088" y="908050"/>
            <a:ext cx="7777162" cy="4033838"/>
          </a:xfrm>
        </p:spPr>
        <p:txBody>
          <a:bodyPr/>
          <a:lstStyle/>
          <a:p>
            <a:pPr eaLnBrk="1" hangingPunct="1">
              <a:defRPr/>
            </a:pPr>
            <a:r>
              <a:rPr lang="es-ES" sz="2800" smtClean="0"/>
              <a:t>Se denomina alcohol (del árabe al-khwl </a:t>
            </a:r>
            <a:r>
              <a:rPr lang="ar-SA" sz="2800" smtClean="0">
                <a:cs typeface="Arial" charset="0"/>
              </a:rPr>
              <a:t>الكحول</a:t>
            </a:r>
            <a:r>
              <a:rPr lang="es-ES" sz="2800" smtClean="0"/>
              <a:t>, o al-ghawl </a:t>
            </a:r>
            <a:r>
              <a:rPr lang="ar-SA" sz="2800" smtClean="0">
                <a:cs typeface="Arial" charset="0"/>
              </a:rPr>
              <a:t>الغول</a:t>
            </a:r>
            <a:r>
              <a:rPr lang="en-US" sz="2800" smtClean="0">
                <a:cs typeface="Arial" charset="0"/>
              </a:rPr>
              <a:t> =</a:t>
            </a:r>
            <a:r>
              <a:rPr lang="es-ES" sz="2800" smtClean="0"/>
              <a:t> "el espíritu") a aquellos hidrocarburos que contienen un grupo hidroxilo (-OH) en sustitución de un átomo de hidrógeno enlazado de forma covalente.</a:t>
            </a:r>
          </a:p>
          <a:p>
            <a:pPr eaLnBrk="1" hangingPunct="1">
              <a:defRPr/>
            </a:pPr>
            <a:r>
              <a:rPr lang="es-ES" sz="2800" smtClean="0"/>
              <a:t>A nivel del lenguaje popular se utiliza para indicar comúnmente a una Bebida alcohólica, que presenta etanol.</a:t>
            </a:r>
          </a:p>
          <a:p>
            <a:pPr eaLnBrk="1" hangingPunct="1">
              <a:defRPr/>
            </a:pPr>
            <a:endParaRPr lang="es-ES" sz="2800" smtClean="0"/>
          </a:p>
        </p:txBody>
      </p:sp>
      <p:pic>
        <p:nvPicPr>
          <p:cNvPr id="9220" name="Picture 5" descr="Fórmula estructural de la molécula de etanol.">
            <a:hlinkClick r:id="rId3" tooltip="Fórmula estructural de la molécula de etanol."/>
          </p:cNvPr>
          <p:cNvPicPr>
            <a:picLocks noChangeAspect="1" noChangeArrowheads="1"/>
          </p:cNvPicPr>
          <p:nvPr/>
        </p:nvPicPr>
        <p:blipFill>
          <a:blip r:embed="rId4"/>
          <a:srcRect/>
          <a:stretch>
            <a:fillRect/>
          </a:stretch>
        </p:blipFill>
        <p:spPr bwMode="auto">
          <a:xfrm>
            <a:off x="6588125" y="4752975"/>
            <a:ext cx="1905000" cy="2105025"/>
          </a:xfrm>
          <a:prstGeom prst="rect">
            <a:avLst/>
          </a:prstGeom>
          <a:noFill/>
          <a:ln w="9525">
            <a:noFill/>
            <a:miter lim="800000"/>
            <a:headEnd/>
            <a:tailEnd/>
          </a:ln>
        </p:spPr>
      </p:pic>
      <p:pic>
        <p:nvPicPr>
          <p:cNvPr id="9221" name="Picture 7" descr="Etanol">
            <a:hlinkClick r:id="rId5"/>
          </p:cNvPr>
          <p:cNvPicPr>
            <a:picLocks noChangeAspect="1" noChangeArrowheads="1"/>
          </p:cNvPicPr>
          <p:nvPr/>
        </p:nvPicPr>
        <p:blipFill>
          <a:blip r:embed="rId6"/>
          <a:srcRect/>
          <a:stretch>
            <a:fillRect/>
          </a:stretch>
        </p:blipFill>
        <p:spPr bwMode="auto">
          <a:xfrm>
            <a:off x="0" y="5124450"/>
            <a:ext cx="1905000" cy="1733550"/>
          </a:xfrm>
          <a:prstGeom prst="rect">
            <a:avLst/>
          </a:prstGeom>
          <a:noFill/>
          <a:ln w="9525">
            <a:noFill/>
            <a:miter lim="800000"/>
            <a:headEnd/>
            <a:tailEnd/>
          </a:ln>
        </p:spPr>
      </p:pic>
      <p:pic>
        <p:nvPicPr>
          <p:cNvPr id="9222" name="Picture 9" descr="etanol"/>
          <p:cNvPicPr>
            <a:picLocks noChangeAspect="1" noChangeArrowheads="1"/>
          </p:cNvPicPr>
          <p:nvPr/>
        </p:nvPicPr>
        <p:blipFill>
          <a:blip r:embed="rId7"/>
          <a:srcRect/>
          <a:stretch>
            <a:fillRect/>
          </a:stretch>
        </p:blipFill>
        <p:spPr bwMode="auto">
          <a:xfrm>
            <a:off x="3419475" y="4941888"/>
            <a:ext cx="2751138" cy="1916112"/>
          </a:xfrm>
          <a:prstGeom prst="rect">
            <a:avLst/>
          </a:prstGeom>
          <a:noFill/>
          <a:ln w="9525">
            <a:noFill/>
            <a:miter lim="800000"/>
            <a:headEnd/>
            <a:tailEnd/>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s-ES" smtClean="0"/>
              <a:t>Unas palabras sobre el Limón</a:t>
            </a:r>
          </a:p>
        </p:txBody>
      </p:sp>
      <p:sp>
        <p:nvSpPr>
          <p:cNvPr id="1172483" name="Rectangle 3"/>
          <p:cNvSpPr>
            <a:spLocks noGrp="1" noChangeArrowheads="1"/>
          </p:cNvSpPr>
          <p:nvPr>
            <p:ph type="body" idx="1"/>
          </p:nvPr>
        </p:nvSpPr>
        <p:spPr>
          <a:xfrm>
            <a:off x="684213" y="692150"/>
            <a:ext cx="6026150" cy="633413"/>
          </a:xfrm>
        </p:spPr>
        <p:txBody>
          <a:bodyPr/>
          <a:lstStyle/>
          <a:p>
            <a:pPr eaLnBrk="1" hangingPunct="1">
              <a:defRPr/>
            </a:pPr>
            <a:r>
              <a:rPr lang="es-ES" sz="2800" smtClean="0"/>
              <a:t>Como se llama esto en ingles?</a:t>
            </a:r>
          </a:p>
        </p:txBody>
      </p:sp>
      <p:pic>
        <p:nvPicPr>
          <p:cNvPr id="1172484" name="Picture 4" descr="lemon-sm"/>
          <p:cNvPicPr>
            <a:picLocks noChangeAspect="1" noChangeArrowheads="1"/>
          </p:cNvPicPr>
          <p:nvPr/>
        </p:nvPicPr>
        <p:blipFill>
          <a:blip r:embed="rId3"/>
          <a:srcRect/>
          <a:stretch>
            <a:fillRect/>
          </a:stretch>
        </p:blipFill>
        <p:spPr bwMode="auto">
          <a:xfrm>
            <a:off x="6156325" y="3213100"/>
            <a:ext cx="2706688" cy="2736850"/>
          </a:xfrm>
          <a:prstGeom prst="rect">
            <a:avLst/>
          </a:prstGeom>
          <a:noFill/>
          <a:ln w="9525">
            <a:noFill/>
            <a:miter lim="800000"/>
            <a:headEnd/>
            <a:tailEnd/>
          </a:ln>
        </p:spPr>
      </p:pic>
      <p:pic>
        <p:nvPicPr>
          <p:cNvPr id="1172485" name="Picture 5" descr="keylime"/>
          <p:cNvPicPr>
            <a:picLocks noChangeAspect="1" noChangeArrowheads="1"/>
          </p:cNvPicPr>
          <p:nvPr/>
        </p:nvPicPr>
        <p:blipFill>
          <a:blip r:embed="rId4"/>
          <a:srcRect/>
          <a:stretch>
            <a:fillRect/>
          </a:stretch>
        </p:blipFill>
        <p:spPr bwMode="auto">
          <a:xfrm>
            <a:off x="2379663" y="1196975"/>
            <a:ext cx="1905000" cy="1905000"/>
          </a:xfrm>
          <a:prstGeom prst="rect">
            <a:avLst/>
          </a:prstGeom>
          <a:noFill/>
          <a:ln w="9525">
            <a:noFill/>
            <a:miter lim="800000"/>
            <a:headEnd/>
            <a:tailEnd/>
          </a:ln>
        </p:spPr>
      </p:pic>
      <p:sp>
        <p:nvSpPr>
          <p:cNvPr id="1172486" name="Rectangle 6"/>
          <p:cNvSpPr>
            <a:spLocks noChangeArrowheads="1"/>
          </p:cNvSpPr>
          <p:nvPr/>
        </p:nvSpPr>
        <p:spPr bwMode="auto">
          <a:xfrm>
            <a:off x="1187450" y="3155950"/>
            <a:ext cx="6026150" cy="633413"/>
          </a:xfrm>
          <a:prstGeom prst="rect">
            <a:avLst/>
          </a:prstGeom>
          <a:noFill/>
          <a:ln w="9525">
            <a:noFill/>
            <a:miter lim="800000"/>
            <a:headEnd/>
            <a:tailEnd/>
          </a:ln>
          <a:effectLst/>
        </p:spPr>
        <p:txBody>
          <a:bodyPr/>
          <a:lstStyle/>
          <a:p>
            <a:pPr marL="342900" indent="-342900">
              <a:defRPr/>
            </a:pPr>
            <a:r>
              <a:rPr lang="es-ES" sz="2800">
                <a:effectLst>
                  <a:outerShdw blurRad="38100" dist="38100" dir="2700000" algn="tl">
                    <a:srgbClr val="000000"/>
                  </a:outerShdw>
                </a:effectLst>
              </a:rPr>
              <a:t>Y esto?</a:t>
            </a:r>
          </a:p>
        </p:txBody>
      </p:sp>
      <p:pic>
        <p:nvPicPr>
          <p:cNvPr id="1172488" name="Picture 8" descr="lime-01"/>
          <p:cNvPicPr>
            <a:picLocks noChangeAspect="1" noChangeArrowheads="1"/>
          </p:cNvPicPr>
          <p:nvPr/>
        </p:nvPicPr>
        <p:blipFill>
          <a:blip r:embed="rId5"/>
          <a:srcRect/>
          <a:stretch>
            <a:fillRect/>
          </a:stretch>
        </p:blipFill>
        <p:spPr bwMode="auto">
          <a:xfrm>
            <a:off x="1703388" y="3800475"/>
            <a:ext cx="2581275" cy="1933575"/>
          </a:xfrm>
          <a:prstGeom prst="rect">
            <a:avLst/>
          </a:prstGeom>
          <a:noFill/>
          <a:ln w="9525">
            <a:noFill/>
            <a:miter lim="800000"/>
            <a:headEnd/>
            <a:tailEnd/>
          </a:ln>
        </p:spPr>
      </p:pic>
      <p:sp>
        <p:nvSpPr>
          <p:cNvPr id="1172489" name="Rectangle 9"/>
          <p:cNvSpPr>
            <a:spLocks noChangeArrowheads="1"/>
          </p:cNvSpPr>
          <p:nvPr/>
        </p:nvSpPr>
        <p:spPr bwMode="auto">
          <a:xfrm>
            <a:off x="4427538" y="2363788"/>
            <a:ext cx="5018087" cy="633412"/>
          </a:xfrm>
          <a:prstGeom prst="rect">
            <a:avLst/>
          </a:prstGeom>
          <a:noFill/>
          <a:ln w="9525">
            <a:noFill/>
            <a:miter lim="800000"/>
            <a:headEnd/>
            <a:tailEnd/>
          </a:ln>
          <a:effectLst/>
        </p:spPr>
        <p:txBody>
          <a:bodyPr/>
          <a:lstStyle/>
          <a:p>
            <a:pPr marL="342900" indent="-342900">
              <a:defRPr/>
            </a:pPr>
            <a:r>
              <a:rPr lang="es-ES" sz="2800">
                <a:effectLst>
                  <a:outerShdw blurRad="38100" dist="38100" dir="2700000" algn="tl">
                    <a:srgbClr val="000000"/>
                  </a:outerShdw>
                </a:effectLst>
              </a:rPr>
              <a:t>Que diablos es un Lemon?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72483">
                                            <p:txEl>
                                              <p:pRg st="0" end="0"/>
                                            </p:txEl>
                                          </p:spTgt>
                                        </p:tgtEl>
                                        <p:attrNameLst>
                                          <p:attrName>style.visibility</p:attrName>
                                        </p:attrNameLst>
                                      </p:cBhvr>
                                      <p:to>
                                        <p:strVal val="visible"/>
                                      </p:to>
                                    </p:set>
                                    <p:animEffect transition="in" filter="box(in)">
                                      <p:cBhvr>
                                        <p:cTn id="7" dur="500"/>
                                        <p:tgtEl>
                                          <p:spTgt spid="117248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72485"/>
                                        </p:tgtEl>
                                        <p:attrNameLst>
                                          <p:attrName>style.visibility</p:attrName>
                                        </p:attrNameLst>
                                      </p:cBhvr>
                                      <p:to>
                                        <p:strVal val="visible"/>
                                      </p:to>
                                    </p:set>
                                    <p:animEffect transition="in" filter="blinds(horizontal)">
                                      <p:cBhvr>
                                        <p:cTn id="10" dur="500"/>
                                        <p:tgtEl>
                                          <p:spTgt spid="117248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72486"/>
                                        </p:tgtEl>
                                        <p:attrNameLst>
                                          <p:attrName>style.visibility</p:attrName>
                                        </p:attrNameLst>
                                      </p:cBhvr>
                                      <p:to>
                                        <p:strVal val="visible"/>
                                      </p:to>
                                    </p:set>
                                    <p:animEffect transition="in" filter="box(in)">
                                      <p:cBhvr>
                                        <p:cTn id="15" dur="500"/>
                                        <p:tgtEl>
                                          <p:spTgt spid="1172486"/>
                                        </p:tgtEl>
                                      </p:cBhvr>
                                    </p:animEffect>
                                  </p:childTnLst>
                                </p:cTn>
                              </p:par>
                              <p:par>
                                <p:cTn id="16" presetID="3" presetClass="entr" presetSubtype="10" fill="hold" nodeType="withEffect">
                                  <p:stCondLst>
                                    <p:cond delay="0"/>
                                  </p:stCondLst>
                                  <p:childTnLst>
                                    <p:set>
                                      <p:cBhvr>
                                        <p:cTn id="17" dur="1" fill="hold">
                                          <p:stCondLst>
                                            <p:cond delay="0"/>
                                          </p:stCondLst>
                                        </p:cTn>
                                        <p:tgtEl>
                                          <p:spTgt spid="1172488"/>
                                        </p:tgtEl>
                                        <p:attrNameLst>
                                          <p:attrName>style.visibility</p:attrName>
                                        </p:attrNameLst>
                                      </p:cBhvr>
                                      <p:to>
                                        <p:strVal val="visible"/>
                                      </p:to>
                                    </p:set>
                                    <p:animEffect transition="in" filter="blinds(horizontal)">
                                      <p:cBhvr>
                                        <p:cTn id="18" dur="500"/>
                                        <p:tgtEl>
                                          <p:spTgt spid="117248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172489"/>
                                        </p:tgtEl>
                                        <p:attrNameLst>
                                          <p:attrName>style.visibility</p:attrName>
                                        </p:attrNameLst>
                                      </p:cBhvr>
                                      <p:to>
                                        <p:strVal val="visible"/>
                                      </p:to>
                                    </p:set>
                                    <p:animEffect transition="in" filter="box(in)">
                                      <p:cBhvr>
                                        <p:cTn id="23" dur="500"/>
                                        <p:tgtEl>
                                          <p:spTgt spid="117248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172484"/>
                                        </p:tgtEl>
                                        <p:attrNameLst>
                                          <p:attrName>style.visibility</p:attrName>
                                        </p:attrNameLst>
                                      </p:cBhvr>
                                      <p:to>
                                        <p:strVal val="visible"/>
                                      </p:to>
                                    </p:set>
                                    <p:animEffect transition="in" filter="blinds(horizontal)">
                                      <p:cBhvr>
                                        <p:cTn id="28" dur="500"/>
                                        <p:tgtEl>
                                          <p:spTgt spid="1172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2483" grpId="0" build="p"/>
      <p:bldP spid="1172486" grpId="0"/>
      <p:bldP spid="117248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s-ES_tradnl" smtClean="0"/>
              <a:t>Lima - Limón</a:t>
            </a:r>
            <a:endParaRPr lang="es-ES" smtClean="0"/>
          </a:p>
        </p:txBody>
      </p:sp>
      <p:sp>
        <p:nvSpPr>
          <p:cNvPr id="1226755" name="Rectangle 3"/>
          <p:cNvSpPr>
            <a:spLocks noGrp="1" noChangeArrowheads="1"/>
          </p:cNvSpPr>
          <p:nvPr>
            <p:ph type="body" idx="1"/>
          </p:nvPr>
        </p:nvSpPr>
        <p:spPr>
          <a:xfrm>
            <a:off x="881063" y="765175"/>
            <a:ext cx="8012112" cy="5940425"/>
          </a:xfrm>
        </p:spPr>
        <p:txBody>
          <a:bodyPr/>
          <a:lstStyle/>
          <a:p>
            <a:pPr eaLnBrk="1" hangingPunct="1">
              <a:lnSpc>
                <a:spcPct val="90000"/>
              </a:lnSpc>
              <a:defRPr/>
            </a:pPr>
            <a:r>
              <a:rPr lang="es-ES" sz="2400" smtClean="0"/>
              <a:t>La Lima es un cítrico procedente de Malasia</a:t>
            </a:r>
          </a:p>
          <a:p>
            <a:pPr lvl="1" eaLnBrk="1" hangingPunct="1">
              <a:lnSpc>
                <a:spcPct val="90000"/>
              </a:lnSpc>
              <a:defRPr/>
            </a:pPr>
            <a:r>
              <a:rPr lang="es-ES" sz="2000" smtClean="0"/>
              <a:t>Cultivo restringido a trópicos y áreas subtropicales húmedas y calurosas: muy sensible al frío.</a:t>
            </a:r>
          </a:p>
          <a:p>
            <a:pPr lvl="1" eaLnBrk="1" hangingPunct="1">
              <a:lnSpc>
                <a:spcPct val="90000"/>
              </a:lnSpc>
              <a:defRPr/>
            </a:pPr>
            <a:r>
              <a:rPr lang="es-ES" sz="2000" smtClean="0"/>
              <a:t>Pequeño, color verde amarilloso. Pulpa muy ácida.</a:t>
            </a:r>
          </a:p>
          <a:p>
            <a:pPr eaLnBrk="1" hangingPunct="1">
              <a:lnSpc>
                <a:spcPct val="90000"/>
              </a:lnSpc>
              <a:defRPr/>
            </a:pPr>
            <a:r>
              <a:rPr lang="es-ES" sz="2400" smtClean="0"/>
              <a:t>Las limas se dividen en dos grupos:</a:t>
            </a:r>
          </a:p>
          <a:p>
            <a:pPr lvl="1" eaLnBrk="1" hangingPunct="1">
              <a:lnSpc>
                <a:spcPct val="90000"/>
              </a:lnSpc>
              <a:defRPr/>
            </a:pPr>
            <a:r>
              <a:rPr lang="es-ES" sz="2000" smtClean="0"/>
              <a:t> Limas ácidas (consumen verdes): </a:t>
            </a:r>
          </a:p>
          <a:p>
            <a:pPr lvl="2" eaLnBrk="1" hangingPunct="1">
              <a:lnSpc>
                <a:spcPct val="90000"/>
              </a:lnSpc>
              <a:defRPr/>
            </a:pPr>
            <a:r>
              <a:rPr lang="es-ES" sz="1800" smtClean="0"/>
              <a:t>Tahiti, Persa y Bears: </a:t>
            </a:r>
            <a:r>
              <a:rPr lang="es-ES" sz="1800" i="1" u="sng" smtClean="0"/>
              <a:t>Citrus latifolia</a:t>
            </a:r>
            <a:r>
              <a:rPr lang="es-ES" sz="1800" smtClean="0"/>
              <a:t> y de fruto más grande; </a:t>
            </a:r>
          </a:p>
          <a:p>
            <a:pPr lvl="2" eaLnBrk="1" hangingPunct="1">
              <a:lnSpc>
                <a:spcPct val="90000"/>
              </a:lnSpc>
              <a:defRPr/>
            </a:pPr>
            <a:r>
              <a:rPr lang="es-ES" sz="1800" smtClean="0"/>
              <a:t>Key, Miller, Sutil, Peruano, Mejicano: </a:t>
            </a:r>
            <a:r>
              <a:rPr lang="es-ES" sz="1800" i="1" u="sng" smtClean="0"/>
              <a:t>Citrus aurantifolia </a:t>
            </a:r>
            <a:r>
              <a:rPr lang="es-ES" sz="1800" smtClean="0"/>
              <a:t>de fruto más pequeño.</a:t>
            </a:r>
          </a:p>
          <a:p>
            <a:pPr lvl="1" eaLnBrk="1" hangingPunct="1">
              <a:lnSpc>
                <a:spcPct val="90000"/>
              </a:lnSpc>
              <a:defRPr/>
            </a:pPr>
            <a:r>
              <a:rPr lang="es-ES" sz="2000" smtClean="0"/>
              <a:t>Limas dulces: </a:t>
            </a:r>
            <a:r>
              <a:rPr lang="es-ES" sz="2000" i="1" u="sng" smtClean="0"/>
              <a:t>Citrus limettioides.</a:t>
            </a:r>
            <a:r>
              <a:rPr lang="es-ES" sz="2000" smtClean="0"/>
              <a:t> No tiene acidez, no se usa como sustituto limón. Se consume Madura. Tiene Pezón.</a:t>
            </a:r>
          </a:p>
          <a:p>
            <a:pPr eaLnBrk="1" hangingPunct="1">
              <a:lnSpc>
                <a:spcPct val="90000"/>
              </a:lnSpc>
              <a:defRPr/>
            </a:pPr>
            <a:r>
              <a:rPr lang="es-ES" sz="2400" smtClean="0"/>
              <a:t>El Limon </a:t>
            </a:r>
            <a:r>
              <a:rPr lang="es-ES" sz="2400" i="1" u="sng" smtClean="0"/>
              <a:t>Citrus limon</a:t>
            </a:r>
            <a:r>
              <a:rPr lang="es-ES" sz="2400" smtClean="0"/>
              <a:t>, es un citrico de clima templado </a:t>
            </a:r>
          </a:p>
          <a:p>
            <a:pPr lvl="1" eaLnBrk="1" hangingPunct="1">
              <a:lnSpc>
                <a:spcPct val="90000"/>
              </a:lnSpc>
              <a:defRPr/>
            </a:pPr>
            <a:r>
              <a:rPr lang="es-ES" sz="2000" smtClean="0"/>
              <a:t>Frutos de color amarillo brillante. Sabor no tan acido como el de las limas</a:t>
            </a:r>
          </a:p>
          <a:p>
            <a:pPr lvl="1" eaLnBrk="1" hangingPunct="1">
              <a:lnSpc>
                <a:spcPct val="90000"/>
              </a:lnSpc>
              <a:defRPr/>
            </a:pPr>
            <a:r>
              <a:rPr lang="es-ES" sz="2000" smtClean="0"/>
              <a:t>Existen varias variedades:</a:t>
            </a:r>
          </a:p>
          <a:p>
            <a:pPr lvl="2" eaLnBrk="1" hangingPunct="1">
              <a:lnSpc>
                <a:spcPct val="90000"/>
              </a:lnSpc>
              <a:defRPr/>
            </a:pPr>
            <a:r>
              <a:rPr lang="es-ES" sz="1800" smtClean="0"/>
              <a:t>Común, Cuatro estaciones , Berna, Mesero , Real, Verdelli, Eureka, Femminello, Interdonato, Monachello</a:t>
            </a:r>
          </a:p>
        </p:txBody>
      </p:sp>
      <p:pic>
        <p:nvPicPr>
          <p:cNvPr id="56324" name="Picture 5" descr="Lima, Limas, Limón ceutí, Limón dulce"/>
          <p:cNvPicPr>
            <a:picLocks noChangeAspect="1" noChangeArrowheads="1"/>
          </p:cNvPicPr>
          <p:nvPr/>
        </p:nvPicPr>
        <p:blipFill>
          <a:blip r:embed="rId3">
            <a:lum bright="12000"/>
          </a:blip>
          <a:srcRect l="6850"/>
          <a:stretch>
            <a:fillRect/>
          </a:stretch>
        </p:blipFill>
        <p:spPr bwMode="auto">
          <a:xfrm>
            <a:off x="7740650" y="1641475"/>
            <a:ext cx="1403350" cy="1211263"/>
          </a:xfrm>
          <a:prstGeom prst="rect">
            <a:avLst/>
          </a:prstGeom>
          <a:noFill/>
          <a:ln w="9525">
            <a:noFill/>
            <a:miter lim="800000"/>
            <a:headEnd/>
            <a:tailEnd/>
          </a:ln>
        </p:spPr>
      </p:pic>
      <p:pic>
        <p:nvPicPr>
          <p:cNvPr id="56325" name="Picture 9" descr="doc-494-prv-190x168"/>
          <p:cNvPicPr>
            <a:picLocks noChangeAspect="1" noChangeArrowheads="1"/>
          </p:cNvPicPr>
          <p:nvPr/>
        </p:nvPicPr>
        <p:blipFill>
          <a:blip r:embed="rId4"/>
          <a:srcRect r="34386" b="28075"/>
          <a:stretch>
            <a:fillRect/>
          </a:stretch>
        </p:blipFill>
        <p:spPr bwMode="auto">
          <a:xfrm>
            <a:off x="0" y="2997200"/>
            <a:ext cx="1187450" cy="1150938"/>
          </a:xfrm>
          <a:prstGeom prst="rect">
            <a:avLst/>
          </a:prstGeom>
          <a:noFill/>
          <a:ln w="9525">
            <a:noFill/>
            <a:miter lim="800000"/>
            <a:headEnd/>
            <a:tailEnd/>
          </a:ln>
        </p:spPr>
      </p:pic>
      <p:pic>
        <p:nvPicPr>
          <p:cNvPr id="56326" name="Picture 12" descr="Persian / Tahitian Lime "/>
          <p:cNvPicPr>
            <a:picLocks noChangeAspect="1" noChangeArrowheads="1"/>
          </p:cNvPicPr>
          <p:nvPr/>
        </p:nvPicPr>
        <p:blipFill>
          <a:blip r:embed="rId5"/>
          <a:srcRect r="9628" b="34875"/>
          <a:stretch>
            <a:fillRect/>
          </a:stretch>
        </p:blipFill>
        <p:spPr bwMode="auto">
          <a:xfrm>
            <a:off x="0" y="1700213"/>
            <a:ext cx="925513" cy="1295400"/>
          </a:xfrm>
          <a:prstGeom prst="rect">
            <a:avLst/>
          </a:prstGeom>
          <a:noFill/>
          <a:ln w="9525">
            <a:noFill/>
            <a:miter lim="800000"/>
            <a:headEnd/>
            <a:tailEnd/>
          </a:ln>
        </p:spPr>
      </p:pic>
      <p:pic>
        <p:nvPicPr>
          <p:cNvPr id="56327" name="Picture 14" descr="d_citron"/>
          <p:cNvPicPr>
            <a:picLocks noChangeAspect="1" noChangeArrowheads="1"/>
          </p:cNvPicPr>
          <p:nvPr/>
        </p:nvPicPr>
        <p:blipFill>
          <a:blip r:embed="rId6"/>
          <a:srcRect/>
          <a:stretch>
            <a:fillRect/>
          </a:stretch>
        </p:blipFill>
        <p:spPr bwMode="auto">
          <a:xfrm>
            <a:off x="0" y="5067300"/>
            <a:ext cx="1504950" cy="1790700"/>
          </a:xfrm>
          <a:prstGeom prst="rect">
            <a:avLst/>
          </a:prstGeom>
          <a:noFill/>
          <a:ln w="9525">
            <a:noFill/>
            <a:miter lim="800000"/>
            <a:headEnd/>
            <a:tailEnd/>
          </a:ln>
        </p:spPr>
      </p:pic>
      <p:pic>
        <p:nvPicPr>
          <p:cNvPr id="56328" name="Picture 15" descr="PICT1200"/>
          <p:cNvPicPr>
            <a:picLocks noChangeAspect="1" noChangeArrowheads="1"/>
          </p:cNvPicPr>
          <p:nvPr/>
        </p:nvPicPr>
        <p:blipFill>
          <a:blip r:embed="rId7" cstate="print">
            <a:lum bright="12000" contrast="6000"/>
          </a:blip>
          <a:srcRect/>
          <a:stretch>
            <a:fillRect/>
          </a:stretch>
        </p:blipFill>
        <p:spPr bwMode="auto">
          <a:xfrm>
            <a:off x="0" y="0"/>
            <a:ext cx="1116013" cy="8382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s-EC" smtClean="0"/>
              <a:t>Cortando Limón</a:t>
            </a:r>
            <a:endParaRPr lang="en-US" smtClean="0"/>
          </a:p>
        </p:txBody>
      </p:sp>
      <p:sp>
        <p:nvSpPr>
          <p:cNvPr id="1218563" name="Rectangle 3"/>
          <p:cNvSpPr>
            <a:spLocks noGrp="1" noChangeArrowheads="1"/>
          </p:cNvSpPr>
          <p:nvPr>
            <p:ph type="body" idx="1"/>
          </p:nvPr>
        </p:nvSpPr>
        <p:spPr>
          <a:xfrm>
            <a:off x="179388" y="512763"/>
            <a:ext cx="8443912" cy="5940425"/>
          </a:xfrm>
        </p:spPr>
        <p:txBody>
          <a:bodyPr/>
          <a:lstStyle/>
          <a:p>
            <a:pPr eaLnBrk="1" hangingPunct="1">
              <a:lnSpc>
                <a:spcPct val="90000"/>
              </a:lnSpc>
              <a:defRPr/>
            </a:pPr>
            <a:r>
              <a:rPr lang="es-ES_tradnl" sz="2600" smtClean="0"/>
              <a:t>Para exprimir totalmente corte transversalmente por el centro: ecuador.</a:t>
            </a:r>
          </a:p>
          <a:p>
            <a:pPr eaLnBrk="1" hangingPunct="1">
              <a:lnSpc>
                <a:spcPct val="90000"/>
              </a:lnSpc>
              <a:defRPr/>
            </a:pPr>
            <a:endParaRPr lang="es-ES_tradnl" sz="2600" smtClean="0"/>
          </a:p>
          <a:p>
            <a:pPr eaLnBrk="1" hangingPunct="1">
              <a:lnSpc>
                <a:spcPct val="90000"/>
              </a:lnSpc>
              <a:defRPr/>
            </a:pPr>
            <a:endParaRPr lang="es-ES_tradnl" sz="2600" smtClean="0"/>
          </a:p>
          <a:p>
            <a:pPr eaLnBrk="1" hangingPunct="1">
              <a:lnSpc>
                <a:spcPct val="90000"/>
              </a:lnSpc>
              <a:defRPr/>
            </a:pPr>
            <a:endParaRPr lang="es-ES_tradnl" sz="2600" smtClean="0"/>
          </a:p>
          <a:p>
            <a:pPr eaLnBrk="1" hangingPunct="1">
              <a:lnSpc>
                <a:spcPct val="90000"/>
              </a:lnSpc>
              <a:defRPr/>
            </a:pPr>
            <a:r>
              <a:rPr lang="es-ES_tradnl" sz="2600" smtClean="0"/>
              <a:t>Para exprimir a mano corte longitudinalmente o en hollejos, evitando centro.</a:t>
            </a:r>
          </a:p>
          <a:p>
            <a:pPr eaLnBrk="1" hangingPunct="1">
              <a:lnSpc>
                <a:spcPct val="90000"/>
              </a:lnSpc>
              <a:defRPr/>
            </a:pPr>
            <a:endParaRPr lang="es-ES_tradnl" sz="2600" smtClean="0"/>
          </a:p>
          <a:p>
            <a:pPr eaLnBrk="1" hangingPunct="1">
              <a:lnSpc>
                <a:spcPct val="90000"/>
              </a:lnSpc>
              <a:defRPr/>
            </a:pPr>
            <a:endParaRPr lang="es-ES_tradnl" sz="2600" smtClean="0"/>
          </a:p>
          <a:p>
            <a:pPr eaLnBrk="1" hangingPunct="1">
              <a:lnSpc>
                <a:spcPct val="90000"/>
              </a:lnSpc>
              <a:defRPr/>
            </a:pPr>
            <a:endParaRPr lang="es-ES_tradnl" sz="2600" smtClean="0"/>
          </a:p>
          <a:p>
            <a:pPr eaLnBrk="1" hangingPunct="1">
              <a:lnSpc>
                <a:spcPct val="90000"/>
              </a:lnSpc>
              <a:defRPr/>
            </a:pPr>
            <a:r>
              <a:rPr lang="es-ES_tradnl" sz="2600" smtClean="0"/>
              <a:t>Para Decoración corte transversalmente o tira cáscara.</a:t>
            </a:r>
            <a:endParaRPr lang="es-ES" sz="2600" smtClean="0"/>
          </a:p>
        </p:txBody>
      </p:sp>
      <p:pic>
        <p:nvPicPr>
          <p:cNvPr id="57348" name="Picture 5" descr="11"/>
          <p:cNvPicPr>
            <a:picLocks noChangeAspect="1" noChangeArrowheads="1"/>
          </p:cNvPicPr>
          <p:nvPr/>
        </p:nvPicPr>
        <p:blipFill>
          <a:blip r:embed="rId3"/>
          <a:srcRect/>
          <a:stretch>
            <a:fillRect/>
          </a:stretch>
        </p:blipFill>
        <p:spPr bwMode="auto">
          <a:xfrm>
            <a:off x="3563938" y="1341438"/>
            <a:ext cx="1917700" cy="1173162"/>
          </a:xfrm>
          <a:prstGeom prst="rect">
            <a:avLst/>
          </a:prstGeom>
          <a:noFill/>
          <a:ln w="9525">
            <a:noFill/>
            <a:miter lim="800000"/>
            <a:headEnd/>
            <a:tailEnd/>
          </a:ln>
        </p:spPr>
      </p:pic>
      <p:pic>
        <p:nvPicPr>
          <p:cNvPr id="57349" name="Picture 9" descr="Citrus%20aurantifolia%20term%E9s"/>
          <p:cNvPicPr>
            <a:picLocks noChangeAspect="1" noChangeArrowheads="1"/>
          </p:cNvPicPr>
          <p:nvPr/>
        </p:nvPicPr>
        <p:blipFill>
          <a:blip r:embed="rId4"/>
          <a:srcRect l="45039" t="24750"/>
          <a:stretch>
            <a:fillRect/>
          </a:stretch>
        </p:blipFill>
        <p:spPr bwMode="auto">
          <a:xfrm>
            <a:off x="7572375" y="5399088"/>
            <a:ext cx="1608138" cy="1458912"/>
          </a:xfrm>
          <a:prstGeom prst="rect">
            <a:avLst/>
          </a:prstGeom>
          <a:noFill/>
          <a:ln w="9525">
            <a:noFill/>
            <a:miter lim="800000"/>
            <a:headEnd/>
            <a:tailEnd/>
          </a:ln>
        </p:spPr>
      </p:pic>
      <p:pic>
        <p:nvPicPr>
          <p:cNvPr id="57350" name="Picture 11" descr="lemon%20slices_02"/>
          <p:cNvPicPr>
            <a:picLocks noChangeAspect="1" noChangeArrowheads="1"/>
          </p:cNvPicPr>
          <p:nvPr/>
        </p:nvPicPr>
        <p:blipFill>
          <a:blip r:embed="rId5"/>
          <a:srcRect l="13829" r="13831"/>
          <a:stretch>
            <a:fillRect/>
          </a:stretch>
        </p:blipFill>
        <p:spPr bwMode="auto">
          <a:xfrm>
            <a:off x="4787900" y="5459413"/>
            <a:ext cx="1511300" cy="1398587"/>
          </a:xfrm>
          <a:prstGeom prst="rect">
            <a:avLst/>
          </a:prstGeom>
          <a:noFill/>
          <a:ln w="9525">
            <a:noFill/>
            <a:miter lim="800000"/>
            <a:headEnd/>
            <a:tailEnd/>
          </a:ln>
        </p:spPr>
      </p:pic>
      <p:pic>
        <p:nvPicPr>
          <p:cNvPr id="57351" name="Picture 19" descr="4397,1127482842,1"/>
          <p:cNvPicPr>
            <a:picLocks noChangeAspect="1" noChangeArrowheads="1"/>
          </p:cNvPicPr>
          <p:nvPr/>
        </p:nvPicPr>
        <p:blipFill>
          <a:blip r:embed="rId6"/>
          <a:srcRect/>
          <a:stretch>
            <a:fillRect/>
          </a:stretch>
        </p:blipFill>
        <p:spPr bwMode="auto">
          <a:xfrm>
            <a:off x="0" y="5613400"/>
            <a:ext cx="1800225" cy="1200150"/>
          </a:xfrm>
          <a:prstGeom prst="rect">
            <a:avLst/>
          </a:prstGeom>
          <a:noFill/>
          <a:ln w="9525">
            <a:noFill/>
            <a:miter lim="800000"/>
            <a:headEnd/>
            <a:tailEnd/>
          </a:ln>
        </p:spPr>
      </p:pic>
      <p:pic>
        <p:nvPicPr>
          <p:cNvPr id="57352" name="Picture 21" descr="recetapiscocollins"/>
          <p:cNvPicPr>
            <a:picLocks noChangeAspect="1" noChangeArrowheads="1"/>
          </p:cNvPicPr>
          <p:nvPr/>
        </p:nvPicPr>
        <p:blipFill>
          <a:blip r:embed="rId7"/>
          <a:srcRect l="25027" t="14995" r="19955"/>
          <a:stretch>
            <a:fillRect/>
          </a:stretch>
        </p:blipFill>
        <p:spPr bwMode="auto">
          <a:xfrm>
            <a:off x="2124075" y="5300663"/>
            <a:ext cx="1008063" cy="1557337"/>
          </a:xfrm>
          <a:prstGeom prst="rect">
            <a:avLst/>
          </a:prstGeom>
          <a:noFill/>
          <a:ln w="9525">
            <a:noFill/>
            <a:miter lim="800000"/>
            <a:headEnd/>
            <a:tailEnd/>
          </a:ln>
        </p:spPr>
      </p:pic>
      <p:pic>
        <p:nvPicPr>
          <p:cNvPr id="57353" name="Picture 22" descr="margarita"/>
          <p:cNvPicPr>
            <a:picLocks noChangeAspect="1" noChangeArrowheads="1"/>
          </p:cNvPicPr>
          <p:nvPr/>
        </p:nvPicPr>
        <p:blipFill>
          <a:blip r:embed="rId8"/>
          <a:srcRect/>
          <a:stretch>
            <a:fillRect/>
          </a:stretch>
        </p:blipFill>
        <p:spPr bwMode="auto">
          <a:xfrm>
            <a:off x="6372225" y="5300663"/>
            <a:ext cx="1165225" cy="1557337"/>
          </a:xfrm>
          <a:prstGeom prst="rect">
            <a:avLst/>
          </a:prstGeom>
          <a:noFill/>
          <a:ln w="9525">
            <a:noFill/>
            <a:miter lim="800000"/>
            <a:headEnd/>
            <a:tailEnd/>
          </a:ln>
        </p:spPr>
      </p:pic>
      <p:grpSp>
        <p:nvGrpSpPr>
          <p:cNvPr id="57354" name="Group 34"/>
          <p:cNvGrpSpPr>
            <a:grpSpLocks/>
          </p:cNvGrpSpPr>
          <p:nvPr/>
        </p:nvGrpSpPr>
        <p:grpSpPr bwMode="auto">
          <a:xfrm>
            <a:off x="250825" y="4076700"/>
            <a:ext cx="720725" cy="792163"/>
            <a:chOff x="1292" y="2069"/>
            <a:chExt cx="908" cy="998"/>
          </a:xfrm>
        </p:grpSpPr>
        <p:pic>
          <p:nvPicPr>
            <p:cNvPr id="57368" name="Picture 24" descr="citr_12"/>
            <p:cNvPicPr>
              <a:picLocks noChangeAspect="1" noChangeArrowheads="1"/>
            </p:cNvPicPr>
            <p:nvPr/>
          </p:nvPicPr>
          <p:blipFill>
            <a:blip r:embed="rId9"/>
            <a:srcRect/>
            <a:stretch>
              <a:fillRect/>
            </a:stretch>
          </p:blipFill>
          <p:spPr bwMode="auto">
            <a:xfrm>
              <a:off x="1292" y="2086"/>
              <a:ext cx="908" cy="874"/>
            </a:xfrm>
            <a:prstGeom prst="rect">
              <a:avLst/>
            </a:prstGeom>
            <a:noFill/>
            <a:ln w="9525">
              <a:noFill/>
              <a:miter lim="800000"/>
              <a:headEnd/>
              <a:tailEnd/>
            </a:ln>
          </p:spPr>
        </p:pic>
        <p:sp>
          <p:nvSpPr>
            <p:cNvPr id="1218585" name="Line 25"/>
            <p:cNvSpPr>
              <a:spLocks noChangeShapeType="1"/>
            </p:cNvSpPr>
            <p:nvPr/>
          </p:nvSpPr>
          <p:spPr bwMode="auto">
            <a:xfrm>
              <a:off x="1746" y="2069"/>
              <a:ext cx="364" cy="954"/>
            </a:xfrm>
            <a:prstGeom prst="line">
              <a:avLst/>
            </a:prstGeom>
            <a:noFill/>
            <a:ln w="12700">
              <a:solidFill>
                <a:schemeClr val="bg2"/>
              </a:solidFill>
              <a:prstDash val="sysDot"/>
              <a:round/>
              <a:headEnd/>
              <a:tailEnd/>
            </a:ln>
            <a:effectLst/>
          </p:spPr>
          <p:txBody>
            <a:bodyPr/>
            <a:lstStyle/>
            <a:p>
              <a:pPr>
                <a:defRPr/>
              </a:pPr>
              <a:endParaRPr lang="es-US"/>
            </a:p>
          </p:txBody>
        </p:sp>
        <p:sp>
          <p:nvSpPr>
            <p:cNvPr id="1218586" name="Line 26"/>
            <p:cNvSpPr>
              <a:spLocks noChangeShapeType="1"/>
            </p:cNvSpPr>
            <p:nvPr/>
          </p:nvSpPr>
          <p:spPr bwMode="auto">
            <a:xfrm>
              <a:off x="1564" y="2115"/>
              <a:ext cx="364" cy="952"/>
            </a:xfrm>
            <a:prstGeom prst="line">
              <a:avLst/>
            </a:prstGeom>
            <a:noFill/>
            <a:ln w="12700">
              <a:solidFill>
                <a:schemeClr val="bg2"/>
              </a:solidFill>
              <a:prstDash val="sysDot"/>
              <a:round/>
              <a:headEnd/>
              <a:tailEnd/>
            </a:ln>
            <a:effectLst/>
          </p:spPr>
          <p:txBody>
            <a:bodyPr/>
            <a:lstStyle/>
            <a:p>
              <a:pPr>
                <a:defRPr/>
              </a:pPr>
              <a:endParaRPr lang="es-US"/>
            </a:p>
          </p:txBody>
        </p:sp>
      </p:grpSp>
      <p:grpSp>
        <p:nvGrpSpPr>
          <p:cNvPr id="57355" name="Group 33"/>
          <p:cNvGrpSpPr>
            <a:grpSpLocks/>
          </p:cNvGrpSpPr>
          <p:nvPr/>
        </p:nvGrpSpPr>
        <p:grpSpPr bwMode="auto">
          <a:xfrm>
            <a:off x="179388" y="3357563"/>
            <a:ext cx="936625" cy="865187"/>
            <a:chOff x="0" y="2069"/>
            <a:chExt cx="1066" cy="1044"/>
          </a:xfrm>
        </p:grpSpPr>
        <p:pic>
          <p:nvPicPr>
            <p:cNvPr id="57364" name="Picture 27" descr="Persian / Tahitian Lime "/>
            <p:cNvPicPr>
              <a:picLocks noChangeAspect="1" noChangeArrowheads="1"/>
            </p:cNvPicPr>
            <p:nvPr/>
          </p:nvPicPr>
          <p:blipFill>
            <a:blip r:embed="rId10">
              <a:lum bright="12000" contrast="12000"/>
            </a:blip>
            <a:srcRect t="36234" r="33189" b="31204"/>
            <a:stretch>
              <a:fillRect/>
            </a:stretch>
          </p:blipFill>
          <p:spPr bwMode="auto">
            <a:xfrm>
              <a:off x="0" y="2069"/>
              <a:ext cx="975" cy="923"/>
            </a:xfrm>
            <a:prstGeom prst="rect">
              <a:avLst/>
            </a:prstGeom>
            <a:noFill/>
            <a:ln w="9525">
              <a:noFill/>
              <a:miter lim="800000"/>
              <a:headEnd/>
              <a:tailEnd/>
            </a:ln>
          </p:spPr>
        </p:pic>
        <p:sp>
          <p:nvSpPr>
            <p:cNvPr id="1218588" name="Line 28"/>
            <p:cNvSpPr>
              <a:spLocks noChangeShapeType="1"/>
            </p:cNvSpPr>
            <p:nvPr/>
          </p:nvSpPr>
          <p:spPr bwMode="auto">
            <a:xfrm>
              <a:off x="295" y="2161"/>
              <a:ext cx="363" cy="952"/>
            </a:xfrm>
            <a:prstGeom prst="line">
              <a:avLst/>
            </a:prstGeom>
            <a:noFill/>
            <a:ln w="12700">
              <a:solidFill>
                <a:schemeClr val="bg2"/>
              </a:solidFill>
              <a:prstDash val="sysDot"/>
              <a:round/>
              <a:headEnd/>
              <a:tailEnd/>
            </a:ln>
            <a:effectLst/>
          </p:spPr>
          <p:txBody>
            <a:bodyPr/>
            <a:lstStyle/>
            <a:p>
              <a:pPr>
                <a:defRPr/>
              </a:pPr>
              <a:endParaRPr lang="es-US"/>
            </a:p>
          </p:txBody>
        </p:sp>
        <p:sp>
          <p:nvSpPr>
            <p:cNvPr id="1218589" name="Line 29"/>
            <p:cNvSpPr>
              <a:spLocks noChangeShapeType="1"/>
            </p:cNvSpPr>
            <p:nvPr/>
          </p:nvSpPr>
          <p:spPr bwMode="auto">
            <a:xfrm>
              <a:off x="204" y="2249"/>
              <a:ext cx="862" cy="454"/>
            </a:xfrm>
            <a:prstGeom prst="line">
              <a:avLst/>
            </a:prstGeom>
            <a:noFill/>
            <a:ln w="12700">
              <a:solidFill>
                <a:schemeClr val="bg2"/>
              </a:solidFill>
              <a:prstDash val="sysDot"/>
              <a:round/>
              <a:headEnd/>
              <a:tailEnd/>
            </a:ln>
            <a:effectLst/>
          </p:spPr>
          <p:txBody>
            <a:bodyPr/>
            <a:lstStyle/>
            <a:p>
              <a:pPr>
                <a:defRPr/>
              </a:pPr>
              <a:endParaRPr lang="es-US"/>
            </a:p>
          </p:txBody>
        </p:sp>
        <p:sp>
          <p:nvSpPr>
            <p:cNvPr id="1218590" name="Line 30"/>
            <p:cNvSpPr>
              <a:spLocks noChangeShapeType="1"/>
            </p:cNvSpPr>
            <p:nvPr/>
          </p:nvSpPr>
          <p:spPr bwMode="auto">
            <a:xfrm flipH="1">
              <a:off x="475" y="2479"/>
              <a:ext cx="182" cy="180"/>
            </a:xfrm>
            <a:prstGeom prst="line">
              <a:avLst/>
            </a:prstGeom>
            <a:noFill/>
            <a:ln w="12700">
              <a:solidFill>
                <a:schemeClr val="bg2"/>
              </a:solidFill>
              <a:prstDash val="sysDot"/>
              <a:round/>
              <a:headEnd/>
              <a:tailEnd/>
            </a:ln>
            <a:effectLst/>
          </p:spPr>
          <p:txBody>
            <a:bodyPr/>
            <a:lstStyle/>
            <a:p>
              <a:pPr>
                <a:defRPr/>
              </a:pPr>
              <a:endParaRPr lang="es-US"/>
            </a:p>
          </p:txBody>
        </p:sp>
      </p:grpSp>
      <p:pic>
        <p:nvPicPr>
          <p:cNvPr id="57356" name="Picture 32" descr="CaglageN"/>
          <p:cNvPicPr>
            <a:picLocks noChangeAspect="1" noChangeArrowheads="1"/>
          </p:cNvPicPr>
          <p:nvPr/>
        </p:nvPicPr>
        <p:blipFill>
          <a:blip r:embed="rId11"/>
          <a:srcRect/>
          <a:stretch>
            <a:fillRect/>
          </a:stretch>
        </p:blipFill>
        <p:spPr bwMode="auto">
          <a:xfrm>
            <a:off x="3263900" y="5300663"/>
            <a:ext cx="1163638" cy="1527175"/>
          </a:xfrm>
          <a:prstGeom prst="rect">
            <a:avLst/>
          </a:prstGeom>
          <a:noFill/>
          <a:ln w="9525">
            <a:noFill/>
            <a:miter lim="800000"/>
            <a:headEnd/>
            <a:tailEnd/>
          </a:ln>
        </p:spPr>
      </p:pic>
      <p:pic>
        <p:nvPicPr>
          <p:cNvPr id="57357" name="Picture 35" descr="PICT1198"/>
          <p:cNvPicPr>
            <a:picLocks noChangeAspect="1" noChangeArrowheads="1"/>
          </p:cNvPicPr>
          <p:nvPr/>
        </p:nvPicPr>
        <p:blipFill>
          <a:blip r:embed="rId12">
            <a:lum bright="18000" contrast="12000"/>
          </a:blip>
          <a:srcRect l="38788" t="14813" r="31705" b="43353"/>
          <a:stretch>
            <a:fillRect/>
          </a:stretch>
        </p:blipFill>
        <p:spPr bwMode="auto">
          <a:xfrm>
            <a:off x="1331913" y="3429000"/>
            <a:ext cx="1287462" cy="1368425"/>
          </a:xfrm>
          <a:prstGeom prst="rect">
            <a:avLst/>
          </a:prstGeom>
          <a:noFill/>
          <a:ln w="9525">
            <a:noFill/>
            <a:miter lim="800000"/>
            <a:headEnd/>
            <a:tailEnd/>
          </a:ln>
        </p:spPr>
      </p:pic>
      <p:pic>
        <p:nvPicPr>
          <p:cNvPr id="57358" name="Picture 36" descr="PICT1202"/>
          <p:cNvPicPr>
            <a:picLocks noChangeAspect="1" noChangeArrowheads="1"/>
          </p:cNvPicPr>
          <p:nvPr/>
        </p:nvPicPr>
        <p:blipFill>
          <a:blip r:embed="rId13"/>
          <a:srcRect l="23633" t="31323" r="26172" b="40991"/>
          <a:stretch>
            <a:fillRect/>
          </a:stretch>
        </p:blipFill>
        <p:spPr bwMode="auto">
          <a:xfrm>
            <a:off x="2771775" y="3421063"/>
            <a:ext cx="1871663" cy="1376362"/>
          </a:xfrm>
          <a:prstGeom prst="rect">
            <a:avLst/>
          </a:prstGeom>
          <a:noFill/>
          <a:ln w="9525">
            <a:noFill/>
            <a:miter lim="800000"/>
            <a:headEnd/>
            <a:tailEnd/>
          </a:ln>
        </p:spPr>
      </p:pic>
      <p:pic>
        <p:nvPicPr>
          <p:cNvPr id="57359" name="Picture 38" descr="PICT1203"/>
          <p:cNvPicPr>
            <a:picLocks noChangeAspect="1" noChangeArrowheads="1"/>
          </p:cNvPicPr>
          <p:nvPr/>
        </p:nvPicPr>
        <p:blipFill>
          <a:blip r:embed="rId14" cstate="print"/>
          <a:srcRect l="17979" t="12943" r="1709" b="16890"/>
          <a:stretch>
            <a:fillRect/>
          </a:stretch>
        </p:blipFill>
        <p:spPr bwMode="auto">
          <a:xfrm>
            <a:off x="4787900" y="3384550"/>
            <a:ext cx="2376488" cy="1557338"/>
          </a:xfrm>
          <a:prstGeom prst="rect">
            <a:avLst/>
          </a:prstGeom>
          <a:noFill/>
          <a:ln w="9525">
            <a:noFill/>
            <a:miter lim="800000"/>
            <a:headEnd/>
            <a:tailEnd/>
          </a:ln>
        </p:spPr>
      </p:pic>
      <p:grpSp>
        <p:nvGrpSpPr>
          <p:cNvPr id="4" name="Group 42"/>
          <p:cNvGrpSpPr>
            <a:grpSpLocks/>
          </p:cNvGrpSpPr>
          <p:nvPr/>
        </p:nvGrpSpPr>
        <p:grpSpPr bwMode="auto">
          <a:xfrm>
            <a:off x="1042988" y="1196975"/>
            <a:ext cx="5834062" cy="5327650"/>
            <a:chOff x="2608" y="1480"/>
            <a:chExt cx="1587" cy="1451"/>
          </a:xfrm>
        </p:grpSpPr>
        <p:pic>
          <p:nvPicPr>
            <p:cNvPr id="57361" name="Picture 37" descr="keylime"/>
            <p:cNvPicPr>
              <a:picLocks noChangeAspect="1" noChangeArrowheads="1"/>
            </p:cNvPicPr>
            <p:nvPr/>
          </p:nvPicPr>
          <p:blipFill>
            <a:blip r:embed="rId15"/>
            <a:srcRect/>
            <a:stretch>
              <a:fillRect/>
            </a:stretch>
          </p:blipFill>
          <p:spPr bwMode="auto">
            <a:xfrm>
              <a:off x="2789" y="1570"/>
              <a:ext cx="1200" cy="1200"/>
            </a:xfrm>
            <a:prstGeom prst="rect">
              <a:avLst/>
            </a:prstGeom>
            <a:noFill/>
            <a:ln w="9525">
              <a:noFill/>
              <a:miter lim="800000"/>
              <a:headEnd/>
              <a:tailEnd/>
            </a:ln>
          </p:spPr>
        </p:pic>
        <p:sp>
          <p:nvSpPr>
            <p:cNvPr id="1218600" name="Line 40"/>
            <p:cNvSpPr>
              <a:spLocks noChangeShapeType="1"/>
            </p:cNvSpPr>
            <p:nvPr/>
          </p:nvSpPr>
          <p:spPr bwMode="auto">
            <a:xfrm>
              <a:off x="2653" y="1480"/>
              <a:ext cx="1542" cy="1451"/>
            </a:xfrm>
            <a:prstGeom prst="line">
              <a:avLst/>
            </a:prstGeom>
            <a:noFill/>
            <a:ln w="38100">
              <a:solidFill>
                <a:srgbClr val="FF0000"/>
              </a:solidFill>
              <a:round/>
              <a:headEnd/>
              <a:tailEnd/>
            </a:ln>
            <a:effectLst/>
          </p:spPr>
          <p:txBody>
            <a:bodyPr/>
            <a:lstStyle/>
            <a:p>
              <a:pPr>
                <a:defRPr/>
              </a:pPr>
              <a:endParaRPr lang="es-US"/>
            </a:p>
          </p:txBody>
        </p:sp>
        <p:sp>
          <p:nvSpPr>
            <p:cNvPr id="1218601" name="Line 41"/>
            <p:cNvSpPr>
              <a:spLocks noChangeShapeType="1"/>
            </p:cNvSpPr>
            <p:nvPr/>
          </p:nvSpPr>
          <p:spPr bwMode="auto">
            <a:xfrm flipH="1">
              <a:off x="2608" y="1570"/>
              <a:ext cx="1361" cy="1361"/>
            </a:xfrm>
            <a:prstGeom prst="line">
              <a:avLst/>
            </a:prstGeom>
            <a:noFill/>
            <a:ln w="38100">
              <a:solidFill>
                <a:srgbClr val="FF0000"/>
              </a:solidFill>
              <a:round/>
              <a:headEnd/>
              <a:tailEnd/>
            </a:ln>
            <a:effectLst/>
          </p:spPr>
          <p:txBody>
            <a:bodyPr/>
            <a:lstStyle/>
            <a:p>
              <a:pPr>
                <a:defRPr/>
              </a:pPr>
              <a:endParaRPr lang="es-US"/>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539750" y="-228600"/>
            <a:ext cx="8223250" cy="1143000"/>
          </a:xfrm>
        </p:spPr>
        <p:txBody>
          <a:bodyPr/>
          <a:lstStyle/>
          <a:p>
            <a:pPr eaLnBrk="1" hangingPunct="1"/>
            <a:r>
              <a:rPr lang="es-ES" sz="4000" smtClean="0"/>
              <a:t>Sweet &amp; Sour y Rose´s Lime Juice</a:t>
            </a:r>
          </a:p>
        </p:txBody>
      </p:sp>
      <p:pic>
        <p:nvPicPr>
          <p:cNvPr id="58371" name="Picture 5" descr="sweet-n-sour-mix"/>
          <p:cNvPicPr>
            <a:picLocks noChangeAspect="1" noChangeArrowheads="1"/>
          </p:cNvPicPr>
          <p:nvPr/>
        </p:nvPicPr>
        <p:blipFill>
          <a:blip r:embed="rId3"/>
          <a:srcRect/>
          <a:stretch>
            <a:fillRect/>
          </a:stretch>
        </p:blipFill>
        <p:spPr bwMode="auto">
          <a:xfrm>
            <a:off x="755650" y="1052513"/>
            <a:ext cx="3878263" cy="4968875"/>
          </a:xfrm>
          <a:prstGeom prst="rect">
            <a:avLst/>
          </a:prstGeom>
          <a:noFill/>
          <a:ln w="9525">
            <a:noFill/>
            <a:miter lim="800000"/>
            <a:headEnd/>
            <a:tailEnd/>
          </a:ln>
        </p:spPr>
      </p:pic>
      <p:pic>
        <p:nvPicPr>
          <p:cNvPr id="58372" name="Picture 6" descr="RosesLimeJuice"/>
          <p:cNvPicPr>
            <a:picLocks noChangeAspect="1" noChangeArrowheads="1"/>
          </p:cNvPicPr>
          <p:nvPr/>
        </p:nvPicPr>
        <p:blipFill>
          <a:blip r:embed="rId4"/>
          <a:srcRect/>
          <a:stretch>
            <a:fillRect/>
          </a:stretch>
        </p:blipFill>
        <p:spPr bwMode="auto">
          <a:xfrm>
            <a:off x="5795963" y="908050"/>
            <a:ext cx="1530350" cy="55435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title"/>
          </p:nvPr>
        </p:nvSpPr>
        <p:spPr/>
        <p:txBody>
          <a:bodyPr/>
          <a:lstStyle/>
          <a:p>
            <a:pPr eaLnBrk="1" hangingPunct="1"/>
            <a:r>
              <a:rPr lang="es-ES_tradnl" smtClean="0"/>
              <a:t>Coco Lopez</a:t>
            </a:r>
            <a:endParaRPr lang="es-ES" smtClean="0"/>
          </a:p>
        </p:txBody>
      </p:sp>
      <p:pic>
        <p:nvPicPr>
          <p:cNvPr id="59395" name="Picture 6" descr="lopez"/>
          <p:cNvPicPr>
            <a:picLocks noChangeAspect="1" noChangeArrowheads="1"/>
          </p:cNvPicPr>
          <p:nvPr/>
        </p:nvPicPr>
        <p:blipFill>
          <a:blip r:embed="rId3"/>
          <a:srcRect/>
          <a:stretch>
            <a:fillRect/>
          </a:stretch>
        </p:blipFill>
        <p:spPr bwMode="auto">
          <a:xfrm>
            <a:off x="2195513" y="1844675"/>
            <a:ext cx="5113337" cy="46069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a:xfrm>
            <a:off x="611188" y="125413"/>
            <a:ext cx="8151812" cy="1143000"/>
          </a:xfrm>
        </p:spPr>
        <p:txBody>
          <a:bodyPr/>
          <a:lstStyle/>
          <a:p>
            <a:pPr eaLnBrk="1" hangingPunct="1"/>
            <a:r>
              <a:rPr lang="es-ES_tradnl" sz="4000" smtClean="0"/>
              <a:t>Sal, Tabasco, Salsa Inglesa (</a:t>
            </a:r>
            <a:r>
              <a:rPr lang="es-ES" sz="4000" smtClean="0"/>
              <a:t>Worcestershire  Sauce), Pimienta</a:t>
            </a:r>
          </a:p>
        </p:txBody>
      </p:sp>
      <p:pic>
        <p:nvPicPr>
          <p:cNvPr id="60419" name="Picture 6" descr="tabasco-pepper"/>
          <p:cNvPicPr>
            <a:picLocks noChangeAspect="1" noChangeArrowheads="1"/>
          </p:cNvPicPr>
          <p:nvPr/>
        </p:nvPicPr>
        <p:blipFill>
          <a:blip r:embed="rId3"/>
          <a:srcRect l="33000" r="33000"/>
          <a:stretch>
            <a:fillRect/>
          </a:stretch>
        </p:blipFill>
        <p:spPr bwMode="auto">
          <a:xfrm>
            <a:off x="2700338" y="1844675"/>
            <a:ext cx="1295400" cy="3810000"/>
          </a:xfrm>
          <a:prstGeom prst="rect">
            <a:avLst/>
          </a:prstGeom>
          <a:noFill/>
          <a:ln w="9525">
            <a:noFill/>
            <a:miter lim="800000"/>
            <a:headEnd/>
            <a:tailEnd/>
          </a:ln>
        </p:spPr>
      </p:pic>
      <p:pic>
        <p:nvPicPr>
          <p:cNvPr id="60420" name="Picture 8" descr="1607"/>
          <p:cNvPicPr>
            <a:picLocks noChangeAspect="1" noChangeArrowheads="1"/>
          </p:cNvPicPr>
          <p:nvPr/>
        </p:nvPicPr>
        <p:blipFill>
          <a:blip r:embed="rId4"/>
          <a:srcRect l="27394" r="30074"/>
          <a:stretch>
            <a:fillRect/>
          </a:stretch>
        </p:blipFill>
        <p:spPr bwMode="auto">
          <a:xfrm>
            <a:off x="4427538" y="1844675"/>
            <a:ext cx="1008062" cy="3887788"/>
          </a:xfrm>
          <a:prstGeom prst="rect">
            <a:avLst/>
          </a:prstGeom>
          <a:noFill/>
          <a:ln w="9525">
            <a:noFill/>
            <a:miter lim="800000"/>
            <a:headEnd/>
            <a:tailEnd/>
          </a:ln>
        </p:spPr>
      </p:pic>
      <p:pic>
        <p:nvPicPr>
          <p:cNvPr id="60421" name="Picture 10" descr="OT262196S"/>
          <p:cNvPicPr>
            <a:picLocks noChangeAspect="1" noChangeArrowheads="1"/>
          </p:cNvPicPr>
          <p:nvPr/>
        </p:nvPicPr>
        <p:blipFill>
          <a:blip r:embed="rId5"/>
          <a:srcRect l="34286" r="36081"/>
          <a:stretch>
            <a:fillRect/>
          </a:stretch>
        </p:blipFill>
        <p:spPr bwMode="auto">
          <a:xfrm>
            <a:off x="5795963" y="1844675"/>
            <a:ext cx="1152525" cy="3889375"/>
          </a:xfrm>
          <a:prstGeom prst="rect">
            <a:avLst/>
          </a:prstGeom>
          <a:noFill/>
          <a:ln w="9525">
            <a:noFill/>
            <a:miter lim="800000"/>
            <a:headEnd/>
            <a:tailEnd/>
          </a:ln>
        </p:spPr>
      </p:pic>
      <p:pic>
        <p:nvPicPr>
          <p:cNvPr id="60422" name="Picture 12" descr="bathcrystals2"/>
          <p:cNvPicPr>
            <a:picLocks noChangeAspect="1" noChangeArrowheads="1"/>
          </p:cNvPicPr>
          <p:nvPr/>
        </p:nvPicPr>
        <p:blipFill>
          <a:blip r:embed="rId6">
            <a:lum bright="6000"/>
          </a:blip>
          <a:srcRect/>
          <a:stretch>
            <a:fillRect/>
          </a:stretch>
        </p:blipFill>
        <p:spPr bwMode="auto">
          <a:xfrm>
            <a:off x="179388" y="1628775"/>
            <a:ext cx="2160587" cy="1620838"/>
          </a:xfrm>
          <a:prstGeom prst="rect">
            <a:avLst/>
          </a:prstGeom>
          <a:noFill/>
          <a:ln w="9525">
            <a:noFill/>
            <a:miter lim="800000"/>
            <a:headEnd/>
            <a:tailEnd/>
          </a:ln>
        </p:spPr>
      </p:pic>
      <p:pic>
        <p:nvPicPr>
          <p:cNvPr id="60423" name="Picture 14" descr="finegranulated2"/>
          <p:cNvPicPr>
            <a:picLocks noChangeAspect="1" noChangeArrowheads="1"/>
          </p:cNvPicPr>
          <p:nvPr/>
        </p:nvPicPr>
        <p:blipFill>
          <a:blip r:embed="rId7">
            <a:lum bright="12000" contrast="6000"/>
          </a:blip>
          <a:srcRect/>
          <a:stretch>
            <a:fillRect/>
          </a:stretch>
        </p:blipFill>
        <p:spPr bwMode="auto">
          <a:xfrm>
            <a:off x="107950" y="3644900"/>
            <a:ext cx="2143125" cy="1609725"/>
          </a:xfrm>
          <a:prstGeom prst="rect">
            <a:avLst/>
          </a:prstGeom>
          <a:noFill/>
          <a:ln w="9525">
            <a:noFill/>
            <a:miter lim="800000"/>
            <a:headEnd/>
            <a:tailEnd/>
          </a:ln>
        </p:spPr>
      </p:pic>
      <p:pic>
        <p:nvPicPr>
          <p:cNvPr id="60424" name="Picture 16" descr="Peppercorn"/>
          <p:cNvPicPr>
            <a:picLocks noChangeAspect="1" noChangeArrowheads="1"/>
          </p:cNvPicPr>
          <p:nvPr/>
        </p:nvPicPr>
        <p:blipFill>
          <a:blip r:embed="rId8"/>
          <a:srcRect l="17303"/>
          <a:stretch>
            <a:fillRect/>
          </a:stretch>
        </p:blipFill>
        <p:spPr bwMode="auto">
          <a:xfrm>
            <a:off x="7092950" y="4221163"/>
            <a:ext cx="1800225" cy="1495425"/>
          </a:xfrm>
          <a:prstGeom prst="rect">
            <a:avLst/>
          </a:prstGeom>
          <a:noFill/>
          <a:ln w="9525">
            <a:noFill/>
            <a:miter lim="800000"/>
            <a:headEnd/>
            <a:tailEnd/>
          </a:ln>
        </p:spPr>
      </p:pic>
      <p:pic>
        <p:nvPicPr>
          <p:cNvPr id="60425" name="Picture 18" descr="grinderpepperwood02"/>
          <p:cNvPicPr>
            <a:picLocks noChangeAspect="1" noChangeArrowheads="1"/>
          </p:cNvPicPr>
          <p:nvPr/>
        </p:nvPicPr>
        <p:blipFill>
          <a:blip r:embed="rId9"/>
          <a:srcRect/>
          <a:stretch>
            <a:fillRect/>
          </a:stretch>
        </p:blipFill>
        <p:spPr bwMode="auto">
          <a:xfrm>
            <a:off x="7164388" y="1628775"/>
            <a:ext cx="1616075" cy="2586038"/>
          </a:xfrm>
          <a:prstGeom prst="rect">
            <a:avLst/>
          </a:prstGeom>
          <a:noFill/>
          <a:ln w="9525">
            <a:noFill/>
            <a:miter lim="800000"/>
            <a:headEnd/>
            <a:tailEnd/>
          </a:ln>
        </p:spPr>
      </p:pic>
      <p:pic>
        <p:nvPicPr>
          <p:cNvPr id="60426" name="Picture 20" descr="White Peppercorn"/>
          <p:cNvPicPr>
            <a:picLocks noChangeAspect="1" noChangeArrowheads="1"/>
          </p:cNvPicPr>
          <p:nvPr/>
        </p:nvPicPr>
        <p:blipFill>
          <a:blip r:embed="rId10"/>
          <a:srcRect/>
          <a:stretch>
            <a:fillRect/>
          </a:stretch>
        </p:blipFill>
        <p:spPr bwMode="auto">
          <a:xfrm>
            <a:off x="7812088" y="5734050"/>
            <a:ext cx="1331912" cy="1082675"/>
          </a:xfrm>
          <a:prstGeom prst="rect">
            <a:avLst/>
          </a:prstGeom>
          <a:noFill/>
          <a:ln w="9525">
            <a:noFill/>
            <a:miter lim="800000"/>
            <a:headEnd/>
            <a:tailEnd/>
          </a:ln>
        </p:spPr>
      </p:pic>
      <p:pic>
        <p:nvPicPr>
          <p:cNvPr id="60427" name="Picture 22" descr="peppercorn_black"/>
          <p:cNvPicPr>
            <a:picLocks noChangeAspect="1" noChangeArrowheads="1"/>
          </p:cNvPicPr>
          <p:nvPr/>
        </p:nvPicPr>
        <p:blipFill>
          <a:blip r:embed="rId11"/>
          <a:srcRect/>
          <a:stretch>
            <a:fillRect/>
          </a:stretch>
        </p:blipFill>
        <p:spPr bwMode="auto">
          <a:xfrm>
            <a:off x="6588125" y="5734050"/>
            <a:ext cx="1152525" cy="10890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s-ES" smtClean="0"/>
              <a:t>Azucar</a:t>
            </a:r>
          </a:p>
        </p:txBody>
      </p:sp>
      <p:sp>
        <p:nvSpPr>
          <p:cNvPr id="1175555" name="Rectangle 3"/>
          <p:cNvSpPr>
            <a:spLocks noGrp="1" noChangeArrowheads="1"/>
          </p:cNvSpPr>
          <p:nvPr>
            <p:ph type="body" idx="1"/>
          </p:nvPr>
        </p:nvSpPr>
        <p:spPr/>
        <p:txBody>
          <a:bodyPr/>
          <a:lstStyle/>
          <a:p>
            <a:pPr eaLnBrk="1" hangingPunct="1">
              <a:defRPr/>
            </a:pPr>
            <a:r>
              <a:rPr lang="es-ES" smtClean="0"/>
              <a:t>En combinados se usan varios tipos de azúcar:</a:t>
            </a:r>
          </a:p>
          <a:p>
            <a:pPr lvl="1" eaLnBrk="1" hangingPunct="1">
              <a:defRPr/>
            </a:pPr>
            <a:r>
              <a:rPr lang="es-ES" smtClean="0"/>
              <a:t>Azúcar granulada</a:t>
            </a:r>
          </a:p>
          <a:p>
            <a:pPr lvl="1" eaLnBrk="1" hangingPunct="1">
              <a:defRPr/>
            </a:pPr>
            <a:r>
              <a:rPr lang="es-ES" smtClean="0"/>
              <a:t>Miel de azúcar:</a:t>
            </a:r>
          </a:p>
          <a:p>
            <a:pPr lvl="2" eaLnBrk="1" hangingPunct="1">
              <a:defRPr/>
            </a:pPr>
            <a:r>
              <a:rPr lang="es-ES" smtClean="0"/>
              <a:t>Hervir 2 tazas de azucar con 1 de agua.</a:t>
            </a:r>
          </a:p>
          <a:p>
            <a:pPr lvl="1" eaLnBrk="1" hangingPunct="1">
              <a:defRPr/>
            </a:pPr>
            <a:r>
              <a:rPr lang="es-ES" smtClean="0"/>
              <a:t>Azúcar en polvo (impalpable)</a:t>
            </a:r>
          </a:p>
          <a:p>
            <a:pPr lvl="1" eaLnBrk="1" hangingPunct="1">
              <a:defRPr/>
            </a:pPr>
            <a:r>
              <a:rPr lang="es-ES" smtClean="0"/>
              <a:t>Cubos o panes de azúcar.</a:t>
            </a:r>
          </a:p>
        </p:txBody>
      </p:sp>
      <p:pic>
        <p:nvPicPr>
          <p:cNvPr id="61444" name="Picture 5" descr="s_cube_b"/>
          <p:cNvPicPr>
            <a:picLocks noChangeAspect="1" noChangeArrowheads="1"/>
          </p:cNvPicPr>
          <p:nvPr/>
        </p:nvPicPr>
        <p:blipFill>
          <a:blip r:embed="rId3"/>
          <a:srcRect/>
          <a:stretch>
            <a:fillRect/>
          </a:stretch>
        </p:blipFill>
        <p:spPr bwMode="auto">
          <a:xfrm>
            <a:off x="34925" y="5238750"/>
            <a:ext cx="1619250" cy="1619250"/>
          </a:xfrm>
          <a:prstGeom prst="rect">
            <a:avLst/>
          </a:prstGeom>
          <a:noFill/>
          <a:ln w="9525">
            <a:noFill/>
            <a:miter lim="800000"/>
            <a:headEnd/>
            <a:tailEnd/>
          </a:ln>
        </p:spPr>
      </p:pic>
      <p:pic>
        <p:nvPicPr>
          <p:cNvPr id="61445" name="Picture 7" descr="s_cube_w"/>
          <p:cNvPicPr>
            <a:picLocks noChangeAspect="1" noChangeArrowheads="1"/>
          </p:cNvPicPr>
          <p:nvPr/>
        </p:nvPicPr>
        <p:blipFill>
          <a:blip r:embed="rId4"/>
          <a:srcRect/>
          <a:stretch>
            <a:fillRect/>
          </a:stretch>
        </p:blipFill>
        <p:spPr bwMode="auto">
          <a:xfrm>
            <a:off x="1692275" y="5238750"/>
            <a:ext cx="1619250" cy="1619250"/>
          </a:xfrm>
          <a:prstGeom prst="rect">
            <a:avLst/>
          </a:prstGeom>
          <a:noFill/>
          <a:ln w="9525">
            <a:noFill/>
            <a:miter lim="800000"/>
            <a:headEnd/>
            <a:tailEnd/>
          </a:ln>
        </p:spPr>
      </p:pic>
      <p:pic>
        <p:nvPicPr>
          <p:cNvPr id="61446" name="Picture 9" descr="powder"/>
          <p:cNvPicPr>
            <a:picLocks noChangeAspect="1" noChangeArrowheads="1"/>
          </p:cNvPicPr>
          <p:nvPr/>
        </p:nvPicPr>
        <p:blipFill>
          <a:blip r:embed="rId5"/>
          <a:srcRect/>
          <a:stretch>
            <a:fillRect/>
          </a:stretch>
        </p:blipFill>
        <p:spPr bwMode="auto">
          <a:xfrm>
            <a:off x="3275013" y="5219700"/>
            <a:ext cx="1728787" cy="1638300"/>
          </a:xfrm>
          <a:prstGeom prst="rect">
            <a:avLst/>
          </a:prstGeom>
          <a:noFill/>
          <a:ln w="9525">
            <a:noFill/>
            <a:miter lim="800000"/>
            <a:headEnd/>
            <a:tailEnd/>
          </a:ln>
        </p:spPr>
      </p:pic>
      <p:pic>
        <p:nvPicPr>
          <p:cNvPr id="61447" name="Picture 11" descr="palm_sugar_2l"/>
          <p:cNvPicPr>
            <a:picLocks noChangeAspect="1" noChangeArrowheads="1"/>
          </p:cNvPicPr>
          <p:nvPr/>
        </p:nvPicPr>
        <p:blipFill>
          <a:blip r:embed="rId6"/>
          <a:srcRect l="8888" t="26953" r="20819"/>
          <a:stretch>
            <a:fillRect/>
          </a:stretch>
        </p:blipFill>
        <p:spPr bwMode="auto">
          <a:xfrm>
            <a:off x="6804025" y="5272088"/>
            <a:ext cx="1655763" cy="1585912"/>
          </a:xfrm>
          <a:prstGeom prst="rect">
            <a:avLst/>
          </a:prstGeom>
          <a:noFill/>
          <a:ln w="9525">
            <a:noFill/>
            <a:miter lim="800000"/>
            <a:headEnd/>
            <a:tailEnd/>
          </a:ln>
        </p:spPr>
      </p:pic>
      <p:pic>
        <p:nvPicPr>
          <p:cNvPr id="61448" name="Picture 13" descr="sugar_bowl_granulated_sucrose_crystals"/>
          <p:cNvPicPr>
            <a:picLocks noChangeAspect="1" noChangeArrowheads="1"/>
          </p:cNvPicPr>
          <p:nvPr/>
        </p:nvPicPr>
        <p:blipFill>
          <a:blip r:embed="rId7"/>
          <a:srcRect/>
          <a:stretch>
            <a:fillRect/>
          </a:stretch>
        </p:blipFill>
        <p:spPr bwMode="auto">
          <a:xfrm>
            <a:off x="5003800" y="5246688"/>
            <a:ext cx="1800225" cy="1611312"/>
          </a:xfrm>
          <a:prstGeom prst="rect">
            <a:avLst/>
          </a:prstGeom>
          <a:noFill/>
          <a:ln w="9525">
            <a:noFill/>
            <a:miter lim="800000"/>
            <a:headEnd/>
            <a:tailEnd/>
          </a:ln>
        </p:spPr>
      </p:pic>
      <p:pic>
        <p:nvPicPr>
          <p:cNvPr id="61449" name="Picture 15" descr="rim_done">
            <a:hlinkClick r:id="rId8"/>
          </p:cNvPr>
          <p:cNvPicPr>
            <a:picLocks noChangeAspect="1" noChangeArrowheads="1"/>
          </p:cNvPicPr>
          <p:nvPr/>
        </p:nvPicPr>
        <p:blipFill>
          <a:blip r:embed="rId9">
            <a:lum bright="12000"/>
          </a:blip>
          <a:srcRect/>
          <a:stretch>
            <a:fillRect/>
          </a:stretch>
        </p:blipFill>
        <p:spPr bwMode="auto">
          <a:xfrm>
            <a:off x="7451725" y="1716088"/>
            <a:ext cx="1692275" cy="1270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title"/>
          </p:nvPr>
        </p:nvSpPr>
        <p:spPr/>
        <p:txBody>
          <a:bodyPr/>
          <a:lstStyle/>
          <a:p>
            <a:pPr eaLnBrk="1" hangingPunct="1"/>
            <a:r>
              <a:rPr lang="es-ES" smtClean="0"/>
              <a:t>Escarchar Filo de Vaso</a:t>
            </a:r>
          </a:p>
        </p:txBody>
      </p:sp>
      <p:pic>
        <p:nvPicPr>
          <p:cNvPr id="62467" name="Picture 6" descr="rim_lime">
            <a:hlinkClick r:id="rId3"/>
          </p:cNvPr>
          <p:cNvPicPr>
            <a:picLocks noChangeAspect="1" noChangeArrowheads="1"/>
          </p:cNvPicPr>
          <p:nvPr/>
        </p:nvPicPr>
        <p:blipFill>
          <a:blip r:embed="rId4">
            <a:lum bright="12000"/>
          </a:blip>
          <a:srcRect/>
          <a:stretch>
            <a:fillRect/>
          </a:stretch>
        </p:blipFill>
        <p:spPr bwMode="auto">
          <a:xfrm>
            <a:off x="827088" y="1196975"/>
            <a:ext cx="2520950" cy="1890713"/>
          </a:xfrm>
          <a:prstGeom prst="rect">
            <a:avLst/>
          </a:prstGeom>
          <a:noFill/>
          <a:ln w="9525">
            <a:noFill/>
            <a:miter lim="800000"/>
            <a:headEnd/>
            <a:tailEnd/>
          </a:ln>
        </p:spPr>
      </p:pic>
      <p:pic>
        <p:nvPicPr>
          <p:cNvPr id="62468" name="Picture 8" descr="rim_twist">
            <a:hlinkClick r:id="rId5"/>
          </p:cNvPr>
          <p:cNvPicPr>
            <a:picLocks noChangeAspect="1" noChangeArrowheads="1"/>
          </p:cNvPicPr>
          <p:nvPr/>
        </p:nvPicPr>
        <p:blipFill>
          <a:blip r:embed="rId6">
            <a:lum bright="12000"/>
          </a:blip>
          <a:srcRect/>
          <a:stretch>
            <a:fillRect/>
          </a:stretch>
        </p:blipFill>
        <p:spPr bwMode="auto">
          <a:xfrm>
            <a:off x="3348038" y="2636838"/>
            <a:ext cx="2824162" cy="2117725"/>
          </a:xfrm>
          <a:prstGeom prst="rect">
            <a:avLst/>
          </a:prstGeom>
          <a:noFill/>
          <a:ln w="9525">
            <a:noFill/>
            <a:miter lim="800000"/>
            <a:headEnd/>
            <a:tailEnd/>
          </a:ln>
        </p:spPr>
      </p:pic>
      <p:pic>
        <p:nvPicPr>
          <p:cNvPr id="62469" name="Picture 10" descr="rim_shake"/>
          <p:cNvPicPr>
            <a:picLocks noChangeAspect="1" noChangeArrowheads="1"/>
          </p:cNvPicPr>
          <p:nvPr/>
        </p:nvPicPr>
        <p:blipFill>
          <a:blip r:embed="rId7">
            <a:lum bright="6000"/>
          </a:blip>
          <a:srcRect/>
          <a:stretch>
            <a:fillRect/>
          </a:stretch>
        </p:blipFill>
        <p:spPr bwMode="auto">
          <a:xfrm>
            <a:off x="6156325" y="4365625"/>
            <a:ext cx="2916238" cy="2187575"/>
          </a:xfrm>
          <a:prstGeom prst="rect">
            <a:avLst/>
          </a:prstGeom>
          <a:noFill/>
          <a:ln w="9525">
            <a:noFill/>
            <a:miter lim="800000"/>
            <a:headEnd/>
            <a:tailEnd/>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s-ES" smtClean="0"/>
              <a:t>Huevos</a:t>
            </a:r>
          </a:p>
        </p:txBody>
      </p:sp>
      <p:sp>
        <p:nvSpPr>
          <p:cNvPr id="1176579" name="Rectangle 3"/>
          <p:cNvSpPr>
            <a:spLocks noGrp="1" noChangeArrowheads="1"/>
          </p:cNvSpPr>
          <p:nvPr>
            <p:ph type="body" idx="1"/>
          </p:nvPr>
        </p:nvSpPr>
        <p:spPr/>
        <p:txBody>
          <a:bodyPr/>
          <a:lstStyle/>
          <a:p>
            <a:pPr eaLnBrk="1" hangingPunct="1">
              <a:defRPr/>
            </a:pPr>
            <a:r>
              <a:rPr lang="es-ES" smtClean="0"/>
              <a:t>Clara:</a:t>
            </a:r>
          </a:p>
          <a:p>
            <a:pPr lvl="1" eaLnBrk="1" hangingPunct="1">
              <a:defRPr/>
            </a:pPr>
            <a:r>
              <a:rPr lang="es-ES" smtClean="0"/>
              <a:t>Sirve para dar consistencia o espuma.</a:t>
            </a:r>
          </a:p>
          <a:p>
            <a:pPr lvl="1" eaLnBrk="1" hangingPunct="1">
              <a:defRPr/>
            </a:pPr>
            <a:r>
              <a:rPr lang="es-ES" smtClean="0"/>
              <a:t>Cortar antes de usar</a:t>
            </a:r>
          </a:p>
          <a:p>
            <a:pPr eaLnBrk="1" hangingPunct="1">
              <a:defRPr/>
            </a:pPr>
            <a:r>
              <a:rPr lang="es-ES" smtClean="0"/>
              <a:t>Yema:</a:t>
            </a:r>
          </a:p>
          <a:p>
            <a:pPr lvl="1" eaLnBrk="1" hangingPunct="1">
              <a:defRPr/>
            </a:pPr>
            <a:r>
              <a:rPr lang="es-ES" smtClean="0"/>
              <a:t>Da consistencia cremosa.</a:t>
            </a:r>
          </a:p>
        </p:txBody>
      </p:sp>
      <p:pic>
        <p:nvPicPr>
          <p:cNvPr id="63492" name="Picture 5" descr="huevos duros"/>
          <p:cNvPicPr>
            <a:picLocks noChangeAspect="1" noChangeArrowheads="1"/>
          </p:cNvPicPr>
          <p:nvPr/>
        </p:nvPicPr>
        <p:blipFill>
          <a:blip r:embed="rId3"/>
          <a:srcRect/>
          <a:stretch>
            <a:fillRect/>
          </a:stretch>
        </p:blipFill>
        <p:spPr bwMode="auto">
          <a:xfrm>
            <a:off x="5364163" y="4221163"/>
            <a:ext cx="3384550" cy="2538412"/>
          </a:xfrm>
          <a:prstGeom prst="rect">
            <a:avLst/>
          </a:prstGeom>
          <a:noFill/>
          <a:ln w="9525">
            <a:noFill/>
            <a:miter lim="800000"/>
            <a:headEnd/>
            <a:tailEnd/>
          </a:ln>
        </p:spPr>
      </p:pic>
      <p:pic>
        <p:nvPicPr>
          <p:cNvPr id="63493" name="Picture 7" descr="Huevos2NT_"/>
          <p:cNvPicPr>
            <a:picLocks noChangeAspect="1" noChangeArrowheads="1"/>
          </p:cNvPicPr>
          <p:nvPr/>
        </p:nvPicPr>
        <p:blipFill>
          <a:blip r:embed="rId4"/>
          <a:srcRect/>
          <a:stretch>
            <a:fillRect/>
          </a:stretch>
        </p:blipFill>
        <p:spPr bwMode="auto">
          <a:xfrm>
            <a:off x="0" y="3944938"/>
            <a:ext cx="3203575" cy="29130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s-ES" smtClean="0"/>
              <a:t>Leche</a:t>
            </a:r>
          </a:p>
        </p:txBody>
      </p:sp>
      <p:sp>
        <p:nvSpPr>
          <p:cNvPr id="1177603" name="Rectangle 3"/>
          <p:cNvSpPr>
            <a:spLocks noGrp="1" noChangeArrowheads="1"/>
          </p:cNvSpPr>
          <p:nvPr>
            <p:ph type="body" idx="1"/>
          </p:nvPr>
        </p:nvSpPr>
        <p:spPr/>
        <p:txBody>
          <a:bodyPr/>
          <a:lstStyle/>
          <a:p>
            <a:pPr eaLnBrk="1" hangingPunct="1">
              <a:defRPr/>
            </a:pPr>
            <a:r>
              <a:rPr lang="es-ES" smtClean="0"/>
              <a:t>Leche condensada</a:t>
            </a:r>
          </a:p>
          <a:p>
            <a:pPr eaLnBrk="1" hangingPunct="1">
              <a:defRPr/>
            </a:pPr>
            <a:r>
              <a:rPr lang="es-ES" smtClean="0"/>
              <a:t>Crema de Leche</a:t>
            </a:r>
          </a:p>
          <a:p>
            <a:pPr eaLnBrk="1" hangingPunct="1">
              <a:defRPr/>
            </a:pPr>
            <a:r>
              <a:rPr lang="es-ES" smtClean="0"/>
              <a:t>Leche en polvo</a:t>
            </a:r>
          </a:p>
          <a:p>
            <a:pPr eaLnBrk="1" hangingPunct="1">
              <a:defRPr/>
            </a:pPr>
            <a:r>
              <a:rPr lang="es-ES" smtClean="0"/>
              <a:t>Leche Normal</a:t>
            </a:r>
          </a:p>
          <a:p>
            <a:pPr eaLnBrk="1" hangingPunct="1">
              <a:buFont typeface="Wingdings" pitchFamily="2" charset="2"/>
              <a:buNone/>
              <a:defRPr/>
            </a:pPr>
            <a:endParaRPr lang="es-ES" smtClean="0"/>
          </a:p>
        </p:txBody>
      </p:sp>
      <p:pic>
        <p:nvPicPr>
          <p:cNvPr id="64516" name="Picture 5" descr="istockphoto_865396_cow_cartoon"/>
          <p:cNvPicPr>
            <a:picLocks noChangeAspect="1" noChangeArrowheads="1"/>
          </p:cNvPicPr>
          <p:nvPr/>
        </p:nvPicPr>
        <p:blipFill>
          <a:blip r:embed="rId3"/>
          <a:srcRect/>
          <a:stretch>
            <a:fillRect/>
          </a:stretch>
        </p:blipFill>
        <p:spPr bwMode="auto">
          <a:xfrm>
            <a:off x="6572250" y="4286250"/>
            <a:ext cx="2571750" cy="2571750"/>
          </a:xfrm>
          <a:prstGeom prst="rect">
            <a:avLst/>
          </a:prstGeom>
          <a:noFill/>
          <a:ln w="9525">
            <a:noFill/>
            <a:miter lim="800000"/>
            <a:headEnd/>
            <a:tailEnd/>
          </a:ln>
        </p:spPr>
      </p:pic>
      <p:pic>
        <p:nvPicPr>
          <p:cNvPr id="64517" name="Picture 9" descr="La_Lechera_leche_condensada__147249"/>
          <p:cNvPicPr>
            <a:picLocks noChangeAspect="1" noChangeArrowheads="1"/>
          </p:cNvPicPr>
          <p:nvPr/>
        </p:nvPicPr>
        <p:blipFill>
          <a:blip r:embed="rId4"/>
          <a:srcRect/>
          <a:stretch>
            <a:fillRect/>
          </a:stretch>
        </p:blipFill>
        <p:spPr bwMode="auto">
          <a:xfrm>
            <a:off x="6732588" y="620713"/>
            <a:ext cx="2411412" cy="2411412"/>
          </a:xfrm>
          <a:prstGeom prst="rect">
            <a:avLst/>
          </a:prstGeom>
          <a:noFill/>
          <a:ln w="9525">
            <a:noFill/>
            <a:miter lim="800000"/>
            <a:headEnd/>
            <a:tailEnd/>
          </a:ln>
        </p:spPr>
      </p:pic>
      <p:pic>
        <p:nvPicPr>
          <p:cNvPr id="64518" name="Picture 11" descr="r%20(52)"/>
          <p:cNvPicPr>
            <a:picLocks noChangeAspect="1" noChangeArrowheads="1"/>
          </p:cNvPicPr>
          <p:nvPr/>
        </p:nvPicPr>
        <p:blipFill>
          <a:blip r:embed="rId5"/>
          <a:srcRect/>
          <a:stretch>
            <a:fillRect/>
          </a:stretch>
        </p:blipFill>
        <p:spPr bwMode="auto">
          <a:xfrm>
            <a:off x="3995738" y="3810000"/>
            <a:ext cx="2286000" cy="3048000"/>
          </a:xfrm>
          <a:prstGeom prst="rect">
            <a:avLst/>
          </a:prstGeom>
          <a:noFill/>
          <a:ln w="9525">
            <a:noFill/>
            <a:miter lim="800000"/>
            <a:headEnd/>
            <a:tailEnd/>
          </a:ln>
        </p:spPr>
      </p:pic>
      <p:pic>
        <p:nvPicPr>
          <p:cNvPr id="64519" name="Picture 13" descr="milk"/>
          <p:cNvPicPr>
            <a:picLocks noChangeAspect="1" noChangeArrowheads="1"/>
          </p:cNvPicPr>
          <p:nvPr/>
        </p:nvPicPr>
        <p:blipFill>
          <a:blip r:embed="rId6"/>
          <a:srcRect/>
          <a:stretch>
            <a:fillRect/>
          </a:stretch>
        </p:blipFill>
        <p:spPr bwMode="auto">
          <a:xfrm>
            <a:off x="900113" y="3644900"/>
            <a:ext cx="2108200" cy="3213100"/>
          </a:xfrm>
          <a:prstGeom prst="rect">
            <a:avLst/>
          </a:prstGeom>
          <a:noFill/>
          <a:ln w="9525">
            <a:noFill/>
            <a:miter lim="800000"/>
            <a:headEnd/>
            <a:tailEnd/>
          </a:ln>
        </p:spPr>
      </p:pic>
      <p:pic>
        <p:nvPicPr>
          <p:cNvPr id="64520" name="Picture 15" descr="whipping_cream"/>
          <p:cNvPicPr>
            <a:picLocks noChangeAspect="1" noChangeArrowheads="1"/>
          </p:cNvPicPr>
          <p:nvPr/>
        </p:nvPicPr>
        <p:blipFill>
          <a:blip r:embed="rId7"/>
          <a:srcRect/>
          <a:stretch>
            <a:fillRect/>
          </a:stretch>
        </p:blipFill>
        <p:spPr bwMode="auto">
          <a:xfrm>
            <a:off x="4403725" y="2349500"/>
            <a:ext cx="2039938" cy="136048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27088" y="-228600"/>
            <a:ext cx="7772400" cy="1143000"/>
          </a:xfrm>
        </p:spPr>
        <p:txBody>
          <a:bodyPr/>
          <a:lstStyle/>
          <a:p>
            <a:pPr eaLnBrk="1" hangingPunct="1"/>
            <a:r>
              <a:rPr lang="es-ES" smtClean="0"/>
              <a:t>Historia del Alcohol</a:t>
            </a:r>
          </a:p>
        </p:txBody>
      </p:sp>
      <p:sp>
        <p:nvSpPr>
          <p:cNvPr id="1123331" name="Rectangle 3"/>
          <p:cNvSpPr>
            <a:spLocks noGrp="1" noChangeArrowheads="1"/>
          </p:cNvSpPr>
          <p:nvPr>
            <p:ph type="body" idx="1"/>
          </p:nvPr>
        </p:nvSpPr>
        <p:spPr>
          <a:xfrm>
            <a:off x="1408113" y="1700213"/>
            <a:ext cx="7772400" cy="5638800"/>
          </a:xfrm>
        </p:spPr>
        <p:txBody>
          <a:bodyPr/>
          <a:lstStyle/>
          <a:p>
            <a:pPr eaLnBrk="1" hangingPunct="1">
              <a:lnSpc>
                <a:spcPct val="80000"/>
              </a:lnSpc>
              <a:defRPr/>
            </a:pPr>
            <a:r>
              <a:rPr lang="es-ES" sz="2800" smtClean="0"/>
              <a:t>Génesis 9:20-21: “Después comenzó Noé a labrar la tierra, y plantó una viña; y bebió del </a:t>
            </a:r>
            <a:r>
              <a:rPr lang="es-ES" sz="2800" b="1" smtClean="0"/>
              <a:t>vino</a:t>
            </a:r>
            <a:r>
              <a:rPr lang="es-ES" sz="2800" smtClean="0"/>
              <a:t>, y se embriagó”.</a:t>
            </a:r>
          </a:p>
          <a:p>
            <a:pPr eaLnBrk="1" hangingPunct="1">
              <a:lnSpc>
                <a:spcPct val="80000"/>
              </a:lnSpc>
              <a:defRPr/>
            </a:pPr>
            <a:r>
              <a:rPr lang="es-ES" sz="2800" smtClean="0"/>
              <a:t>Muy probablemente se originó cuando  jugos de frutas (uva?) se fermentó.</a:t>
            </a:r>
          </a:p>
          <a:p>
            <a:pPr lvl="1" eaLnBrk="1" hangingPunct="1">
              <a:lnSpc>
                <a:spcPct val="80000"/>
              </a:lnSpc>
              <a:defRPr/>
            </a:pPr>
            <a:r>
              <a:rPr lang="es-ES" sz="2400" smtClean="0"/>
              <a:t>En Naturaleza algunos insectos y pájaros se embriagan por beber néctar o frutas fermentadas.</a:t>
            </a:r>
          </a:p>
          <a:p>
            <a:pPr eaLnBrk="1" hangingPunct="1">
              <a:lnSpc>
                <a:spcPct val="80000"/>
              </a:lnSpc>
              <a:defRPr/>
            </a:pPr>
            <a:r>
              <a:rPr lang="es-ES" sz="2800" smtClean="0"/>
              <a:t>Vino muy atado a civilización griega y romana, y luego a cristianismo. </a:t>
            </a:r>
          </a:p>
          <a:p>
            <a:pPr eaLnBrk="1" hangingPunct="1">
              <a:lnSpc>
                <a:spcPct val="80000"/>
              </a:lnSpc>
              <a:defRPr/>
            </a:pPr>
            <a:r>
              <a:rPr lang="es-ES" sz="2800" smtClean="0"/>
              <a:t>Cerveza originaria de Egipto, </a:t>
            </a:r>
            <a:br>
              <a:rPr lang="es-ES" sz="2800" smtClean="0"/>
            </a:br>
            <a:r>
              <a:rPr lang="es-ES" sz="2800" smtClean="0"/>
              <a:t>diferente a actual.</a:t>
            </a:r>
          </a:p>
          <a:p>
            <a:pPr eaLnBrk="1" hangingPunct="1">
              <a:lnSpc>
                <a:spcPct val="80000"/>
              </a:lnSpc>
              <a:defRPr/>
            </a:pPr>
            <a:r>
              <a:rPr lang="es-ES" sz="2800" smtClean="0"/>
              <a:t>Aguardientes “acqua vitae”, “uisge beatha” desarrolla inicios edad media (S. XII – XIII): Alquimistas.</a:t>
            </a:r>
          </a:p>
        </p:txBody>
      </p:sp>
      <p:pic>
        <p:nvPicPr>
          <p:cNvPr id="10244" name="Picture 5" descr="noah"/>
          <p:cNvPicPr>
            <a:picLocks noChangeAspect="1" noChangeArrowheads="1"/>
          </p:cNvPicPr>
          <p:nvPr/>
        </p:nvPicPr>
        <p:blipFill>
          <a:blip r:embed="rId3"/>
          <a:srcRect l="16339" b="3423"/>
          <a:stretch>
            <a:fillRect/>
          </a:stretch>
        </p:blipFill>
        <p:spPr bwMode="auto">
          <a:xfrm>
            <a:off x="0" y="0"/>
            <a:ext cx="1508125" cy="2420938"/>
          </a:xfrm>
          <a:prstGeom prst="rect">
            <a:avLst/>
          </a:prstGeom>
          <a:noFill/>
          <a:ln w="9525">
            <a:noFill/>
            <a:miter lim="800000"/>
            <a:headEnd/>
            <a:tailEnd/>
          </a:ln>
        </p:spPr>
      </p:pic>
      <p:pic>
        <p:nvPicPr>
          <p:cNvPr id="10245" name="Picture 7" descr="Third Panel, Third Scene">
            <a:hlinkClick r:id="rId4"/>
          </p:cNvPr>
          <p:cNvPicPr>
            <a:picLocks noChangeAspect="1" noChangeArrowheads="1"/>
          </p:cNvPicPr>
          <p:nvPr/>
        </p:nvPicPr>
        <p:blipFill>
          <a:blip r:embed="rId5"/>
          <a:srcRect/>
          <a:stretch>
            <a:fillRect/>
          </a:stretch>
        </p:blipFill>
        <p:spPr bwMode="auto">
          <a:xfrm>
            <a:off x="7235825" y="0"/>
            <a:ext cx="1908175" cy="1716088"/>
          </a:xfrm>
          <a:prstGeom prst="rect">
            <a:avLst/>
          </a:prstGeom>
          <a:noFill/>
          <a:ln w="9525">
            <a:noFill/>
            <a:miter lim="800000"/>
            <a:headEnd/>
            <a:tailEnd/>
          </a:ln>
        </p:spPr>
      </p:pic>
      <p:pic>
        <p:nvPicPr>
          <p:cNvPr id="10246" name="Picture 9" descr="10326867_T"/>
          <p:cNvPicPr>
            <a:picLocks noChangeAspect="1" noChangeArrowheads="1"/>
          </p:cNvPicPr>
          <p:nvPr/>
        </p:nvPicPr>
        <p:blipFill>
          <a:blip r:embed="rId6"/>
          <a:srcRect l="8536" r="8537"/>
          <a:stretch>
            <a:fillRect/>
          </a:stretch>
        </p:blipFill>
        <p:spPr bwMode="auto">
          <a:xfrm>
            <a:off x="0" y="5037138"/>
            <a:ext cx="1466850" cy="1631950"/>
          </a:xfrm>
          <a:prstGeom prst="rect">
            <a:avLst/>
          </a:prstGeom>
          <a:noFill/>
          <a:ln w="9525">
            <a:noFill/>
            <a:miter lim="800000"/>
            <a:headEnd/>
            <a:tailEnd/>
          </a:ln>
        </p:spPr>
      </p:pic>
      <p:pic>
        <p:nvPicPr>
          <p:cNvPr id="10247" name="Picture 11" descr="makingbread"/>
          <p:cNvPicPr>
            <a:picLocks noChangeAspect="1" noChangeArrowheads="1"/>
          </p:cNvPicPr>
          <p:nvPr/>
        </p:nvPicPr>
        <p:blipFill>
          <a:blip r:embed="rId7"/>
          <a:srcRect l="6030" t="5107" r="6000" b="12273"/>
          <a:stretch>
            <a:fillRect/>
          </a:stretch>
        </p:blipFill>
        <p:spPr bwMode="auto">
          <a:xfrm>
            <a:off x="7164388" y="4652963"/>
            <a:ext cx="1584325" cy="11382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s-ES" smtClean="0"/>
              <a:t>Jugo de Frutas</a:t>
            </a:r>
          </a:p>
        </p:txBody>
      </p:sp>
      <p:sp>
        <p:nvSpPr>
          <p:cNvPr id="1178627" name="Rectangle 3"/>
          <p:cNvSpPr>
            <a:spLocks noGrp="1" noChangeArrowheads="1"/>
          </p:cNvSpPr>
          <p:nvPr>
            <p:ph type="body" idx="1"/>
          </p:nvPr>
        </p:nvSpPr>
        <p:spPr>
          <a:xfrm>
            <a:off x="1619250" y="1066800"/>
            <a:ext cx="7772400" cy="5638800"/>
          </a:xfrm>
        </p:spPr>
        <p:txBody>
          <a:bodyPr/>
          <a:lstStyle/>
          <a:p>
            <a:pPr eaLnBrk="1" hangingPunct="1">
              <a:defRPr/>
            </a:pPr>
            <a:r>
              <a:rPr lang="es-ES" sz="2800" smtClean="0"/>
              <a:t>Indispensable usar jugo de frutas frescas si desea la mejor calidad.</a:t>
            </a:r>
          </a:p>
          <a:p>
            <a:pPr eaLnBrk="1" hangingPunct="1">
              <a:defRPr/>
            </a:pPr>
            <a:r>
              <a:rPr lang="es-ES" sz="2800" smtClean="0"/>
              <a:t>Tomar en cuenta que debe de prepararlo mas fuerte de lo normal, ya que al mezclarlo con licor y hielo va a diluirse.</a:t>
            </a:r>
          </a:p>
          <a:p>
            <a:pPr eaLnBrk="1" hangingPunct="1">
              <a:defRPr/>
            </a:pPr>
            <a:r>
              <a:rPr lang="es-ES_tradnl" sz="2800" smtClean="0"/>
              <a:t>Jugo de tomate normalmente mejor en tarro.</a:t>
            </a:r>
            <a:endParaRPr lang="es-ES" sz="2800" smtClean="0"/>
          </a:p>
          <a:p>
            <a:pPr eaLnBrk="1" hangingPunct="1">
              <a:defRPr/>
            </a:pPr>
            <a:r>
              <a:rPr lang="es-ES" sz="2800" smtClean="0"/>
              <a:t>En ciertos casos puede remplazarse por jugos de otras frutas parecidas, por jugos en conserva o congelados o incluso por esencias. Pero CUIDADO!!!</a:t>
            </a:r>
          </a:p>
        </p:txBody>
      </p:sp>
      <p:pic>
        <p:nvPicPr>
          <p:cNvPr id="65540" name="Picture 5" descr="oj_on_satin"/>
          <p:cNvPicPr>
            <a:picLocks noChangeAspect="1" noChangeArrowheads="1"/>
          </p:cNvPicPr>
          <p:nvPr/>
        </p:nvPicPr>
        <p:blipFill>
          <a:blip r:embed="rId3"/>
          <a:srcRect/>
          <a:stretch>
            <a:fillRect/>
          </a:stretch>
        </p:blipFill>
        <p:spPr bwMode="auto">
          <a:xfrm>
            <a:off x="0" y="0"/>
            <a:ext cx="1676400" cy="2065338"/>
          </a:xfrm>
          <a:prstGeom prst="rect">
            <a:avLst/>
          </a:prstGeom>
          <a:noFill/>
          <a:ln w="9525">
            <a:noFill/>
            <a:miter lim="800000"/>
            <a:headEnd/>
            <a:tailEnd/>
          </a:ln>
        </p:spPr>
      </p:pic>
      <p:pic>
        <p:nvPicPr>
          <p:cNvPr id="65541" name="Picture 7" descr="TH573_TH1669_Product1_pineapple_juice"/>
          <p:cNvPicPr>
            <a:picLocks noChangeAspect="1" noChangeArrowheads="1"/>
          </p:cNvPicPr>
          <p:nvPr/>
        </p:nvPicPr>
        <p:blipFill>
          <a:blip r:embed="rId4"/>
          <a:srcRect l="24777" r="24777"/>
          <a:stretch>
            <a:fillRect/>
          </a:stretch>
        </p:blipFill>
        <p:spPr bwMode="auto">
          <a:xfrm>
            <a:off x="0" y="2060575"/>
            <a:ext cx="1441450" cy="2857500"/>
          </a:xfrm>
          <a:prstGeom prst="rect">
            <a:avLst/>
          </a:prstGeom>
          <a:noFill/>
          <a:ln w="9525">
            <a:noFill/>
            <a:miter lim="800000"/>
            <a:headEnd/>
            <a:tailEnd/>
          </a:ln>
        </p:spPr>
      </p:pic>
      <p:pic>
        <p:nvPicPr>
          <p:cNvPr id="65542" name="Picture 9" descr="92913232_b4bbc255b3_o"/>
          <p:cNvPicPr>
            <a:picLocks noChangeAspect="1" noChangeArrowheads="1"/>
          </p:cNvPicPr>
          <p:nvPr/>
        </p:nvPicPr>
        <p:blipFill>
          <a:blip r:embed="rId5"/>
          <a:srcRect/>
          <a:stretch>
            <a:fillRect/>
          </a:stretch>
        </p:blipFill>
        <p:spPr bwMode="auto">
          <a:xfrm>
            <a:off x="0" y="4941888"/>
            <a:ext cx="1835150" cy="1482725"/>
          </a:xfrm>
          <a:prstGeom prst="rect">
            <a:avLst/>
          </a:prstGeom>
          <a:noFill/>
          <a:ln w="9525">
            <a:noFill/>
            <a:miter lim="800000"/>
            <a:headEnd/>
            <a:tailEnd/>
          </a:ln>
        </p:spPr>
      </p:pic>
      <p:pic>
        <p:nvPicPr>
          <p:cNvPr id="65543" name="Picture 11" descr="prodrec%5C0000340036601"/>
          <p:cNvPicPr>
            <a:picLocks noChangeAspect="1" noChangeArrowheads="1"/>
          </p:cNvPicPr>
          <p:nvPr/>
        </p:nvPicPr>
        <p:blipFill>
          <a:blip r:embed="rId6"/>
          <a:srcRect l="15765" r="17793"/>
          <a:stretch>
            <a:fillRect/>
          </a:stretch>
        </p:blipFill>
        <p:spPr bwMode="auto">
          <a:xfrm>
            <a:off x="8243888" y="5300663"/>
            <a:ext cx="936625" cy="1557337"/>
          </a:xfrm>
          <a:prstGeom prst="rect">
            <a:avLst/>
          </a:prstGeom>
          <a:noFill/>
          <a:ln w="9525">
            <a:noFill/>
            <a:miter lim="800000"/>
            <a:headEnd/>
            <a:tailEnd/>
          </a:ln>
        </p:spPr>
      </p:pic>
      <p:pic>
        <p:nvPicPr>
          <p:cNvPr id="65544" name="Picture 13" descr="img_grapefruit_juice"/>
          <p:cNvPicPr>
            <a:picLocks noChangeAspect="1" noChangeArrowheads="1"/>
          </p:cNvPicPr>
          <p:nvPr/>
        </p:nvPicPr>
        <p:blipFill>
          <a:blip r:embed="rId7"/>
          <a:srcRect/>
          <a:stretch>
            <a:fillRect/>
          </a:stretch>
        </p:blipFill>
        <p:spPr bwMode="auto">
          <a:xfrm>
            <a:off x="6842125" y="5229225"/>
            <a:ext cx="1333500" cy="16287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454275" y="-228600"/>
            <a:ext cx="6689725" cy="1143000"/>
          </a:xfrm>
        </p:spPr>
        <p:txBody>
          <a:bodyPr/>
          <a:lstStyle/>
          <a:p>
            <a:pPr eaLnBrk="1" hangingPunct="1"/>
            <a:r>
              <a:rPr lang="es-ES" sz="4000" smtClean="0"/>
              <a:t>Gaseosas, Fillers y Mixers</a:t>
            </a:r>
          </a:p>
        </p:txBody>
      </p:sp>
      <p:sp>
        <p:nvSpPr>
          <p:cNvPr id="1179651" name="Rectangle 3"/>
          <p:cNvSpPr>
            <a:spLocks noGrp="1" noChangeArrowheads="1"/>
          </p:cNvSpPr>
          <p:nvPr>
            <p:ph type="body" idx="1"/>
          </p:nvPr>
        </p:nvSpPr>
        <p:spPr>
          <a:xfrm>
            <a:off x="827088" y="188913"/>
            <a:ext cx="7772400" cy="5638800"/>
          </a:xfrm>
        </p:spPr>
        <p:txBody>
          <a:bodyPr/>
          <a:lstStyle/>
          <a:p>
            <a:pPr eaLnBrk="1" hangingPunct="1">
              <a:defRPr/>
            </a:pPr>
            <a:r>
              <a:rPr lang="es-ES" smtClean="0"/>
              <a:t>Soda</a:t>
            </a:r>
          </a:p>
          <a:p>
            <a:pPr eaLnBrk="1" hangingPunct="1">
              <a:defRPr/>
            </a:pPr>
            <a:r>
              <a:rPr lang="es-ES_tradnl" smtClean="0"/>
              <a:t>Tonica</a:t>
            </a:r>
            <a:endParaRPr lang="es-ES" smtClean="0"/>
          </a:p>
          <a:p>
            <a:pPr eaLnBrk="1" hangingPunct="1">
              <a:defRPr/>
            </a:pPr>
            <a:r>
              <a:rPr lang="es-ES" smtClean="0"/>
              <a:t>Agua mineral</a:t>
            </a:r>
          </a:p>
          <a:p>
            <a:pPr eaLnBrk="1" hangingPunct="1">
              <a:defRPr/>
            </a:pPr>
            <a:r>
              <a:rPr lang="es-ES_tradnl" smtClean="0"/>
              <a:t>Bitter lemon</a:t>
            </a:r>
            <a:endParaRPr lang="es-ES" smtClean="0"/>
          </a:p>
          <a:p>
            <a:pPr eaLnBrk="1" hangingPunct="1">
              <a:defRPr/>
            </a:pPr>
            <a:r>
              <a:rPr lang="es-ES" smtClean="0"/>
              <a:t>Colas:</a:t>
            </a:r>
          </a:p>
          <a:p>
            <a:pPr lvl="1" eaLnBrk="1" hangingPunct="1">
              <a:defRPr/>
            </a:pPr>
            <a:r>
              <a:rPr lang="es-ES" smtClean="0"/>
              <a:t>Usar la marca que se indica.</a:t>
            </a:r>
          </a:p>
          <a:p>
            <a:pPr lvl="1" eaLnBrk="1" hangingPunct="1">
              <a:defRPr/>
            </a:pPr>
            <a:r>
              <a:rPr lang="es-ES" smtClean="0"/>
              <a:t>Preferible botellas pequeñas</a:t>
            </a:r>
          </a:p>
        </p:txBody>
      </p:sp>
      <p:pic>
        <p:nvPicPr>
          <p:cNvPr id="66564" name="Picture 5" descr="sifon_sodas"/>
          <p:cNvPicPr>
            <a:picLocks noChangeAspect="1" noChangeArrowheads="1"/>
          </p:cNvPicPr>
          <p:nvPr/>
        </p:nvPicPr>
        <p:blipFill>
          <a:blip r:embed="rId3"/>
          <a:srcRect/>
          <a:stretch>
            <a:fillRect/>
          </a:stretch>
        </p:blipFill>
        <p:spPr bwMode="auto">
          <a:xfrm>
            <a:off x="684213" y="4095750"/>
            <a:ext cx="2762250" cy="2762250"/>
          </a:xfrm>
          <a:prstGeom prst="rect">
            <a:avLst/>
          </a:prstGeom>
          <a:noFill/>
          <a:ln w="9525">
            <a:noFill/>
            <a:miter lim="800000"/>
            <a:headEnd/>
            <a:tailEnd/>
          </a:ln>
        </p:spPr>
      </p:pic>
      <p:pic>
        <p:nvPicPr>
          <p:cNvPr id="66565" name="Picture 6"/>
          <p:cNvPicPr>
            <a:picLocks noChangeAspect="1" noChangeArrowheads="1"/>
          </p:cNvPicPr>
          <p:nvPr/>
        </p:nvPicPr>
        <p:blipFill>
          <a:blip r:embed="rId4"/>
          <a:srcRect l="61816" t="38194" r="9392" b="18489"/>
          <a:stretch>
            <a:fillRect/>
          </a:stretch>
        </p:blipFill>
        <p:spPr bwMode="auto">
          <a:xfrm>
            <a:off x="3779838" y="4005263"/>
            <a:ext cx="2528887" cy="2852737"/>
          </a:xfrm>
          <a:prstGeom prst="rect">
            <a:avLst/>
          </a:prstGeom>
          <a:noFill/>
          <a:ln w="9525">
            <a:noFill/>
            <a:miter lim="800000"/>
            <a:headEnd/>
            <a:tailEnd/>
          </a:ln>
        </p:spPr>
      </p:pic>
      <p:pic>
        <p:nvPicPr>
          <p:cNvPr id="66566" name="Picture 8" descr="coca-cola"/>
          <p:cNvPicPr>
            <a:picLocks noChangeAspect="1" noChangeArrowheads="1"/>
          </p:cNvPicPr>
          <p:nvPr/>
        </p:nvPicPr>
        <p:blipFill>
          <a:blip r:embed="rId5"/>
          <a:srcRect/>
          <a:stretch>
            <a:fillRect/>
          </a:stretch>
        </p:blipFill>
        <p:spPr bwMode="auto">
          <a:xfrm>
            <a:off x="7235825" y="3716338"/>
            <a:ext cx="1714500" cy="2886075"/>
          </a:xfrm>
          <a:prstGeom prst="rect">
            <a:avLst/>
          </a:prstGeom>
          <a:noFill/>
          <a:ln w="9525">
            <a:noFill/>
            <a:miter lim="800000"/>
            <a:headEnd/>
            <a:tailEnd/>
          </a:ln>
        </p:spPr>
      </p:pic>
      <p:pic>
        <p:nvPicPr>
          <p:cNvPr id="66567" name="Picture 10" descr="20_tonic_water250"/>
          <p:cNvPicPr>
            <a:picLocks noChangeAspect="1" noChangeArrowheads="1"/>
          </p:cNvPicPr>
          <p:nvPr/>
        </p:nvPicPr>
        <p:blipFill>
          <a:blip r:embed="rId6"/>
          <a:srcRect/>
          <a:stretch>
            <a:fillRect/>
          </a:stretch>
        </p:blipFill>
        <p:spPr bwMode="auto">
          <a:xfrm>
            <a:off x="7235825" y="765175"/>
            <a:ext cx="1495425" cy="2857500"/>
          </a:xfrm>
          <a:prstGeom prst="rect">
            <a:avLst/>
          </a:prstGeom>
          <a:noFill/>
          <a:ln w="9525">
            <a:noFill/>
            <a:miter lim="800000"/>
            <a:headEnd/>
            <a:tailEnd/>
          </a:ln>
        </p:spPr>
      </p:pic>
      <p:pic>
        <p:nvPicPr>
          <p:cNvPr id="66568" name="Picture 14" descr="A%20worrid%20mosquito%20custom%20colour%20drawing"/>
          <p:cNvPicPr>
            <a:picLocks noChangeAspect="1" noChangeArrowheads="1"/>
          </p:cNvPicPr>
          <p:nvPr/>
        </p:nvPicPr>
        <p:blipFill>
          <a:blip r:embed="rId7"/>
          <a:srcRect/>
          <a:stretch>
            <a:fillRect/>
          </a:stretch>
        </p:blipFill>
        <p:spPr bwMode="auto">
          <a:xfrm>
            <a:off x="6516688" y="2492375"/>
            <a:ext cx="906462" cy="1079500"/>
          </a:xfrm>
          <a:prstGeom prst="rect">
            <a:avLst/>
          </a:prstGeom>
          <a:noFill/>
          <a:ln w="9525">
            <a:noFill/>
            <a:miter lim="800000"/>
            <a:headEnd/>
            <a:tailEnd/>
          </a:ln>
        </p:spPr>
      </p:pic>
      <p:pic>
        <p:nvPicPr>
          <p:cNvPr id="66569" name="Picture 16" descr="Original Bitter Lemon">
            <a:hlinkClick r:id="rId8" tooltip="Weitere Informationen zu Original Bitter Lemon"/>
          </p:cNvPr>
          <p:cNvPicPr>
            <a:picLocks noChangeAspect="1" noChangeArrowheads="1"/>
          </p:cNvPicPr>
          <p:nvPr/>
        </p:nvPicPr>
        <p:blipFill>
          <a:blip r:embed="rId9"/>
          <a:srcRect/>
          <a:stretch>
            <a:fillRect/>
          </a:stretch>
        </p:blipFill>
        <p:spPr bwMode="auto">
          <a:xfrm>
            <a:off x="5003800" y="765175"/>
            <a:ext cx="1249363" cy="18002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336675" y="-228600"/>
            <a:ext cx="7772400" cy="1143000"/>
          </a:xfrm>
        </p:spPr>
        <p:txBody>
          <a:bodyPr/>
          <a:lstStyle/>
          <a:p>
            <a:pPr eaLnBrk="1" hangingPunct="1"/>
            <a:r>
              <a:rPr lang="es-ES" sz="4000" smtClean="0"/>
              <a:t>Hielo- El Factor mas importante</a:t>
            </a:r>
          </a:p>
        </p:txBody>
      </p:sp>
      <p:sp>
        <p:nvSpPr>
          <p:cNvPr id="1180675" name="Rectangle 3"/>
          <p:cNvSpPr>
            <a:spLocks noGrp="1" noChangeArrowheads="1"/>
          </p:cNvSpPr>
          <p:nvPr>
            <p:ph type="body" idx="1"/>
          </p:nvPr>
        </p:nvSpPr>
        <p:spPr>
          <a:xfrm>
            <a:off x="1624013" y="1066800"/>
            <a:ext cx="7269162" cy="5638800"/>
          </a:xfrm>
        </p:spPr>
        <p:txBody>
          <a:bodyPr/>
          <a:lstStyle/>
          <a:p>
            <a:pPr eaLnBrk="1" hangingPunct="1">
              <a:lnSpc>
                <a:spcPct val="80000"/>
              </a:lnSpc>
              <a:defRPr/>
            </a:pPr>
            <a:r>
              <a:rPr lang="es-ES" sz="2800" smtClean="0"/>
              <a:t>Hielo es factor mas importante en sabor y efecto del alcohol (p&lt;0.05) Barcillo, 1985.</a:t>
            </a:r>
          </a:p>
          <a:p>
            <a:pPr eaLnBrk="1" hangingPunct="1">
              <a:lnSpc>
                <a:spcPct val="80000"/>
              </a:lnSpc>
              <a:defRPr/>
            </a:pPr>
            <a:r>
              <a:rPr lang="es-ES" sz="2800" smtClean="0"/>
              <a:t>Use hielo muy frío.</a:t>
            </a:r>
          </a:p>
          <a:p>
            <a:pPr eaLnBrk="1" hangingPunct="1">
              <a:lnSpc>
                <a:spcPct val="80000"/>
              </a:lnSpc>
              <a:defRPr/>
            </a:pPr>
            <a:r>
              <a:rPr lang="es-ES" sz="2800" smtClean="0"/>
              <a:t>No todos los hielos tienen la misma temperatura</a:t>
            </a:r>
          </a:p>
          <a:p>
            <a:pPr eaLnBrk="1" hangingPunct="1">
              <a:lnSpc>
                <a:spcPct val="80000"/>
              </a:lnSpc>
              <a:defRPr/>
            </a:pPr>
            <a:r>
              <a:rPr lang="es-ES" sz="2800" smtClean="0"/>
              <a:t>Un buen hielo es uno que se ve seco en la parte exterior y si  lo tocas se te pega al dedo. </a:t>
            </a:r>
          </a:p>
          <a:p>
            <a:pPr eaLnBrk="1" hangingPunct="1">
              <a:lnSpc>
                <a:spcPct val="80000"/>
              </a:lnSpc>
              <a:defRPr/>
            </a:pPr>
            <a:r>
              <a:rPr lang="es-ES" sz="2800" smtClean="0"/>
              <a:t>Un hielo malo es uno que  se ve mojado en el exterior</a:t>
            </a:r>
          </a:p>
          <a:p>
            <a:pPr lvl="1" eaLnBrk="1" hangingPunct="1">
              <a:lnSpc>
                <a:spcPct val="80000"/>
              </a:lnSpc>
              <a:defRPr/>
            </a:pPr>
            <a:r>
              <a:rPr lang="es-ES" sz="2400" smtClean="0"/>
              <a:t>Bebida estará aguada y caliente. </a:t>
            </a:r>
          </a:p>
          <a:p>
            <a:pPr lvl="1" eaLnBrk="1" hangingPunct="1">
              <a:lnSpc>
                <a:spcPct val="80000"/>
              </a:lnSpc>
              <a:defRPr/>
            </a:pPr>
            <a:r>
              <a:rPr lang="es-ES" sz="2400" smtClean="0"/>
              <a:t>Te emborracharás mas rápido y no podrás disfrutar tanto del trago</a:t>
            </a:r>
          </a:p>
          <a:p>
            <a:pPr eaLnBrk="1" hangingPunct="1">
              <a:lnSpc>
                <a:spcPct val="80000"/>
              </a:lnSpc>
              <a:defRPr/>
            </a:pPr>
            <a:r>
              <a:rPr lang="es-ES" sz="2800" smtClean="0"/>
              <a:t>Al terminar un trago cambie el hielo que queda en el vaso</a:t>
            </a:r>
          </a:p>
        </p:txBody>
      </p:sp>
      <p:pic>
        <p:nvPicPr>
          <p:cNvPr id="67588" name="Picture 5" descr="icecube"/>
          <p:cNvPicPr>
            <a:picLocks noChangeAspect="1" noChangeArrowheads="1"/>
          </p:cNvPicPr>
          <p:nvPr/>
        </p:nvPicPr>
        <p:blipFill>
          <a:blip r:embed="rId3"/>
          <a:srcRect/>
          <a:stretch>
            <a:fillRect/>
          </a:stretch>
        </p:blipFill>
        <p:spPr bwMode="auto">
          <a:xfrm>
            <a:off x="34925" y="4652963"/>
            <a:ext cx="1584325" cy="1320800"/>
          </a:xfrm>
          <a:prstGeom prst="rect">
            <a:avLst/>
          </a:prstGeom>
          <a:noFill/>
          <a:ln w="9525">
            <a:noFill/>
            <a:miter lim="800000"/>
            <a:headEnd/>
            <a:tailEnd/>
          </a:ln>
        </p:spPr>
      </p:pic>
      <p:pic>
        <p:nvPicPr>
          <p:cNvPr id="67589" name="Picture 8" descr="iceberg"/>
          <p:cNvPicPr>
            <a:picLocks noChangeAspect="1" noChangeArrowheads="1"/>
          </p:cNvPicPr>
          <p:nvPr/>
        </p:nvPicPr>
        <p:blipFill>
          <a:blip r:embed="rId4"/>
          <a:srcRect/>
          <a:stretch>
            <a:fillRect/>
          </a:stretch>
        </p:blipFill>
        <p:spPr bwMode="auto">
          <a:xfrm>
            <a:off x="0" y="0"/>
            <a:ext cx="1619250" cy="220503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s-ES" smtClean="0"/>
              <a:t>Tipos de Hielo</a:t>
            </a:r>
          </a:p>
        </p:txBody>
      </p:sp>
      <p:sp>
        <p:nvSpPr>
          <p:cNvPr id="1181699" name="Rectangle 3"/>
          <p:cNvSpPr>
            <a:spLocks noGrp="1" noChangeArrowheads="1"/>
          </p:cNvSpPr>
          <p:nvPr>
            <p:ph type="body" idx="1"/>
          </p:nvPr>
        </p:nvSpPr>
        <p:spPr/>
        <p:txBody>
          <a:bodyPr/>
          <a:lstStyle/>
          <a:p>
            <a:pPr eaLnBrk="1" hangingPunct="1">
              <a:lnSpc>
                <a:spcPct val="80000"/>
              </a:lnSpc>
              <a:defRPr/>
            </a:pPr>
            <a:r>
              <a:rPr lang="es-ES" sz="2800" smtClean="0"/>
              <a:t>Cubos de Hielo:</a:t>
            </a:r>
          </a:p>
          <a:p>
            <a:pPr lvl="1" eaLnBrk="1" hangingPunct="1">
              <a:lnSpc>
                <a:spcPct val="80000"/>
              </a:lnSpc>
              <a:defRPr/>
            </a:pPr>
            <a:r>
              <a:rPr lang="es-ES" sz="2400" smtClean="0"/>
              <a:t>Se usan para long drinks, higballs  y bebidas revueltas, o para licores "on the rocks“</a:t>
            </a:r>
          </a:p>
          <a:p>
            <a:pPr lvl="1" eaLnBrk="1" hangingPunct="1">
              <a:lnSpc>
                <a:spcPct val="80000"/>
              </a:lnSpc>
              <a:defRPr/>
            </a:pPr>
            <a:r>
              <a:rPr lang="es-ES" sz="2400" smtClean="0"/>
              <a:t>Recomendados para bebidas muy frias sin aguar: Martini</a:t>
            </a:r>
          </a:p>
          <a:p>
            <a:pPr lvl="1" eaLnBrk="1" hangingPunct="1">
              <a:lnSpc>
                <a:spcPct val="80000"/>
              </a:lnSpc>
              <a:defRPr/>
            </a:pPr>
            <a:r>
              <a:rPr lang="es-ES" sz="2400" smtClean="0"/>
              <a:t>No enfrian bebida tan rápido, pero duran mas tiempo y no te aguarán el trago. </a:t>
            </a:r>
          </a:p>
          <a:p>
            <a:pPr lvl="1" eaLnBrk="1" hangingPunct="1">
              <a:lnSpc>
                <a:spcPct val="80000"/>
              </a:lnSpc>
              <a:defRPr/>
            </a:pPr>
            <a:r>
              <a:rPr lang="es-ES" sz="2400" smtClean="0"/>
              <a:t>Alrededor de  5 x 2 x 2.5 cm. sólidos. </a:t>
            </a:r>
          </a:p>
          <a:p>
            <a:pPr lvl="1" eaLnBrk="1" hangingPunct="1">
              <a:lnSpc>
                <a:spcPct val="80000"/>
              </a:lnSpc>
              <a:defRPr/>
            </a:pPr>
            <a:r>
              <a:rPr lang="es-ES" sz="2400" smtClean="0"/>
              <a:t>Cubos huecos se disuelven mas rápido y tienen menor poder de enfriamiento</a:t>
            </a:r>
          </a:p>
          <a:p>
            <a:pPr eaLnBrk="1" hangingPunct="1">
              <a:lnSpc>
                <a:spcPct val="80000"/>
              </a:lnSpc>
              <a:defRPr/>
            </a:pPr>
            <a:r>
              <a:rPr lang="es-ES" sz="2800" smtClean="0"/>
              <a:t>Hielo tipo Fizz</a:t>
            </a:r>
          </a:p>
          <a:p>
            <a:pPr lvl="1" eaLnBrk="1" hangingPunct="1">
              <a:lnSpc>
                <a:spcPct val="80000"/>
              </a:lnSpc>
              <a:defRPr/>
            </a:pPr>
            <a:r>
              <a:rPr lang="es-ES" sz="2400" smtClean="0"/>
              <a:t>Hielo pequeño del porte de una almendra, </a:t>
            </a:r>
          </a:p>
          <a:p>
            <a:pPr lvl="1" eaLnBrk="1" hangingPunct="1">
              <a:lnSpc>
                <a:spcPct val="80000"/>
              </a:lnSpc>
              <a:defRPr/>
            </a:pPr>
            <a:r>
              <a:rPr lang="es-ES" sz="2400" smtClean="0"/>
              <a:t>Recomendado para bebidas agitadas.</a:t>
            </a:r>
          </a:p>
          <a:p>
            <a:pPr lvl="1" eaLnBrk="1" hangingPunct="1">
              <a:lnSpc>
                <a:spcPct val="80000"/>
              </a:lnSpc>
              <a:defRPr/>
            </a:pPr>
            <a:r>
              <a:rPr lang="es-ES" sz="2400" smtClean="0"/>
              <a:t>Enfría mas rápido que los cubos y ayuda a hacer espuma. Uselo en coctelera no en la licuadora. </a:t>
            </a:r>
          </a:p>
        </p:txBody>
      </p:sp>
      <p:pic>
        <p:nvPicPr>
          <p:cNvPr id="68612" name="Picture 5" descr="ice,cubes,stack"/>
          <p:cNvPicPr>
            <a:picLocks noChangeAspect="1" noChangeArrowheads="1"/>
          </p:cNvPicPr>
          <p:nvPr/>
        </p:nvPicPr>
        <p:blipFill>
          <a:blip r:embed="rId3"/>
          <a:srcRect/>
          <a:stretch>
            <a:fillRect/>
          </a:stretch>
        </p:blipFill>
        <p:spPr bwMode="auto">
          <a:xfrm>
            <a:off x="0" y="1628775"/>
            <a:ext cx="1535113" cy="2305050"/>
          </a:xfrm>
          <a:prstGeom prst="rect">
            <a:avLst/>
          </a:prstGeom>
          <a:noFill/>
          <a:ln w="9525">
            <a:noFill/>
            <a:miter lim="800000"/>
            <a:headEnd/>
            <a:tailEnd/>
          </a:ln>
        </p:spPr>
      </p:pic>
      <p:pic>
        <p:nvPicPr>
          <p:cNvPr id="68613" name="Picture 8" descr="phpJIfDGu"/>
          <p:cNvPicPr>
            <a:picLocks noChangeAspect="1" noChangeArrowheads="1"/>
          </p:cNvPicPr>
          <p:nvPr/>
        </p:nvPicPr>
        <p:blipFill>
          <a:blip r:embed="rId4"/>
          <a:srcRect/>
          <a:stretch>
            <a:fillRect/>
          </a:stretch>
        </p:blipFill>
        <p:spPr bwMode="auto">
          <a:xfrm>
            <a:off x="0" y="4797425"/>
            <a:ext cx="1374775" cy="20605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s-ES" smtClean="0"/>
              <a:t>Tipos de Hielo</a:t>
            </a:r>
          </a:p>
        </p:txBody>
      </p:sp>
      <p:sp>
        <p:nvSpPr>
          <p:cNvPr id="1182723" name="Rectangle 3"/>
          <p:cNvSpPr>
            <a:spLocks noGrp="1" noChangeArrowheads="1"/>
          </p:cNvSpPr>
          <p:nvPr>
            <p:ph type="body" idx="1"/>
          </p:nvPr>
        </p:nvSpPr>
        <p:spPr>
          <a:xfrm>
            <a:off x="1479550" y="1103313"/>
            <a:ext cx="7772400" cy="5638800"/>
          </a:xfrm>
        </p:spPr>
        <p:txBody>
          <a:bodyPr/>
          <a:lstStyle/>
          <a:p>
            <a:pPr eaLnBrk="1" hangingPunct="1">
              <a:lnSpc>
                <a:spcPct val="80000"/>
              </a:lnSpc>
              <a:defRPr/>
            </a:pPr>
            <a:r>
              <a:rPr lang="es-ES" sz="2800" smtClean="0"/>
              <a:t>Hielo tipo Cobbler</a:t>
            </a:r>
          </a:p>
          <a:p>
            <a:pPr lvl="1" eaLnBrk="1" hangingPunct="1">
              <a:lnSpc>
                <a:spcPct val="80000"/>
              </a:lnSpc>
              <a:defRPr/>
            </a:pPr>
            <a:r>
              <a:rPr lang="es-ES" sz="2400" smtClean="0"/>
              <a:t>Esta picado en trozos mas pequeños que el Fizz, pero no machacado como el  Frappe, se lo usa para enfriar tragos como el  "mint julep". </a:t>
            </a:r>
          </a:p>
          <a:p>
            <a:pPr eaLnBrk="1" hangingPunct="1">
              <a:lnSpc>
                <a:spcPct val="80000"/>
              </a:lnSpc>
              <a:defRPr/>
            </a:pPr>
            <a:r>
              <a:rPr lang="es-ES" sz="2800" smtClean="0"/>
              <a:t>Hielo Frappe:</a:t>
            </a:r>
          </a:p>
          <a:p>
            <a:pPr lvl="1" eaLnBrk="1" hangingPunct="1">
              <a:lnSpc>
                <a:spcPct val="80000"/>
              </a:lnSpc>
              <a:defRPr/>
            </a:pPr>
            <a:r>
              <a:rPr lang="es-ES" sz="2400" smtClean="0"/>
              <a:t>El que enfría mas rápido. </a:t>
            </a:r>
          </a:p>
          <a:p>
            <a:pPr lvl="1" eaLnBrk="1" hangingPunct="1">
              <a:lnSpc>
                <a:spcPct val="80000"/>
              </a:lnSpc>
              <a:defRPr/>
            </a:pPr>
            <a:r>
              <a:rPr lang="es-ES" sz="2400" smtClean="0"/>
              <a:t>Se recomienda para bebidas preparadas en licuadoras.</a:t>
            </a:r>
          </a:p>
          <a:p>
            <a:pPr lvl="1" eaLnBrk="1" hangingPunct="1">
              <a:lnSpc>
                <a:spcPct val="80000"/>
              </a:lnSpc>
              <a:defRPr/>
            </a:pPr>
            <a:r>
              <a:rPr lang="es-ES" sz="2400" smtClean="0"/>
              <a:t>Deja sensacion de bebida con escamas.</a:t>
            </a:r>
          </a:p>
          <a:p>
            <a:pPr lvl="1" eaLnBrk="1" hangingPunct="1">
              <a:lnSpc>
                <a:spcPct val="80000"/>
              </a:lnSpc>
              <a:defRPr/>
            </a:pPr>
            <a:r>
              <a:rPr lang="es-ES" sz="2400" smtClean="0"/>
              <a:t>No preparalo en licuadora. Use trapo y martillo de madera.</a:t>
            </a:r>
          </a:p>
          <a:p>
            <a:pPr eaLnBrk="1" hangingPunct="1">
              <a:lnSpc>
                <a:spcPct val="80000"/>
              </a:lnSpc>
              <a:defRPr/>
            </a:pPr>
            <a:r>
              <a:rPr lang="es-ES" sz="2800" smtClean="0"/>
              <a:t>Marquetas:</a:t>
            </a:r>
          </a:p>
          <a:p>
            <a:pPr lvl="1" eaLnBrk="1" hangingPunct="1">
              <a:lnSpc>
                <a:spcPct val="80000"/>
              </a:lnSpc>
              <a:defRPr/>
            </a:pPr>
            <a:r>
              <a:rPr lang="es-ES" sz="2400" smtClean="0"/>
              <a:t>Sirven para mezclar trago en bañeras.</a:t>
            </a:r>
          </a:p>
          <a:p>
            <a:pPr lvl="1" eaLnBrk="1" hangingPunct="1">
              <a:lnSpc>
                <a:spcPct val="80000"/>
              </a:lnSpc>
              <a:defRPr/>
            </a:pPr>
            <a:r>
              <a:rPr lang="es-ES" sz="2400" smtClean="0"/>
              <a:t>Ponerlo dentro de una funda de plástico a no ser que vayas a beber directamente de la bañera  inmediatamente. </a:t>
            </a:r>
          </a:p>
        </p:txBody>
      </p:sp>
      <p:pic>
        <p:nvPicPr>
          <p:cNvPr id="69636" name="Picture 7" descr="d062"/>
          <p:cNvPicPr>
            <a:picLocks noChangeAspect="1" noChangeArrowheads="1"/>
          </p:cNvPicPr>
          <p:nvPr/>
        </p:nvPicPr>
        <p:blipFill>
          <a:blip r:embed="rId3"/>
          <a:srcRect l="35497"/>
          <a:stretch>
            <a:fillRect/>
          </a:stretch>
        </p:blipFill>
        <p:spPr bwMode="auto">
          <a:xfrm>
            <a:off x="34925" y="3573463"/>
            <a:ext cx="1373188" cy="3284537"/>
          </a:xfrm>
          <a:prstGeom prst="rect">
            <a:avLst/>
          </a:prstGeom>
          <a:noFill/>
          <a:ln w="9525">
            <a:noFill/>
            <a:miter lim="800000"/>
            <a:headEnd/>
            <a:tailEnd/>
          </a:ln>
        </p:spPr>
      </p:pic>
      <p:pic>
        <p:nvPicPr>
          <p:cNvPr id="69637" name="Picture 12" descr="DSCN4532_resize"/>
          <p:cNvPicPr>
            <a:picLocks noChangeAspect="1" noChangeArrowheads="1"/>
          </p:cNvPicPr>
          <p:nvPr/>
        </p:nvPicPr>
        <p:blipFill>
          <a:blip r:embed="rId4"/>
          <a:srcRect l="6667" t="17612" r="16000" b="14333"/>
          <a:stretch>
            <a:fillRect/>
          </a:stretch>
        </p:blipFill>
        <p:spPr bwMode="auto">
          <a:xfrm>
            <a:off x="-46038" y="1628775"/>
            <a:ext cx="1595438" cy="1871663"/>
          </a:xfrm>
          <a:prstGeom prst="rect">
            <a:avLst/>
          </a:prstGeom>
          <a:noFill/>
          <a:ln w="9525">
            <a:noFill/>
            <a:miter lim="800000"/>
            <a:headEnd/>
            <a:tailEnd/>
          </a:ln>
        </p:spPr>
      </p:pic>
      <p:pic>
        <p:nvPicPr>
          <p:cNvPr id="69638" name="Picture 14" descr="caipirinha"/>
          <p:cNvPicPr>
            <a:picLocks noChangeAspect="1" noChangeArrowheads="1"/>
          </p:cNvPicPr>
          <p:nvPr/>
        </p:nvPicPr>
        <p:blipFill>
          <a:blip r:embed="rId5"/>
          <a:srcRect b="29297"/>
          <a:stretch>
            <a:fillRect/>
          </a:stretch>
        </p:blipFill>
        <p:spPr bwMode="auto">
          <a:xfrm>
            <a:off x="-36513" y="-26988"/>
            <a:ext cx="1468438" cy="14843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Grp="1" noChangeArrowheads="1"/>
          </p:cNvSpPr>
          <p:nvPr>
            <p:ph type="title"/>
          </p:nvPr>
        </p:nvSpPr>
        <p:spPr/>
        <p:txBody>
          <a:bodyPr/>
          <a:lstStyle/>
          <a:p>
            <a:pPr eaLnBrk="1" hangingPunct="1"/>
            <a:r>
              <a:rPr lang="es-ES_tradnl" smtClean="0"/>
              <a:t>Garnish</a:t>
            </a:r>
            <a:endParaRPr lang="es-ES" smtClean="0"/>
          </a:p>
        </p:txBody>
      </p:sp>
      <p:pic>
        <p:nvPicPr>
          <p:cNvPr id="70659" name="Picture 6" descr="Fris Infusion Cocktail"/>
          <p:cNvPicPr>
            <a:picLocks noChangeAspect="1" noChangeArrowheads="1"/>
          </p:cNvPicPr>
          <p:nvPr/>
        </p:nvPicPr>
        <p:blipFill>
          <a:blip r:embed="rId3"/>
          <a:srcRect/>
          <a:stretch>
            <a:fillRect/>
          </a:stretch>
        </p:blipFill>
        <p:spPr bwMode="auto">
          <a:xfrm>
            <a:off x="0" y="692150"/>
            <a:ext cx="1905000" cy="3162300"/>
          </a:xfrm>
          <a:prstGeom prst="rect">
            <a:avLst/>
          </a:prstGeom>
          <a:noFill/>
          <a:ln w="9525">
            <a:noFill/>
            <a:miter lim="800000"/>
            <a:headEnd/>
            <a:tailEnd/>
          </a:ln>
        </p:spPr>
      </p:pic>
      <p:pic>
        <p:nvPicPr>
          <p:cNvPr id="70660" name="Picture 8" descr="garnishment_pack_2"/>
          <p:cNvPicPr>
            <a:picLocks noChangeAspect="1" noChangeArrowheads="1"/>
          </p:cNvPicPr>
          <p:nvPr/>
        </p:nvPicPr>
        <p:blipFill>
          <a:blip r:embed="rId4"/>
          <a:srcRect/>
          <a:stretch>
            <a:fillRect/>
          </a:stretch>
        </p:blipFill>
        <p:spPr bwMode="auto">
          <a:xfrm>
            <a:off x="1979613" y="692150"/>
            <a:ext cx="2857500" cy="1838325"/>
          </a:xfrm>
          <a:prstGeom prst="rect">
            <a:avLst/>
          </a:prstGeom>
          <a:noFill/>
          <a:ln w="9525">
            <a:noFill/>
            <a:miter lim="800000"/>
            <a:headEnd/>
            <a:tailEnd/>
          </a:ln>
        </p:spPr>
      </p:pic>
      <p:pic>
        <p:nvPicPr>
          <p:cNvPr id="70661" name="Picture 10" descr="jba0519"/>
          <p:cNvPicPr>
            <a:picLocks noChangeAspect="1" noChangeArrowheads="1"/>
          </p:cNvPicPr>
          <p:nvPr/>
        </p:nvPicPr>
        <p:blipFill>
          <a:blip r:embed="rId5"/>
          <a:srcRect/>
          <a:stretch>
            <a:fillRect/>
          </a:stretch>
        </p:blipFill>
        <p:spPr bwMode="auto">
          <a:xfrm>
            <a:off x="4859338" y="692150"/>
            <a:ext cx="1543050" cy="1873250"/>
          </a:xfrm>
          <a:prstGeom prst="rect">
            <a:avLst/>
          </a:prstGeom>
          <a:noFill/>
          <a:ln w="9525">
            <a:noFill/>
            <a:miter lim="800000"/>
            <a:headEnd/>
            <a:tailEnd/>
          </a:ln>
        </p:spPr>
      </p:pic>
      <p:pic>
        <p:nvPicPr>
          <p:cNvPr id="70662" name="Picture 12" descr="vis_garnish_cherries"/>
          <p:cNvPicPr>
            <a:picLocks noChangeAspect="1" noChangeArrowheads="1"/>
          </p:cNvPicPr>
          <p:nvPr/>
        </p:nvPicPr>
        <p:blipFill>
          <a:blip r:embed="rId6"/>
          <a:srcRect/>
          <a:stretch>
            <a:fillRect/>
          </a:stretch>
        </p:blipFill>
        <p:spPr bwMode="auto">
          <a:xfrm>
            <a:off x="1908175" y="2565400"/>
            <a:ext cx="1333500" cy="1333500"/>
          </a:xfrm>
          <a:prstGeom prst="rect">
            <a:avLst/>
          </a:prstGeom>
          <a:noFill/>
          <a:ln w="9525">
            <a:noFill/>
            <a:miter lim="800000"/>
            <a:headEnd/>
            <a:tailEnd/>
          </a:ln>
        </p:spPr>
      </p:pic>
      <p:pic>
        <p:nvPicPr>
          <p:cNvPr id="70663" name="Picture 14" descr="mini-Cocktail%20Onions%2016oz"/>
          <p:cNvPicPr>
            <a:picLocks noChangeAspect="1" noChangeArrowheads="1"/>
          </p:cNvPicPr>
          <p:nvPr/>
        </p:nvPicPr>
        <p:blipFill>
          <a:blip r:embed="rId7"/>
          <a:srcRect r="54666"/>
          <a:stretch>
            <a:fillRect/>
          </a:stretch>
        </p:blipFill>
        <p:spPr bwMode="auto">
          <a:xfrm>
            <a:off x="3276600" y="2565400"/>
            <a:ext cx="647700" cy="1428750"/>
          </a:xfrm>
          <a:prstGeom prst="rect">
            <a:avLst/>
          </a:prstGeom>
          <a:noFill/>
          <a:ln w="9525">
            <a:noFill/>
            <a:miter lim="800000"/>
            <a:headEnd/>
            <a:tailEnd/>
          </a:ln>
        </p:spPr>
      </p:pic>
      <p:pic>
        <p:nvPicPr>
          <p:cNvPr id="70664" name="Picture 16" descr="39_Hurricane"/>
          <p:cNvPicPr>
            <a:picLocks noChangeAspect="1" noChangeArrowheads="1"/>
          </p:cNvPicPr>
          <p:nvPr/>
        </p:nvPicPr>
        <p:blipFill>
          <a:blip r:embed="rId8"/>
          <a:srcRect l="11391" r="12646"/>
          <a:stretch>
            <a:fillRect/>
          </a:stretch>
        </p:blipFill>
        <p:spPr bwMode="auto">
          <a:xfrm>
            <a:off x="6443663" y="692150"/>
            <a:ext cx="987425" cy="1873250"/>
          </a:xfrm>
          <a:prstGeom prst="rect">
            <a:avLst/>
          </a:prstGeom>
          <a:noFill/>
          <a:ln w="9525">
            <a:noFill/>
            <a:miter lim="800000"/>
            <a:headEnd/>
            <a:tailEnd/>
          </a:ln>
        </p:spPr>
      </p:pic>
      <p:pic>
        <p:nvPicPr>
          <p:cNvPr id="70665" name="Picture 18" descr="garnish"/>
          <p:cNvPicPr>
            <a:picLocks noChangeAspect="1" noChangeArrowheads="1"/>
          </p:cNvPicPr>
          <p:nvPr/>
        </p:nvPicPr>
        <p:blipFill>
          <a:blip r:embed="rId9"/>
          <a:srcRect/>
          <a:stretch>
            <a:fillRect/>
          </a:stretch>
        </p:blipFill>
        <p:spPr bwMode="auto">
          <a:xfrm>
            <a:off x="7667625" y="0"/>
            <a:ext cx="1476375" cy="1076325"/>
          </a:xfrm>
          <a:prstGeom prst="rect">
            <a:avLst/>
          </a:prstGeom>
          <a:noFill/>
          <a:ln w="9525">
            <a:noFill/>
            <a:miter lim="800000"/>
            <a:headEnd/>
            <a:tailEnd/>
          </a:ln>
        </p:spPr>
      </p:pic>
      <p:pic>
        <p:nvPicPr>
          <p:cNvPr id="70666" name="Picture 20" descr="kiwi_cooler"/>
          <p:cNvPicPr>
            <a:picLocks noChangeAspect="1" noChangeArrowheads="1"/>
          </p:cNvPicPr>
          <p:nvPr/>
        </p:nvPicPr>
        <p:blipFill>
          <a:blip r:embed="rId10"/>
          <a:srcRect/>
          <a:stretch>
            <a:fillRect/>
          </a:stretch>
        </p:blipFill>
        <p:spPr bwMode="auto">
          <a:xfrm>
            <a:off x="7451725" y="1052513"/>
            <a:ext cx="1504950" cy="1655762"/>
          </a:xfrm>
          <a:prstGeom prst="rect">
            <a:avLst/>
          </a:prstGeom>
          <a:noFill/>
          <a:ln w="9525">
            <a:noFill/>
            <a:miter lim="800000"/>
            <a:headEnd/>
            <a:tailEnd/>
          </a:ln>
        </p:spPr>
      </p:pic>
      <p:pic>
        <p:nvPicPr>
          <p:cNvPr id="70667" name="Picture 22" descr="MangoMojito"/>
          <p:cNvPicPr>
            <a:picLocks noChangeAspect="1" noChangeArrowheads="1"/>
          </p:cNvPicPr>
          <p:nvPr/>
        </p:nvPicPr>
        <p:blipFill>
          <a:blip r:embed="rId11"/>
          <a:srcRect/>
          <a:stretch>
            <a:fillRect/>
          </a:stretch>
        </p:blipFill>
        <p:spPr bwMode="auto">
          <a:xfrm>
            <a:off x="3924300" y="2505075"/>
            <a:ext cx="898525" cy="1571625"/>
          </a:xfrm>
          <a:prstGeom prst="rect">
            <a:avLst/>
          </a:prstGeom>
          <a:noFill/>
          <a:ln w="9525">
            <a:noFill/>
            <a:miter lim="800000"/>
            <a:headEnd/>
            <a:tailEnd/>
          </a:ln>
        </p:spPr>
      </p:pic>
      <p:pic>
        <p:nvPicPr>
          <p:cNvPr id="70668" name="Picture 24" descr="SkyHigh"/>
          <p:cNvPicPr>
            <a:picLocks noChangeAspect="1" noChangeArrowheads="1"/>
          </p:cNvPicPr>
          <p:nvPr/>
        </p:nvPicPr>
        <p:blipFill>
          <a:blip r:embed="rId12"/>
          <a:srcRect/>
          <a:stretch>
            <a:fillRect/>
          </a:stretch>
        </p:blipFill>
        <p:spPr bwMode="auto">
          <a:xfrm>
            <a:off x="4859338" y="2565400"/>
            <a:ext cx="1371600" cy="1533525"/>
          </a:xfrm>
          <a:prstGeom prst="rect">
            <a:avLst/>
          </a:prstGeom>
          <a:noFill/>
          <a:ln w="9525">
            <a:noFill/>
            <a:miter lim="800000"/>
            <a:headEnd/>
            <a:tailEnd/>
          </a:ln>
        </p:spPr>
      </p:pic>
      <p:pic>
        <p:nvPicPr>
          <p:cNvPr id="70669" name="Picture 26" descr="orange"/>
          <p:cNvPicPr>
            <a:picLocks noChangeAspect="1" noChangeArrowheads="1"/>
          </p:cNvPicPr>
          <p:nvPr/>
        </p:nvPicPr>
        <p:blipFill>
          <a:blip r:embed="rId13"/>
          <a:srcRect/>
          <a:stretch>
            <a:fillRect/>
          </a:stretch>
        </p:blipFill>
        <p:spPr bwMode="auto">
          <a:xfrm>
            <a:off x="0" y="3860800"/>
            <a:ext cx="1763713" cy="1430338"/>
          </a:xfrm>
          <a:prstGeom prst="rect">
            <a:avLst/>
          </a:prstGeom>
          <a:noFill/>
          <a:ln w="9525">
            <a:noFill/>
            <a:miter lim="800000"/>
            <a:headEnd/>
            <a:tailEnd/>
          </a:ln>
        </p:spPr>
      </p:pic>
      <p:pic>
        <p:nvPicPr>
          <p:cNvPr id="70670" name="Picture 29" descr="Traditional Margarita "/>
          <p:cNvPicPr>
            <a:picLocks noChangeAspect="1" noChangeArrowheads="1"/>
          </p:cNvPicPr>
          <p:nvPr/>
        </p:nvPicPr>
        <p:blipFill>
          <a:blip r:embed="rId14"/>
          <a:srcRect t="12222" r="32828" b="27623"/>
          <a:stretch>
            <a:fillRect/>
          </a:stretch>
        </p:blipFill>
        <p:spPr bwMode="auto">
          <a:xfrm>
            <a:off x="6218238" y="2565400"/>
            <a:ext cx="1627187" cy="1655763"/>
          </a:xfrm>
          <a:prstGeom prst="rect">
            <a:avLst/>
          </a:prstGeom>
          <a:noFill/>
          <a:ln w="9525">
            <a:noFill/>
            <a:miter lim="800000"/>
            <a:headEnd/>
            <a:tailEnd/>
          </a:ln>
        </p:spPr>
      </p:pic>
      <p:pic>
        <p:nvPicPr>
          <p:cNvPr id="70671" name="Picture 31" descr="sojuDrink1"/>
          <p:cNvPicPr>
            <a:picLocks noChangeAspect="1" noChangeArrowheads="1"/>
          </p:cNvPicPr>
          <p:nvPr/>
        </p:nvPicPr>
        <p:blipFill>
          <a:blip r:embed="rId15"/>
          <a:srcRect/>
          <a:stretch>
            <a:fillRect/>
          </a:stretch>
        </p:blipFill>
        <p:spPr bwMode="auto">
          <a:xfrm>
            <a:off x="1835150" y="3933825"/>
            <a:ext cx="1306513" cy="1655763"/>
          </a:xfrm>
          <a:prstGeom prst="rect">
            <a:avLst/>
          </a:prstGeom>
          <a:noFill/>
          <a:ln w="9525">
            <a:noFill/>
            <a:miter lim="800000"/>
            <a:headEnd/>
            <a:tailEnd/>
          </a:ln>
        </p:spPr>
      </p:pic>
      <p:pic>
        <p:nvPicPr>
          <p:cNvPr id="70672" name="Picture 32" descr="Fresh Strawberry Margarita"/>
          <p:cNvPicPr>
            <a:picLocks noChangeAspect="1" noChangeArrowheads="1"/>
          </p:cNvPicPr>
          <p:nvPr/>
        </p:nvPicPr>
        <p:blipFill>
          <a:blip r:embed="rId16"/>
          <a:srcRect l="15530" b="29445"/>
          <a:stretch>
            <a:fillRect/>
          </a:stretch>
        </p:blipFill>
        <p:spPr bwMode="auto">
          <a:xfrm>
            <a:off x="3348038" y="4076700"/>
            <a:ext cx="1584325" cy="1503363"/>
          </a:xfrm>
          <a:prstGeom prst="rect">
            <a:avLst/>
          </a:prstGeom>
          <a:noFill/>
          <a:ln w="9525">
            <a:noFill/>
            <a:miter lim="800000"/>
            <a:headEnd/>
            <a:tailEnd/>
          </a:ln>
        </p:spPr>
      </p:pic>
      <p:pic>
        <p:nvPicPr>
          <p:cNvPr id="70673" name="Picture 34" descr="Mint_Julep"/>
          <p:cNvPicPr>
            <a:picLocks noChangeAspect="1" noChangeArrowheads="1"/>
          </p:cNvPicPr>
          <p:nvPr/>
        </p:nvPicPr>
        <p:blipFill>
          <a:blip r:embed="rId17"/>
          <a:srcRect/>
          <a:stretch>
            <a:fillRect/>
          </a:stretch>
        </p:blipFill>
        <p:spPr bwMode="auto">
          <a:xfrm>
            <a:off x="4932363" y="4076700"/>
            <a:ext cx="1243012" cy="1728788"/>
          </a:xfrm>
          <a:prstGeom prst="rect">
            <a:avLst/>
          </a:prstGeom>
          <a:noFill/>
          <a:ln w="9525">
            <a:noFill/>
            <a:miter lim="800000"/>
            <a:headEnd/>
            <a:tailEnd/>
          </a:ln>
        </p:spPr>
      </p:pic>
      <p:pic>
        <p:nvPicPr>
          <p:cNvPr id="70674" name="Picture 36" descr="shirley"/>
          <p:cNvPicPr>
            <a:picLocks noChangeAspect="1" noChangeArrowheads="1"/>
          </p:cNvPicPr>
          <p:nvPr/>
        </p:nvPicPr>
        <p:blipFill>
          <a:blip r:embed="rId18"/>
          <a:srcRect/>
          <a:stretch>
            <a:fillRect/>
          </a:stretch>
        </p:blipFill>
        <p:spPr bwMode="auto">
          <a:xfrm>
            <a:off x="6227763" y="4221163"/>
            <a:ext cx="1363662" cy="1628775"/>
          </a:xfrm>
          <a:prstGeom prst="rect">
            <a:avLst/>
          </a:prstGeom>
          <a:noFill/>
          <a:ln w="9525">
            <a:noFill/>
            <a:miter lim="800000"/>
            <a:headEnd/>
            <a:tailEnd/>
          </a:ln>
        </p:spPr>
      </p:pic>
      <p:pic>
        <p:nvPicPr>
          <p:cNvPr id="70675" name="Picture 38" descr="1246"/>
          <p:cNvPicPr>
            <a:picLocks noChangeAspect="1" noChangeArrowheads="1"/>
          </p:cNvPicPr>
          <p:nvPr/>
        </p:nvPicPr>
        <p:blipFill>
          <a:blip r:embed="rId19"/>
          <a:srcRect/>
          <a:stretch>
            <a:fillRect/>
          </a:stretch>
        </p:blipFill>
        <p:spPr bwMode="auto">
          <a:xfrm>
            <a:off x="7812088" y="4292600"/>
            <a:ext cx="1144587" cy="18700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s-ES_tradnl" smtClean="0"/>
              <a:t>Utensilios imprescindibles</a:t>
            </a:r>
            <a:endParaRPr lang="es-ES" smtClean="0"/>
          </a:p>
        </p:txBody>
      </p:sp>
      <p:sp>
        <p:nvSpPr>
          <p:cNvPr id="1209347" name="Rectangle 3"/>
          <p:cNvSpPr>
            <a:spLocks noGrp="1" noChangeArrowheads="1"/>
          </p:cNvSpPr>
          <p:nvPr>
            <p:ph type="body" sz="half" idx="1"/>
          </p:nvPr>
        </p:nvSpPr>
        <p:spPr>
          <a:xfrm>
            <a:off x="1066800" y="1066800"/>
            <a:ext cx="4368800" cy="5638800"/>
          </a:xfrm>
        </p:spPr>
        <p:txBody>
          <a:bodyPr/>
          <a:lstStyle/>
          <a:p>
            <a:pPr eaLnBrk="1" hangingPunct="1">
              <a:lnSpc>
                <a:spcPct val="90000"/>
              </a:lnSpc>
              <a:defRPr/>
            </a:pPr>
            <a:r>
              <a:rPr lang="es-ES" sz="2800" smtClean="0"/>
              <a:t>Coctelera</a:t>
            </a:r>
          </a:p>
          <a:p>
            <a:pPr eaLnBrk="1" hangingPunct="1">
              <a:lnSpc>
                <a:spcPct val="90000"/>
              </a:lnSpc>
              <a:defRPr/>
            </a:pPr>
            <a:r>
              <a:rPr lang="es-ES" sz="2800" smtClean="0"/>
              <a:t>Vaso de mezclar</a:t>
            </a:r>
          </a:p>
          <a:p>
            <a:pPr eaLnBrk="1" hangingPunct="1">
              <a:lnSpc>
                <a:spcPct val="90000"/>
              </a:lnSpc>
              <a:defRPr/>
            </a:pPr>
            <a:r>
              <a:rPr lang="es-ES" sz="2800" smtClean="0"/>
              <a:t>Cuchara larga</a:t>
            </a:r>
          </a:p>
          <a:p>
            <a:pPr eaLnBrk="1" hangingPunct="1">
              <a:lnSpc>
                <a:spcPct val="90000"/>
              </a:lnSpc>
              <a:defRPr/>
            </a:pPr>
            <a:r>
              <a:rPr lang="es-ES" sz="2800" smtClean="0"/>
              <a:t>Colador Hawthorn.</a:t>
            </a:r>
          </a:p>
          <a:p>
            <a:pPr eaLnBrk="1" hangingPunct="1">
              <a:lnSpc>
                <a:spcPct val="90000"/>
              </a:lnSpc>
              <a:defRPr/>
            </a:pPr>
            <a:r>
              <a:rPr lang="es-ES" sz="2800" smtClean="0"/>
              <a:t>Jigger.</a:t>
            </a:r>
          </a:p>
          <a:p>
            <a:pPr eaLnBrk="1" hangingPunct="1">
              <a:lnSpc>
                <a:spcPct val="90000"/>
              </a:lnSpc>
              <a:defRPr/>
            </a:pPr>
            <a:r>
              <a:rPr lang="es-ES" sz="2800" smtClean="0"/>
              <a:t>Toalla.</a:t>
            </a:r>
          </a:p>
          <a:p>
            <a:pPr eaLnBrk="1" hangingPunct="1">
              <a:lnSpc>
                <a:spcPct val="90000"/>
              </a:lnSpc>
              <a:defRPr/>
            </a:pPr>
            <a:r>
              <a:rPr lang="es-ES" sz="2800" smtClean="0"/>
              <a:t>Cuchillo corto y filudo .</a:t>
            </a:r>
          </a:p>
          <a:p>
            <a:pPr eaLnBrk="1" hangingPunct="1">
              <a:lnSpc>
                <a:spcPct val="90000"/>
              </a:lnSpc>
              <a:defRPr/>
            </a:pPr>
            <a:r>
              <a:rPr lang="es-ES" sz="2800" smtClean="0"/>
              <a:t>Tabla de cortar.</a:t>
            </a:r>
          </a:p>
          <a:p>
            <a:pPr eaLnBrk="1" hangingPunct="1">
              <a:lnSpc>
                <a:spcPct val="90000"/>
              </a:lnSpc>
              <a:defRPr/>
            </a:pPr>
            <a:r>
              <a:rPr lang="es-ES" sz="2800" smtClean="0"/>
              <a:t>Licuadora.</a:t>
            </a:r>
          </a:p>
          <a:p>
            <a:pPr eaLnBrk="1" hangingPunct="1">
              <a:lnSpc>
                <a:spcPct val="90000"/>
              </a:lnSpc>
              <a:defRPr/>
            </a:pPr>
            <a:r>
              <a:rPr lang="es-ES" sz="2800" smtClean="0"/>
              <a:t>Exprimidor Limones.</a:t>
            </a:r>
          </a:p>
          <a:p>
            <a:pPr eaLnBrk="1" hangingPunct="1">
              <a:lnSpc>
                <a:spcPct val="90000"/>
              </a:lnSpc>
              <a:defRPr/>
            </a:pPr>
            <a:r>
              <a:rPr lang="es-ES" sz="2800" smtClean="0"/>
              <a:t>Hielera???</a:t>
            </a:r>
          </a:p>
        </p:txBody>
      </p:sp>
      <p:pic>
        <p:nvPicPr>
          <p:cNvPr id="71684" name="Picture 4" descr="spoon_dime_1"/>
          <p:cNvPicPr>
            <a:picLocks noChangeAspect="1" noChangeArrowheads="1"/>
          </p:cNvPicPr>
          <p:nvPr>
            <p:ph sz="quarter" idx="2"/>
          </p:nvPr>
        </p:nvPicPr>
        <p:blipFill>
          <a:blip r:embed="rId3"/>
          <a:srcRect/>
          <a:stretch>
            <a:fillRect/>
          </a:stretch>
        </p:blipFill>
        <p:spPr>
          <a:xfrm>
            <a:off x="7164388" y="2565400"/>
            <a:ext cx="1439862" cy="1439863"/>
          </a:xfrm>
          <a:noFill/>
        </p:spPr>
      </p:pic>
      <p:pic>
        <p:nvPicPr>
          <p:cNvPr id="71685" name="Picture 6" descr="194"/>
          <p:cNvPicPr>
            <a:picLocks noChangeAspect="1" noChangeArrowheads="1"/>
          </p:cNvPicPr>
          <p:nvPr>
            <p:ph sz="quarter" idx="3"/>
          </p:nvPr>
        </p:nvPicPr>
        <p:blipFill>
          <a:blip r:embed="rId4"/>
          <a:srcRect/>
          <a:stretch>
            <a:fillRect/>
          </a:stretch>
        </p:blipFill>
        <p:spPr>
          <a:xfrm>
            <a:off x="5999163" y="2492375"/>
            <a:ext cx="1195387" cy="1512888"/>
          </a:xfrm>
          <a:noFill/>
        </p:spPr>
      </p:pic>
      <p:pic>
        <p:nvPicPr>
          <p:cNvPr id="71686" name="Picture 8" descr="cocktail%20shaker%20trudeau"/>
          <p:cNvPicPr>
            <a:picLocks noChangeAspect="1" noChangeArrowheads="1"/>
          </p:cNvPicPr>
          <p:nvPr/>
        </p:nvPicPr>
        <p:blipFill>
          <a:blip r:embed="rId5"/>
          <a:srcRect/>
          <a:stretch>
            <a:fillRect/>
          </a:stretch>
        </p:blipFill>
        <p:spPr bwMode="auto">
          <a:xfrm>
            <a:off x="6372225" y="620713"/>
            <a:ext cx="1763713" cy="1763712"/>
          </a:xfrm>
          <a:prstGeom prst="rect">
            <a:avLst/>
          </a:prstGeom>
          <a:noFill/>
          <a:ln w="9525">
            <a:noFill/>
            <a:miter lim="800000"/>
            <a:headEnd/>
            <a:tailEnd/>
          </a:ln>
        </p:spPr>
      </p:pic>
      <p:pic>
        <p:nvPicPr>
          <p:cNvPr id="71687" name="Picture 9" descr="Boston Shaker , Barzubehör"/>
          <p:cNvPicPr>
            <a:picLocks noChangeAspect="1" noChangeArrowheads="1"/>
          </p:cNvPicPr>
          <p:nvPr/>
        </p:nvPicPr>
        <p:blipFill>
          <a:blip r:embed="rId6"/>
          <a:srcRect/>
          <a:stretch>
            <a:fillRect/>
          </a:stretch>
        </p:blipFill>
        <p:spPr bwMode="auto">
          <a:xfrm>
            <a:off x="5095875" y="620713"/>
            <a:ext cx="1257300" cy="1728787"/>
          </a:xfrm>
          <a:prstGeom prst="rect">
            <a:avLst/>
          </a:prstGeom>
          <a:noFill/>
          <a:ln w="9525">
            <a:noFill/>
            <a:miter lim="800000"/>
            <a:headEnd/>
            <a:tailEnd/>
          </a:ln>
        </p:spPr>
      </p:pic>
      <p:pic>
        <p:nvPicPr>
          <p:cNvPr id="71688" name="Picture 10" descr="175"/>
          <p:cNvPicPr>
            <a:picLocks noChangeAspect="1" noChangeArrowheads="1"/>
          </p:cNvPicPr>
          <p:nvPr/>
        </p:nvPicPr>
        <p:blipFill>
          <a:blip r:embed="rId7"/>
          <a:srcRect/>
          <a:stretch>
            <a:fillRect/>
          </a:stretch>
        </p:blipFill>
        <p:spPr bwMode="auto">
          <a:xfrm>
            <a:off x="4987925" y="2565400"/>
            <a:ext cx="1023938" cy="1408113"/>
          </a:xfrm>
          <a:prstGeom prst="rect">
            <a:avLst/>
          </a:prstGeom>
          <a:noFill/>
          <a:ln w="9525">
            <a:noFill/>
            <a:miter lim="800000"/>
            <a:headEnd/>
            <a:tailEnd/>
          </a:ln>
        </p:spPr>
      </p:pic>
      <p:pic>
        <p:nvPicPr>
          <p:cNvPr id="71689" name="Picture 12" descr="Bar Mixing Glass&#10;Item: 1784&#10;"/>
          <p:cNvPicPr>
            <a:picLocks noChangeAspect="1" noChangeArrowheads="1"/>
          </p:cNvPicPr>
          <p:nvPr/>
        </p:nvPicPr>
        <p:blipFill>
          <a:blip r:embed="rId8"/>
          <a:srcRect l="24106" r="20685"/>
          <a:stretch>
            <a:fillRect/>
          </a:stretch>
        </p:blipFill>
        <p:spPr bwMode="auto">
          <a:xfrm>
            <a:off x="5219700" y="4005263"/>
            <a:ext cx="1152525" cy="2087562"/>
          </a:xfrm>
          <a:prstGeom prst="rect">
            <a:avLst/>
          </a:prstGeom>
          <a:noFill/>
          <a:ln w="9525">
            <a:noFill/>
            <a:miter lim="800000"/>
            <a:headEnd/>
            <a:tailEnd/>
          </a:ln>
        </p:spPr>
      </p:pic>
      <p:pic>
        <p:nvPicPr>
          <p:cNvPr id="71690" name="Picture 14" descr="wu40659"/>
          <p:cNvPicPr>
            <a:picLocks noChangeAspect="1" noChangeArrowheads="1"/>
          </p:cNvPicPr>
          <p:nvPr/>
        </p:nvPicPr>
        <p:blipFill>
          <a:blip r:embed="rId9"/>
          <a:srcRect/>
          <a:stretch>
            <a:fillRect/>
          </a:stretch>
        </p:blipFill>
        <p:spPr bwMode="auto">
          <a:xfrm>
            <a:off x="0" y="3789363"/>
            <a:ext cx="1116013" cy="1035050"/>
          </a:xfrm>
          <a:prstGeom prst="rect">
            <a:avLst/>
          </a:prstGeom>
          <a:noFill/>
          <a:ln w="9525">
            <a:noFill/>
            <a:miter lim="800000"/>
            <a:headEnd/>
            <a:tailEnd/>
          </a:ln>
        </p:spPr>
      </p:pic>
      <p:pic>
        <p:nvPicPr>
          <p:cNvPr id="71691" name="Picture 16" descr="Lime Press Aluminum Small&#10;Item: 7460&#10;"/>
          <p:cNvPicPr>
            <a:picLocks noChangeAspect="1" noChangeArrowheads="1"/>
          </p:cNvPicPr>
          <p:nvPr/>
        </p:nvPicPr>
        <p:blipFill>
          <a:blip r:embed="rId10"/>
          <a:srcRect/>
          <a:stretch>
            <a:fillRect/>
          </a:stretch>
        </p:blipFill>
        <p:spPr bwMode="auto">
          <a:xfrm>
            <a:off x="0" y="4868863"/>
            <a:ext cx="1116013" cy="1116012"/>
          </a:xfrm>
          <a:prstGeom prst="rect">
            <a:avLst/>
          </a:prstGeom>
          <a:noFill/>
          <a:ln w="9525">
            <a:noFill/>
            <a:miter lim="800000"/>
            <a:headEnd/>
            <a:tailEnd/>
          </a:ln>
        </p:spPr>
      </p:pic>
      <p:pic>
        <p:nvPicPr>
          <p:cNvPr id="71692" name="Picture 18" descr="OvalMartiniPitcherWStir?$zm$?fmt=jpeg"/>
          <p:cNvPicPr>
            <a:picLocks noChangeAspect="1" noChangeArrowheads="1"/>
          </p:cNvPicPr>
          <p:nvPr/>
        </p:nvPicPr>
        <p:blipFill>
          <a:blip r:embed="rId11"/>
          <a:srcRect l="31084" r="31084"/>
          <a:stretch>
            <a:fillRect/>
          </a:stretch>
        </p:blipFill>
        <p:spPr bwMode="auto">
          <a:xfrm>
            <a:off x="6372225" y="4005263"/>
            <a:ext cx="871538" cy="2303462"/>
          </a:xfrm>
          <a:prstGeom prst="rect">
            <a:avLst/>
          </a:prstGeom>
          <a:noFill/>
          <a:ln w="9525">
            <a:noFill/>
            <a:miter lim="800000"/>
            <a:headEnd/>
            <a:tailEnd/>
          </a:ln>
        </p:spPr>
      </p:pic>
      <p:pic>
        <p:nvPicPr>
          <p:cNvPr id="71693" name="Picture 20" descr="116935"/>
          <p:cNvPicPr>
            <a:picLocks noChangeAspect="1" noChangeArrowheads="1"/>
          </p:cNvPicPr>
          <p:nvPr/>
        </p:nvPicPr>
        <p:blipFill>
          <a:blip r:embed="rId12"/>
          <a:srcRect l="26334" r="20750"/>
          <a:stretch>
            <a:fillRect/>
          </a:stretch>
        </p:blipFill>
        <p:spPr bwMode="auto">
          <a:xfrm>
            <a:off x="7232650" y="3932238"/>
            <a:ext cx="1371600" cy="259238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s-ES_tradnl" smtClean="0"/>
              <a:t>Cristalería Básica</a:t>
            </a:r>
            <a:endParaRPr lang="es-ES" smtClean="0"/>
          </a:p>
        </p:txBody>
      </p:sp>
      <p:sp>
        <p:nvSpPr>
          <p:cNvPr id="1208323" name="Rectangle 3"/>
          <p:cNvSpPr>
            <a:spLocks noGrp="1" noChangeArrowheads="1"/>
          </p:cNvSpPr>
          <p:nvPr>
            <p:ph type="body" idx="1"/>
          </p:nvPr>
        </p:nvSpPr>
        <p:spPr>
          <a:xfrm>
            <a:off x="827088" y="1066800"/>
            <a:ext cx="7772400" cy="5638800"/>
          </a:xfrm>
        </p:spPr>
        <p:txBody>
          <a:bodyPr/>
          <a:lstStyle/>
          <a:p>
            <a:pPr eaLnBrk="1" hangingPunct="1">
              <a:defRPr/>
            </a:pPr>
            <a:r>
              <a:rPr lang="es-ES" smtClean="0"/>
              <a:t>Copa de Coctail:</a:t>
            </a:r>
          </a:p>
          <a:p>
            <a:pPr lvl="1" eaLnBrk="1" hangingPunct="1">
              <a:defRPr/>
            </a:pPr>
            <a:r>
              <a:rPr lang="es-ES" smtClean="0"/>
              <a:t>Maritni: clasico recto.</a:t>
            </a:r>
          </a:p>
          <a:p>
            <a:pPr lvl="1" eaLnBrk="1" hangingPunct="1">
              <a:defRPr/>
            </a:pPr>
            <a:r>
              <a:rPr lang="es-ES" smtClean="0"/>
              <a:t>Fondo redondo</a:t>
            </a:r>
          </a:p>
          <a:p>
            <a:pPr eaLnBrk="1" hangingPunct="1">
              <a:defRPr/>
            </a:pPr>
            <a:r>
              <a:rPr lang="es-ES" smtClean="0"/>
              <a:t>Vasos altos: </a:t>
            </a:r>
          </a:p>
          <a:p>
            <a:pPr lvl="1" eaLnBrk="1" hangingPunct="1">
              <a:defRPr/>
            </a:pPr>
            <a:r>
              <a:rPr lang="es-ES" smtClean="0"/>
              <a:t>Highball Vaso alto de 8 a 12 oz. </a:t>
            </a:r>
          </a:p>
          <a:p>
            <a:pPr lvl="1" eaLnBrk="1" hangingPunct="1">
              <a:defRPr/>
            </a:pPr>
            <a:r>
              <a:rPr lang="es-ES" smtClean="0"/>
              <a:t>Long drink o collins: Vaso alto de 12-14 oz.</a:t>
            </a:r>
          </a:p>
          <a:p>
            <a:pPr eaLnBrk="1" hangingPunct="1">
              <a:defRPr/>
            </a:pPr>
            <a:r>
              <a:rPr lang="es-ES" smtClean="0"/>
              <a:t>Old Fashioned / Whiskey:</a:t>
            </a:r>
          </a:p>
          <a:p>
            <a:pPr lvl="1" eaLnBrk="1" hangingPunct="1">
              <a:defRPr/>
            </a:pPr>
            <a:r>
              <a:rPr lang="es-ES" smtClean="0"/>
              <a:t>Vaso bajo y ancho de 8 – 10 oz.</a:t>
            </a:r>
          </a:p>
          <a:p>
            <a:pPr eaLnBrk="1" hangingPunct="1">
              <a:defRPr/>
            </a:pPr>
            <a:r>
              <a:rPr lang="es-ES" smtClean="0"/>
              <a:t>Shot:</a:t>
            </a:r>
          </a:p>
          <a:p>
            <a:pPr lvl="1" eaLnBrk="1" hangingPunct="1">
              <a:defRPr/>
            </a:pPr>
            <a:r>
              <a:rPr lang="es-ES" smtClean="0"/>
              <a:t>Vaso de 1-2 oz, pepo.</a:t>
            </a:r>
          </a:p>
        </p:txBody>
      </p:sp>
      <p:pic>
        <p:nvPicPr>
          <p:cNvPr id="72708" name="Picture 6" descr="Cocktail glass"/>
          <p:cNvPicPr>
            <a:picLocks noChangeAspect="1" noChangeArrowheads="1"/>
          </p:cNvPicPr>
          <p:nvPr/>
        </p:nvPicPr>
        <p:blipFill>
          <a:blip r:embed="rId3"/>
          <a:srcRect l="20096" r="15048"/>
          <a:stretch>
            <a:fillRect/>
          </a:stretch>
        </p:blipFill>
        <p:spPr bwMode="auto">
          <a:xfrm>
            <a:off x="5508625" y="682625"/>
            <a:ext cx="1081088" cy="1666875"/>
          </a:xfrm>
          <a:prstGeom prst="rect">
            <a:avLst/>
          </a:prstGeom>
          <a:noFill/>
          <a:ln w="9525">
            <a:noFill/>
            <a:miter lim="800000"/>
            <a:headEnd/>
            <a:tailEnd/>
          </a:ln>
        </p:spPr>
      </p:pic>
      <p:pic>
        <p:nvPicPr>
          <p:cNvPr id="72709" name="Picture 8" descr="Highball glass"/>
          <p:cNvPicPr>
            <a:picLocks noChangeAspect="1" noChangeArrowheads="1"/>
          </p:cNvPicPr>
          <p:nvPr/>
        </p:nvPicPr>
        <p:blipFill>
          <a:blip r:embed="rId4"/>
          <a:srcRect l="21619" r="17905"/>
          <a:stretch>
            <a:fillRect/>
          </a:stretch>
        </p:blipFill>
        <p:spPr bwMode="auto">
          <a:xfrm>
            <a:off x="6804025" y="1989138"/>
            <a:ext cx="1008063" cy="1666875"/>
          </a:xfrm>
          <a:prstGeom prst="rect">
            <a:avLst/>
          </a:prstGeom>
          <a:noFill/>
          <a:ln w="9525">
            <a:noFill/>
            <a:miter lim="800000"/>
            <a:headEnd/>
            <a:tailEnd/>
          </a:ln>
        </p:spPr>
      </p:pic>
      <p:pic>
        <p:nvPicPr>
          <p:cNvPr id="72710" name="Picture 10" descr="Collins glass"/>
          <p:cNvPicPr>
            <a:picLocks noChangeAspect="1" noChangeArrowheads="1"/>
          </p:cNvPicPr>
          <p:nvPr/>
        </p:nvPicPr>
        <p:blipFill>
          <a:blip r:embed="rId5"/>
          <a:srcRect l="23714" r="24477"/>
          <a:stretch>
            <a:fillRect/>
          </a:stretch>
        </p:blipFill>
        <p:spPr bwMode="auto">
          <a:xfrm>
            <a:off x="0" y="2349500"/>
            <a:ext cx="863600" cy="2025650"/>
          </a:xfrm>
          <a:prstGeom prst="rect">
            <a:avLst/>
          </a:prstGeom>
          <a:noFill/>
          <a:ln w="9525">
            <a:noFill/>
            <a:miter lim="800000"/>
            <a:headEnd/>
            <a:tailEnd/>
          </a:ln>
        </p:spPr>
      </p:pic>
      <p:pic>
        <p:nvPicPr>
          <p:cNvPr id="72711" name="Picture 12" descr="Old-Fashioned glass"/>
          <p:cNvPicPr>
            <a:picLocks noChangeAspect="1" noChangeArrowheads="1"/>
          </p:cNvPicPr>
          <p:nvPr/>
        </p:nvPicPr>
        <p:blipFill>
          <a:blip r:embed="rId6"/>
          <a:srcRect/>
          <a:stretch>
            <a:fillRect/>
          </a:stretch>
        </p:blipFill>
        <p:spPr bwMode="auto">
          <a:xfrm>
            <a:off x="7235825" y="4437063"/>
            <a:ext cx="1428750" cy="1428750"/>
          </a:xfrm>
          <a:prstGeom prst="rect">
            <a:avLst/>
          </a:prstGeom>
          <a:noFill/>
          <a:ln w="9525">
            <a:noFill/>
            <a:miter lim="800000"/>
            <a:headEnd/>
            <a:tailEnd/>
          </a:ln>
        </p:spPr>
      </p:pic>
      <p:pic>
        <p:nvPicPr>
          <p:cNvPr id="72712" name="Picture 14" descr="Shot glass"/>
          <p:cNvPicPr>
            <a:picLocks noChangeAspect="1" noChangeArrowheads="1"/>
          </p:cNvPicPr>
          <p:nvPr/>
        </p:nvPicPr>
        <p:blipFill>
          <a:blip r:embed="rId7"/>
          <a:srcRect/>
          <a:stretch>
            <a:fillRect/>
          </a:stretch>
        </p:blipFill>
        <p:spPr bwMode="auto">
          <a:xfrm>
            <a:off x="5867400" y="6092825"/>
            <a:ext cx="762000" cy="762000"/>
          </a:xfrm>
          <a:prstGeom prst="rect">
            <a:avLst/>
          </a:prstGeom>
          <a:noFill/>
          <a:ln w="9525">
            <a:noFill/>
            <a:miter lim="800000"/>
            <a:headEnd/>
            <a:tailEnd/>
          </a:ln>
        </p:spPr>
      </p:pic>
      <p:pic>
        <p:nvPicPr>
          <p:cNvPr id="72713" name="Picture 16" descr="353"/>
          <p:cNvPicPr>
            <a:picLocks noChangeAspect="1" noChangeArrowheads="1"/>
          </p:cNvPicPr>
          <p:nvPr/>
        </p:nvPicPr>
        <p:blipFill>
          <a:blip r:embed="rId8">
            <a:lum bright="12000" contrast="12000"/>
          </a:blip>
          <a:srcRect/>
          <a:stretch>
            <a:fillRect/>
          </a:stretch>
        </p:blipFill>
        <p:spPr bwMode="auto">
          <a:xfrm>
            <a:off x="7848600" y="549275"/>
            <a:ext cx="1295400" cy="172878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s-ES" smtClean="0"/>
              <a:t>Cristalería Básica</a:t>
            </a:r>
          </a:p>
        </p:txBody>
      </p:sp>
      <p:sp>
        <p:nvSpPr>
          <p:cNvPr id="1249283" name="Rectangle 3"/>
          <p:cNvSpPr>
            <a:spLocks noGrp="1" noChangeArrowheads="1"/>
          </p:cNvSpPr>
          <p:nvPr>
            <p:ph type="body" idx="1"/>
          </p:nvPr>
        </p:nvSpPr>
        <p:spPr/>
        <p:txBody>
          <a:bodyPr/>
          <a:lstStyle/>
          <a:p>
            <a:pPr eaLnBrk="1" hangingPunct="1">
              <a:defRPr/>
            </a:pPr>
            <a:r>
              <a:rPr lang="es-ES" smtClean="0"/>
              <a:t>Copa de cognac:</a:t>
            </a:r>
          </a:p>
          <a:p>
            <a:pPr lvl="1" eaLnBrk="1" hangingPunct="1">
              <a:defRPr/>
            </a:pPr>
            <a:r>
              <a:rPr lang="es-ES" smtClean="0"/>
              <a:t>Baja gorda y cuello angosto.</a:t>
            </a:r>
          </a:p>
          <a:p>
            <a:pPr eaLnBrk="1" hangingPunct="1">
              <a:defRPr/>
            </a:pPr>
            <a:r>
              <a:rPr lang="es-ES" smtClean="0"/>
              <a:t>Huricane glass:</a:t>
            </a:r>
          </a:p>
          <a:p>
            <a:pPr lvl="1" eaLnBrk="1" hangingPunct="1">
              <a:defRPr/>
            </a:pPr>
            <a:r>
              <a:rPr lang="es-ES" smtClean="0"/>
              <a:t>Grandes y curvas.</a:t>
            </a:r>
          </a:p>
          <a:p>
            <a:pPr eaLnBrk="1" hangingPunct="1">
              <a:defRPr/>
            </a:pPr>
            <a:r>
              <a:rPr lang="es-ES" smtClean="0"/>
              <a:t>Copa Sour.</a:t>
            </a:r>
          </a:p>
          <a:p>
            <a:pPr lvl="1" eaLnBrk="1" hangingPunct="1">
              <a:defRPr/>
            </a:pPr>
            <a:r>
              <a:rPr lang="es-ES" smtClean="0"/>
              <a:t>Curva, comienza en punta, termina recto.</a:t>
            </a:r>
          </a:p>
          <a:p>
            <a:pPr eaLnBrk="1" hangingPunct="1">
              <a:defRPr/>
            </a:pPr>
            <a:r>
              <a:rPr lang="es-ES" smtClean="0"/>
              <a:t>Copa margarita, coupette:</a:t>
            </a:r>
          </a:p>
          <a:p>
            <a:pPr lvl="1" eaLnBrk="1" hangingPunct="1">
              <a:defRPr/>
            </a:pPr>
            <a:r>
              <a:rPr lang="es-ES" smtClean="0"/>
              <a:t>Redonda baja y con pezón abajo.</a:t>
            </a:r>
          </a:p>
          <a:p>
            <a:pPr eaLnBrk="1" hangingPunct="1">
              <a:defRPr/>
            </a:pPr>
            <a:r>
              <a:rPr lang="es-ES" smtClean="0"/>
              <a:t>Copa de licor o para crema:</a:t>
            </a:r>
          </a:p>
          <a:p>
            <a:pPr lvl="1" eaLnBrk="1" hangingPunct="1">
              <a:defRPr/>
            </a:pPr>
            <a:r>
              <a:rPr lang="es-ES" smtClean="0"/>
              <a:t>2 onzas. Baja.</a:t>
            </a:r>
          </a:p>
        </p:txBody>
      </p:sp>
      <p:pic>
        <p:nvPicPr>
          <p:cNvPr id="73732" name="Picture 5" descr="Brandy Snifters">
            <a:hlinkClick r:id="rId3"/>
          </p:cNvPr>
          <p:cNvPicPr>
            <a:picLocks noChangeAspect="1" noChangeArrowheads="1"/>
          </p:cNvPicPr>
          <p:nvPr/>
        </p:nvPicPr>
        <p:blipFill>
          <a:blip r:embed="rId4"/>
          <a:srcRect/>
          <a:stretch>
            <a:fillRect/>
          </a:stretch>
        </p:blipFill>
        <p:spPr bwMode="auto">
          <a:xfrm>
            <a:off x="7019925" y="836613"/>
            <a:ext cx="1008063" cy="1150937"/>
          </a:xfrm>
          <a:prstGeom prst="rect">
            <a:avLst/>
          </a:prstGeom>
          <a:noFill/>
          <a:ln w="9525">
            <a:noFill/>
            <a:miter lim="800000"/>
            <a:headEnd/>
            <a:tailEnd/>
          </a:ln>
        </p:spPr>
      </p:pic>
      <p:pic>
        <p:nvPicPr>
          <p:cNvPr id="73733" name="Picture 7" descr="Margarita Glasses">
            <a:hlinkClick r:id="rId5"/>
          </p:cNvPr>
          <p:cNvPicPr>
            <a:picLocks noChangeAspect="1" noChangeArrowheads="1"/>
          </p:cNvPicPr>
          <p:nvPr/>
        </p:nvPicPr>
        <p:blipFill>
          <a:blip r:embed="rId6"/>
          <a:srcRect/>
          <a:stretch>
            <a:fillRect/>
          </a:stretch>
        </p:blipFill>
        <p:spPr bwMode="auto">
          <a:xfrm>
            <a:off x="7596188" y="4292600"/>
            <a:ext cx="1512887" cy="1512888"/>
          </a:xfrm>
          <a:prstGeom prst="rect">
            <a:avLst/>
          </a:prstGeom>
          <a:noFill/>
          <a:ln w="9525">
            <a:noFill/>
            <a:miter lim="800000"/>
            <a:headEnd/>
            <a:tailEnd/>
          </a:ln>
        </p:spPr>
      </p:pic>
      <p:pic>
        <p:nvPicPr>
          <p:cNvPr id="73734" name="Picture 9" descr="Cordial Glasses">
            <a:hlinkClick r:id="rId7"/>
          </p:cNvPr>
          <p:cNvPicPr>
            <a:picLocks noChangeAspect="1" noChangeArrowheads="1"/>
          </p:cNvPicPr>
          <p:nvPr/>
        </p:nvPicPr>
        <p:blipFill>
          <a:blip r:embed="rId8"/>
          <a:srcRect/>
          <a:stretch>
            <a:fillRect/>
          </a:stretch>
        </p:blipFill>
        <p:spPr bwMode="auto">
          <a:xfrm>
            <a:off x="7164388" y="5805488"/>
            <a:ext cx="1008062" cy="1008062"/>
          </a:xfrm>
          <a:prstGeom prst="rect">
            <a:avLst/>
          </a:prstGeom>
          <a:noFill/>
          <a:ln w="9525">
            <a:noFill/>
            <a:miter lim="800000"/>
            <a:headEnd/>
            <a:tailEnd/>
          </a:ln>
        </p:spPr>
      </p:pic>
      <p:pic>
        <p:nvPicPr>
          <p:cNvPr id="73735" name="Picture 11" descr="Hurricane Glasses">
            <a:hlinkClick r:id="rId9"/>
          </p:cNvPr>
          <p:cNvPicPr>
            <a:picLocks noChangeAspect="1" noChangeArrowheads="1"/>
          </p:cNvPicPr>
          <p:nvPr/>
        </p:nvPicPr>
        <p:blipFill>
          <a:blip r:embed="rId10"/>
          <a:srcRect/>
          <a:stretch>
            <a:fillRect/>
          </a:stretch>
        </p:blipFill>
        <p:spPr bwMode="auto">
          <a:xfrm>
            <a:off x="5148263" y="2133600"/>
            <a:ext cx="1800225" cy="1800225"/>
          </a:xfrm>
          <a:prstGeom prst="rect">
            <a:avLst/>
          </a:prstGeom>
          <a:noFill/>
          <a:ln w="9525">
            <a:noFill/>
            <a:miter lim="800000"/>
            <a:headEnd/>
            <a:tailEnd/>
          </a:ln>
        </p:spPr>
      </p:pic>
      <p:pic>
        <p:nvPicPr>
          <p:cNvPr id="73736" name="Picture 13" descr="6"/>
          <p:cNvPicPr>
            <a:picLocks noChangeAspect="1" noChangeArrowheads="1"/>
          </p:cNvPicPr>
          <p:nvPr/>
        </p:nvPicPr>
        <p:blipFill>
          <a:blip r:embed="rId11"/>
          <a:srcRect/>
          <a:stretch>
            <a:fillRect/>
          </a:stretch>
        </p:blipFill>
        <p:spPr bwMode="auto">
          <a:xfrm>
            <a:off x="179388" y="2565400"/>
            <a:ext cx="866775" cy="1905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s-ES" smtClean="0"/>
              <a:t>Copas de vino</a:t>
            </a:r>
          </a:p>
        </p:txBody>
      </p:sp>
      <p:pic>
        <p:nvPicPr>
          <p:cNvPr id="74755" name="Picture 5" descr="glasses_02"/>
          <p:cNvPicPr>
            <a:picLocks noChangeAspect="1" noChangeArrowheads="1"/>
          </p:cNvPicPr>
          <p:nvPr/>
        </p:nvPicPr>
        <p:blipFill>
          <a:blip r:embed="rId3"/>
          <a:srcRect/>
          <a:stretch>
            <a:fillRect/>
          </a:stretch>
        </p:blipFill>
        <p:spPr bwMode="auto">
          <a:xfrm>
            <a:off x="2268538" y="1125538"/>
            <a:ext cx="2409825" cy="2019300"/>
          </a:xfrm>
          <a:prstGeom prst="rect">
            <a:avLst/>
          </a:prstGeom>
          <a:noFill/>
          <a:ln w="9525">
            <a:noFill/>
            <a:miter lim="800000"/>
            <a:headEnd/>
            <a:tailEnd/>
          </a:ln>
        </p:spPr>
      </p:pic>
      <p:pic>
        <p:nvPicPr>
          <p:cNvPr id="74756" name="Picture 7" descr="glasses_03"/>
          <p:cNvPicPr>
            <a:picLocks noChangeAspect="1" noChangeArrowheads="1"/>
          </p:cNvPicPr>
          <p:nvPr/>
        </p:nvPicPr>
        <p:blipFill>
          <a:blip r:embed="rId4"/>
          <a:srcRect/>
          <a:stretch>
            <a:fillRect/>
          </a:stretch>
        </p:blipFill>
        <p:spPr bwMode="auto">
          <a:xfrm>
            <a:off x="4643438" y="1125538"/>
            <a:ext cx="2409825" cy="2019300"/>
          </a:xfrm>
          <a:prstGeom prst="rect">
            <a:avLst/>
          </a:prstGeom>
          <a:noFill/>
          <a:ln w="9525">
            <a:noFill/>
            <a:miter lim="800000"/>
            <a:headEnd/>
            <a:tailEnd/>
          </a:ln>
        </p:spPr>
      </p:pic>
      <p:pic>
        <p:nvPicPr>
          <p:cNvPr id="74757" name="Picture 9" descr="glasses_04"/>
          <p:cNvPicPr>
            <a:picLocks noChangeAspect="1" noChangeArrowheads="1"/>
          </p:cNvPicPr>
          <p:nvPr/>
        </p:nvPicPr>
        <p:blipFill>
          <a:blip r:embed="rId5"/>
          <a:srcRect/>
          <a:stretch>
            <a:fillRect/>
          </a:stretch>
        </p:blipFill>
        <p:spPr bwMode="auto">
          <a:xfrm>
            <a:off x="2268538" y="3141663"/>
            <a:ext cx="2409825" cy="3248025"/>
          </a:xfrm>
          <a:prstGeom prst="rect">
            <a:avLst/>
          </a:prstGeom>
          <a:noFill/>
          <a:ln w="9525">
            <a:noFill/>
            <a:miter lim="800000"/>
            <a:headEnd/>
            <a:tailEnd/>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s-ES" smtClean="0"/>
              <a:t>Origen del Alcohol</a:t>
            </a:r>
          </a:p>
        </p:txBody>
      </p:sp>
      <p:sp>
        <p:nvSpPr>
          <p:cNvPr id="1124355" name="Rectangle 3"/>
          <p:cNvSpPr>
            <a:spLocks noGrp="1" noChangeArrowheads="1"/>
          </p:cNvSpPr>
          <p:nvPr>
            <p:ph type="body" idx="1"/>
          </p:nvPr>
        </p:nvSpPr>
        <p:spPr/>
        <p:txBody>
          <a:bodyPr/>
          <a:lstStyle/>
          <a:p>
            <a:pPr eaLnBrk="1" hangingPunct="1">
              <a:defRPr/>
            </a:pPr>
            <a:r>
              <a:rPr lang="es-ES" smtClean="0"/>
              <a:t>CH3 – CH2-OH</a:t>
            </a:r>
          </a:p>
          <a:p>
            <a:pPr lvl="1" eaLnBrk="1" hangingPunct="1">
              <a:defRPr/>
            </a:pPr>
            <a:r>
              <a:rPr lang="es-ES" smtClean="0"/>
              <a:t>Alcohol etílico o etanol.</a:t>
            </a:r>
          </a:p>
          <a:p>
            <a:pPr eaLnBrk="1" hangingPunct="1">
              <a:defRPr/>
            </a:pPr>
            <a:r>
              <a:rPr lang="es-ES" smtClean="0"/>
              <a:t>Alcohol potable se forma por fermentación de glucosa (azúcar) mediante la acción de una levadura. </a:t>
            </a:r>
          </a:p>
          <a:p>
            <a:pPr eaLnBrk="1" hangingPunct="1">
              <a:defRPr/>
            </a:pPr>
            <a:endParaRPr lang="es-ES" smtClean="0"/>
          </a:p>
        </p:txBody>
      </p:sp>
      <p:pic>
        <p:nvPicPr>
          <p:cNvPr id="11268" name="Picture 5" descr="Glucose"/>
          <p:cNvPicPr>
            <a:picLocks noChangeAspect="1" noChangeArrowheads="1"/>
          </p:cNvPicPr>
          <p:nvPr/>
        </p:nvPicPr>
        <p:blipFill>
          <a:blip r:embed="rId3"/>
          <a:srcRect/>
          <a:stretch>
            <a:fillRect/>
          </a:stretch>
        </p:blipFill>
        <p:spPr bwMode="auto">
          <a:xfrm>
            <a:off x="1331913" y="3716338"/>
            <a:ext cx="2324100" cy="2686050"/>
          </a:xfrm>
          <a:prstGeom prst="rect">
            <a:avLst/>
          </a:prstGeom>
          <a:noFill/>
          <a:ln w="9525">
            <a:noFill/>
            <a:miter lim="800000"/>
            <a:headEnd/>
            <a:tailEnd/>
          </a:ln>
        </p:spPr>
      </p:pic>
      <p:pic>
        <p:nvPicPr>
          <p:cNvPr id="11269" name="Picture 7" descr="Ethanol"/>
          <p:cNvPicPr>
            <a:picLocks noChangeAspect="1" noChangeArrowheads="1"/>
          </p:cNvPicPr>
          <p:nvPr/>
        </p:nvPicPr>
        <p:blipFill>
          <a:blip r:embed="rId4"/>
          <a:srcRect/>
          <a:stretch>
            <a:fillRect/>
          </a:stretch>
        </p:blipFill>
        <p:spPr bwMode="auto">
          <a:xfrm>
            <a:off x="6084888" y="4508500"/>
            <a:ext cx="1209675" cy="695325"/>
          </a:xfrm>
          <a:prstGeom prst="rect">
            <a:avLst/>
          </a:prstGeom>
          <a:noFill/>
          <a:ln w="9525">
            <a:noFill/>
            <a:miter lim="800000"/>
            <a:headEnd/>
            <a:tailEnd/>
          </a:ln>
        </p:spPr>
      </p:pic>
      <p:pic>
        <p:nvPicPr>
          <p:cNvPr id="11270" name="Picture 9" descr="Carbon Dioxide"/>
          <p:cNvPicPr>
            <a:picLocks noChangeAspect="1" noChangeArrowheads="1"/>
          </p:cNvPicPr>
          <p:nvPr/>
        </p:nvPicPr>
        <p:blipFill>
          <a:blip r:embed="rId5"/>
          <a:srcRect/>
          <a:stretch>
            <a:fillRect/>
          </a:stretch>
        </p:blipFill>
        <p:spPr bwMode="auto">
          <a:xfrm>
            <a:off x="6084888" y="5589588"/>
            <a:ext cx="1038225" cy="438150"/>
          </a:xfrm>
          <a:prstGeom prst="rect">
            <a:avLst/>
          </a:prstGeom>
          <a:noFill/>
          <a:ln w="9525">
            <a:noFill/>
            <a:miter lim="800000"/>
            <a:headEnd/>
            <a:tailEnd/>
          </a:ln>
        </p:spPr>
      </p:pic>
      <p:pic>
        <p:nvPicPr>
          <p:cNvPr id="11271" name="Picture 10" descr="Ethanol"/>
          <p:cNvPicPr>
            <a:picLocks noChangeAspect="1" noChangeArrowheads="1"/>
          </p:cNvPicPr>
          <p:nvPr/>
        </p:nvPicPr>
        <p:blipFill>
          <a:blip r:embed="rId4"/>
          <a:srcRect/>
          <a:stretch>
            <a:fillRect/>
          </a:stretch>
        </p:blipFill>
        <p:spPr bwMode="auto">
          <a:xfrm>
            <a:off x="6084888" y="3644900"/>
            <a:ext cx="1209675" cy="695325"/>
          </a:xfrm>
          <a:prstGeom prst="rect">
            <a:avLst/>
          </a:prstGeom>
          <a:noFill/>
          <a:ln w="9525">
            <a:noFill/>
            <a:miter lim="800000"/>
            <a:headEnd/>
            <a:tailEnd/>
          </a:ln>
        </p:spPr>
      </p:pic>
      <p:pic>
        <p:nvPicPr>
          <p:cNvPr id="11272" name="Picture 11" descr="Carbon Dioxide"/>
          <p:cNvPicPr>
            <a:picLocks noChangeAspect="1" noChangeArrowheads="1"/>
          </p:cNvPicPr>
          <p:nvPr/>
        </p:nvPicPr>
        <p:blipFill>
          <a:blip r:embed="rId5"/>
          <a:srcRect/>
          <a:stretch>
            <a:fillRect/>
          </a:stretch>
        </p:blipFill>
        <p:spPr bwMode="auto">
          <a:xfrm>
            <a:off x="6084888" y="6165850"/>
            <a:ext cx="1038225" cy="438150"/>
          </a:xfrm>
          <a:prstGeom prst="rect">
            <a:avLst/>
          </a:prstGeom>
          <a:noFill/>
          <a:ln w="9525">
            <a:noFill/>
            <a:miter lim="800000"/>
            <a:headEnd/>
            <a:tailEnd/>
          </a:ln>
        </p:spPr>
      </p:pic>
      <p:sp>
        <p:nvSpPr>
          <p:cNvPr id="1124364" name="Line 12"/>
          <p:cNvSpPr>
            <a:spLocks noChangeShapeType="1"/>
          </p:cNvSpPr>
          <p:nvPr/>
        </p:nvSpPr>
        <p:spPr bwMode="auto">
          <a:xfrm flipV="1">
            <a:off x="3708400" y="4221163"/>
            <a:ext cx="2159000" cy="936625"/>
          </a:xfrm>
          <a:prstGeom prst="line">
            <a:avLst/>
          </a:prstGeom>
          <a:noFill/>
          <a:ln w="9525">
            <a:solidFill>
              <a:schemeClr val="tx1"/>
            </a:solidFill>
            <a:round/>
            <a:headEnd/>
            <a:tailEnd type="triangle" w="med" len="med"/>
          </a:ln>
          <a:effectLst/>
        </p:spPr>
        <p:txBody>
          <a:bodyPr/>
          <a:lstStyle/>
          <a:p>
            <a:pPr>
              <a:defRPr/>
            </a:pPr>
            <a:endParaRPr lang="es-US"/>
          </a:p>
        </p:txBody>
      </p:sp>
      <p:sp>
        <p:nvSpPr>
          <p:cNvPr id="1124365" name="Line 13"/>
          <p:cNvSpPr>
            <a:spLocks noChangeShapeType="1"/>
          </p:cNvSpPr>
          <p:nvPr/>
        </p:nvSpPr>
        <p:spPr bwMode="auto">
          <a:xfrm flipV="1">
            <a:off x="3708400" y="4797425"/>
            <a:ext cx="2376488" cy="360363"/>
          </a:xfrm>
          <a:prstGeom prst="line">
            <a:avLst/>
          </a:prstGeom>
          <a:noFill/>
          <a:ln w="9525">
            <a:solidFill>
              <a:schemeClr val="tx1"/>
            </a:solidFill>
            <a:round/>
            <a:headEnd/>
            <a:tailEnd type="triangle" w="med" len="med"/>
          </a:ln>
          <a:effectLst/>
        </p:spPr>
        <p:txBody>
          <a:bodyPr/>
          <a:lstStyle/>
          <a:p>
            <a:pPr>
              <a:defRPr/>
            </a:pPr>
            <a:endParaRPr lang="es-US"/>
          </a:p>
        </p:txBody>
      </p:sp>
      <p:sp>
        <p:nvSpPr>
          <p:cNvPr id="1124366" name="Line 14"/>
          <p:cNvSpPr>
            <a:spLocks noChangeShapeType="1"/>
          </p:cNvSpPr>
          <p:nvPr/>
        </p:nvSpPr>
        <p:spPr bwMode="auto">
          <a:xfrm>
            <a:off x="3708400" y="5157788"/>
            <a:ext cx="2303463" cy="576262"/>
          </a:xfrm>
          <a:prstGeom prst="line">
            <a:avLst/>
          </a:prstGeom>
          <a:noFill/>
          <a:ln w="9525">
            <a:solidFill>
              <a:schemeClr val="tx1"/>
            </a:solidFill>
            <a:round/>
            <a:headEnd/>
            <a:tailEnd type="triangle" w="med" len="med"/>
          </a:ln>
          <a:effectLst/>
        </p:spPr>
        <p:txBody>
          <a:bodyPr/>
          <a:lstStyle/>
          <a:p>
            <a:pPr>
              <a:defRPr/>
            </a:pPr>
            <a:endParaRPr lang="es-US"/>
          </a:p>
        </p:txBody>
      </p:sp>
      <p:sp>
        <p:nvSpPr>
          <p:cNvPr id="1124367" name="Line 15"/>
          <p:cNvSpPr>
            <a:spLocks noChangeShapeType="1"/>
          </p:cNvSpPr>
          <p:nvPr/>
        </p:nvSpPr>
        <p:spPr bwMode="auto">
          <a:xfrm>
            <a:off x="3708400" y="5157788"/>
            <a:ext cx="2376488" cy="1223962"/>
          </a:xfrm>
          <a:prstGeom prst="line">
            <a:avLst/>
          </a:prstGeom>
          <a:noFill/>
          <a:ln w="9525">
            <a:solidFill>
              <a:schemeClr val="tx1"/>
            </a:solidFill>
            <a:round/>
            <a:headEnd/>
            <a:tailEnd type="triangle" w="med" len="med"/>
          </a:ln>
          <a:effectLst/>
        </p:spPr>
        <p:txBody>
          <a:bodyPr/>
          <a:lstStyle/>
          <a:p>
            <a:pPr>
              <a:defRPr/>
            </a:pPr>
            <a:endParaRPr lang="es-US"/>
          </a:p>
        </p:txBody>
      </p:sp>
      <p:pic>
        <p:nvPicPr>
          <p:cNvPr id="11277" name="Picture 17" descr="Foto"/>
          <p:cNvPicPr>
            <a:picLocks noChangeAspect="1" noChangeArrowheads="1"/>
          </p:cNvPicPr>
          <p:nvPr/>
        </p:nvPicPr>
        <p:blipFill>
          <a:blip r:embed="rId6"/>
          <a:srcRect/>
          <a:stretch>
            <a:fillRect/>
          </a:stretch>
        </p:blipFill>
        <p:spPr bwMode="auto">
          <a:xfrm>
            <a:off x="6372225" y="620713"/>
            <a:ext cx="2771775" cy="16446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s-ES" smtClean="0"/>
              <a:t>Vasos Cerveceros</a:t>
            </a:r>
          </a:p>
        </p:txBody>
      </p:sp>
      <p:sp>
        <p:nvSpPr>
          <p:cNvPr id="1252355" name="Rectangle 3"/>
          <p:cNvSpPr>
            <a:spLocks noGrp="1" noChangeArrowheads="1"/>
          </p:cNvSpPr>
          <p:nvPr>
            <p:ph type="body" idx="1"/>
          </p:nvPr>
        </p:nvSpPr>
        <p:spPr>
          <a:xfrm>
            <a:off x="1066800" y="669925"/>
            <a:ext cx="7772400" cy="5638800"/>
          </a:xfrm>
        </p:spPr>
        <p:txBody>
          <a:bodyPr/>
          <a:lstStyle/>
          <a:p>
            <a:pPr eaLnBrk="1" hangingPunct="1">
              <a:defRPr/>
            </a:pPr>
            <a:r>
              <a:rPr lang="es-ES" sz="2800" smtClean="0"/>
              <a:t>Jarra cervecera</a:t>
            </a:r>
          </a:p>
          <a:p>
            <a:pPr eaLnBrk="1" hangingPunct="1">
              <a:defRPr/>
            </a:pPr>
            <a:endParaRPr lang="es-ES" sz="2800" smtClean="0"/>
          </a:p>
          <a:p>
            <a:pPr eaLnBrk="1" hangingPunct="1">
              <a:defRPr/>
            </a:pPr>
            <a:r>
              <a:rPr lang="es-ES" sz="2800" smtClean="0"/>
              <a:t>Vaso tipo pilsen (pokal)</a:t>
            </a:r>
          </a:p>
          <a:p>
            <a:pPr eaLnBrk="1" hangingPunct="1">
              <a:defRPr/>
            </a:pPr>
            <a:endParaRPr lang="es-ES" sz="2800" smtClean="0"/>
          </a:p>
          <a:p>
            <a:pPr eaLnBrk="1" hangingPunct="1">
              <a:defRPr/>
            </a:pPr>
            <a:endParaRPr lang="es-ES" sz="2800" smtClean="0"/>
          </a:p>
          <a:p>
            <a:pPr eaLnBrk="1" hangingPunct="1">
              <a:defRPr/>
            </a:pPr>
            <a:r>
              <a:rPr lang="es-ES" sz="2800" smtClean="0"/>
              <a:t>Pint glass</a:t>
            </a:r>
            <a:br>
              <a:rPr lang="es-ES" sz="2800" smtClean="0"/>
            </a:br>
            <a:r>
              <a:rPr lang="es-ES" sz="2800" smtClean="0"/>
              <a:t>20 Oz.</a:t>
            </a:r>
          </a:p>
          <a:p>
            <a:pPr eaLnBrk="1" hangingPunct="1">
              <a:defRPr/>
            </a:pPr>
            <a:endParaRPr lang="es-ES" sz="2800" smtClean="0"/>
          </a:p>
          <a:p>
            <a:pPr eaLnBrk="1" hangingPunct="1">
              <a:defRPr/>
            </a:pPr>
            <a:r>
              <a:rPr lang="es-ES" sz="2800" smtClean="0"/>
              <a:t>Caña o Stange</a:t>
            </a:r>
          </a:p>
          <a:p>
            <a:pPr eaLnBrk="1" hangingPunct="1">
              <a:defRPr/>
            </a:pPr>
            <a:endParaRPr lang="es-ES" sz="2800" smtClean="0"/>
          </a:p>
          <a:p>
            <a:pPr eaLnBrk="1" hangingPunct="1">
              <a:defRPr/>
            </a:pPr>
            <a:r>
              <a:rPr lang="es-ES" sz="2800" smtClean="0"/>
              <a:t>Vaso ñero de cantina</a:t>
            </a:r>
          </a:p>
        </p:txBody>
      </p:sp>
      <p:pic>
        <p:nvPicPr>
          <p:cNvPr id="75780" name="Picture 5" descr="Libbey Glass Inc. Glass, Beer Mug, 12-1/2 oz">
            <a:hlinkClick r:id="rId3"/>
          </p:cNvPr>
          <p:cNvPicPr>
            <a:picLocks noChangeAspect="1" noChangeArrowheads="1"/>
          </p:cNvPicPr>
          <p:nvPr/>
        </p:nvPicPr>
        <p:blipFill>
          <a:blip r:embed="rId4"/>
          <a:srcRect/>
          <a:stretch>
            <a:fillRect/>
          </a:stretch>
        </p:blipFill>
        <p:spPr bwMode="auto">
          <a:xfrm>
            <a:off x="6011863" y="549275"/>
            <a:ext cx="1209675" cy="1511300"/>
          </a:xfrm>
          <a:prstGeom prst="rect">
            <a:avLst/>
          </a:prstGeom>
          <a:noFill/>
          <a:ln w="9525">
            <a:noFill/>
            <a:miter lim="800000"/>
            <a:headEnd/>
            <a:tailEnd/>
          </a:ln>
        </p:spPr>
      </p:pic>
      <p:pic>
        <p:nvPicPr>
          <p:cNvPr id="75781" name="Picture 7" descr="Cardinal International Inc. Glass, Beer Pilsner, Grand, 23 oz">
            <a:hlinkClick r:id="rId5"/>
          </p:cNvPr>
          <p:cNvPicPr>
            <a:picLocks noChangeAspect="1" noChangeArrowheads="1"/>
          </p:cNvPicPr>
          <p:nvPr/>
        </p:nvPicPr>
        <p:blipFill>
          <a:blip r:embed="rId6"/>
          <a:srcRect/>
          <a:stretch>
            <a:fillRect/>
          </a:stretch>
        </p:blipFill>
        <p:spPr bwMode="auto">
          <a:xfrm>
            <a:off x="5940425" y="2133600"/>
            <a:ext cx="776288" cy="1943100"/>
          </a:xfrm>
          <a:prstGeom prst="rect">
            <a:avLst/>
          </a:prstGeom>
          <a:noFill/>
          <a:ln w="9525">
            <a:noFill/>
            <a:miter lim="800000"/>
            <a:headEnd/>
            <a:tailEnd/>
          </a:ln>
        </p:spPr>
      </p:pic>
      <p:pic>
        <p:nvPicPr>
          <p:cNvPr id="75782" name="Picture 10" descr="Pilsener Glass"/>
          <p:cNvPicPr>
            <a:picLocks noChangeAspect="1" noChangeArrowheads="1"/>
          </p:cNvPicPr>
          <p:nvPr/>
        </p:nvPicPr>
        <p:blipFill>
          <a:blip r:embed="rId7"/>
          <a:srcRect l="22205" r="29633"/>
          <a:stretch>
            <a:fillRect/>
          </a:stretch>
        </p:blipFill>
        <p:spPr bwMode="auto">
          <a:xfrm>
            <a:off x="6877050" y="2133600"/>
            <a:ext cx="936625" cy="1944688"/>
          </a:xfrm>
          <a:prstGeom prst="rect">
            <a:avLst/>
          </a:prstGeom>
          <a:noFill/>
          <a:ln w="9525">
            <a:noFill/>
            <a:miter lim="800000"/>
            <a:headEnd/>
            <a:tailEnd/>
          </a:ln>
        </p:spPr>
      </p:pic>
      <p:pic>
        <p:nvPicPr>
          <p:cNvPr id="75783" name="Picture 12" descr="Nonic Pint Glass"/>
          <p:cNvPicPr>
            <a:picLocks noChangeAspect="1" noChangeArrowheads="1"/>
          </p:cNvPicPr>
          <p:nvPr/>
        </p:nvPicPr>
        <p:blipFill>
          <a:blip r:embed="rId8"/>
          <a:srcRect/>
          <a:stretch>
            <a:fillRect/>
          </a:stretch>
        </p:blipFill>
        <p:spPr bwMode="auto">
          <a:xfrm>
            <a:off x="3419475" y="2852738"/>
            <a:ext cx="1584325" cy="1584325"/>
          </a:xfrm>
          <a:prstGeom prst="rect">
            <a:avLst/>
          </a:prstGeom>
          <a:noFill/>
          <a:ln w="9525">
            <a:noFill/>
            <a:miter lim="800000"/>
            <a:headEnd/>
            <a:tailEnd/>
          </a:ln>
        </p:spPr>
      </p:pic>
      <p:pic>
        <p:nvPicPr>
          <p:cNvPr id="75784" name="Picture 14" descr="Stange Glass"/>
          <p:cNvPicPr>
            <a:picLocks noChangeAspect="1" noChangeArrowheads="1"/>
          </p:cNvPicPr>
          <p:nvPr/>
        </p:nvPicPr>
        <p:blipFill>
          <a:blip r:embed="rId9"/>
          <a:srcRect l="29411" r="35294"/>
          <a:stretch>
            <a:fillRect/>
          </a:stretch>
        </p:blipFill>
        <p:spPr bwMode="auto">
          <a:xfrm>
            <a:off x="179388" y="3429000"/>
            <a:ext cx="742950" cy="2105025"/>
          </a:xfrm>
          <a:prstGeom prst="rect">
            <a:avLst/>
          </a:prstGeom>
          <a:noFill/>
          <a:ln w="9525">
            <a:noFill/>
            <a:miter lim="800000"/>
            <a:headEnd/>
            <a:tailEnd/>
          </a:ln>
        </p:spPr>
      </p:pic>
      <p:pic>
        <p:nvPicPr>
          <p:cNvPr id="75785" name="Picture 16" descr="500238%20round%20votive%20cup"/>
          <p:cNvPicPr>
            <a:picLocks noChangeAspect="1" noChangeArrowheads="1"/>
          </p:cNvPicPr>
          <p:nvPr/>
        </p:nvPicPr>
        <p:blipFill>
          <a:blip r:embed="rId10">
            <a:lum bright="12000"/>
          </a:blip>
          <a:srcRect t="15128"/>
          <a:stretch>
            <a:fillRect/>
          </a:stretch>
        </p:blipFill>
        <p:spPr bwMode="auto">
          <a:xfrm>
            <a:off x="5867400" y="5445125"/>
            <a:ext cx="1276350" cy="1211263"/>
          </a:xfrm>
          <a:prstGeom prst="rect">
            <a:avLst/>
          </a:prstGeom>
          <a:noFill/>
          <a:ln w="9525">
            <a:noFill/>
            <a:miter lim="800000"/>
            <a:headEnd/>
            <a:tailEnd/>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s-ES" smtClean="0"/>
              <a:t>Medidas</a:t>
            </a:r>
          </a:p>
        </p:txBody>
      </p:sp>
      <p:sp>
        <p:nvSpPr>
          <p:cNvPr id="1185795" name="Rectangle 3"/>
          <p:cNvSpPr>
            <a:spLocks noGrp="1" noChangeArrowheads="1"/>
          </p:cNvSpPr>
          <p:nvPr>
            <p:ph type="body" idx="1"/>
          </p:nvPr>
        </p:nvSpPr>
        <p:spPr/>
        <p:txBody>
          <a:bodyPr/>
          <a:lstStyle/>
          <a:p>
            <a:pPr eaLnBrk="1" hangingPunct="1">
              <a:defRPr/>
            </a:pPr>
            <a:r>
              <a:rPr lang="es-ES" smtClean="0"/>
              <a:t>1 vaso licor = 20 ml.</a:t>
            </a:r>
          </a:p>
          <a:p>
            <a:pPr eaLnBrk="1" hangingPunct="1">
              <a:defRPr/>
            </a:pPr>
            <a:r>
              <a:rPr lang="es-ES" smtClean="0"/>
              <a:t>1 vaso coctel = 50 ml.v</a:t>
            </a:r>
          </a:p>
          <a:p>
            <a:pPr eaLnBrk="1" hangingPunct="1">
              <a:defRPr/>
            </a:pPr>
            <a:r>
              <a:rPr lang="es-ES" smtClean="0"/>
              <a:t>1 copa vino = 150 ml.</a:t>
            </a:r>
          </a:p>
          <a:p>
            <a:pPr eaLnBrk="1" hangingPunct="1">
              <a:defRPr/>
            </a:pPr>
            <a:r>
              <a:rPr lang="es-ES" smtClean="0"/>
              <a:t>1 vaso largo = 360 ml. </a:t>
            </a:r>
          </a:p>
          <a:p>
            <a:pPr eaLnBrk="1" hangingPunct="1">
              <a:defRPr/>
            </a:pPr>
            <a:r>
              <a:rPr lang="es-ES" smtClean="0"/>
              <a:t>1 onza = 25 ml.</a:t>
            </a:r>
          </a:p>
          <a:p>
            <a:pPr eaLnBrk="1" hangingPunct="1">
              <a:defRPr/>
            </a:pPr>
            <a:r>
              <a:rPr lang="es-ES" smtClean="0"/>
              <a:t>1 jigger = 1.5 oz = 40 ml.</a:t>
            </a:r>
          </a:p>
          <a:p>
            <a:pPr eaLnBrk="1" hangingPunct="1">
              <a:defRPr/>
            </a:pPr>
            <a:r>
              <a:rPr lang="es-ES" smtClean="0"/>
              <a:t>Dash = chorrito</a:t>
            </a:r>
          </a:p>
          <a:p>
            <a:pPr eaLnBrk="1" hangingPunct="1">
              <a:defRPr/>
            </a:pPr>
            <a:r>
              <a:rPr lang="es-ES" smtClean="0"/>
              <a:t>1 parte = 1 parte</a:t>
            </a:r>
          </a:p>
        </p:txBody>
      </p:sp>
      <p:pic>
        <p:nvPicPr>
          <p:cNvPr id="76804" name="Picture 5" descr="175"/>
          <p:cNvPicPr>
            <a:picLocks noChangeAspect="1" noChangeArrowheads="1"/>
          </p:cNvPicPr>
          <p:nvPr/>
        </p:nvPicPr>
        <p:blipFill>
          <a:blip r:embed="rId3"/>
          <a:srcRect/>
          <a:stretch>
            <a:fillRect/>
          </a:stretch>
        </p:blipFill>
        <p:spPr bwMode="auto">
          <a:xfrm>
            <a:off x="6443663" y="1916113"/>
            <a:ext cx="2438400" cy="33528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s-EC" smtClean="0"/>
              <a:t>Los Combinados</a:t>
            </a:r>
            <a:endParaRPr lang="en-US" smtClean="0"/>
          </a:p>
        </p:txBody>
      </p:sp>
      <p:sp>
        <p:nvSpPr>
          <p:cNvPr id="1232899" name="Rectangle 3"/>
          <p:cNvSpPr>
            <a:spLocks noGrp="1" noChangeArrowheads="1"/>
          </p:cNvSpPr>
          <p:nvPr>
            <p:ph type="body" sz="half" idx="1"/>
          </p:nvPr>
        </p:nvSpPr>
        <p:spPr>
          <a:xfrm>
            <a:off x="1066800" y="1066800"/>
            <a:ext cx="8077200" cy="5638800"/>
          </a:xfrm>
        </p:spPr>
        <p:txBody>
          <a:bodyPr/>
          <a:lstStyle/>
          <a:p>
            <a:pPr eaLnBrk="1" hangingPunct="1">
              <a:lnSpc>
                <a:spcPct val="90000"/>
              </a:lnSpc>
              <a:defRPr/>
            </a:pPr>
            <a:r>
              <a:rPr lang="es-EC" sz="2800" smtClean="0"/>
              <a:t>Termino general para definir mezclas de bebidas alcohólicas.</a:t>
            </a:r>
          </a:p>
          <a:p>
            <a:pPr eaLnBrk="1" hangingPunct="1">
              <a:lnSpc>
                <a:spcPct val="90000"/>
              </a:lnSpc>
              <a:defRPr/>
            </a:pPr>
            <a:r>
              <a:rPr lang="es-EC" sz="2800" smtClean="0"/>
              <a:t>Cocteles solo una fracción de los combinados, aunque este nombre es el que mas ha pegado. Y se lo usa en general.</a:t>
            </a:r>
          </a:p>
          <a:p>
            <a:pPr eaLnBrk="1" hangingPunct="1">
              <a:lnSpc>
                <a:spcPct val="90000"/>
              </a:lnSpc>
              <a:defRPr/>
            </a:pPr>
            <a:r>
              <a:rPr lang="es-EC" sz="2800" smtClean="0"/>
              <a:t>1806 The balance: “Bebida estimulante de varios licores, azucar y bitters”.</a:t>
            </a:r>
          </a:p>
          <a:p>
            <a:pPr eaLnBrk="1" hangingPunct="1">
              <a:lnSpc>
                <a:spcPct val="90000"/>
              </a:lnSpc>
              <a:defRPr/>
            </a:pPr>
            <a:r>
              <a:rPr lang="es-EC" sz="2800" smtClean="0"/>
              <a:t>En 1862 Jerry Thomas public</a:t>
            </a:r>
            <a:r>
              <a:rPr lang="en-US" sz="2800" smtClean="0">
                <a:cs typeface="Arial" charset="0"/>
              </a:rPr>
              <a:t>ó el primer tratado “The Bon Vivant´s Guide”.</a:t>
            </a:r>
          </a:p>
          <a:p>
            <a:pPr eaLnBrk="1" hangingPunct="1">
              <a:lnSpc>
                <a:spcPct val="90000"/>
              </a:lnSpc>
              <a:defRPr/>
            </a:pPr>
            <a:r>
              <a:rPr lang="es-EC" sz="2800" smtClean="0">
                <a:cs typeface="Arial" charset="0"/>
              </a:rPr>
              <a:t>Era dorada fue durante 1920 – 35, aunque resurgi</a:t>
            </a:r>
            <a:r>
              <a:rPr lang="en-US" sz="2800" smtClean="0">
                <a:cs typeface="Arial" charset="0"/>
              </a:rPr>
              <a:t>ó varias veces.</a:t>
            </a:r>
          </a:p>
          <a:p>
            <a:pPr eaLnBrk="1" hangingPunct="1">
              <a:lnSpc>
                <a:spcPct val="90000"/>
              </a:lnSpc>
              <a:defRPr/>
            </a:pPr>
            <a:r>
              <a:rPr lang="es-EC" sz="2800" smtClean="0">
                <a:cs typeface="Arial" charset="0"/>
              </a:rPr>
              <a:t>Recetas dan guía de por donde ir, pero placer de mezclar proviene de experimentar.</a:t>
            </a:r>
            <a:endParaRPr lang="en-US" sz="2800" smtClean="0">
              <a:cs typeface="Arial" charset="0"/>
            </a:endParaRPr>
          </a:p>
        </p:txBody>
      </p:sp>
      <p:pic>
        <p:nvPicPr>
          <p:cNvPr id="77828" name="Picture 6" descr="alcohol,alcoholic,background"/>
          <p:cNvPicPr>
            <a:picLocks noChangeAspect="1" noChangeArrowheads="1"/>
          </p:cNvPicPr>
          <p:nvPr>
            <p:ph sz="half" idx="2"/>
          </p:nvPr>
        </p:nvPicPr>
        <p:blipFill>
          <a:blip r:embed="rId3"/>
          <a:srcRect/>
          <a:stretch>
            <a:fillRect/>
          </a:stretch>
        </p:blipFill>
        <p:spPr>
          <a:xfrm>
            <a:off x="0" y="-26988"/>
            <a:ext cx="1341438" cy="1930401"/>
          </a:xfrm>
          <a:noFill/>
        </p:spPr>
      </p:pic>
      <p:pic>
        <p:nvPicPr>
          <p:cNvPr id="77829" name="Picture 9" descr="T-029-Thomas"/>
          <p:cNvPicPr>
            <a:picLocks noChangeAspect="1" noChangeArrowheads="1"/>
          </p:cNvPicPr>
          <p:nvPr/>
        </p:nvPicPr>
        <p:blipFill>
          <a:blip r:embed="rId4"/>
          <a:srcRect/>
          <a:stretch>
            <a:fillRect/>
          </a:stretch>
        </p:blipFill>
        <p:spPr bwMode="auto">
          <a:xfrm>
            <a:off x="0" y="3286125"/>
            <a:ext cx="1123950" cy="1727200"/>
          </a:xfrm>
          <a:prstGeom prst="rect">
            <a:avLst/>
          </a:prstGeom>
          <a:noFill/>
          <a:ln w="9525">
            <a:noFill/>
            <a:miter lim="800000"/>
            <a:headEnd/>
            <a:tailEnd/>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s-ES" smtClean="0"/>
              <a:t>Los Combinados</a:t>
            </a:r>
          </a:p>
        </p:txBody>
      </p:sp>
      <p:sp>
        <p:nvSpPr>
          <p:cNvPr id="1187843" name="Rectangle 3"/>
          <p:cNvSpPr>
            <a:spLocks noGrp="1" noChangeArrowheads="1"/>
          </p:cNvSpPr>
          <p:nvPr>
            <p:ph type="body" idx="1"/>
          </p:nvPr>
        </p:nvSpPr>
        <p:spPr>
          <a:xfrm>
            <a:off x="1331913" y="1066800"/>
            <a:ext cx="7772400" cy="5638800"/>
          </a:xfrm>
        </p:spPr>
        <p:txBody>
          <a:bodyPr/>
          <a:lstStyle/>
          <a:p>
            <a:pPr eaLnBrk="1" hangingPunct="1">
              <a:lnSpc>
                <a:spcPct val="80000"/>
              </a:lnSpc>
              <a:defRPr/>
            </a:pPr>
            <a:r>
              <a:rPr lang="es-ES" sz="2800" smtClean="0"/>
              <a:t>Coctel: Trago corto y fuerte, que se remueve o agita y sirve en copa de coctel.</a:t>
            </a:r>
          </a:p>
          <a:p>
            <a:pPr eaLnBrk="1" hangingPunct="1">
              <a:lnSpc>
                <a:spcPct val="80000"/>
              </a:lnSpc>
              <a:defRPr/>
            </a:pPr>
            <a:r>
              <a:rPr lang="es-ES" sz="2800" smtClean="0"/>
              <a:t>Fizz: Trago largo que se prepara con zumo de limón, azucar en polvo y licor. Se agita y se sirve en vaso largo con soda. </a:t>
            </a:r>
          </a:p>
          <a:p>
            <a:pPr eaLnBrk="1" hangingPunct="1">
              <a:lnSpc>
                <a:spcPct val="80000"/>
              </a:lnSpc>
              <a:defRPr/>
            </a:pPr>
            <a:r>
              <a:rPr lang="es-ES" sz="2800" smtClean="0"/>
              <a:t>Cooler: Fizz servido con abundante soda.</a:t>
            </a:r>
          </a:p>
          <a:p>
            <a:pPr eaLnBrk="1" hangingPunct="1">
              <a:lnSpc>
                <a:spcPct val="80000"/>
              </a:lnSpc>
              <a:defRPr/>
            </a:pPr>
            <a:r>
              <a:rPr lang="es-ES" sz="2800" smtClean="0"/>
              <a:t>Daisy: Fizz mas jarabe de granadina.</a:t>
            </a:r>
          </a:p>
          <a:p>
            <a:pPr eaLnBrk="1" hangingPunct="1">
              <a:lnSpc>
                <a:spcPct val="80000"/>
              </a:lnSpc>
              <a:defRPr/>
            </a:pPr>
            <a:r>
              <a:rPr lang="es-ES" sz="2800" smtClean="0"/>
              <a:t>Sour: Similar al Fizz pero sin soda.</a:t>
            </a:r>
          </a:p>
          <a:p>
            <a:pPr eaLnBrk="1" hangingPunct="1">
              <a:lnSpc>
                <a:spcPct val="80000"/>
              </a:lnSpc>
              <a:defRPr/>
            </a:pPr>
            <a:r>
              <a:rPr lang="es-ES" sz="2800" smtClean="0"/>
              <a:t>Soda: Trago servido en vaso alto y completado con agua soda.</a:t>
            </a:r>
          </a:p>
          <a:p>
            <a:pPr eaLnBrk="1" hangingPunct="1">
              <a:lnSpc>
                <a:spcPct val="80000"/>
              </a:lnSpc>
              <a:defRPr/>
            </a:pPr>
            <a:r>
              <a:rPr lang="es-ES" sz="2800" smtClean="0"/>
              <a:t>Highball: Trago servido en vaso alto y completado con refresco.</a:t>
            </a:r>
          </a:p>
          <a:p>
            <a:pPr eaLnBrk="1" hangingPunct="1">
              <a:lnSpc>
                <a:spcPct val="80000"/>
              </a:lnSpc>
              <a:defRPr/>
            </a:pPr>
            <a:r>
              <a:rPr lang="es-ES" sz="2800" smtClean="0"/>
              <a:t>Tonic: Trago servido en vaso alto y completado con agua tonica.</a:t>
            </a:r>
          </a:p>
        </p:txBody>
      </p:sp>
      <p:pic>
        <p:nvPicPr>
          <p:cNvPr id="78852" name="Picture 8" descr="Coctel_Whisky_Cooler-thumbnail"/>
          <p:cNvPicPr>
            <a:picLocks noChangeAspect="1" noChangeArrowheads="1"/>
          </p:cNvPicPr>
          <p:nvPr/>
        </p:nvPicPr>
        <p:blipFill>
          <a:blip r:embed="rId3"/>
          <a:srcRect/>
          <a:stretch>
            <a:fillRect/>
          </a:stretch>
        </p:blipFill>
        <p:spPr bwMode="auto">
          <a:xfrm>
            <a:off x="0" y="2349500"/>
            <a:ext cx="1143000" cy="1439863"/>
          </a:xfrm>
          <a:prstGeom prst="rect">
            <a:avLst/>
          </a:prstGeom>
          <a:noFill/>
          <a:ln w="9525">
            <a:noFill/>
            <a:miter lim="800000"/>
            <a:headEnd/>
            <a:tailEnd/>
          </a:ln>
        </p:spPr>
      </p:pic>
      <p:pic>
        <p:nvPicPr>
          <p:cNvPr id="78853" name="Picture 10" descr="W020040616424278909364"/>
          <p:cNvPicPr>
            <a:picLocks noChangeAspect="1" noChangeArrowheads="1"/>
          </p:cNvPicPr>
          <p:nvPr/>
        </p:nvPicPr>
        <p:blipFill>
          <a:blip r:embed="rId4"/>
          <a:srcRect/>
          <a:stretch>
            <a:fillRect/>
          </a:stretch>
        </p:blipFill>
        <p:spPr bwMode="auto">
          <a:xfrm>
            <a:off x="0" y="1341438"/>
            <a:ext cx="868363" cy="1023937"/>
          </a:xfrm>
          <a:prstGeom prst="rect">
            <a:avLst/>
          </a:prstGeom>
          <a:noFill/>
          <a:ln w="9525">
            <a:noFill/>
            <a:miter lim="800000"/>
            <a:headEnd/>
            <a:tailEnd/>
          </a:ln>
        </p:spPr>
      </p:pic>
      <p:pic>
        <p:nvPicPr>
          <p:cNvPr id="78854" name="Picture 11" descr="martini"/>
          <p:cNvPicPr>
            <a:picLocks noChangeAspect="1" noChangeArrowheads="1"/>
          </p:cNvPicPr>
          <p:nvPr/>
        </p:nvPicPr>
        <p:blipFill>
          <a:blip r:embed="rId5"/>
          <a:srcRect/>
          <a:stretch>
            <a:fillRect/>
          </a:stretch>
        </p:blipFill>
        <p:spPr bwMode="auto">
          <a:xfrm>
            <a:off x="0" y="0"/>
            <a:ext cx="893763" cy="1341438"/>
          </a:xfrm>
          <a:prstGeom prst="rect">
            <a:avLst/>
          </a:prstGeom>
          <a:noFill/>
          <a:ln w="9525">
            <a:noFill/>
            <a:miter lim="800000"/>
            <a:headEnd/>
            <a:tailEnd/>
          </a:ln>
        </p:spPr>
      </p:pic>
      <p:pic>
        <p:nvPicPr>
          <p:cNvPr id="78855" name="Picture 13" descr="gindaisy"/>
          <p:cNvPicPr>
            <a:picLocks noChangeAspect="1" noChangeArrowheads="1"/>
          </p:cNvPicPr>
          <p:nvPr/>
        </p:nvPicPr>
        <p:blipFill>
          <a:blip r:embed="rId6"/>
          <a:srcRect/>
          <a:stretch>
            <a:fillRect/>
          </a:stretch>
        </p:blipFill>
        <p:spPr bwMode="auto">
          <a:xfrm>
            <a:off x="0" y="3716338"/>
            <a:ext cx="912813" cy="1296987"/>
          </a:xfrm>
          <a:prstGeom prst="rect">
            <a:avLst/>
          </a:prstGeom>
          <a:noFill/>
          <a:ln w="9525">
            <a:noFill/>
            <a:miter lim="800000"/>
            <a:headEnd/>
            <a:tailEnd/>
          </a:ln>
        </p:spPr>
      </p:pic>
      <p:pic>
        <p:nvPicPr>
          <p:cNvPr id="78856" name="Picture 15" descr="dg_drinkskola_whiskysoda111"/>
          <p:cNvPicPr>
            <a:picLocks noChangeAspect="1" noChangeArrowheads="1"/>
          </p:cNvPicPr>
          <p:nvPr/>
        </p:nvPicPr>
        <p:blipFill>
          <a:blip r:embed="rId7"/>
          <a:srcRect/>
          <a:stretch>
            <a:fillRect/>
          </a:stretch>
        </p:blipFill>
        <p:spPr bwMode="auto">
          <a:xfrm>
            <a:off x="7740650" y="3933825"/>
            <a:ext cx="1057275" cy="1057275"/>
          </a:xfrm>
          <a:prstGeom prst="rect">
            <a:avLst/>
          </a:prstGeom>
          <a:noFill/>
          <a:ln w="9525">
            <a:noFill/>
            <a:miter lim="800000"/>
            <a:headEnd/>
            <a:tailEnd/>
          </a:ln>
        </p:spPr>
      </p:pic>
      <p:pic>
        <p:nvPicPr>
          <p:cNvPr id="78857" name="Picture 17" descr="konjakstoddy"/>
          <p:cNvPicPr>
            <a:picLocks noChangeAspect="1" noChangeArrowheads="1"/>
          </p:cNvPicPr>
          <p:nvPr/>
        </p:nvPicPr>
        <p:blipFill>
          <a:blip r:embed="rId8"/>
          <a:srcRect/>
          <a:stretch>
            <a:fillRect/>
          </a:stretch>
        </p:blipFill>
        <p:spPr bwMode="auto">
          <a:xfrm>
            <a:off x="0" y="5157788"/>
            <a:ext cx="1092200" cy="1700212"/>
          </a:xfrm>
          <a:prstGeom prst="rect">
            <a:avLst/>
          </a:prstGeom>
          <a:noFill/>
          <a:ln w="9525">
            <a:noFill/>
            <a:miter lim="800000"/>
            <a:headEnd/>
            <a:tailEnd/>
          </a:ln>
        </p:spPr>
      </p:pic>
      <p:pic>
        <p:nvPicPr>
          <p:cNvPr id="78858" name="Picture 19" descr="gin_tonic"/>
          <p:cNvPicPr>
            <a:picLocks noChangeAspect="1" noChangeArrowheads="1"/>
          </p:cNvPicPr>
          <p:nvPr/>
        </p:nvPicPr>
        <p:blipFill>
          <a:blip r:embed="rId9"/>
          <a:srcRect/>
          <a:stretch>
            <a:fillRect/>
          </a:stretch>
        </p:blipFill>
        <p:spPr bwMode="auto">
          <a:xfrm>
            <a:off x="8004175" y="5445125"/>
            <a:ext cx="1139825" cy="14128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s-ES" smtClean="0"/>
              <a:t>Los Combinados</a:t>
            </a:r>
          </a:p>
        </p:txBody>
      </p:sp>
      <p:sp>
        <p:nvSpPr>
          <p:cNvPr id="1191939" name="Rectangle 3"/>
          <p:cNvSpPr>
            <a:spLocks noGrp="1" noChangeArrowheads="1"/>
          </p:cNvSpPr>
          <p:nvPr>
            <p:ph type="body" idx="1"/>
          </p:nvPr>
        </p:nvSpPr>
        <p:spPr>
          <a:xfrm>
            <a:off x="1763713" y="1125538"/>
            <a:ext cx="7345362" cy="5638800"/>
          </a:xfrm>
        </p:spPr>
        <p:txBody>
          <a:bodyPr/>
          <a:lstStyle/>
          <a:p>
            <a:pPr eaLnBrk="1" hangingPunct="1">
              <a:lnSpc>
                <a:spcPct val="80000"/>
              </a:lnSpc>
              <a:defRPr/>
            </a:pPr>
            <a:r>
              <a:rPr lang="es-ES" sz="2400" smtClean="0"/>
              <a:t>Cobbler: trago largo, generalmente no muy alcoholico, servido en vasos lleno de hielo picado y con fruta de temporada. </a:t>
            </a:r>
          </a:p>
          <a:p>
            <a:pPr eaLnBrk="1" hangingPunct="1">
              <a:lnSpc>
                <a:spcPct val="80000"/>
              </a:lnSpc>
              <a:defRPr/>
            </a:pPr>
            <a:r>
              <a:rPr lang="es-ES" sz="2400" smtClean="0"/>
              <a:t>Flip: trago corto con yema de huevo</a:t>
            </a:r>
          </a:p>
          <a:p>
            <a:pPr eaLnBrk="1" hangingPunct="1">
              <a:lnSpc>
                <a:spcPct val="80000"/>
              </a:lnSpc>
              <a:defRPr/>
            </a:pPr>
            <a:r>
              <a:rPr lang="es-ES" sz="2400" smtClean="0"/>
              <a:t>Frappe: Bebidas refrescantes servidas en vaso grande lleno de hielo frappe. Con base en licores espesos.</a:t>
            </a:r>
          </a:p>
          <a:p>
            <a:pPr eaLnBrk="1" hangingPunct="1">
              <a:lnSpc>
                <a:spcPct val="80000"/>
              </a:lnSpc>
              <a:defRPr/>
            </a:pPr>
            <a:r>
              <a:rPr lang="es-ES" sz="2400" smtClean="0"/>
              <a:t>Julep: Trago servido con abundante hielo hasta que escarche vaso. Servido con menta.</a:t>
            </a:r>
          </a:p>
          <a:p>
            <a:pPr eaLnBrk="1" hangingPunct="1">
              <a:lnSpc>
                <a:spcPct val="80000"/>
              </a:lnSpc>
              <a:defRPr/>
            </a:pPr>
            <a:r>
              <a:rPr lang="es-ES" sz="2400" smtClean="0"/>
              <a:t>Crusta: Trago corto de ginebra o ron con jugo de limón, marrasquino y angostura con borde con azucar. </a:t>
            </a:r>
          </a:p>
          <a:p>
            <a:pPr eaLnBrk="1" hangingPunct="1">
              <a:lnSpc>
                <a:spcPct val="80000"/>
              </a:lnSpc>
              <a:defRPr/>
            </a:pPr>
            <a:r>
              <a:rPr lang="es-ES" sz="2400" smtClean="0"/>
              <a:t>Eggnog: trago dulce con huevo y leche</a:t>
            </a:r>
          </a:p>
          <a:p>
            <a:pPr eaLnBrk="1" hangingPunct="1">
              <a:lnSpc>
                <a:spcPct val="80000"/>
              </a:lnSpc>
              <a:defRPr/>
            </a:pPr>
            <a:r>
              <a:rPr lang="es-ES" sz="2400" smtClean="0"/>
              <a:t>Long drink: Bebida larga suave y refrescante.</a:t>
            </a:r>
          </a:p>
          <a:p>
            <a:pPr eaLnBrk="1" hangingPunct="1">
              <a:lnSpc>
                <a:spcPct val="80000"/>
              </a:lnSpc>
              <a:defRPr/>
            </a:pPr>
            <a:r>
              <a:rPr lang="es-ES" sz="2400" smtClean="0"/>
              <a:t>Ponche: Bebida mezlada caliente.</a:t>
            </a:r>
          </a:p>
          <a:p>
            <a:pPr eaLnBrk="1" hangingPunct="1">
              <a:lnSpc>
                <a:spcPct val="80000"/>
              </a:lnSpc>
              <a:defRPr/>
            </a:pPr>
            <a:r>
              <a:rPr lang="es-ES" sz="2400" smtClean="0"/>
              <a:t>Cup: Bebida refrescante a base de vino.</a:t>
            </a:r>
          </a:p>
        </p:txBody>
      </p:sp>
      <p:pic>
        <p:nvPicPr>
          <p:cNvPr id="79876" name="Picture 6" descr="cocktailfizz"/>
          <p:cNvPicPr>
            <a:picLocks noChangeAspect="1" noChangeArrowheads="1"/>
          </p:cNvPicPr>
          <p:nvPr/>
        </p:nvPicPr>
        <p:blipFill>
          <a:blip r:embed="rId3"/>
          <a:srcRect l="33415" r="27422"/>
          <a:stretch>
            <a:fillRect/>
          </a:stretch>
        </p:blipFill>
        <p:spPr bwMode="auto">
          <a:xfrm>
            <a:off x="34925" y="0"/>
            <a:ext cx="757238" cy="1933575"/>
          </a:xfrm>
          <a:prstGeom prst="rect">
            <a:avLst/>
          </a:prstGeom>
          <a:noFill/>
          <a:ln w="9525">
            <a:noFill/>
            <a:miter lim="800000"/>
            <a:headEnd/>
            <a:tailEnd/>
          </a:ln>
        </p:spPr>
      </p:pic>
      <p:pic>
        <p:nvPicPr>
          <p:cNvPr id="79877" name="Picture 8" descr="cock11"/>
          <p:cNvPicPr>
            <a:picLocks noChangeAspect="1" noChangeArrowheads="1"/>
          </p:cNvPicPr>
          <p:nvPr/>
        </p:nvPicPr>
        <p:blipFill>
          <a:blip r:embed="rId4"/>
          <a:srcRect/>
          <a:stretch>
            <a:fillRect/>
          </a:stretch>
        </p:blipFill>
        <p:spPr bwMode="auto">
          <a:xfrm>
            <a:off x="1042988" y="765175"/>
            <a:ext cx="742950" cy="1676400"/>
          </a:xfrm>
          <a:prstGeom prst="rect">
            <a:avLst/>
          </a:prstGeom>
          <a:noFill/>
          <a:ln w="9525">
            <a:noFill/>
            <a:miter lim="800000"/>
            <a:headEnd/>
            <a:tailEnd/>
          </a:ln>
        </p:spPr>
      </p:pic>
      <p:pic>
        <p:nvPicPr>
          <p:cNvPr id="79878" name="Picture 10" descr="p_mint_julep"/>
          <p:cNvPicPr>
            <a:picLocks noChangeAspect="1" noChangeArrowheads="1"/>
          </p:cNvPicPr>
          <p:nvPr/>
        </p:nvPicPr>
        <p:blipFill>
          <a:blip r:embed="rId5">
            <a:lum bright="12000"/>
          </a:blip>
          <a:srcRect/>
          <a:stretch>
            <a:fillRect/>
          </a:stretch>
        </p:blipFill>
        <p:spPr bwMode="auto">
          <a:xfrm>
            <a:off x="0" y="3068638"/>
            <a:ext cx="1619250" cy="1214437"/>
          </a:xfrm>
          <a:prstGeom prst="rect">
            <a:avLst/>
          </a:prstGeom>
          <a:noFill/>
          <a:ln w="9525">
            <a:noFill/>
            <a:miter lim="800000"/>
            <a:headEnd/>
            <a:tailEnd/>
          </a:ln>
        </p:spPr>
      </p:pic>
      <p:pic>
        <p:nvPicPr>
          <p:cNvPr id="79879" name="Picture 12" descr="u18430561"/>
          <p:cNvPicPr>
            <a:picLocks noChangeAspect="1" noChangeArrowheads="1"/>
          </p:cNvPicPr>
          <p:nvPr/>
        </p:nvPicPr>
        <p:blipFill>
          <a:blip r:embed="rId6"/>
          <a:srcRect/>
          <a:stretch>
            <a:fillRect/>
          </a:stretch>
        </p:blipFill>
        <p:spPr bwMode="auto">
          <a:xfrm>
            <a:off x="0" y="1916113"/>
            <a:ext cx="922338" cy="1152525"/>
          </a:xfrm>
          <a:prstGeom prst="rect">
            <a:avLst/>
          </a:prstGeom>
          <a:noFill/>
          <a:ln w="9525">
            <a:noFill/>
            <a:miter lim="800000"/>
            <a:headEnd/>
            <a:tailEnd/>
          </a:ln>
        </p:spPr>
      </p:pic>
      <p:pic>
        <p:nvPicPr>
          <p:cNvPr id="79880" name="Picture 14" descr="brandycrusta.jpg"/>
          <p:cNvPicPr>
            <a:picLocks noChangeAspect="1" noChangeArrowheads="1"/>
          </p:cNvPicPr>
          <p:nvPr/>
        </p:nvPicPr>
        <p:blipFill>
          <a:blip r:embed="rId7"/>
          <a:srcRect l="20256" r="21538"/>
          <a:stretch>
            <a:fillRect/>
          </a:stretch>
        </p:blipFill>
        <p:spPr bwMode="auto">
          <a:xfrm>
            <a:off x="34925" y="4292600"/>
            <a:ext cx="720725" cy="1781175"/>
          </a:xfrm>
          <a:prstGeom prst="rect">
            <a:avLst/>
          </a:prstGeom>
          <a:noFill/>
          <a:ln w="9525">
            <a:noFill/>
            <a:miter lim="800000"/>
            <a:headEnd/>
            <a:tailEnd/>
          </a:ln>
        </p:spPr>
      </p:pic>
      <p:pic>
        <p:nvPicPr>
          <p:cNvPr id="79881" name="Picture 16" descr="eggnog"/>
          <p:cNvPicPr>
            <a:picLocks noChangeAspect="1" noChangeArrowheads="1"/>
          </p:cNvPicPr>
          <p:nvPr/>
        </p:nvPicPr>
        <p:blipFill>
          <a:blip r:embed="rId8"/>
          <a:srcRect/>
          <a:stretch>
            <a:fillRect/>
          </a:stretch>
        </p:blipFill>
        <p:spPr bwMode="auto">
          <a:xfrm>
            <a:off x="611188" y="4868863"/>
            <a:ext cx="1095375" cy="1444625"/>
          </a:xfrm>
          <a:prstGeom prst="rect">
            <a:avLst/>
          </a:prstGeom>
          <a:noFill/>
          <a:ln w="9525">
            <a:noFill/>
            <a:miter lim="800000"/>
            <a:headEnd/>
            <a:tailEnd/>
          </a:ln>
        </p:spPr>
      </p:pic>
      <p:pic>
        <p:nvPicPr>
          <p:cNvPr id="79882" name="Picture 18" descr="0829"/>
          <p:cNvPicPr>
            <a:picLocks noChangeAspect="1" noChangeArrowheads="1"/>
          </p:cNvPicPr>
          <p:nvPr/>
        </p:nvPicPr>
        <p:blipFill>
          <a:blip r:embed="rId9"/>
          <a:srcRect l="16257" r="16748"/>
          <a:stretch>
            <a:fillRect/>
          </a:stretch>
        </p:blipFill>
        <p:spPr bwMode="auto">
          <a:xfrm>
            <a:off x="7848600" y="5680075"/>
            <a:ext cx="1295400" cy="11779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s-ES" smtClean="0"/>
              <a:t>6 botellas son suficientes</a:t>
            </a:r>
          </a:p>
        </p:txBody>
      </p:sp>
      <p:sp>
        <p:nvSpPr>
          <p:cNvPr id="1192963" name="Rectangle 3"/>
          <p:cNvSpPr>
            <a:spLocks noGrp="1" noChangeArrowheads="1"/>
          </p:cNvSpPr>
          <p:nvPr>
            <p:ph type="body" idx="1"/>
          </p:nvPr>
        </p:nvSpPr>
        <p:spPr/>
        <p:txBody>
          <a:bodyPr/>
          <a:lstStyle/>
          <a:p>
            <a:pPr eaLnBrk="1" hangingPunct="1">
              <a:defRPr/>
            </a:pPr>
            <a:r>
              <a:rPr lang="es-ES" smtClean="0"/>
              <a:t>Gin</a:t>
            </a:r>
          </a:p>
          <a:p>
            <a:pPr eaLnBrk="1" hangingPunct="1">
              <a:defRPr/>
            </a:pPr>
            <a:r>
              <a:rPr lang="es-ES" smtClean="0"/>
              <a:t>Ron blanco</a:t>
            </a:r>
          </a:p>
          <a:p>
            <a:pPr eaLnBrk="1" hangingPunct="1">
              <a:defRPr/>
            </a:pPr>
            <a:r>
              <a:rPr lang="es-ES" smtClean="0"/>
              <a:t>Brandy</a:t>
            </a:r>
          </a:p>
          <a:p>
            <a:pPr eaLnBrk="1" hangingPunct="1">
              <a:defRPr/>
            </a:pPr>
            <a:r>
              <a:rPr lang="es-ES" smtClean="0"/>
              <a:t>Cointreau o Triple sec</a:t>
            </a:r>
          </a:p>
          <a:p>
            <a:pPr eaLnBrk="1" hangingPunct="1">
              <a:defRPr/>
            </a:pPr>
            <a:r>
              <a:rPr lang="en-US" smtClean="0"/>
              <a:t>Vermouth Seco</a:t>
            </a:r>
          </a:p>
          <a:p>
            <a:pPr eaLnBrk="1" hangingPunct="1">
              <a:defRPr/>
            </a:pPr>
            <a:r>
              <a:rPr lang="en-US" smtClean="0"/>
              <a:t>Vermouth Rojo</a:t>
            </a:r>
          </a:p>
          <a:p>
            <a:pPr eaLnBrk="1" hangingPunct="1">
              <a:defRPr/>
            </a:pPr>
            <a:endParaRPr lang="en-US" smtClean="0"/>
          </a:p>
          <a:p>
            <a:pPr algn="ctr" eaLnBrk="1" hangingPunct="1">
              <a:buFont typeface="Wingdings" pitchFamily="2" charset="2"/>
              <a:buNone/>
              <a:defRPr/>
            </a:pPr>
            <a:r>
              <a:rPr lang="en-US" b="1" smtClean="0"/>
              <a:t>Con estas 6 botellas se pueden preparar mas de 300 combinados.</a:t>
            </a:r>
          </a:p>
        </p:txBody>
      </p:sp>
      <p:pic>
        <p:nvPicPr>
          <p:cNvPr id="80900" name="Picture 5" descr="gin-tanqueray"/>
          <p:cNvPicPr>
            <a:picLocks noChangeAspect="1" noChangeArrowheads="1"/>
          </p:cNvPicPr>
          <p:nvPr/>
        </p:nvPicPr>
        <p:blipFill>
          <a:blip r:embed="rId3"/>
          <a:srcRect l="24312" r="23700"/>
          <a:stretch>
            <a:fillRect/>
          </a:stretch>
        </p:blipFill>
        <p:spPr bwMode="auto">
          <a:xfrm>
            <a:off x="4140200" y="908050"/>
            <a:ext cx="735013" cy="1944688"/>
          </a:xfrm>
          <a:prstGeom prst="rect">
            <a:avLst/>
          </a:prstGeom>
          <a:noFill/>
          <a:ln w="9525">
            <a:noFill/>
            <a:miter lim="800000"/>
            <a:headEnd/>
            <a:tailEnd/>
          </a:ln>
        </p:spPr>
      </p:pic>
      <p:pic>
        <p:nvPicPr>
          <p:cNvPr id="80901" name="Picture 7" descr="5799387"/>
          <p:cNvPicPr>
            <a:picLocks noChangeAspect="1" noChangeArrowheads="1"/>
          </p:cNvPicPr>
          <p:nvPr/>
        </p:nvPicPr>
        <p:blipFill>
          <a:blip r:embed="rId4"/>
          <a:srcRect l="25223" r="24333"/>
          <a:stretch>
            <a:fillRect/>
          </a:stretch>
        </p:blipFill>
        <p:spPr bwMode="auto">
          <a:xfrm>
            <a:off x="4932363" y="765175"/>
            <a:ext cx="633412" cy="2093913"/>
          </a:xfrm>
          <a:prstGeom prst="rect">
            <a:avLst/>
          </a:prstGeom>
          <a:noFill/>
          <a:ln w="9525">
            <a:noFill/>
            <a:miter lim="800000"/>
            <a:headEnd/>
            <a:tailEnd/>
          </a:ln>
        </p:spPr>
      </p:pic>
      <p:pic>
        <p:nvPicPr>
          <p:cNvPr id="80902" name="Picture 9" descr="4030013"/>
          <p:cNvPicPr>
            <a:picLocks noChangeAspect="1" noChangeArrowheads="1"/>
          </p:cNvPicPr>
          <p:nvPr/>
        </p:nvPicPr>
        <p:blipFill>
          <a:blip r:embed="rId5"/>
          <a:srcRect l="36508" t="17932" r="29762" b="2753"/>
          <a:stretch>
            <a:fillRect/>
          </a:stretch>
        </p:blipFill>
        <p:spPr bwMode="auto">
          <a:xfrm>
            <a:off x="5580063" y="692150"/>
            <a:ext cx="688975" cy="2159000"/>
          </a:xfrm>
          <a:prstGeom prst="rect">
            <a:avLst/>
          </a:prstGeom>
          <a:noFill/>
          <a:ln w="9525">
            <a:noFill/>
            <a:miter lim="800000"/>
            <a:headEnd/>
            <a:tailEnd/>
          </a:ln>
        </p:spPr>
      </p:pic>
      <p:pic>
        <p:nvPicPr>
          <p:cNvPr id="80903" name="Picture 10" descr="cointreau_L"/>
          <p:cNvPicPr>
            <a:picLocks noChangeAspect="1" noChangeArrowheads="1"/>
          </p:cNvPicPr>
          <p:nvPr/>
        </p:nvPicPr>
        <p:blipFill>
          <a:blip r:embed="rId6"/>
          <a:srcRect l="17197" r="20909"/>
          <a:stretch>
            <a:fillRect/>
          </a:stretch>
        </p:blipFill>
        <p:spPr bwMode="auto">
          <a:xfrm>
            <a:off x="6300788" y="1341438"/>
            <a:ext cx="825500" cy="1516062"/>
          </a:xfrm>
          <a:prstGeom prst="rect">
            <a:avLst/>
          </a:prstGeom>
          <a:noFill/>
          <a:ln w="9525">
            <a:noFill/>
            <a:miter lim="800000"/>
            <a:headEnd/>
            <a:tailEnd/>
          </a:ln>
        </p:spPr>
      </p:pic>
      <p:pic>
        <p:nvPicPr>
          <p:cNvPr id="80904" name="Picture 11" descr="8000570000143"/>
          <p:cNvPicPr>
            <a:picLocks noChangeAspect="1" noChangeArrowheads="1"/>
          </p:cNvPicPr>
          <p:nvPr/>
        </p:nvPicPr>
        <p:blipFill>
          <a:blip r:embed="rId7"/>
          <a:srcRect l="33807" r="32236"/>
          <a:stretch>
            <a:fillRect/>
          </a:stretch>
        </p:blipFill>
        <p:spPr bwMode="auto">
          <a:xfrm>
            <a:off x="7164388" y="692150"/>
            <a:ext cx="733425" cy="2160588"/>
          </a:xfrm>
          <a:prstGeom prst="rect">
            <a:avLst/>
          </a:prstGeom>
          <a:noFill/>
          <a:ln w="9525">
            <a:noFill/>
            <a:miter lim="800000"/>
            <a:headEnd/>
            <a:tailEnd/>
          </a:ln>
        </p:spPr>
      </p:pic>
      <p:pic>
        <p:nvPicPr>
          <p:cNvPr id="80905" name="Picture 13" descr="nNnTkN3T4pimluDfkOTK4ZlgnODNzeaQ2pWfltXNkNHG5pmjp5viytvA15mkktPNz8zT4qekoprW0dQ="/>
          <p:cNvPicPr>
            <a:picLocks noChangeAspect="1" noChangeArrowheads="1"/>
          </p:cNvPicPr>
          <p:nvPr/>
        </p:nvPicPr>
        <p:blipFill>
          <a:blip r:embed="rId8"/>
          <a:srcRect l="30251" r="35750"/>
          <a:stretch>
            <a:fillRect/>
          </a:stretch>
        </p:blipFill>
        <p:spPr bwMode="auto">
          <a:xfrm>
            <a:off x="7929563" y="692150"/>
            <a:ext cx="746125" cy="21939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s-ES" smtClean="0"/>
              <a:t>Mezclar o agitar</a:t>
            </a:r>
          </a:p>
        </p:txBody>
      </p:sp>
      <p:sp>
        <p:nvSpPr>
          <p:cNvPr id="1186819" name="Rectangle 3"/>
          <p:cNvSpPr>
            <a:spLocks noGrp="1" noChangeArrowheads="1"/>
          </p:cNvSpPr>
          <p:nvPr>
            <p:ph type="body" idx="1"/>
          </p:nvPr>
        </p:nvSpPr>
        <p:spPr/>
        <p:txBody>
          <a:bodyPr/>
          <a:lstStyle/>
          <a:p>
            <a:pPr eaLnBrk="1" hangingPunct="1">
              <a:defRPr/>
            </a:pPr>
            <a:r>
              <a:rPr lang="es-ES" smtClean="0"/>
              <a:t>Se mezclan todas las bebidas que tengan ingredientes muy fluidos </a:t>
            </a:r>
          </a:p>
          <a:p>
            <a:pPr lvl="1" eaLnBrk="1" hangingPunct="1">
              <a:defRPr/>
            </a:pPr>
            <a:r>
              <a:rPr lang="es-ES" smtClean="0"/>
              <a:t>Técnica de mezclado</a:t>
            </a:r>
          </a:p>
          <a:p>
            <a:pPr eaLnBrk="1" hangingPunct="1">
              <a:defRPr/>
            </a:pPr>
            <a:r>
              <a:rPr lang="es-ES" smtClean="0"/>
              <a:t>Se agitan los demás</a:t>
            </a:r>
          </a:p>
          <a:p>
            <a:pPr lvl="1" eaLnBrk="1" hangingPunct="1">
              <a:defRPr/>
            </a:pPr>
            <a:r>
              <a:rPr lang="es-ES" smtClean="0"/>
              <a:t>Técnica de agitado</a:t>
            </a:r>
          </a:p>
        </p:txBody>
      </p:sp>
      <p:pic>
        <p:nvPicPr>
          <p:cNvPr id="81924" name="Picture 9" descr="110210666_7f8fba6f45_m"/>
          <p:cNvPicPr>
            <a:picLocks noChangeAspect="1" noChangeArrowheads="1"/>
          </p:cNvPicPr>
          <p:nvPr/>
        </p:nvPicPr>
        <p:blipFill>
          <a:blip r:embed="rId3">
            <a:lum bright="18000" contrast="6000"/>
          </a:blip>
          <a:srcRect/>
          <a:stretch>
            <a:fillRect/>
          </a:stretch>
        </p:blipFill>
        <p:spPr bwMode="auto">
          <a:xfrm>
            <a:off x="2951163" y="4076700"/>
            <a:ext cx="3492500" cy="26193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p:cNvSpPr>
            <a:spLocks noGrp="1" noChangeArrowheads="1"/>
          </p:cNvSpPr>
          <p:nvPr>
            <p:ph type="title"/>
          </p:nvPr>
        </p:nvSpPr>
        <p:spPr/>
        <p:txBody>
          <a:bodyPr/>
          <a:lstStyle/>
          <a:p>
            <a:pPr eaLnBrk="1" hangingPunct="1"/>
            <a:r>
              <a:rPr lang="es-EC" sz="4000" smtClean="0"/>
              <a:t>Cocteles y Combinados Clasicos</a:t>
            </a:r>
            <a:endParaRPr lang="en-US" sz="4000" smtClean="0"/>
          </a:p>
        </p:txBody>
      </p:sp>
      <p:pic>
        <p:nvPicPr>
          <p:cNvPr id="82947" name="Picture 6" descr="0015-0603-1807-3938_SM"/>
          <p:cNvPicPr>
            <a:picLocks noChangeAspect="1" noChangeArrowheads="1"/>
          </p:cNvPicPr>
          <p:nvPr/>
        </p:nvPicPr>
        <p:blipFill>
          <a:blip r:embed="rId3">
            <a:lum bright="18000"/>
          </a:blip>
          <a:srcRect/>
          <a:stretch>
            <a:fillRect/>
          </a:stretch>
        </p:blipFill>
        <p:spPr bwMode="auto">
          <a:xfrm>
            <a:off x="1619250" y="1511300"/>
            <a:ext cx="5400675" cy="4049713"/>
          </a:xfrm>
          <a:prstGeom prst="rect">
            <a:avLst/>
          </a:prstGeom>
          <a:noFill/>
          <a:ln w="9525">
            <a:noFill/>
            <a:miter lim="800000"/>
            <a:headEnd/>
            <a:tailEnd/>
          </a:ln>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s-EC" smtClean="0"/>
              <a:t>Martini</a:t>
            </a:r>
            <a:endParaRPr lang="en-US" smtClean="0"/>
          </a:p>
        </p:txBody>
      </p:sp>
      <p:sp>
        <p:nvSpPr>
          <p:cNvPr id="1235971" name="Rectangle 3"/>
          <p:cNvSpPr>
            <a:spLocks noGrp="1" noChangeArrowheads="1"/>
          </p:cNvSpPr>
          <p:nvPr>
            <p:ph type="body" idx="1"/>
          </p:nvPr>
        </p:nvSpPr>
        <p:spPr>
          <a:xfrm>
            <a:off x="1066800" y="981075"/>
            <a:ext cx="7772400" cy="5638800"/>
          </a:xfrm>
        </p:spPr>
        <p:txBody>
          <a:bodyPr/>
          <a:lstStyle/>
          <a:p>
            <a:pPr eaLnBrk="1" hangingPunct="1">
              <a:defRPr/>
            </a:pPr>
            <a:r>
              <a:rPr lang="es-EC" smtClean="0"/>
              <a:t>Coctel por excelencia y mas famoso.</a:t>
            </a:r>
          </a:p>
          <a:p>
            <a:pPr eaLnBrk="1" hangingPunct="1">
              <a:defRPr/>
            </a:pPr>
            <a:r>
              <a:rPr lang="es-EC" smtClean="0"/>
              <a:t>Excelente practica técnicas mezclar.</a:t>
            </a:r>
          </a:p>
          <a:p>
            <a:pPr eaLnBrk="1" hangingPunct="1">
              <a:defRPr/>
            </a:pPr>
            <a:r>
              <a:rPr lang="es-EC" smtClean="0"/>
              <a:t>Inventado por Jerry Thomas en 1862.</a:t>
            </a:r>
          </a:p>
          <a:p>
            <a:pPr eaLnBrk="1" hangingPunct="1">
              <a:defRPr/>
            </a:pPr>
            <a:r>
              <a:rPr lang="es-EC" smtClean="0"/>
              <a:t>3 partes de Gin y 1 de vermouth Seco.</a:t>
            </a:r>
          </a:p>
          <a:p>
            <a:pPr lvl="1" eaLnBrk="1" hangingPunct="1">
              <a:defRPr/>
            </a:pPr>
            <a:r>
              <a:rPr lang="es-EC" smtClean="0"/>
              <a:t>Al aumentar relación se hace mas seco.</a:t>
            </a:r>
          </a:p>
          <a:p>
            <a:pPr lvl="1" eaLnBrk="1" hangingPunct="1">
              <a:defRPr/>
            </a:pPr>
            <a:r>
              <a:rPr lang="es-EC" smtClean="0"/>
              <a:t>Decorado aceituna manzanilla I con hueso</a:t>
            </a:r>
          </a:p>
          <a:p>
            <a:pPr lvl="1" eaLnBrk="1" hangingPunct="1">
              <a:defRPr/>
            </a:pPr>
            <a:r>
              <a:rPr lang="es-EC" smtClean="0"/>
              <a:t>Mezclado, no agitado.</a:t>
            </a:r>
          </a:p>
          <a:p>
            <a:pPr lvl="1" eaLnBrk="1" hangingPunct="1">
              <a:defRPr/>
            </a:pPr>
            <a:r>
              <a:rPr lang="es-EC" smtClean="0"/>
              <a:t>Muy Frío.</a:t>
            </a:r>
            <a:endParaRPr lang="en-US" smtClean="0"/>
          </a:p>
        </p:txBody>
      </p:sp>
      <p:pic>
        <p:nvPicPr>
          <p:cNvPr id="83972" name="Picture 7" descr="martini"/>
          <p:cNvPicPr>
            <a:picLocks noChangeAspect="1" noChangeArrowheads="1"/>
          </p:cNvPicPr>
          <p:nvPr/>
        </p:nvPicPr>
        <p:blipFill>
          <a:blip r:embed="rId3"/>
          <a:srcRect/>
          <a:stretch>
            <a:fillRect/>
          </a:stretch>
        </p:blipFill>
        <p:spPr bwMode="auto">
          <a:xfrm>
            <a:off x="0" y="0"/>
            <a:ext cx="1085850" cy="1628775"/>
          </a:xfrm>
          <a:prstGeom prst="rect">
            <a:avLst/>
          </a:prstGeom>
          <a:noFill/>
          <a:ln w="9525">
            <a:noFill/>
            <a:miter lim="800000"/>
            <a:headEnd/>
            <a:tailEnd/>
          </a:ln>
        </p:spPr>
      </p:pic>
      <p:pic>
        <p:nvPicPr>
          <p:cNvPr id="83973" name="Picture 9" descr="Dry_Martini"/>
          <p:cNvPicPr>
            <a:picLocks noChangeAspect="1" noChangeArrowheads="1"/>
          </p:cNvPicPr>
          <p:nvPr/>
        </p:nvPicPr>
        <p:blipFill>
          <a:blip r:embed="rId4">
            <a:lum bright="12000" contrast="6000"/>
          </a:blip>
          <a:srcRect/>
          <a:stretch>
            <a:fillRect/>
          </a:stretch>
        </p:blipFill>
        <p:spPr bwMode="auto">
          <a:xfrm>
            <a:off x="7239000" y="4324350"/>
            <a:ext cx="1905000" cy="2533650"/>
          </a:xfrm>
          <a:prstGeom prst="rect">
            <a:avLst/>
          </a:prstGeom>
          <a:noFill/>
          <a:ln w="9525">
            <a:noFill/>
            <a:miter lim="800000"/>
            <a:headEnd/>
            <a:tailEnd/>
          </a:ln>
        </p:spPr>
      </p:pic>
      <p:pic>
        <p:nvPicPr>
          <p:cNvPr id="83974" name="Picture 11" descr="Dry Martini"/>
          <p:cNvPicPr>
            <a:picLocks noChangeAspect="1" noChangeArrowheads="1"/>
          </p:cNvPicPr>
          <p:nvPr/>
        </p:nvPicPr>
        <p:blipFill>
          <a:blip r:embed="rId5"/>
          <a:srcRect t="7457"/>
          <a:stretch>
            <a:fillRect/>
          </a:stretch>
        </p:blipFill>
        <p:spPr bwMode="auto">
          <a:xfrm>
            <a:off x="3708400" y="5084763"/>
            <a:ext cx="1603375" cy="1773237"/>
          </a:xfrm>
          <a:prstGeom prst="rect">
            <a:avLst/>
          </a:prstGeom>
          <a:solidFill>
            <a:schemeClr val="tx1"/>
          </a:solidFill>
          <a:ln w="9525">
            <a:noFill/>
            <a:miter lim="800000"/>
            <a:headEnd/>
            <a:tailEnd/>
          </a:ln>
        </p:spPr>
      </p:pic>
      <p:pic>
        <p:nvPicPr>
          <p:cNvPr id="83975" name="Picture 13" descr="0974325937"/>
          <p:cNvPicPr>
            <a:picLocks noChangeAspect="1" noChangeArrowheads="1"/>
          </p:cNvPicPr>
          <p:nvPr/>
        </p:nvPicPr>
        <p:blipFill>
          <a:blip r:embed="rId6">
            <a:lum bright="12000"/>
          </a:blip>
          <a:srcRect l="7655" t="44635" r="15837"/>
          <a:stretch>
            <a:fillRect/>
          </a:stretch>
        </p:blipFill>
        <p:spPr bwMode="auto">
          <a:xfrm>
            <a:off x="8026400" y="44450"/>
            <a:ext cx="1117600" cy="1152525"/>
          </a:xfrm>
          <a:prstGeom prst="rect">
            <a:avLst/>
          </a:prstGeom>
          <a:noFill/>
          <a:ln w="9525">
            <a:noFill/>
            <a:miter lim="800000"/>
            <a:headEnd/>
            <a:tailEnd/>
          </a:ln>
        </p:spPr>
      </p:pic>
      <p:pic>
        <p:nvPicPr>
          <p:cNvPr id="83976" name="Picture 15" descr="James Bond (Pierce Brosnan) © 20th Century Fox"/>
          <p:cNvPicPr>
            <a:picLocks noChangeAspect="1" noChangeArrowheads="1"/>
          </p:cNvPicPr>
          <p:nvPr/>
        </p:nvPicPr>
        <p:blipFill>
          <a:blip r:embed="rId7">
            <a:lum bright="36000" contrast="12000"/>
          </a:blip>
          <a:srcRect/>
          <a:stretch>
            <a:fillRect/>
          </a:stretch>
        </p:blipFill>
        <p:spPr bwMode="auto">
          <a:xfrm>
            <a:off x="0" y="4508500"/>
            <a:ext cx="1568450" cy="2349500"/>
          </a:xfrm>
          <a:prstGeom prst="rect">
            <a:avLst/>
          </a:prstGeom>
          <a:noFill/>
          <a:ln w="9525">
            <a:noFill/>
            <a:miter lim="800000"/>
            <a:headEnd/>
            <a:tailEnd/>
          </a:ln>
        </p:spPr>
      </p:pic>
      <p:sp>
        <p:nvSpPr>
          <p:cNvPr id="1235984" name="Line 16"/>
          <p:cNvSpPr>
            <a:spLocks noChangeShapeType="1"/>
          </p:cNvSpPr>
          <p:nvPr/>
        </p:nvSpPr>
        <p:spPr bwMode="auto">
          <a:xfrm>
            <a:off x="0" y="4292600"/>
            <a:ext cx="1547813" cy="2565400"/>
          </a:xfrm>
          <a:prstGeom prst="line">
            <a:avLst/>
          </a:prstGeom>
          <a:noFill/>
          <a:ln w="57150">
            <a:solidFill>
              <a:srgbClr val="FF0000"/>
            </a:solidFill>
            <a:round/>
            <a:headEnd/>
            <a:tailEnd/>
          </a:ln>
          <a:effectLst/>
        </p:spPr>
        <p:txBody>
          <a:bodyPr/>
          <a:lstStyle/>
          <a:p>
            <a:pPr>
              <a:defRPr/>
            </a:pPr>
            <a:endParaRPr lang="es-US"/>
          </a:p>
        </p:txBody>
      </p:sp>
      <p:sp>
        <p:nvSpPr>
          <p:cNvPr id="1235985" name="Line 17"/>
          <p:cNvSpPr>
            <a:spLocks noChangeShapeType="1"/>
          </p:cNvSpPr>
          <p:nvPr/>
        </p:nvSpPr>
        <p:spPr bwMode="auto">
          <a:xfrm flipH="1">
            <a:off x="0" y="4365625"/>
            <a:ext cx="1619250" cy="2492375"/>
          </a:xfrm>
          <a:prstGeom prst="line">
            <a:avLst/>
          </a:prstGeom>
          <a:noFill/>
          <a:ln w="57150">
            <a:solidFill>
              <a:srgbClr val="FF0000"/>
            </a:solidFill>
            <a:round/>
            <a:headEnd/>
            <a:tailEnd/>
          </a:ln>
          <a:effectLst/>
        </p:spPr>
        <p:txBody>
          <a:bodyPr/>
          <a:lstStyle/>
          <a:p>
            <a:pPr>
              <a:defRPr/>
            </a:pPr>
            <a:endParaRPr lang="es-US"/>
          </a:p>
        </p:txBody>
      </p:sp>
    </p:spTree>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s-EC" smtClean="0"/>
              <a:t>Sidecar</a:t>
            </a:r>
            <a:endParaRPr lang="en-US" smtClean="0"/>
          </a:p>
        </p:txBody>
      </p:sp>
      <p:sp>
        <p:nvSpPr>
          <p:cNvPr id="1240067" name="Rectangle 3"/>
          <p:cNvSpPr>
            <a:spLocks noGrp="1" noChangeArrowheads="1"/>
          </p:cNvSpPr>
          <p:nvPr>
            <p:ph type="body" idx="1"/>
          </p:nvPr>
        </p:nvSpPr>
        <p:spPr/>
        <p:txBody>
          <a:bodyPr/>
          <a:lstStyle/>
          <a:p>
            <a:pPr eaLnBrk="1" hangingPunct="1">
              <a:defRPr/>
            </a:pPr>
            <a:r>
              <a:rPr lang="es-EC" smtClean="0"/>
              <a:t>1a Guerra mundial. Capitán americano iba a bar en Paris y pedía esta receta.</a:t>
            </a:r>
          </a:p>
          <a:p>
            <a:pPr eaLnBrk="1" hangingPunct="1">
              <a:defRPr/>
            </a:pPr>
            <a:r>
              <a:rPr lang="es-EC" smtClean="0"/>
              <a:t>Se embriagaba tanto que debían regresarlo en moto con sidecar.</a:t>
            </a:r>
          </a:p>
          <a:p>
            <a:pPr eaLnBrk="1" hangingPunct="1">
              <a:defRPr/>
            </a:pPr>
            <a:r>
              <a:rPr lang="es-EC" smtClean="0"/>
              <a:t>1 parte de cognac, 1 parte de Cointreau, 1 parte de jugo de limón. Agitar en cotelera.</a:t>
            </a:r>
            <a:endParaRPr lang="en-US" smtClean="0"/>
          </a:p>
        </p:txBody>
      </p:sp>
      <p:pic>
        <p:nvPicPr>
          <p:cNvPr id="84996" name="Picture 5" descr="sidecar"/>
          <p:cNvPicPr>
            <a:picLocks noChangeAspect="1" noChangeArrowheads="1"/>
          </p:cNvPicPr>
          <p:nvPr/>
        </p:nvPicPr>
        <p:blipFill>
          <a:blip r:embed="rId3"/>
          <a:srcRect/>
          <a:stretch>
            <a:fillRect/>
          </a:stretch>
        </p:blipFill>
        <p:spPr bwMode="auto">
          <a:xfrm>
            <a:off x="8286750" y="0"/>
            <a:ext cx="857250" cy="857250"/>
          </a:xfrm>
          <a:prstGeom prst="rect">
            <a:avLst/>
          </a:prstGeom>
          <a:noFill/>
          <a:ln w="9525">
            <a:noFill/>
            <a:miter lim="800000"/>
            <a:headEnd/>
            <a:tailEnd/>
          </a:ln>
        </p:spPr>
      </p:pic>
      <p:pic>
        <p:nvPicPr>
          <p:cNvPr id="84997" name="Picture 7" descr="Sidecar"/>
          <p:cNvPicPr>
            <a:picLocks noChangeAspect="1" noChangeArrowheads="1"/>
          </p:cNvPicPr>
          <p:nvPr/>
        </p:nvPicPr>
        <p:blipFill>
          <a:blip r:embed="rId4">
            <a:lum bright="12000"/>
          </a:blip>
          <a:srcRect/>
          <a:stretch>
            <a:fillRect/>
          </a:stretch>
        </p:blipFill>
        <p:spPr bwMode="auto">
          <a:xfrm>
            <a:off x="6659563" y="4773613"/>
            <a:ext cx="2484437" cy="2084387"/>
          </a:xfrm>
          <a:prstGeom prst="rect">
            <a:avLst/>
          </a:prstGeom>
          <a:noFill/>
          <a:ln w="9525">
            <a:noFill/>
            <a:miter lim="800000"/>
            <a:headEnd/>
            <a:tailEnd/>
          </a:ln>
        </p:spPr>
      </p:pic>
      <p:pic>
        <p:nvPicPr>
          <p:cNvPr id="84998" name="Picture 9" descr="sidecar"/>
          <p:cNvPicPr>
            <a:picLocks noChangeAspect="1" noChangeArrowheads="1"/>
          </p:cNvPicPr>
          <p:nvPr/>
        </p:nvPicPr>
        <p:blipFill>
          <a:blip r:embed="rId5">
            <a:lum bright="12000"/>
          </a:blip>
          <a:srcRect/>
          <a:stretch>
            <a:fillRect/>
          </a:stretch>
        </p:blipFill>
        <p:spPr bwMode="auto">
          <a:xfrm>
            <a:off x="0" y="4833938"/>
            <a:ext cx="2555875" cy="2024062"/>
          </a:xfrm>
          <a:prstGeom prst="rect">
            <a:avLst/>
          </a:prstGeom>
          <a:noFill/>
          <a:ln w="9525">
            <a:noFill/>
            <a:miter lim="800000"/>
            <a:headEnd/>
            <a:tailEnd/>
          </a:ln>
        </p:spPr>
      </p:pic>
      <p:pic>
        <p:nvPicPr>
          <p:cNvPr id="84999" name="Picture 11" descr="Sidecar"/>
          <p:cNvPicPr>
            <a:picLocks noChangeAspect="1" noChangeArrowheads="1"/>
          </p:cNvPicPr>
          <p:nvPr/>
        </p:nvPicPr>
        <p:blipFill>
          <a:blip r:embed="rId6"/>
          <a:srcRect/>
          <a:stretch>
            <a:fillRect/>
          </a:stretch>
        </p:blipFill>
        <p:spPr bwMode="auto">
          <a:xfrm>
            <a:off x="0" y="0"/>
            <a:ext cx="1258888" cy="1258888"/>
          </a:xfrm>
          <a:prstGeom prst="rect">
            <a:avLst/>
          </a:prstGeom>
          <a:noFill/>
          <a:ln w="9525">
            <a:noFill/>
            <a:miter lim="800000"/>
            <a:headEnd/>
            <a:tailEnd/>
          </a:ln>
        </p:spPr>
      </p:pic>
      <p:pic>
        <p:nvPicPr>
          <p:cNvPr id="85000" name="Picture 13" descr="Sidecar Cocktail"/>
          <p:cNvPicPr>
            <a:picLocks noChangeAspect="1" noChangeArrowheads="1"/>
          </p:cNvPicPr>
          <p:nvPr/>
        </p:nvPicPr>
        <p:blipFill>
          <a:blip r:embed="rId7"/>
          <a:srcRect/>
          <a:stretch>
            <a:fillRect/>
          </a:stretch>
        </p:blipFill>
        <p:spPr bwMode="auto">
          <a:xfrm>
            <a:off x="3708400" y="4797425"/>
            <a:ext cx="1519238" cy="20605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s-ES" smtClean="0"/>
              <a:t>Origen del Alcohol</a:t>
            </a:r>
          </a:p>
        </p:txBody>
      </p:sp>
      <p:sp>
        <p:nvSpPr>
          <p:cNvPr id="1126403" name="Rectangle 3"/>
          <p:cNvSpPr>
            <a:spLocks noGrp="1" noChangeArrowheads="1"/>
          </p:cNvSpPr>
          <p:nvPr>
            <p:ph type="body" idx="1"/>
          </p:nvPr>
        </p:nvSpPr>
        <p:spPr>
          <a:xfrm>
            <a:off x="1066800" y="598488"/>
            <a:ext cx="7772400" cy="5638800"/>
          </a:xfrm>
        </p:spPr>
        <p:txBody>
          <a:bodyPr/>
          <a:lstStyle/>
          <a:p>
            <a:pPr eaLnBrk="1" hangingPunct="1">
              <a:defRPr/>
            </a:pPr>
            <a:r>
              <a:rPr lang="es-ES" smtClean="0"/>
              <a:t>Cualquier fuente de azúcar puede servir para elaborar alcohol potable mediante la fermentación.</a:t>
            </a:r>
          </a:p>
          <a:p>
            <a:pPr eaLnBrk="1" hangingPunct="1">
              <a:defRPr/>
            </a:pPr>
            <a:r>
              <a:rPr lang="es-ES" smtClean="0"/>
              <a:t>Fuentes de almidón como granos, papa o yuca, también sirven para elaborar glucosa, la cual es luego fermentada como vimos antes.</a:t>
            </a:r>
          </a:p>
          <a:p>
            <a:pPr eaLnBrk="1" hangingPunct="1">
              <a:defRPr/>
            </a:pPr>
            <a:r>
              <a:rPr lang="es-ES" smtClean="0"/>
              <a:t>Indispensable presencia </a:t>
            </a:r>
            <a:br>
              <a:rPr lang="es-ES" smtClean="0"/>
            </a:br>
            <a:r>
              <a:rPr lang="es-ES" smtClean="0"/>
              <a:t>enzima amilasa</a:t>
            </a:r>
            <a:r>
              <a:rPr lang="es-ES_tradnl" smtClean="0"/>
              <a:t>:</a:t>
            </a:r>
            <a:r>
              <a:rPr lang="es-ES" smtClean="0"/>
              <a:t> Malta o baba.</a:t>
            </a:r>
          </a:p>
        </p:txBody>
      </p:sp>
      <p:pic>
        <p:nvPicPr>
          <p:cNvPr id="12292" name="Picture 6" descr="starch"/>
          <p:cNvPicPr>
            <a:picLocks noChangeAspect="1" noChangeArrowheads="1"/>
          </p:cNvPicPr>
          <p:nvPr/>
        </p:nvPicPr>
        <p:blipFill>
          <a:blip r:embed="rId3">
            <a:lum contrast="12000"/>
          </a:blip>
          <a:srcRect/>
          <a:stretch>
            <a:fillRect/>
          </a:stretch>
        </p:blipFill>
        <p:spPr bwMode="auto">
          <a:xfrm>
            <a:off x="1187450" y="5160963"/>
            <a:ext cx="4162425" cy="1581150"/>
          </a:xfrm>
          <a:prstGeom prst="rect">
            <a:avLst/>
          </a:prstGeom>
          <a:noFill/>
          <a:ln w="9525">
            <a:noFill/>
            <a:miter lim="800000"/>
            <a:headEnd/>
            <a:tailEnd/>
          </a:ln>
        </p:spPr>
      </p:pic>
      <p:pic>
        <p:nvPicPr>
          <p:cNvPr id="12293" name="Picture 7" descr="Glucose"/>
          <p:cNvPicPr>
            <a:picLocks noChangeAspect="1" noChangeArrowheads="1"/>
          </p:cNvPicPr>
          <p:nvPr/>
        </p:nvPicPr>
        <p:blipFill>
          <a:blip r:embed="rId4"/>
          <a:srcRect/>
          <a:stretch>
            <a:fillRect/>
          </a:stretch>
        </p:blipFill>
        <p:spPr bwMode="auto">
          <a:xfrm>
            <a:off x="7361238" y="4797425"/>
            <a:ext cx="1782762" cy="2060575"/>
          </a:xfrm>
          <a:prstGeom prst="rect">
            <a:avLst/>
          </a:prstGeom>
          <a:noFill/>
          <a:ln w="9525">
            <a:noFill/>
            <a:miter lim="800000"/>
            <a:headEnd/>
            <a:tailEnd/>
          </a:ln>
        </p:spPr>
      </p:pic>
      <p:sp>
        <p:nvSpPr>
          <p:cNvPr id="1126408" name="Line 8"/>
          <p:cNvSpPr>
            <a:spLocks noChangeShapeType="1"/>
          </p:cNvSpPr>
          <p:nvPr/>
        </p:nvSpPr>
        <p:spPr bwMode="auto">
          <a:xfrm flipV="1">
            <a:off x="5148263" y="5661025"/>
            <a:ext cx="1079500" cy="288925"/>
          </a:xfrm>
          <a:prstGeom prst="line">
            <a:avLst/>
          </a:prstGeom>
          <a:noFill/>
          <a:ln w="9525">
            <a:solidFill>
              <a:schemeClr val="tx1"/>
            </a:solidFill>
            <a:round/>
            <a:headEnd/>
            <a:tailEnd type="triangle" w="med" len="med"/>
          </a:ln>
          <a:effectLst/>
        </p:spPr>
        <p:txBody>
          <a:bodyPr/>
          <a:lstStyle/>
          <a:p>
            <a:pPr>
              <a:defRPr/>
            </a:pPr>
            <a:endParaRPr lang="es-US"/>
          </a:p>
        </p:txBody>
      </p:sp>
      <p:pic>
        <p:nvPicPr>
          <p:cNvPr id="12295" name="Picture 10" descr="postcards=chicha"/>
          <p:cNvPicPr>
            <a:picLocks noChangeAspect="1" noChangeArrowheads="1"/>
          </p:cNvPicPr>
          <p:nvPr/>
        </p:nvPicPr>
        <p:blipFill>
          <a:blip r:embed="rId5">
            <a:lum bright="12000"/>
          </a:blip>
          <a:srcRect l="15547" t="5206" r="33694" b="55415"/>
          <a:stretch>
            <a:fillRect/>
          </a:stretch>
        </p:blipFill>
        <p:spPr bwMode="auto">
          <a:xfrm>
            <a:off x="0" y="0"/>
            <a:ext cx="1431925" cy="1484313"/>
          </a:xfrm>
          <a:prstGeom prst="rect">
            <a:avLst/>
          </a:prstGeom>
          <a:noFill/>
          <a:ln w="9525">
            <a:noFill/>
            <a:miter lim="800000"/>
            <a:headEnd/>
            <a:tailEnd/>
          </a:ln>
        </p:spPr>
      </p:pic>
      <p:pic>
        <p:nvPicPr>
          <p:cNvPr id="12296" name="Picture 12" descr="orge"/>
          <p:cNvPicPr>
            <a:picLocks noChangeAspect="1" noChangeArrowheads="1"/>
          </p:cNvPicPr>
          <p:nvPr/>
        </p:nvPicPr>
        <p:blipFill>
          <a:blip r:embed="rId6"/>
          <a:srcRect/>
          <a:stretch>
            <a:fillRect/>
          </a:stretch>
        </p:blipFill>
        <p:spPr bwMode="auto">
          <a:xfrm>
            <a:off x="0" y="3284538"/>
            <a:ext cx="1258888" cy="8588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s-EC" smtClean="0"/>
              <a:t>Whisky Sour</a:t>
            </a:r>
            <a:endParaRPr lang="en-US" smtClean="0"/>
          </a:p>
        </p:txBody>
      </p:sp>
      <p:sp>
        <p:nvSpPr>
          <p:cNvPr id="1241091" name="Rectangle 3"/>
          <p:cNvSpPr>
            <a:spLocks noGrp="1" noChangeArrowheads="1"/>
          </p:cNvSpPr>
          <p:nvPr>
            <p:ph type="body" idx="1"/>
          </p:nvPr>
        </p:nvSpPr>
        <p:spPr/>
        <p:txBody>
          <a:bodyPr/>
          <a:lstStyle/>
          <a:p>
            <a:pPr eaLnBrk="1" hangingPunct="1">
              <a:defRPr/>
            </a:pPr>
            <a:r>
              <a:rPr lang="es-EC" smtClean="0"/>
              <a:t>½</a:t>
            </a:r>
            <a:r>
              <a:rPr lang="en-US" smtClean="0">
                <a:cs typeface="Arial" charset="0"/>
              </a:rPr>
              <a:t> </a:t>
            </a:r>
            <a:r>
              <a:rPr lang="es-EC" smtClean="0"/>
              <a:t>limón</a:t>
            </a:r>
            <a:r>
              <a:rPr lang="en-US" smtClean="0">
                <a:cs typeface="Arial" charset="0"/>
              </a:rPr>
              <a:t>, </a:t>
            </a:r>
            <a:r>
              <a:rPr lang="es-EC" smtClean="0"/>
              <a:t>½ cdta azúcar polvo, 2 oz whisky. Agitar en coctelera.</a:t>
            </a:r>
          </a:p>
          <a:p>
            <a:pPr eaLnBrk="1" hangingPunct="1">
              <a:defRPr/>
            </a:pPr>
            <a:r>
              <a:rPr lang="es-EC" smtClean="0"/>
              <a:t>Servir en copa sour adornado con rodaja de limón.</a:t>
            </a:r>
          </a:p>
          <a:p>
            <a:pPr eaLnBrk="1" hangingPunct="1">
              <a:defRPr/>
            </a:pPr>
            <a:r>
              <a:rPr lang="es-EC" smtClean="0"/>
              <a:t>Debe de tener ligera espuma en borde.</a:t>
            </a:r>
          </a:p>
          <a:p>
            <a:pPr eaLnBrk="1" hangingPunct="1">
              <a:defRPr/>
            </a:pPr>
            <a:r>
              <a:rPr lang="es-EC" smtClean="0"/>
              <a:t>Variando el licor se puede convertir en otro tipo de sour: brandy, pisco, etc…</a:t>
            </a:r>
          </a:p>
          <a:p>
            <a:pPr eaLnBrk="1" hangingPunct="1">
              <a:defRPr/>
            </a:pPr>
            <a:r>
              <a:rPr lang="es-EC" smtClean="0"/>
              <a:t>Puede agregarse pequeña cantidad de clara de huevo para mantener consistencia de espuma.</a:t>
            </a:r>
            <a:endParaRPr lang="en-US" smtClean="0"/>
          </a:p>
        </p:txBody>
      </p:sp>
      <p:pic>
        <p:nvPicPr>
          <p:cNvPr id="86020" name="Picture 5" descr="c_whiskey_sour"/>
          <p:cNvPicPr>
            <a:picLocks noChangeAspect="1" noChangeArrowheads="1"/>
          </p:cNvPicPr>
          <p:nvPr/>
        </p:nvPicPr>
        <p:blipFill>
          <a:blip r:embed="rId3">
            <a:lum bright="18000"/>
          </a:blip>
          <a:srcRect l="24748" r="15895"/>
          <a:stretch>
            <a:fillRect/>
          </a:stretch>
        </p:blipFill>
        <p:spPr bwMode="auto">
          <a:xfrm>
            <a:off x="7927975" y="0"/>
            <a:ext cx="1252538" cy="285273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s-EC" smtClean="0"/>
              <a:t>Tom Collins</a:t>
            </a:r>
            <a:endParaRPr lang="en-US" smtClean="0"/>
          </a:p>
        </p:txBody>
      </p:sp>
      <p:sp>
        <p:nvSpPr>
          <p:cNvPr id="1242115" name="Rectangle 3"/>
          <p:cNvSpPr>
            <a:spLocks noGrp="1" noChangeArrowheads="1"/>
          </p:cNvSpPr>
          <p:nvPr>
            <p:ph type="body" idx="1"/>
          </p:nvPr>
        </p:nvSpPr>
        <p:spPr/>
        <p:txBody>
          <a:bodyPr/>
          <a:lstStyle/>
          <a:p>
            <a:pPr eaLnBrk="1" hangingPunct="1">
              <a:lnSpc>
                <a:spcPct val="80000"/>
              </a:lnSpc>
              <a:defRPr/>
            </a:pPr>
            <a:r>
              <a:rPr lang="es-EC" sz="2400" smtClean="0"/>
              <a:t>Long Drink mas famoso.</a:t>
            </a:r>
          </a:p>
          <a:p>
            <a:pPr lvl="1" eaLnBrk="1" hangingPunct="1">
              <a:lnSpc>
                <a:spcPct val="80000"/>
              </a:lnSpc>
              <a:defRPr/>
            </a:pPr>
            <a:r>
              <a:rPr lang="es-EC" sz="2000" smtClean="0"/>
              <a:t>Trago largo, frío con poco alcohol y azúcar, servido en vaso largo y angosto.</a:t>
            </a:r>
          </a:p>
          <a:p>
            <a:pPr eaLnBrk="1" hangingPunct="1">
              <a:lnSpc>
                <a:spcPct val="80000"/>
              </a:lnSpc>
              <a:defRPr/>
            </a:pPr>
            <a:r>
              <a:rPr lang="es-EC" sz="2400" smtClean="0"/>
              <a:t>5 cubos de hielo, 1 cda azúcar en polvo, jugo de 1 limón, 2 oz Ginebra. Remover en el vaso y completar con soda. Adornar con guinda y limón. </a:t>
            </a:r>
          </a:p>
          <a:p>
            <a:pPr lvl="1" eaLnBrk="1" hangingPunct="1">
              <a:lnSpc>
                <a:spcPct val="80000"/>
              </a:lnSpc>
              <a:defRPr/>
            </a:pPr>
            <a:r>
              <a:rPr lang="es-EC" sz="2000" smtClean="0"/>
              <a:t>En País suele preparárselo con granadina y Guitig.</a:t>
            </a:r>
          </a:p>
          <a:p>
            <a:pPr eaLnBrk="1" hangingPunct="1">
              <a:lnSpc>
                <a:spcPct val="80000"/>
              </a:lnSpc>
              <a:defRPr/>
            </a:pPr>
            <a:r>
              <a:rPr lang="es-EC" sz="2400" smtClean="0"/>
              <a:t>Variaciones: </a:t>
            </a:r>
          </a:p>
          <a:p>
            <a:pPr lvl="1" eaLnBrk="1" hangingPunct="1">
              <a:lnSpc>
                <a:spcPct val="80000"/>
              </a:lnSpc>
              <a:defRPr/>
            </a:pPr>
            <a:r>
              <a:rPr lang="es-EC" sz="2000" smtClean="0"/>
              <a:t>John Collins: Genever</a:t>
            </a:r>
          </a:p>
          <a:p>
            <a:pPr lvl="1" eaLnBrk="1" hangingPunct="1">
              <a:lnSpc>
                <a:spcPct val="80000"/>
              </a:lnSpc>
              <a:defRPr/>
            </a:pPr>
            <a:r>
              <a:rPr lang="es-EC" sz="2000" smtClean="0"/>
              <a:t>George Collins: Vodka</a:t>
            </a:r>
          </a:p>
          <a:p>
            <a:pPr lvl="1" eaLnBrk="1" hangingPunct="1">
              <a:lnSpc>
                <a:spcPct val="80000"/>
              </a:lnSpc>
              <a:defRPr/>
            </a:pPr>
            <a:r>
              <a:rPr lang="es-EC" sz="2000" smtClean="0"/>
              <a:t>Colonel Collins: Bourbon</a:t>
            </a:r>
          </a:p>
          <a:p>
            <a:pPr lvl="1" eaLnBrk="1" hangingPunct="1">
              <a:lnSpc>
                <a:spcPct val="80000"/>
              </a:lnSpc>
              <a:defRPr/>
            </a:pPr>
            <a:r>
              <a:rPr lang="es-EC" sz="2000" smtClean="0"/>
              <a:t>Miles Collins: Whisy Irlandes</a:t>
            </a:r>
          </a:p>
          <a:p>
            <a:pPr lvl="1" eaLnBrk="1" hangingPunct="1">
              <a:lnSpc>
                <a:spcPct val="80000"/>
              </a:lnSpc>
              <a:defRPr/>
            </a:pPr>
            <a:r>
              <a:rPr lang="es-EC" sz="2000" smtClean="0"/>
              <a:t>Margarita Collins: Tequila</a:t>
            </a:r>
          </a:p>
          <a:p>
            <a:pPr lvl="1" eaLnBrk="1" hangingPunct="1">
              <a:lnSpc>
                <a:spcPct val="80000"/>
              </a:lnSpc>
              <a:defRPr/>
            </a:pPr>
            <a:r>
              <a:rPr lang="es-EC" sz="2000" smtClean="0"/>
              <a:t>Jaques Collins: Calvados</a:t>
            </a:r>
          </a:p>
          <a:p>
            <a:pPr lvl="1" eaLnBrk="1" hangingPunct="1">
              <a:lnSpc>
                <a:spcPct val="80000"/>
              </a:lnSpc>
              <a:defRPr/>
            </a:pPr>
            <a:r>
              <a:rPr lang="es-EC" sz="2000" smtClean="0"/>
              <a:t>Pedro Collins: Ron</a:t>
            </a:r>
          </a:p>
          <a:p>
            <a:pPr lvl="1" eaLnBrk="1" hangingPunct="1">
              <a:lnSpc>
                <a:spcPct val="80000"/>
              </a:lnSpc>
              <a:defRPr/>
            </a:pPr>
            <a:r>
              <a:rPr lang="es-EC" sz="2000" smtClean="0"/>
              <a:t>Pierre Collins: Cognac</a:t>
            </a:r>
          </a:p>
          <a:p>
            <a:pPr lvl="1" eaLnBrk="1" hangingPunct="1">
              <a:lnSpc>
                <a:spcPct val="80000"/>
              </a:lnSpc>
              <a:defRPr/>
            </a:pPr>
            <a:r>
              <a:rPr lang="es-EC" sz="2000" smtClean="0"/>
              <a:t>Sandy Collins: Whiskey Escoces</a:t>
            </a:r>
            <a:endParaRPr lang="en-US" sz="2000" smtClean="0"/>
          </a:p>
        </p:txBody>
      </p:sp>
      <p:pic>
        <p:nvPicPr>
          <p:cNvPr id="87044" name="Picture 5" descr="tomcolli"/>
          <p:cNvPicPr>
            <a:picLocks noChangeAspect="1" noChangeArrowheads="1"/>
          </p:cNvPicPr>
          <p:nvPr/>
        </p:nvPicPr>
        <p:blipFill>
          <a:blip r:embed="rId3"/>
          <a:srcRect l="32387" r="28976"/>
          <a:stretch>
            <a:fillRect/>
          </a:stretch>
        </p:blipFill>
        <p:spPr bwMode="auto">
          <a:xfrm>
            <a:off x="7848600" y="3276600"/>
            <a:ext cx="1295400" cy="3581400"/>
          </a:xfrm>
          <a:prstGeom prst="rect">
            <a:avLst/>
          </a:prstGeom>
          <a:noFill/>
          <a:ln w="9525">
            <a:noFill/>
            <a:miter lim="800000"/>
            <a:headEnd/>
            <a:tailEnd/>
          </a:ln>
        </p:spPr>
      </p:pic>
      <p:pic>
        <p:nvPicPr>
          <p:cNvPr id="87045" name="Picture 7" descr="tl_tom_collins_222"/>
          <p:cNvPicPr>
            <a:picLocks noChangeAspect="1" noChangeArrowheads="1"/>
          </p:cNvPicPr>
          <p:nvPr/>
        </p:nvPicPr>
        <p:blipFill>
          <a:blip r:embed="rId4"/>
          <a:srcRect/>
          <a:stretch>
            <a:fillRect/>
          </a:stretch>
        </p:blipFill>
        <p:spPr bwMode="auto">
          <a:xfrm>
            <a:off x="5553075" y="3716338"/>
            <a:ext cx="2114550" cy="2114550"/>
          </a:xfrm>
          <a:prstGeom prst="rect">
            <a:avLst/>
          </a:prstGeom>
          <a:noFill/>
          <a:ln w="9525">
            <a:noFill/>
            <a:miter lim="800000"/>
            <a:headEnd/>
            <a:tailEnd/>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s-EC" smtClean="0"/>
              <a:t>Daiquiri</a:t>
            </a:r>
            <a:endParaRPr lang="en-US" smtClean="0"/>
          </a:p>
        </p:txBody>
      </p:sp>
      <p:sp>
        <p:nvSpPr>
          <p:cNvPr id="1239043" name="Rectangle 3"/>
          <p:cNvSpPr>
            <a:spLocks noGrp="1" noChangeArrowheads="1"/>
          </p:cNvSpPr>
          <p:nvPr>
            <p:ph type="body" idx="1"/>
          </p:nvPr>
        </p:nvSpPr>
        <p:spPr>
          <a:xfrm>
            <a:off x="1066800" y="1103313"/>
            <a:ext cx="7772400" cy="5638800"/>
          </a:xfrm>
        </p:spPr>
        <p:txBody>
          <a:bodyPr/>
          <a:lstStyle/>
          <a:p>
            <a:pPr eaLnBrk="1" hangingPunct="1">
              <a:defRPr/>
            </a:pPr>
            <a:r>
              <a:rPr lang="es-EC" smtClean="0"/>
              <a:t>Inventado por Jennings Cox en 1896 en Daiquiri, Cuba.</a:t>
            </a:r>
          </a:p>
          <a:p>
            <a:pPr eaLnBrk="1" hangingPunct="1">
              <a:defRPr/>
            </a:pPr>
            <a:r>
              <a:rPr lang="es-EC" smtClean="0"/>
              <a:t>Recibe visita y estaba sin ginebra.</a:t>
            </a:r>
          </a:p>
          <a:p>
            <a:pPr eaLnBrk="1" hangingPunct="1">
              <a:defRPr/>
            </a:pPr>
            <a:r>
              <a:rPr lang="es-EC" smtClean="0"/>
              <a:t>Mezcl</a:t>
            </a:r>
            <a:r>
              <a:rPr lang="en-US" smtClean="0">
                <a:cs typeface="Arial" charset="0"/>
              </a:rPr>
              <a:t>ó jugo de limón, azucar, ron de murcielago y hielo (sour).</a:t>
            </a:r>
          </a:p>
          <a:p>
            <a:pPr eaLnBrk="1" hangingPunct="1">
              <a:defRPr/>
            </a:pPr>
            <a:r>
              <a:rPr lang="es-EC" smtClean="0">
                <a:cs typeface="Arial" charset="0"/>
              </a:rPr>
              <a:t>Al invadir USA a Cuba, agasaj</a:t>
            </a:r>
            <a:r>
              <a:rPr lang="en-US" smtClean="0">
                <a:cs typeface="Arial" charset="0"/>
              </a:rPr>
              <a:t>ó a almirante con esto, y armada regó trago por todo USA.</a:t>
            </a:r>
          </a:p>
          <a:p>
            <a:pPr eaLnBrk="1" hangingPunct="1">
              <a:defRPr/>
            </a:pPr>
            <a:r>
              <a:rPr lang="es-EC" smtClean="0">
                <a:cs typeface="Arial" charset="0"/>
              </a:rPr>
              <a:t>Zumo de 1 limón, 1 cda azucar en polvo y 2 oz ron blanco. Agitar en coctelera. </a:t>
            </a:r>
            <a:endParaRPr lang="en-US" smtClean="0">
              <a:cs typeface="Arial" charset="0"/>
            </a:endParaRPr>
          </a:p>
        </p:txBody>
      </p:sp>
      <p:pic>
        <p:nvPicPr>
          <p:cNvPr id="88068" name="Picture 7" descr="daiquiri1"/>
          <p:cNvPicPr>
            <a:picLocks noChangeAspect="1" noChangeArrowheads="1"/>
          </p:cNvPicPr>
          <p:nvPr/>
        </p:nvPicPr>
        <p:blipFill>
          <a:blip r:embed="rId3">
            <a:lum bright="12000"/>
          </a:blip>
          <a:srcRect/>
          <a:stretch>
            <a:fillRect/>
          </a:stretch>
        </p:blipFill>
        <p:spPr bwMode="auto">
          <a:xfrm>
            <a:off x="0" y="0"/>
            <a:ext cx="1619250" cy="1152525"/>
          </a:xfrm>
          <a:prstGeom prst="rect">
            <a:avLst/>
          </a:prstGeom>
          <a:noFill/>
          <a:ln w="9525">
            <a:noFill/>
            <a:miter lim="800000"/>
            <a:headEnd/>
            <a:tailEnd/>
          </a:ln>
        </p:spPr>
      </p:pic>
      <p:pic>
        <p:nvPicPr>
          <p:cNvPr id="88069" name="Picture 9" descr="The Daiquiri"/>
          <p:cNvPicPr>
            <a:picLocks noChangeAspect="1" noChangeArrowheads="1"/>
          </p:cNvPicPr>
          <p:nvPr/>
        </p:nvPicPr>
        <p:blipFill>
          <a:blip r:embed="rId4"/>
          <a:srcRect/>
          <a:stretch>
            <a:fillRect/>
          </a:stretch>
        </p:blipFill>
        <p:spPr bwMode="auto">
          <a:xfrm>
            <a:off x="7985125" y="0"/>
            <a:ext cx="1158875" cy="1196975"/>
          </a:xfrm>
          <a:prstGeom prst="rect">
            <a:avLst/>
          </a:prstGeom>
          <a:noFill/>
          <a:ln w="9525">
            <a:noFill/>
            <a:miter lim="800000"/>
            <a:headEnd/>
            <a:tailEnd/>
          </a:ln>
        </p:spPr>
      </p:pic>
      <p:pic>
        <p:nvPicPr>
          <p:cNvPr id="88070" name="Picture 11" descr="daiquiri"/>
          <p:cNvPicPr>
            <a:picLocks noChangeAspect="1" noChangeArrowheads="1"/>
          </p:cNvPicPr>
          <p:nvPr/>
        </p:nvPicPr>
        <p:blipFill>
          <a:blip r:embed="rId5"/>
          <a:srcRect/>
          <a:stretch>
            <a:fillRect/>
          </a:stretch>
        </p:blipFill>
        <p:spPr bwMode="auto">
          <a:xfrm>
            <a:off x="0" y="5157788"/>
            <a:ext cx="1098550" cy="1700212"/>
          </a:xfrm>
          <a:prstGeom prst="rect">
            <a:avLst/>
          </a:prstGeom>
          <a:noFill/>
          <a:ln w="9525">
            <a:noFill/>
            <a:miter lim="800000"/>
            <a:headEnd/>
            <a:tailEnd/>
          </a:ln>
        </p:spPr>
      </p:pic>
      <p:pic>
        <p:nvPicPr>
          <p:cNvPr id="88071" name="Picture 13" descr="Daiquiri"/>
          <p:cNvPicPr>
            <a:picLocks noChangeAspect="1" noChangeArrowheads="1"/>
          </p:cNvPicPr>
          <p:nvPr/>
        </p:nvPicPr>
        <p:blipFill>
          <a:blip r:embed="rId6"/>
          <a:srcRect/>
          <a:stretch>
            <a:fillRect/>
          </a:stretch>
        </p:blipFill>
        <p:spPr bwMode="auto">
          <a:xfrm>
            <a:off x="7956550" y="1700213"/>
            <a:ext cx="1155700" cy="12239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s-EC" smtClean="0"/>
              <a:t>Ron</a:t>
            </a:r>
            <a:endParaRPr lang="en-US" smtClean="0"/>
          </a:p>
        </p:txBody>
      </p:sp>
      <p:sp>
        <p:nvSpPr>
          <p:cNvPr id="1243139" name="Rectangle 3"/>
          <p:cNvSpPr>
            <a:spLocks noGrp="1" noChangeArrowheads="1"/>
          </p:cNvSpPr>
          <p:nvPr>
            <p:ph type="body" idx="1"/>
          </p:nvPr>
        </p:nvSpPr>
        <p:spPr>
          <a:xfrm>
            <a:off x="1066800" y="1174750"/>
            <a:ext cx="7772400" cy="5638800"/>
          </a:xfrm>
        </p:spPr>
        <p:txBody>
          <a:bodyPr/>
          <a:lstStyle/>
          <a:p>
            <a:pPr eaLnBrk="1" hangingPunct="1">
              <a:lnSpc>
                <a:spcPct val="90000"/>
              </a:lnSpc>
              <a:defRPr/>
            </a:pPr>
            <a:r>
              <a:rPr lang="es-EC" sz="2800" smtClean="0"/>
              <a:t>Cuba Libre…. Aha:</a:t>
            </a:r>
          </a:p>
          <a:p>
            <a:pPr lvl="1" eaLnBrk="1" hangingPunct="1">
              <a:lnSpc>
                <a:spcPct val="90000"/>
              </a:lnSpc>
              <a:defRPr/>
            </a:pPr>
            <a:r>
              <a:rPr lang="es-EC" sz="2400" smtClean="0"/>
              <a:t>Hielo, Ron blanco, Completar con cola, añadir twist de limón.</a:t>
            </a:r>
          </a:p>
          <a:p>
            <a:pPr eaLnBrk="1" hangingPunct="1">
              <a:lnSpc>
                <a:spcPct val="90000"/>
              </a:lnSpc>
              <a:defRPr/>
            </a:pPr>
            <a:r>
              <a:rPr lang="es-EC" sz="2800" smtClean="0"/>
              <a:t>Planter´s Punch:</a:t>
            </a:r>
          </a:p>
          <a:p>
            <a:pPr lvl="1" eaLnBrk="1" hangingPunct="1">
              <a:lnSpc>
                <a:spcPct val="90000"/>
              </a:lnSpc>
              <a:defRPr/>
            </a:pPr>
            <a:r>
              <a:rPr lang="es-EC" sz="2400" smtClean="0"/>
              <a:t>Hielo, ron negro (Myer´s), jugo de naranja, granadina. </a:t>
            </a:r>
          </a:p>
          <a:p>
            <a:pPr eaLnBrk="1" hangingPunct="1">
              <a:lnSpc>
                <a:spcPct val="90000"/>
              </a:lnSpc>
              <a:defRPr/>
            </a:pPr>
            <a:r>
              <a:rPr lang="es-EC" sz="2800" smtClean="0"/>
              <a:t>Mai Tai:</a:t>
            </a:r>
          </a:p>
          <a:p>
            <a:pPr lvl="1" eaLnBrk="1" hangingPunct="1">
              <a:lnSpc>
                <a:spcPct val="90000"/>
              </a:lnSpc>
              <a:defRPr/>
            </a:pPr>
            <a:r>
              <a:rPr lang="es-EC" sz="2400" smtClean="0"/>
              <a:t>Hielo, 1 jigger de Myer´s Negro, 1 jigger de Bacardi blanco, jugo de naranja y piña en partes iguales, granadina, angostura y twist de limón.</a:t>
            </a:r>
          </a:p>
          <a:p>
            <a:pPr eaLnBrk="1" hangingPunct="1">
              <a:lnSpc>
                <a:spcPct val="90000"/>
              </a:lnSpc>
              <a:defRPr/>
            </a:pPr>
            <a:r>
              <a:rPr lang="en-US" sz="2800" smtClean="0"/>
              <a:t>Piña Colada:</a:t>
            </a:r>
          </a:p>
          <a:p>
            <a:pPr lvl="1" eaLnBrk="1" hangingPunct="1">
              <a:lnSpc>
                <a:spcPct val="90000"/>
              </a:lnSpc>
              <a:defRPr/>
            </a:pPr>
            <a:r>
              <a:rPr lang="en-US" sz="2400" smtClean="0"/>
              <a:t>Batir en licuadora: 2 partes de Hielo frappe, 2 parte de crema de coco, 2 parte de Jugo de Piña y 2 parte de Ron blanco.</a:t>
            </a:r>
          </a:p>
        </p:txBody>
      </p:sp>
      <p:pic>
        <p:nvPicPr>
          <p:cNvPr id="89092" name="Picture 5" descr="El Cuba Libre"/>
          <p:cNvPicPr>
            <a:picLocks noChangeAspect="1" noChangeArrowheads="1"/>
          </p:cNvPicPr>
          <p:nvPr/>
        </p:nvPicPr>
        <p:blipFill>
          <a:blip r:embed="rId3">
            <a:lum bright="6000"/>
          </a:blip>
          <a:srcRect l="13571" r="18929"/>
          <a:stretch>
            <a:fillRect/>
          </a:stretch>
        </p:blipFill>
        <p:spPr bwMode="auto">
          <a:xfrm>
            <a:off x="0" y="0"/>
            <a:ext cx="1100138" cy="1628775"/>
          </a:xfrm>
          <a:prstGeom prst="rect">
            <a:avLst/>
          </a:prstGeom>
          <a:noFill/>
          <a:ln w="9525">
            <a:noFill/>
            <a:miter lim="800000"/>
            <a:headEnd/>
            <a:tailEnd/>
          </a:ln>
        </p:spPr>
      </p:pic>
      <p:pic>
        <p:nvPicPr>
          <p:cNvPr id="89093" name="Picture 7" descr="longdrinks_leicht_drinkd"/>
          <p:cNvPicPr>
            <a:picLocks noChangeAspect="1" noChangeArrowheads="1"/>
          </p:cNvPicPr>
          <p:nvPr/>
        </p:nvPicPr>
        <p:blipFill>
          <a:blip r:embed="rId4"/>
          <a:srcRect/>
          <a:stretch>
            <a:fillRect/>
          </a:stretch>
        </p:blipFill>
        <p:spPr bwMode="auto">
          <a:xfrm>
            <a:off x="7939088" y="1916113"/>
            <a:ext cx="1204912" cy="1512887"/>
          </a:xfrm>
          <a:prstGeom prst="rect">
            <a:avLst/>
          </a:prstGeom>
          <a:noFill/>
          <a:ln w="9525">
            <a:noFill/>
            <a:miter lim="800000"/>
            <a:headEnd/>
            <a:tailEnd/>
          </a:ln>
        </p:spPr>
      </p:pic>
      <p:pic>
        <p:nvPicPr>
          <p:cNvPr id="89094" name="Picture 9" descr="c_planters_punch"/>
          <p:cNvPicPr>
            <a:picLocks noChangeAspect="1" noChangeArrowheads="1"/>
          </p:cNvPicPr>
          <p:nvPr/>
        </p:nvPicPr>
        <p:blipFill>
          <a:blip r:embed="rId5"/>
          <a:srcRect/>
          <a:stretch>
            <a:fillRect/>
          </a:stretch>
        </p:blipFill>
        <p:spPr bwMode="auto">
          <a:xfrm>
            <a:off x="0" y="2205038"/>
            <a:ext cx="1055688" cy="1368425"/>
          </a:xfrm>
          <a:prstGeom prst="rect">
            <a:avLst/>
          </a:prstGeom>
          <a:noFill/>
          <a:ln w="9525">
            <a:noFill/>
            <a:miter lim="800000"/>
            <a:headEnd/>
            <a:tailEnd/>
          </a:ln>
        </p:spPr>
      </p:pic>
      <p:pic>
        <p:nvPicPr>
          <p:cNvPr id="89095" name="Picture 11" descr="Mai-Tai-200b"/>
          <p:cNvPicPr>
            <a:picLocks noChangeAspect="1" noChangeArrowheads="1"/>
          </p:cNvPicPr>
          <p:nvPr/>
        </p:nvPicPr>
        <p:blipFill>
          <a:blip r:embed="rId6"/>
          <a:srcRect/>
          <a:stretch>
            <a:fillRect/>
          </a:stretch>
        </p:blipFill>
        <p:spPr bwMode="auto">
          <a:xfrm>
            <a:off x="0" y="3644900"/>
            <a:ext cx="1154113" cy="1223963"/>
          </a:xfrm>
          <a:prstGeom prst="rect">
            <a:avLst/>
          </a:prstGeom>
          <a:noFill/>
          <a:ln w="9525">
            <a:noFill/>
            <a:miter lim="800000"/>
            <a:headEnd/>
            <a:tailEnd/>
          </a:ln>
        </p:spPr>
      </p:pic>
      <p:pic>
        <p:nvPicPr>
          <p:cNvPr id="89096" name="Picture 13" descr="Pina Colada.gif"/>
          <p:cNvPicPr>
            <a:picLocks noChangeAspect="1" noChangeArrowheads="1"/>
          </p:cNvPicPr>
          <p:nvPr/>
        </p:nvPicPr>
        <p:blipFill>
          <a:blip r:embed="rId7"/>
          <a:srcRect r="17772"/>
          <a:stretch>
            <a:fillRect/>
          </a:stretch>
        </p:blipFill>
        <p:spPr bwMode="auto">
          <a:xfrm>
            <a:off x="0" y="4941888"/>
            <a:ext cx="1042988" cy="1916112"/>
          </a:xfrm>
          <a:prstGeom prst="rect">
            <a:avLst/>
          </a:prstGeom>
          <a:noFill/>
          <a:ln w="9525">
            <a:noFill/>
            <a:miter lim="800000"/>
            <a:headEnd/>
            <a:tailEnd/>
          </a:ln>
        </p:spPr>
      </p:pic>
      <p:sp>
        <p:nvSpPr>
          <p:cNvPr id="1243150" name="Text Box 14"/>
          <p:cNvSpPr txBox="1">
            <a:spLocks noChangeArrowheads="1"/>
          </p:cNvSpPr>
          <p:nvPr/>
        </p:nvSpPr>
        <p:spPr bwMode="auto">
          <a:xfrm>
            <a:off x="1743075" y="539750"/>
            <a:ext cx="1539875" cy="579438"/>
          </a:xfrm>
          <a:prstGeom prst="rect">
            <a:avLst/>
          </a:prstGeom>
          <a:noFill/>
          <a:ln w="9525">
            <a:noFill/>
            <a:miter lim="800000"/>
            <a:headEnd/>
            <a:tailEnd/>
          </a:ln>
          <a:effectLst/>
        </p:spPr>
        <p:txBody>
          <a:bodyPr wrap="none">
            <a:spAutoFit/>
          </a:bodyPr>
          <a:lstStyle/>
          <a:p>
            <a:pPr>
              <a:defRPr/>
            </a:pPr>
            <a:r>
              <a:rPr lang="en-US">
                <a:effectLst>
                  <a:outerShdw blurRad="38100" dist="38100" dir="2700000" algn="tl">
                    <a:srgbClr val="000000"/>
                  </a:outerShdw>
                </a:effectLst>
              </a:rPr>
              <a:t>Ahá…</a:t>
            </a:r>
            <a:endParaRPr lang="es-ES">
              <a:effectLst>
                <a:outerShdw blurRad="38100" dist="38100" dir="2700000" algn="tl">
                  <a:srgbClr val="000000"/>
                </a:outerShdw>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43139">
                                            <p:txEl>
                                              <p:pRg st="0" end="0"/>
                                            </p:txEl>
                                          </p:spTgt>
                                        </p:tgtEl>
                                        <p:attrNameLst>
                                          <p:attrName>style.visibility</p:attrName>
                                        </p:attrNameLst>
                                      </p:cBhvr>
                                      <p:to>
                                        <p:strVal val="visible"/>
                                      </p:to>
                                    </p:set>
                                    <p:animEffect transition="in" filter="box(in)">
                                      <p:cBhvr>
                                        <p:cTn id="7" dur="500"/>
                                        <p:tgtEl>
                                          <p:spTgt spid="1243139">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43139">
                                            <p:txEl>
                                              <p:pRg st="1" end="1"/>
                                            </p:txEl>
                                          </p:spTgt>
                                        </p:tgtEl>
                                        <p:attrNameLst>
                                          <p:attrName>style.visibility</p:attrName>
                                        </p:attrNameLst>
                                      </p:cBhvr>
                                      <p:to>
                                        <p:strVal val="visible"/>
                                      </p:to>
                                    </p:set>
                                    <p:animEffect transition="in" filter="box(in)">
                                      <p:cBhvr>
                                        <p:cTn id="10" dur="500"/>
                                        <p:tgtEl>
                                          <p:spTgt spid="124313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243139">
                                            <p:txEl>
                                              <p:pRg st="2" end="2"/>
                                            </p:txEl>
                                          </p:spTgt>
                                        </p:tgtEl>
                                        <p:attrNameLst>
                                          <p:attrName>style.visibility</p:attrName>
                                        </p:attrNameLst>
                                      </p:cBhvr>
                                      <p:to>
                                        <p:strVal val="visible"/>
                                      </p:to>
                                    </p:set>
                                    <p:animEffect transition="in" filter="box(in)">
                                      <p:cBhvr>
                                        <p:cTn id="15" dur="500"/>
                                        <p:tgtEl>
                                          <p:spTgt spid="1243139">
                                            <p:txEl>
                                              <p:pRg st="2" end="2"/>
                                            </p:txEl>
                                          </p:spTgt>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243139">
                                            <p:txEl>
                                              <p:pRg st="3" end="3"/>
                                            </p:txEl>
                                          </p:spTgt>
                                        </p:tgtEl>
                                        <p:attrNameLst>
                                          <p:attrName>style.visibility</p:attrName>
                                        </p:attrNameLst>
                                      </p:cBhvr>
                                      <p:to>
                                        <p:strVal val="visible"/>
                                      </p:to>
                                    </p:set>
                                    <p:animEffect transition="in" filter="box(in)">
                                      <p:cBhvr>
                                        <p:cTn id="18" dur="500"/>
                                        <p:tgtEl>
                                          <p:spTgt spid="124313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243139">
                                            <p:txEl>
                                              <p:pRg st="4" end="4"/>
                                            </p:txEl>
                                          </p:spTgt>
                                        </p:tgtEl>
                                        <p:attrNameLst>
                                          <p:attrName>style.visibility</p:attrName>
                                        </p:attrNameLst>
                                      </p:cBhvr>
                                      <p:to>
                                        <p:strVal val="visible"/>
                                      </p:to>
                                    </p:set>
                                    <p:animEffect transition="in" filter="box(in)">
                                      <p:cBhvr>
                                        <p:cTn id="23" dur="500"/>
                                        <p:tgtEl>
                                          <p:spTgt spid="1243139">
                                            <p:txEl>
                                              <p:pRg st="4" end="4"/>
                                            </p:txEl>
                                          </p:spTgt>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243139">
                                            <p:txEl>
                                              <p:pRg st="5" end="5"/>
                                            </p:txEl>
                                          </p:spTgt>
                                        </p:tgtEl>
                                        <p:attrNameLst>
                                          <p:attrName>style.visibility</p:attrName>
                                        </p:attrNameLst>
                                      </p:cBhvr>
                                      <p:to>
                                        <p:strVal val="visible"/>
                                      </p:to>
                                    </p:set>
                                    <p:animEffect transition="in" filter="box(in)">
                                      <p:cBhvr>
                                        <p:cTn id="26" dur="500"/>
                                        <p:tgtEl>
                                          <p:spTgt spid="1243139">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243139">
                                            <p:txEl>
                                              <p:pRg st="6" end="6"/>
                                            </p:txEl>
                                          </p:spTgt>
                                        </p:tgtEl>
                                        <p:attrNameLst>
                                          <p:attrName>style.visibility</p:attrName>
                                        </p:attrNameLst>
                                      </p:cBhvr>
                                      <p:to>
                                        <p:strVal val="visible"/>
                                      </p:to>
                                    </p:set>
                                    <p:animEffect transition="in" filter="box(in)">
                                      <p:cBhvr>
                                        <p:cTn id="31" dur="500"/>
                                        <p:tgtEl>
                                          <p:spTgt spid="1243139">
                                            <p:txEl>
                                              <p:pRg st="6" end="6"/>
                                            </p:txEl>
                                          </p:spTgt>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243139">
                                            <p:txEl>
                                              <p:pRg st="7" end="7"/>
                                            </p:txEl>
                                          </p:spTgt>
                                        </p:tgtEl>
                                        <p:attrNameLst>
                                          <p:attrName>style.visibility</p:attrName>
                                        </p:attrNameLst>
                                      </p:cBhvr>
                                      <p:to>
                                        <p:strVal val="visible"/>
                                      </p:to>
                                    </p:set>
                                    <p:animEffect transition="in" filter="box(in)">
                                      <p:cBhvr>
                                        <p:cTn id="34" dur="500"/>
                                        <p:tgtEl>
                                          <p:spTgt spid="12431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3139"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s-EC" smtClean="0"/>
              <a:t>Bloody Mary</a:t>
            </a:r>
            <a:endParaRPr lang="en-US" smtClean="0"/>
          </a:p>
        </p:txBody>
      </p:sp>
      <p:sp>
        <p:nvSpPr>
          <p:cNvPr id="1244163" name="Rectangle 3"/>
          <p:cNvSpPr>
            <a:spLocks noGrp="1" noChangeArrowheads="1"/>
          </p:cNvSpPr>
          <p:nvPr>
            <p:ph type="body" idx="1"/>
          </p:nvPr>
        </p:nvSpPr>
        <p:spPr/>
        <p:txBody>
          <a:bodyPr/>
          <a:lstStyle/>
          <a:p>
            <a:pPr eaLnBrk="1" hangingPunct="1">
              <a:defRPr/>
            </a:pPr>
            <a:r>
              <a:rPr lang="es-EC" smtClean="0"/>
              <a:t>3 oz de jugo de tomate, 2 oz de Vodka, sal, tabasco, salsa inglesa, jugo limon.</a:t>
            </a:r>
          </a:p>
          <a:p>
            <a:pPr eaLnBrk="1" hangingPunct="1">
              <a:defRPr/>
            </a:pPr>
            <a:r>
              <a:rPr lang="es-EC" smtClean="0"/>
              <a:t>Agitar con hielo en cotelera, cernir en vaso largo, agregar hielo fresco y adornar con talo de apio.</a:t>
            </a:r>
          </a:p>
          <a:p>
            <a:pPr eaLnBrk="1" hangingPunct="1">
              <a:defRPr/>
            </a:pPr>
            <a:r>
              <a:rPr lang="es-EC" smtClean="0"/>
              <a:t>Otra version lleva 4 oz de jugo de tomate, 1 oz de Vodka y pimienta.</a:t>
            </a:r>
          </a:p>
          <a:p>
            <a:pPr eaLnBrk="1" hangingPunct="1">
              <a:defRPr/>
            </a:pPr>
            <a:r>
              <a:rPr lang="es-EC" smtClean="0"/>
              <a:t>No usar V8</a:t>
            </a:r>
            <a:endParaRPr lang="en-US" smtClean="0"/>
          </a:p>
        </p:txBody>
      </p:sp>
      <p:pic>
        <p:nvPicPr>
          <p:cNvPr id="90116" name="Picture 5" descr="bmary3"/>
          <p:cNvPicPr>
            <a:picLocks noChangeAspect="1" noChangeArrowheads="1"/>
          </p:cNvPicPr>
          <p:nvPr/>
        </p:nvPicPr>
        <p:blipFill>
          <a:blip r:embed="rId3">
            <a:lum bright="12000"/>
          </a:blip>
          <a:srcRect/>
          <a:stretch>
            <a:fillRect/>
          </a:stretch>
        </p:blipFill>
        <p:spPr bwMode="auto">
          <a:xfrm>
            <a:off x="7367588" y="4797425"/>
            <a:ext cx="1776412" cy="2060575"/>
          </a:xfrm>
          <a:prstGeom prst="rect">
            <a:avLst/>
          </a:prstGeom>
          <a:noFill/>
          <a:ln w="9525">
            <a:noFill/>
            <a:miter lim="800000"/>
            <a:headEnd/>
            <a:tailEnd/>
          </a:ln>
        </p:spPr>
      </p:pic>
      <p:pic>
        <p:nvPicPr>
          <p:cNvPr id="90117" name="Picture 7" descr="bloody,mary,bloody mary"/>
          <p:cNvPicPr>
            <a:picLocks noChangeAspect="1" noChangeArrowheads="1"/>
          </p:cNvPicPr>
          <p:nvPr/>
        </p:nvPicPr>
        <p:blipFill>
          <a:blip r:embed="rId4"/>
          <a:srcRect/>
          <a:stretch>
            <a:fillRect/>
          </a:stretch>
        </p:blipFill>
        <p:spPr bwMode="auto">
          <a:xfrm>
            <a:off x="0" y="5229225"/>
            <a:ext cx="1366838" cy="16287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ctrTitle"/>
          </p:nvPr>
        </p:nvSpPr>
        <p:spPr/>
        <p:txBody>
          <a:bodyPr/>
          <a:lstStyle/>
          <a:p>
            <a:pPr eaLnBrk="1" hangingPunct="1"/>
            <a:r>
              <a:rPr lang="es-ES" sz="4000" smtClean="0"/>
              <a:t>Efectos del Alcohol en el Cuerpo y Mente Humana</a:t>
            </a:r>
          </a:p>
        </p:txBody>
      </p:sp>
      <p:sp>
        <p:nvSpPr>
          <p:cNvPr id="1280005" name="Rectangle 5"/>
          <p:cNvSpPr>
            <a:spLocks noGrp="1" noChangeArrowheads="1"/>
          </p:cNvSpPr>
          <p:nvPr>
            <p:ph type="subTitle" idx="1"/>
          </p:nvPr>
        </p:nvSpPr>
        <p:spPr/>
        <p:txBody>
          <a:bodyPr/>
          <a:lstStyle/>
          <a:p>
            <a:pPr eaLnBrk="1" hangingPunct="1">
              <a:defRPr/>
            </a:pPr>
            <a:endParaRPr lang="es-ES" smtClean="0"/>
          </a:p>
        </p:txBody>
      </p:sp>
      <p:pic>
        <p:nvPicPr>
          <p:cNvPr id="91140" name="Picture 6" descr="alexander"/>
          <p:cNvPicPr>
            <a:picLocks noChangeAspect="1" noChangeArrowheads="1" noCrop="1"/>
          </p:cNvPicPr>
          <p:nvPr/>
        </p:nvPicPr>
        <p:blipFill>
          <a:blip r:embed="rId3"/>
          <a:srcRect/>
          <a:stretch>
            <a:fillRect/>
          </a:stretch>
        </p:blipFill>
        <p:spPr bwMode="auto">
          <a:xfrm>
            <a:off x="2700338" y="3573463"/>
            <a:ext cx="4500562" cy="3114675"/>
          </a:xfrm>
          <a:prstGeom prst="rect">
            <a:avLst/>
          </a:prstGeom>
          <a:noFill/>
          <a:ln w="9525">
            <a:noFill/>
            <a:miter lim="800000"/>
            <a:headEnd/>
            <a:tailEnd/>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s-ES" smtClean="0"/>
              <a:t>Etanol Dentro de Nosotros</a:t>
            </a:r>
          </a:p>
        </p:txBody>
      </p:sp>
      <p:sp>
        <p:nvSpPr>
          <p:cNvPr id="1282051" name="Rectangle 3"/>
          <p:cNvSpPr>
            <a:spLocks noGrp="1" noChangeArrowheads="1"/>
          </p:cNvSpPr>
          <p:nvPr>
            <p:ph type="body" sz="half" idx="1"/>
          </p:nvPr>
        </p:nvSpPr>
        <p:spPr>
          <a:xfrm>
            <a:off x="1066800" y="1066800"/>
            <a:ext cx="8077200" cy="5638800"/>
          </a:xfrm>
        </p:spPr>
        <p:txBody>
          <a:bodyPr/>
          <a:lstStyle/>
          <a:p>
            <a:pPr eaLnBrk="1" hangingPunct="1">
              <a:defRPr/>
            </a:pPr>
            <a:r>
              <a:rPr lang="es-ES" sz="2800" smtClean="0"/>
              <a:t>Imposible vida sin alcohol: Carbohidratos que ingerimos desencadenan fermentación alcohólica dentro de organismo.</a:t>
            </a:r>
          </a:p>
          <a:p>
            <a:pPr eaLnBrk="1" hangingPunct="1">
              <a:defRPr/>
            </a:pPr>
            <a:r>
              <a:rPr lang="es-ES" sz="2800" smtClean="0"/>
              <a:t>Dr. David Lester (U. Yale): En sangre de abstemios se da pequeña concentración de etanol.</a:t>
            </a:r>
          </a:p>
          <a:p>
            <a:pPr eaLnBrk="1" hangingPunct="1">
              <a:defRPr/>
            </a:pPr>
            <a:r>
              <a:rPr lang="es-ES" sz="2800" smtClean="0"/>
              <a:t>Alcohol no es veneno, al igual que sal, grasas, azúcar, etc. En dosis moderadas puede ser incluso beneficioso.</a:t>
            </a:r>
          </a:p>
          <a:p>
            <a:pPr eaLnBrk="1" hangingPunct="1">
              <a:defRPr/>
            </a:pPr>
            <a:r>
              <a:rPr lang="es-ES" sz="2800" smtClean="0"/>
              <a:t>Problema es consumo excesivo.</a:t>
            </a:r>
          </a:p>
        </p:txBody>
      </p:sp>
      <p:graphicFrame>
        <p:nvGraphicFramePr>
          <p:cNvPr id="1026" name="Object 6"/>
          <p:cNvGraphicFramePr>
            <a:graphicFrameLocks noChangeAspect="1"/>
          </p:cNvGraphicFramePr>
          <p:nvPr>
            <p:ph sz="half" idx="2"/>
          </p:nvPr>
        </p:nvGraphicFramePr>
        <p:xfrm>
          <a:off x="6877050" y="4740275"/>
          <a:ext cx="2266950" cy="2117725"/>
        </p:xfrm>
        <a:graphic>
          <a:graphicData uri="http://schemas.openxmlformats.org/presentationml/2006/ole">
            <p:oleObj spid="_x0000_s1026" name="Fotografía de Photo Editor" r:id="rId4" imgW="2762636" imgH="2580952" progId="MSPhotoEd.3">
              <p:embed/>
            </p:oleObj>
          </a:graphicData>
        </a:graphic>
      </p:graphicFrame>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s-ES" smtClean="0"/>
              <a:t>Absorción Alcohol en Cuerpo</a:t>
            </a:r>
          </a:p>
        </p:txBody>
      </p:sp>
      <p:sp>
        <p:nvSpPr>
          <p:cNvPr id="1283075" name="Rectangle 3"/>
          <p:cNvSpPr>
            <a:spLocks noGrp="1" noChangeArrowheads="1"/>
          </p:cNvSpPr>
          <p:nvPr>
            <p:ph type="body" idx="1"/>
          </p:nvPr>
        </p:nvSpPr>
        <p:spPr>
          <a:xfrm>
            <a:off x="468313" y="649288"/>
            <a:ext cx="8532812" cy="6092825"/>
          </a:xfrm>
        </p:spPr>
        <p:txBody>
          <a:bodyPr/>
          <a:lstStyle/>
          <a:p>
            <a:pPr eaLnBrk="1" hangingPunct="1">
              <a:lnSpc>
                <a:spcPct val="80000"/>
              </a:lnSpc>
              <a:defRPr/>
            </a:pPr>
            <a:r>
              <a:rPr lang="es-ES" sz="2800" smtClean="0"/>
              <a:t>Al ingerir alcohol y sentimos sensación irritante en mucosas. Provoca además producción saliva y acido gástrico.</a:t>
            </a:r>
          </a:p>
          <a:p>
            <a:pPr eaLnBrk="1" hangingPunct="1">
              <a:lnSpc>
                <a:spcPct val="80000"/>
              </a:lnSpc>
              <a:defRPr/>
            </a:pPr>
            <a:r>
              <a:rPr lang="es-ES" sz="2800" smtClean="0"/>
              <a:t>Distensión de vasos sanguíneos estómago produce sensación de calor.</a:t>
            </a:r>
          </a:p>
          <a:p>
            <a:pPr eaLnBrk="1" hangingPunct="1">
              <a:lnSpc>
                <a:spcPct val="80000"/>
              </a:lnSpc>
              <a:defRPr/>
            </a:pPr>
            <a:r>
              <a:rPr lang="es-ES" sz="2800" smtClean="0"/>
              <a:t>Absorción inicia desde ingesta a través de boca, esófago y estómago. 20% - 30% absorbido en vía digestiva superior.</a:t>
            </a:r>
          </a:p>
          <a:p>
            <a:pPr eaLnBrk="1" hangingPunct="1">
              <a:lnSpc>
                <a:spcPct val="80000"/>
              </a:lnSpc>
              <a:defRPr/>
            </a:pPr>
            <a:r>
              <a:rPr lang="es-ES" sz="2800" smtClean="0"/>
              <a:t>En intestino delgado absorbe 70% - 80% </a:t>
            </a:r>
          </a:p>
          <a:p>
            <a:pPr eaLnBrk="1" hangingPunct="1">
              <a:lnSpc>
                <a:spcPct val="80000"/>
              </a:lnSpc>
              <a:defRPr/>
            </a:pPr>
            <a:r>
              <a:rPr lang="es-ES" sz="2800" smtClean="0"/>
              <a:t>Pasa a torrente sanguíneo directamente y es transportado a todo el cuerpo rápidamente.</a:t>
            </a:r>
          </a:p>
          <a:p>
            <a:pPr eaLnBrk="1" hangingPunct="1">
              <a:lnSpc>
                <a:spcPct val="80000"/>
              </a:lnSpc>
              <a:defRPr/>
            </a:pPr>
            <a:r>
              <a:rPr lang="es-ES" sz="2800" smtClean="0"/>
              <a:t>Asimilación aumenta con:</a:t>
            </a:r>
          </a:p>
          <a:p>
            <a:pPr lvl="1" eaLnBrk="1" hangingPunct="1">
              <a:lnSpc>
                <a:spcPct val="80000"/>
              </a:lnSpc>
              <a:defRPr/>
            </a:pPr>
            <a:r>
              <a:rPr lang="es-ES" sz="2400" smtClean="0"/>
              <a:t>Bebidas Calientes.</a:t>
            </a:r>
          </a:p>
          <a:p>
            <a:pPr lvl="1" eaLnBrk="1" hangingPunct="1">
              <a:lnSpc>
                <a:spcPct val="80000"/>
              </a:lnSpc>
              <a:defRPr/>
            </a:pPr>
            <a:r>
              <a:rPr lang="es-ES" sz="2400" smtClean="0"/>
              <a:t>Presencia de azúcar</a:t>
            </a:r>
          </a:p>
          <a:p>
            <a:pPr lvl="1" eaLnBrk="1" hangingPunct="1">
              <a:lnSpc>
                <a:spcPct val="80000"/>
              </a:lnSpc>
              <a:defRPr/>
            </a:pPr>
            <a:r>
              <a:rPr lang="es-ES" sz="2400" smtClean="0"/>
              <a:t>Presencia de CO</a:t>
            </a:r>
            <a:r>
              <a:rPr lang="es-ES" sz="2400" baseline="-25000" smtClean="0"/>
              <a:t>2</a:t>
            </a:r>
            <a:r>
              <a:rPr lang="es-ES" sz="2400" smtClean="0"/>
              <a:t>. </a:t>
            </a:r>
          </a:p>
          <a:p>
            <a:pPr lvl="1" eaLnBrk="1" hangingPunct="1">
              <a:lnSpc>
                <a:spcPct val="80000"/>
              </a:lnSpc>
              <a:defRPr/>
            </a:pPr>
            <a:r>
              <a:rPr lang="es-ES" sz="2400" smtClean="0"/>
              <a:t>Ayuno o estómago vacío.</a:t>
            </a:r>
          </a:p>
        </p:txBody>
      </p:sp>
      <p:pic>
        <p:nvPicPr>
          <p:cNvPr id="92164" name="Picture 5" descr="Sistema_digestivo_800"/>
          <p:cNvPicPr>
            <a:picLocks noChangeAspect="1" noChangeArrowheads="1"/>
          </p:cNvPicPr>
          <p:nvPr/>
        </p:nvPicPr>
        <p:blipFill>
          <a:blip r:embed="rId3"/>
          <a:srcRect l="22198" r="17438"/>
          <a:stretch>
            <a:fillRect/>
          </a:stretch>
        </p:blipFill>
        <p:spPr bwMode="auto">
          <a:xfrm>
            <a:off x="7775575" y="4640263"/>
            <a:ext cx="1368425" cy="2217737"/>
          </a:xfrm>
          <a:prstGeom prst="rect">
            <a:avLst/>
          </a:prstGeom>
          <a:noFill/>
          <a:ln w="9525">
            <a:noFill/>
            <a:miter lim="800000"/>
            <a:headEnd/>
            <a:tailEnd/>
          </a:ln>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s-ES" sz="4000" smtClean="0"/>
              <a:t>Factores Afectan Concentración</a:t>
            </a:r>
          </a:p>
        </p:txBody>
      </p:sp>
      <p:sp>
        <p:nvSpPr>
          <p:cNvPr id="1284099" name="Rectangle 3"/>
          <p:cNvSpPr>
            <a:spLocks noGrp="1" noChangeArrowheads="1"/>
          </p:cNvSpPr>
          <p:nvPr>
            <p:ph type="body" idx="1"/>
          </p:nvPr>
        </p:nvSpPr>
        <p:spPr/>
        <p:txBody>
          <a:bodyPr/>
          <a:lstStyle/>
          <a:p>
            <a:pPr algn="ctr" eaLnBrk="1" hangingPunct="1">
              <a:buFont typeface="Wingdings" pitchFamily="2" charset="2"/>
              <a:buNone/>
              <a:defRPr/>
            </a:pPr>
            <a:r>
              <a:rPr lang="es-ES" smtClean="0">
                <a:solidFill>
                  <a:srgbClr val="FF0000"/>
                </a:solidFill>
              </a:rPr>
              <a:t>Teoría de “Tripa Llena” (Dr. L. Prokop)</a:t>
            </a:r>
          </a:p>
          <a:p>
            <a:pPr eaLnBrk="1" hangingPunct="1">
              <a:defRPr/>
            </a:pPr>
            <a:r>
              <a:rPr lang="es-ES" smtClean="0"/>
              <a:t>Alcohol en ayunas muy peligroso: Rápido aumento concentración y demora mas en bajar.</a:t>
            </a:r>
          </a:p>
          <a:p>
            <a:pPr eaLnBrk="1" hangingPunct="1">
              <a:defRPr/>
            </a:pPr>
            <a:r>
              <a:rPr lang="es-ES" smtClean="0"/>
              <a:t>Comida 1,000 Calorías 15 minutos antes disminuye concentración en 56%.</a:t>
            </a:r>
          </a:p>
          <a:p>
            <a:pPr eaLnBrk="1" hangingPunct="1">
              <a:defRPr/>
            </a:pPr>
            <a:r>
              <a:rPr lang="es-ES" smtClean="0"/>
              <a:t>30 Minutos antes 25% disminución.</a:t>
            </a:r>
          </a:p>
          <a:p>
            <a:pPr eaLnBrk="1" hangingPunct="1">
              <a:defRPr/>
            </a:pPr>
            <a:r>
              <a:rPr lang="es-ES" smtClean="0"/>
              <a:t>Durante bebida reducción del 44%</a:t>
            </a:r>
          </a:p>
          <a:p>
            <a:pPr eaLnBrk="1" hangingPunct="1">
              <a:defRPr/>
            </a:pPr>
            <a:r>
              <a:rPr lang="es-ES" smtClean="0"/>
              <a:t>3 horas efecto desaparece.</a:t>
            </a:r>
          </a:p>
          <a:p>
            <a:pPr eaLnBrk="1" hangingPunct="1">
              <a:defRPr/>
            </a:pPr>
            <a:r>
              <a:rPr lang="es-ES" smtClean="0"/>
              <a:t>400 calorías 15 minutos antes 18%.</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7" descr="img_alcachofa"/>
          <p:cNvPicPr>
            <a:picLocks noChangeAspect="1" noChangeArrowheads="1"/>
          </p:cNvPicPr>
          <p:nvPr/>
        </p:nvPicPr>
        <p:blipFill>
          <a:blip r:embed="rId3"/>
          <a:srcRect l="10292" r="15300"/>
          <a:stretch>
            <a:fillRect/>
          </a:stretch>
        </p:blipFill>
        <p:spPr bwMode="auto">
          <a:xfrm>
            <a:off x="0" y="2638425"/>
            <a:ext cx="963613" cy="1295400"/>
          </a:xfrm>
          <a:prstGeom prst="rect">
            <a:avLst/>
          </a:prstGeom>
          <a:noFill/>
          <a:ln w="9525">
            <a:noFill/>
            <a:miter lim="800000"/>
            <a:headEnd/>
            <a:tailEnd/>
          </a:ln>
        </p:spPr>
      </p:pic>
      <p:sp>
        <p:nvSpPr>
          <p:cNvPr id="94211" name="Rectangle 2"/>
          <p:cNvSpPr>
            <a:spLocks noGrp="1" noChangeArrowheads="1"/>
          </p:cNvSpPr>
          <p:nvPr>
            <p:ph type="title"/>
          </p:nvPr>
        </p:nvSpPr>
        <p:spPr/>
        <p:txBody>
          <a:bodyPr/>
          <a:lstStyle/>
          <a:p>
            <a:pPr eaLnBrk="1" hangingPunct="1"/>
            <a:r>
              <a:rPr lang="es-ES" sz="4000" smtClean="0"/>
              <a:t>Factores Afectan Concentración</a:t>
            </a:r>
          </a:p>
        </p:txBody>
      </p:sp>
      <p:sp>
        <p:nvSpPr>
          <p:cNvPr id="1285123" name="Rectangle 3"/>
          <p:cNvSpPr>
            <a:spLocks noGrp="1" noChangeArrowheads="1"/>
          </p:cNvSpPr>
          <p:nvPr>
            <p:ph type="body" idx="1"/>
          </p:nvPr>
        </p:nvSpPr>
        <p:spPr>
          <a:xfrm>
            <a:off x="684213" y="1066800"/>
            <a:ext cx="7772400" cy="5638800"/>
          </a:xfrm>
        </p:spPr>
        <p:txBody>
          <a:bodyPr/>
          <a:lstStyle/>
          <a:p>
            <a:pPr eaLnBrk="1" hangingPunct="1">
              <a:lnSpc>
                <a:spcPct val="90000"/>
              </a:lnSpc>
              <a:defRPr/>
            </a:pPr>
            <a:r>
              <a:rPr lang="es-ES" smtClean="0"/>
              <a:t>Dr. Prokop demostró que jugo de naranja tiene efecto similar. </a:t>
            </a:r>
          </a:p>
          <a:p>
            <a:pPr eaLnBrk="1" hangingPunct="1">
              <a:lnSpc>
                <a:spcPct val="90000"/>
              </a:lnSpc>
              <a:defRPr/>
            </a:pPr>
            <a:r>
              <a:rPr lang="es-ES" smtClean="0"/>
              <a:t>Dr. Luft. Investigó Sangrita (tomate, naranja limón, ají, sal, azucar) y encontró similar resultado.</a:t>
            </a:r>
          </a:p>
          <a:p>
            <a:pPr eaLnBrk="1" hangingPunct="1">
              <a:lnSpc>
                <a:spcPct val="90000"/>
              </a:lnSpc>
              <a:defRPr/>
            </a:pPr>
            <a:r>
              <a:rPr lang="es-ES" smtClean="0"/>
              <a:t>Algunos autores han encontrado similares resultados con alcachofas.</a:t>
            </a:r>
          </a:p>
          <a:p>
            <a:pPr eaLnBrk="1" hangingPunct="1">
              <a:lnSpc>
                <a:spcPct val="90000"/>
              </a:lnSpc>
              <a:defRPr/>
            </a:pPr>
            <a:r>
              <a:rPr lang="es-ES" smtClean="0"/>
              <a:t>Preferible ingerir comidas ricas en albúmina y menos carbohidratos.</a:t>
            </a:r>
          </a:p>
          <a:p>
            <a:pPr eaLnBrk="1" hangingPunct="1">
              <a:lnSpc>
                <a:spcPct val="90000"/>
              </a:lnSpc>
              <a:defRPr/>
            </a:pPr>
            <a:r>
              <a:rPr lang="es-ES" smtClean="0"/>
              <a:t>Grasas son mas eficientes absorbiendo alcohol, pero pueden dañar hígado.</a:t>
            </a:r>
          </a:p>
        </p:txBody>
      </p:sp>
      <p:pic>
        <p:nvPicPr>
          <p:cNvPr id="94213" name="Picture 5" descr="Sangrita-225b"/>
          <p:cNvPicPr>
            <a:picLocks noChangeAspect="1" noChangeArrowheads="1"/>
          </p:cNvPicPr>
          <p:nvPr/>
        </p:nvPicPr>
        <p:blipFill>
          <a:blip r:embed="rId4"/>
          <a:srcRect l="9578" t="7936" b="8025"/>
          <a:stretch>
            <a:fillRect/>
          </a:stretch>
        </p:blipFill>
        <p:spPr bwMode="auto">
          <a:xfrm>
            <a:off x="7766050" y="2565400"/>
            <a:ext cx="1377950" cy="1655763"/>
          </a:xfrm>
          <a:prstGeom prst="rect">
            <a:avLst/>
          </a:prstGeom>
          <a:noFill/>
          <a:ln w="9525">
            <a:noFill/>
            <a:miter lim="800000"/>
            <a:headEnd/>
            <a:tailEnd/>
          </a:ln>
        </p:spPr>
      </p:pic>
      <p:pic>
        <p:nvPicPr>
          <p:cNvPr id="94214" name="Picture 9" descr="limones160306"/>
          <p:cNvPicPr>
            <a:picLocks noChangeAspect="1" noChangeArrowheads="1"/>
          </p:cNvPicPr>
          <p:nvPr/>
        </p:nvPicPr>
        <p:blipFill>
          <a:blip r:embed="rId5"/>
          <a:srcRect/>
          <a:stretch>
            <a:fillRect/>
          </a:stretch>
        </p:blipFill>
        <p:spPr bwMode="auto">
          <a:xfrm>
            <a:off x="7524750" y="1125538"/>
            <a:ext cx="1619250" cy="1193800"/>
          </a:xfrm>
          <a:prstGeom prst="rect">
            <a:avLst/>
          </a:prstGeom>
          <a:noFill/>
          <a:ln w="9525">
            <a:noFill/>
            <a:miter lim="800000"/>
            <a:headEnd/>
            <a:tailEnd/>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s-ES" smtClean="0"/>
              <a:t>Origen del Alcohol</a:t>
            </a:r>
          </a:p>
        </p:txBody>
      </p:sp>
      <p:sp>
        <p:nvSpPr>
          <p:cNvPr id="1127427" name="Rectangle 3"/>
          <p:cNvSpPr>
            <a:spLocks noGrp="1" noChangeArrowheads="1"/>
          </p:cNvSpPr>
          <p:nvPr>
            <p:ph type="body" idx="1"/>
          </p:nvPr>
        </p:nvSpPr>
        <p:spPr>
          <a:xfrm>
            <a:off x="1066800" y="765175"/>
            <a:ext cx="7772400" cy="5638800"/>
          </a:xfrm>
        </p:spPr>
        <p:txBody>
          <a:bodyPr/>
          <a:lstStyle/>
          <a:p>
            <a:pPr eaLnBrk="1" hangingPunct="1">
              <a:defRPr/>
            </a:pPr>
            <a:r>
              <a:rPr lang="es-ES" smtClean="0"/>
              <a:t>Fermentación continúa hasta que se agote azúcar, o hasta que alcanza alrededor de 17% de concentración de alcohol, y se mueren las levaduras. </a:t>
            </a:r>
          </a:p>
          <a:p>
            <a:pPr eaLnBrk="1" hangingPunct="1">
              <a:defRPr/>
            </a:pPr>
            <a:r>
              <a:rPr lang="es-ES" smtClean="0"/>
              <a:t>Alcohol evapora a 78.3</a:t>
            </a:r>
            <a:r>
              <a:rPr lang="en-US" smtClean="0">
                <a:cs typeface="Arial" charset="0"/>
              </a:rPr>
              <a:t>ºC agua a 100 ºC. Destilación  permite alcanzar concentraciones alcohólicas de hasta 96%. </a:t>
            </a:r>
            <a:endParaRPr lang="es-ES" smtClean="0">
              <a:cs typeface="Arial" charset="0"/>
            </a:endParaRPr>
          </a:p>
        </p:txBody>
      </p:sp>
      <p:pic>
        <p:nvPicPr>
          <p:cNvPr id="13316" name="Picture 5" descr="285f"/>
          <p:cNvPicPr>
            <a:picLocks noChangeAspect="1" noChangeArrowheads="1"/>
          </p:cNvPicPr>
          <p:nvPr/>
        </p:nvPicPr>
        <p:blipFill>
          <a:blip r:embed="rId3">
            <a:lum bright="12000" contrast="12000"/>
          </a:blip>
          <a:srcRect/>
          <a:stretch>
            <a:fillRect/>
          </a:stretch>
        </p:blipFill>
        <p:spPr bwMode="auto">
          <a:xfrm>
            <a:off x="5256213" y="4329113"/>
            <a:ext cx="3779837" cy="2528887"/>
          </a:xfrm>
          <a:prstGeom prst="rect">
            <a:avLst/>
          </a:prstGeom>
          <a:noFill/>
          <a:ln w="9525">
            <a:noFill/>
            <a:miter lim="800000"/>
            <a:headEnd/>
            <a:tailEnd/>
          </a:ln>
        </p:spPr>
      </p:pic>
      <p:pic>
        <p:nvPicPr>
          <p:cNvPr id="13317" name="Picture 9" descr="aguardiente2"/>
          <p:cNvPicPr>
            <a:picLocks noChangeAspect="1" noChangeArrowheads="1"/>
          </p:cNvPicPr>
          <p:nvPr/>
        </p:nvPicPr>
        <p:blipFill>
          <a:blip r:embed="rId4"/>
          <a:srcRect/>
          <a:stretch>
            <a:fillRect/>
          </a:stretch>
        </p:blipFill>
        <p:spPr bwMode="auto">
          <a:xfrm>
            <a:off x="34925" y="4849813"/>
            <a:ext cx="2376488" cy="2008187"/>
          </a:xfrm>
          <a:prstGeom prst="rect">
            <a:avLst/>
          </a:prstGeom>
          <a:noFill/>
          <a:ln w="9525">
            <a:noFill/>
            <a:miter lim="800000"/>
            <a:headEnd/>
            <a:tailEnd/>
          </a:ln>
        </p:spPr>
      </p:pic>
      <p:pic>
        <p:nvPicPr>
          <p:cNvPr id="13318" name="Picture 11" descr="aguardiente5"/>
          <p:cNvPicPr>
            <a:picLocks noChangeAspect="1" noChangeArrowheads="1"/>
          </p:cNvPicPr>
          <p:nvPr/>
        </p:nvPicPr>
        <p:blipFill>
          <a:blip r:embed="rId5"/>
          <a:srcRect/>
          <a:stretch>
            <a:fillRect/>
          </a:stretch>
        </p:blipFill>
        <p:spPr bwMode="auto">
          <a:xfrm>
            <a:off x="2411413" y="4779963"/>
            <a:ext cx="2808287" cy="20780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9" descr="cafe"/>
          <p:cNvPicPr>
            <a:picLocks noChangeAspect="1" noChangeArrowheads="1"/>
          </p:cNvPicPr>
          <p:nvPr/>
        </p:nvPicPr>
        <p:blipFill>
          <a:blip r:embed="rId3" cstate="print"/>
          <a:srcRect/>
          <a:stretch>
            <a:fillRect/>
          </a:stretch>
        </p:blipFill>
        <p:spPr bwMode="auto">
          <a:xfrm>
            <a:off x="0" y="0"/>
            <a:ext cx="1835150" cy="1454150"/>
          </a:xfrm>
          <a:prstGeom prst="rect">
            <a:avLst/>
          </a:prstGeom>
          <a:noFill/>
          <a:ln w="9525">
            <a:noFill/>
            <a:miter lim="800000"/>
            <a:headEnd/>
            <a:tailEnd/>
          </a:ln>
        </p:spPr>
      </p:pic>
      <p:sp>
        <p:nvSpPr>
          <p:cNvPr id="95235" name="Rectangle 2"/>
          <p:cNvSpPr>
            <a:spLocks noGrp="1" noChangeArrowheads="1"/>
          </p:cNvSpPr>
          <p:nvPr>
            <p:ph type="title"/>
          </p:nvPr>
        </p:nvSpPr>
        <p:spPr/>
        <p:txBody>
          <a:bodyPr/>
          <a:lstStyle/>
          <a:p>
            <a:pPr eaLnBrk="1" hangingPunct="1"/>
            <a:r>
              <a:rPr lang="es-ES" smtClean="0"/>
              <a:t>Efectos del Café</a:t>
            </a:r>
          </a:p>
        </p:txBody>
      </p:sp>
      <p:sp>
        <p:nvSpPr>
          <p:cNvPr id="1287195" name="Rectangle 27"/>
          <p:cNvSpPr>
            <a:spLocks noGrp="1" noChangeArrowheads="1"/>
          </p:cNvSpPr>
          <p:nvPr>
            <p:ph type="body" idx="1"/>
          </p:nvPr>
        </p:nvSpPr>
        <p:spPr>
          <a:xfrm>
            <a:off x="1066800" y="1628775"/>
            <a:ext cx="7772400" cy="2016125"/>
          </a:xfrm>
        </p:spPr>
        <p:txBody>
          <a:bodyPr/>
          <a:lstStyle/>
          <a:p>
            <a:pPr eaLnBrk="1" hangingPunct="1">
              <a:defRPr/>
            </a:pPr>
            <a:endParaRPr lang="es-ES" smtClean="0"/>
          </a:p>
        </p:txBody>
      </p:sp>
      <p:graphicFrame>
        <p:nvGraphicFramePr>
          <p:cNvPr id="1287194" name="Group 26"/>
          <p:cNvGraphicFramePr>
            <a:graphicFrameLocks noGrp="1"/>
          </p:cNvGraphicFramePr>
          <p:nvPr>
            <p:ph type="tbl" idx="1"/>
          </p:nvPr>
        </p:nvGraphicFramePr>
        <p:xfrm>
          <a:off x="1116013" y="2857500"/>
          <a:ext cx="7772400" cy="2989263"/>
        </p:xfrm>
        <a:graphic>
          <a:graphicData uri="http://schemas.openxmlformats.org/drawingml/2006/table">
            <a:tbl>
              <a:tblPr/>
              <a:tblGrid>
                <a:gridCol w="2590800"/>
                <a:gridCol w="2590800"/>
                <a:gridCol w="2590800"/>
              </a:tblGrid>
              <a:tr h="747713">
                <a:tc>
                  <a:txBody>
                    <a:bodyPr/>
                    <a:lstStyle/>
                    <a:p>
                      <a:pPr marL="0" marR="0" lvl="0" indent="0" algn="l" defTabSz="914400" rtl="0" eaLnBrk="1" fontAlgn="base" latinLnBrk="0" hangingPunct="1">
                        <a:lnSpc>
                          <a:spcPct val="100000"/>
                        </a:lnSpc>
                        <a:spcBef>
                          <a:spcPct val="20000"/>
                        </a:spcBef>
                        <a:spcAft>
                          <a:spcPct val="0"/>
                        </a:spcAft>
                        <a:buClr>
                          <a:srgbClr val="FF0000"/>
                        </a:buClr>
                        <a:buSzPct val="75000"/>
                        <a:buFont typeface="Wingdings" pitchFamily="2" charset="2"/>
                        <a:buNone/>
                        <a:tabLst/>
                      </a:pPr>
                      <a:endParaRPr kumimoji="0" lang="es-ES" sz="28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Pct val="75000"/>
                        <a:buFont typeface="Wingdings" pitchFamily="2" charset="2"/>
                        <a:buNone/>
                        <a:tabLst/>
                      </a:pPr>
                      <a:r>
                        <a:rPr kumimoji="0" lang="es-ES" sz="2800" b="0" i="0" u="none" strike="noStrike" cap="none" normalizeH="0" baseline="0" smtClean="0">
                          <a:ln>
                            <a:noFill/>
                          </a:ln>
                          <a:solidFill>
                            <a:schemeClr val="tx1"/>
                          </a:solidFill>
                          <a:effectLst>
                            <a:outerShdw blurRad="38100" dist="38100" dir="2700000" algn="tl">
                              <a:srgbClr val="000000"/>
                            </a:outerShdw>
                          </a:effectLst>
                          <a:latin typeface="Arial" charset="0"/>
                        </a:rPr>
                        <a:t>Sin Café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Pct val="75000"/>
                        <a:buFont typeface="Wingdings" pitchFamily="2" charset="2"/>
                        <a:buNone/>
                        <a:tabLst/>
                      </a:pPr>
                      <a:r>
                        <a:rPr kumimoji="0" lang="es-ES" sz="2800" b="0" i="0" u="none" strike="noStrike" cap="none" normalizeH="0" baseline="0" smtClean="0">
                          <a:ln>
                            <a:noFill/>
                          </a:ln>
                          <a:solidFill>
                            <a:schemeClr val="tx1"/>
                          </a:solidFill>
                          <a:effectLst>
                            <a:outerShdw blurRad="38100" dist="38100" dir="2700000" algn="tl">
                              <a:srgbClr val="000000"/>
                            </a:outerShdw>
                          </a:effectLst>
                          <a:latin typeface="Arial" charset="0"/>
                        </a:rPr>
                        <a:t>Con Café</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7713">
                <a:tc>
                  <a:txBody>
                    <a:bodyPr/>
                    <a:lstStyle/>
                    <a:p>
                      <a:pPr marL="0" marR="0" lvl="0" indent="0" algn="l" defTabSz="914400" rtl="0" eaLnBrk="1" fontAlgn="base" latinLnBrk="0" hangingPunct="1">
                        <a:lnSpc>
                          <a:spcPct val="100000"/>
                        </a:lnSpc>
                        <a:spcBef>
                          <a:spcPct val="20000"/>
                        </a:spcBef>
                        <a:spcAft>
                          <a:spcPct val="0"/>
                        </a:spcAft>
                        <a:buClr>
                          <a:srgbClr val="FF0000"/>
                        </a:buClr>
                        <a:buSzPct val="75000"/>
                        <a:buFont typeface="Wingdings" pitchFamily="2" charset="2"/>
                        <a:buNone/>
                        <a:tabLst/>
                      </a:pPr>
                      <a:r>
                        <a:rPr kumimoji="0" lang="es-ES" sz="2800" b="0" i="0" u="none" strike="noStrike" cap="none" normalizeH="0" baseline="0" smtClean="0">
                          <a:ln>
                            <a:noFill/>
                          </a:ln>
                          <a:solidFill>
                            <a:schemeClr val="tx1"/>
                          </a:solidFill>
                          <a:effectLst>
                            <a:outerShdw blurRad="38100" dist="38100" dir="2700000" algn="tl">
                              <a:srgbClr val="000000"/>
                            </a:outerShdw>
                          </a:effectLst>
                          <a:latin typeface="Arial" charset="0"/>
                        </a:rPr>
                        <a:t>90 minutos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Pct val="75000"/>
                        <a:buFont typeface="Wingdings" pitchFamily="2" charset="2"/>
                        <a:buNone/>
                        <a:tabLst/>
                      </a:pPr>
                      <a:r>
                        <a:rPr kumimoji="0" lang="es-ES" sz="2800" b="0" i="0" u="none" strike="noStrike" cap="none" normalizeH="0" baseline="0" smtClean="0">
                          <a:ln>
                            <a:noFill/>
                          </a:ln>
                          <a:solidFill>
                            <a:schemeClr val="tx1"/>
                          </a:solidFill>
                          <a:effectLst>
                            <a:outerShdw blurRad="38100" dist="38100" dir="2700000" algn="tl">
                              <a:srgbClr val="000000"/>
                            </a:outerShdw>
                          </a:effectLst>
                          <a:latin typeface="Arial" charset="0"/>
                        </a:rPr>
                        <a:t>0.71%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Pct val="75000"/>
                        <a:buFont typeface="Wingdings" pitchFamily="2" charset="2"/>
                        <a:buNone/>
                        <a:tabLst/>
                      </a:pPr>
                      <a:r>
                        <a:rPr kumimoji="0" lang="es-ES" sz="2800" b="0" i="0" u="none" strike="noStrike" cap="none" normalizeH="0" baseline="0" smtClean="0">
                          <a:ln>
                            <a:noFill/>
                          </a:ln>
                          <a:solidFill>
                            <a:schemeClr val="tx1"/>
                          </a:solidFill>
                          <a:effectLst>
                            <a:outerShdw blurRad="38100" dist="38100" dir="2700000" algn="tl">
                              <a:srgbClr val="000000"/>
                            </a:outerShdw>
                          </a:effectLst>
                          <a:latin typeface="Arial" charset="0"/>
                        </a:rPr>
                        <a:t>0.83%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6125">
                <a:tc>
                  <a:txBody>
                    <a:bodyPr/>
                    <a:lstStyle/>
                    <a:p>
                      <a:pPr marL="0" marR="0" lvl="0" indent="0" algn="l" defTabSz="914400" rtl="0" eaLnBrk="1" fontAlgn="base" latinLnBrk="0" hangingPunct="1">
                        <a:lnSpc>
                          <a:spcPct val="100000"/>
                        </a:lnSpc>
                        <a:spcBef>
                          <a:spcPct val="20000"/>
                        </a:spcBef>
                        <a:spcAft>
                          <a:spcPct val="0"/>
                        </a:spcAft>
                        <a:buClr>
                          <a:srgbClr val="FF0000"/>
                        </a:buClr>
                        <a:buSzPct val="75000"/>
                        <a:buFont typeface="Wingdings" pitchFamily="2" charset="2"/>
                        <a:buNone/>
                        <a:tabLst/>
                      </a:pPr>
                      <a:r>
                        <a:rPr kumimoji="0" lang="es-ES" sz="2800" b="0" i="0" u="none" strike="noStrike" cap="none" normalizeH="0" baseline="0" smtClean="0">
                          <a:ln>
                            <a:noFill/>
                          </a:ln>
                          <a:solidFill>
                            <a:schemeClr val="tx1"/>
                          </a:solidFill>
                          <a:effectLst>
                            <a:outerShdw blurRad="38100" dist="38100" dir="2700000" algn="tl">
                              <a:srgbClr val="000000"/>
                            </a:outerShdw>
                          </a:effectLst>
                          <a:latin typeface="Arial" charset="0"/>
                        </a:rPr>
                        <a:t>120 minutos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Pct val="75000"/>
                        <a:buFont typeface="Wingdings" pitchFamily="2" charset="2"/>
                        <a:buNone/>
                        <a:tabLst/>
                      </a:pPr>
                      <a:r>
                        <a:rPr kumimoji="0" lang="es-ES" sz="2800" b="0" i="0" u="none" strike="noStrike" cap="none" normalizeH="0" baseline="0" smtClean="0">
                          <a:ln>
                            <a:noFill/>
                          </a:ln>
                          <a:solidFill>
                            <a:schemeClr val="tx1"/>
                          </a:solidFill>
                          <a:effectLst>
                            <a:outerShdw blurRad="38100" dist="38100" dir="2700000" algn="tl">
                              <a:srgbClr val="000000"/>
                            </a:outerShdw>
                          </a:effectLst>
                          <a:latin typeface="Arial" charset="0"/>
                        </a:rPr>
                        <a:t>0.84%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Pct val="75000"/>
                        <a:buFont typeface="Wingdings" pitchFamily="2" charset="2"/>
                        <a:buNone/>
                        <a:tabLst/>
                      </a:pPr>
                      <a:r>
                        <a:rPr kumimoji="0" lang="es-ES" sz="2800" b="0" i="0" u="none" strike="noStrike" cap="none" normalizeH="0" baseline="0" smtClean="0">
                          <a:ln>
                            <a:noFill/>
                          </a:ln>
                          <a:solidFill>
                            <a:schemeClr val="tx1"/>
                          </a:solidFill>
                          <a:effectLst>
                            <a:outerShdw blurRad="38100" dist="38100" dir="2700000" algn="tl">
                              <a:srgbClr val="000000"/>
                            </a:outerShdw>
                          </a:effectLst>
                          <a:latin typeface="Arial" charset="0"/>
                        </a:rPr>
                        <a:t>0.93%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7713">
                <a:tc>
                  <a:txBody>
                    <a:bodyPr/>
                    <a:lstStyle/>
                    <a:p>
                      <a:pPr marL="0" marR="0" lvl="0" indent="0" algn="l" defTabSz="914400" rtl="0" eaLnBrk="1" fontAlgn="base" latinLnBrk="0" hangingPunct="1">
                        <a:lnSpc>
                          <a:spcPct val="100000"/>
                        </a:lnSpc>
                        <a:spcBef>
                          <a:spcPct val="20000"/>
                        </a:spcBef>
                        <a:spcAft>
                          <a:spcPct val="0"/>
                        </a:spcAft>
                        <a:buClr>
                          <a:srgbClr val="FF0000"/>
                        </a:buClr>
                        <a:buSzPct val="75000"/>
                        <a:buFont typeface="Wingdings" pitchFamily="2" charset="2"/>
                        <a:buNone/>
                        <a:tabLst/>
                      </a:pPr>
                      <a:r>
                        <a:rPr kumimoji="0" lang="es-ES" sz="2800" b="0" i="0" u="none" strike="noStrike" cap="none" normalizeH="0" baseline="0" smtClean="0">
                          <a:ln>
                            <a:noFill/>
                          </a:ln>
                          <a:solidFill>
                            <a:schemeClr val="tx1"/>
                          </a:solidFill>
                          <a:effectLst>
                            <a:outerShdw blurRad="38100" dist="38100" dir="2700000" algn="tl">
                              <a:srgbClr val="000000"/>
                            </a:outerShdw>
                          </a:effectLst>
                          <a:latin typeface="Arial" charset="0"/>
                        </a:rPr>
                        <a:t>180 minutos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Pct val="75000"/>
                        <a:buFont typeface="Wingdings" pitchFamily="2" charset="2"/>
                        <a:buNone/>
                        <a:tabLst/>
                      </a:pPr>
                      <a:r>
                        <a:rPr kumimoji="0" lang="es-ES" sz="2800" b="0" i="0" u="none" strike="noStrike" cap="none" normalizeH="0" baseline="0" smtClean="0">
                          <a:ln>
                            <a:noFill/>
                          </a:ln>
                          <a:solidFill>
                            <a:schemeClr val="tx1"/>
                          </a:solidFill>
                          <a:effectLst>
                            <a:outerShdw blurRad="38100" dist="38100" dir="2700000" algn="tl">
                              <a:srgbClr val="000000"/>
                            </a:outerShdw>
                          </a:effectLst>
                          <a:latin typeface="Arial" charset="0"/>
                        </a:rPr>
                        <a:t>0.60%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Pct val="75000"/>
                        <a:buFont typeface="Wingdings" pitchFamily="2" charset="2"/>
                        <a:buNone/>
                        <a:tabLst/>
                      </a:pPr>
                      <a:r>
                        <a:rPr kumimoji="0" lang="es-ES" sz="2800" b="0" i="0" u="none" strike="noStrike" cap="none" normalizeH="0" baseline="0" dirty="0" smtClean="0">
                          <a:ln>
                            <a:noFill/>
                          </a:ln>
                          <a:solidFill>
                            <a:schemeClr val="tx1"/>
                          </a:solidFill>
                          <a:effectLst>
                            <a:outerShdw blurRad="38100" dist="38100" dir="2700000" algn="tl">
                              <a:srgbClr val="000000"/>
                            </a:outerShdw>
                          </a:effectLst>
                          <a:latin typeface="Arial" charset="0"/>
                        </a:rPr>
                        <a:t>0.81%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s-ES" smtClean="0"/>
              <a:t>Efectos Alcohol en Organismo</a:t>
            </a:r>
          </a:p>
        </p:txBody>
      </p:sp>
      <p:sp>
        <p:nvSpPr>
          <p:cNvPr id="1264643" name="Rectangle 3"/>
          <p:cNvSpPr>
            <a:spLocks noGrp="1" noChangeArrowheads="1"/>
          </p:cNvSpPr>
          <p:nvPr>
            <p:ph type="body" idx="1"/>
          </p:nvPr>
        </p:nvSpPr>
        <p:spPr>
          <a:xfrm>
            <a:off x="881063" y="765175"/>
            <a:ext cx="8228012" cy="5940425"/>
          </a:xfrm>
        </p:spPr>
        <p:txBody>
          <a:bodyPr/>
          <a:lstStyle/>
          <a:p>
            <a:pPr eaLnBrk="1" hangingPunct="1">
              <a:lnSpc>
                <a:spcPct val="80000"/>
              </a:lnSpc>
              <a:defRPr/>
            </a:pPr>
            <a:r>
              <a:rPr lang="es-ES" sz="2800" smtClean="0"/>
              <a:t>En hígado células hepáticas lo metabolizan transformándolo en  Acetaldehído y luego en Acetato</a:t>
            </a:r>
          </a:p>
          <a:p>
            <a:pPr eaLnBrk="1" hangingPunct="1">
              <a:lnSpc>
                <a:spcPct val="80000"/>
              </a:lnSpc>
              <a:defRPr/>
            </a:pPr>
            <a:r>
              <a:rPr lang="es-ES" sz="2800" smtClean="0"/>
              <a:t>Exceso ocasiona desgaste reservas glucógeno en hígado y músculos. Falta de este disminuye azúcares en sangre y provoca sensación debilidad y agotamiento. </a:t>
            </a:r>
          </a:p>
          <a:p>
            <a:pPr eaLnBrk="1" hangingPunct="1">
              <a:lnSpc>
                <a:spcPct val="80000"/>
              </a:lnSpc>
              <a:defRPr/>
            </a:pPr>
            <a:r>
              <a:rPr lang="es-ES" sz="2800" smtClean="0"/>
              <a:t>Si hígado no alcanza desdoblar todo el etanol ingerido, este acumula en torrente sanguíneo</a:t>
            </a:r>
          </a:p>
          <a:p>
            <a:pPr eaLnBrk="1" hangingPunct="1">
              <a:lnSpc>
                <a:spcPct val="80000"/>
              </a:lnSpc>
              <a:defRPr/>
            </a:pPr>
            <a:r>
              <a:rPr lang="es-ES" sz="2800" smtClean="0"/>
              <a:t>Entre 90 y 120 minutos de ultima ingesta se registra el máximo nivel de alcohol en la sangre. </a:t>
            </a:r>
          </a:p>
          <a:p>
            <a:pPr eaLnBrk="1" hangingPunct="1">
              <a:lnSpc>
                <a:spcPct val="80000"/>
              </a:lnSpc>
              <a:defRPr/>
            </a:pPr>
            <a:r>
              <a:rPr lang="es-ES" sz="2800" smtClean="0"/>
              <a:t>En riñones inhibe función de hormona vasopresina, ocasionando mayor eliminación de agua. Agua que organismo necesita obtenida órganos como cerebro. </a:t>
            </a:r>
          </a:p>
        </p:txBody>
      </p:sp>
      <p:pic>
        <p:nvPicPr>
          <p:cNvPr id="96260" name="Picture 5" descr="anat_pancreas_higado"/>
          <p:cNvPicPr>
            <a:picLocks noChangeAspect="1" noChangeArrowheads="1"/>
          </p:cNvPicPr>
          <p:nvPr/>
        </p:nvPicPr>
        <p:blipFill>
          <a:blip r:embed="rId3"/>
          <a:srcRect/>
          <a:stretch>
            <a:fillRect/>
          </a:stretch>
        </p:blipFill>
        <p:spPr bwMode="auto">
          <a:xfrm>
            <a:off x="0" y="0"/>
            <a:ext cx="1258888" cy="1231900"/>
          </a:xfrm>
          <a:prstGeom prst="rect">
            <a:avLst/>
          </a:prstGeom>
          <a:noFill/>
          <a:ln w="9525">
            <a:noFill/>
            <a:miter lim="800000"/>
            <a:headEnd/>
            <a:tailEnd/>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539750" y="-17463"/>
            <a:ext cx="8604250" cy="1143001"/>
          </a:xfrm>
        </p:spPr>
        <p:txBody>
          <a:bodyPr/>
          <a:lstStyle/>
          <a:p>
            <a:pPr eaLnBrk="1" hangingPunct="1"/>
            <a:r>
              <a:rPr lang="es-ES" sz="4000" smtClean="0"/>
              <a:t>Efectos Etanol Sobre Cerebro</a:t>
            </a:r>
          </a:p>
        </p:txBody>
      </p:sp>
      <p:sp>
        <p:nvSpPr>
          <p:cNvPr id="1229827" name="Rectangle 3"/>
          <p:cNvSpPr>
            <a:spLocks noGrp="1" noChangeArrowheads="1"/>
          </p:cNvSpPr>
          <p:nvPr>
            <p:ph type="body" idx="1"/>
          </p:nvPr>
        </p:nvSpPr>
        <p:spPr/>
        <p:txBody>
          <a:bodyPr/>
          <a:lstStyle/>
          <a:p>
            <a:pPr eaLnBrk="1" hangingPunct="1">
              <a:lnSpc>
                <a:spcPct val="80000"/>
              </a:lnSpc>
              <a:defRPr/>
            </a:pPr>
            <a:r>
              <a:rPr lang="es-ES" sz="2000" smtClean="0"/>
              <a:t>Etanol rápidamente absorbido por torrente sanguíneo, alcanzando el cerebro y el resto de las células del cuerpo. Por pequeño tanaño capaz cruzar Barrera hematoencefálica del cerebro. </a:t>
            </a:r>
          </a:p>
          <a:p>
            <a:pPr eaLnBrk="1" hangingPunct="1">
              <a:lnSpc>
                <a:spcPct val="80000"/>
              </a:lnSpc>
              <a:defRPr/>
            </a:pPr>
            <a:r>
              <a:rPr lang="es-ES" sz="2000" smtClean="0"/>
              <a:t>En cerebro libera dopamina y endorfina produciendo euforia.</a:t>
            </a:r>
          </a:p>
          <a:p>
            <a:pPr eaLnBrk="1" hangingPunct="1">
              <a:lnSpc>
                <a:spcPct val="80000"/>
              </a:lnSpc>
              <a:defRPr/>
            </a:pPr>
            <a:r>
              <a:rPr lang="es-ES" sz="2000" smtClean="0"/>
              <a:t>Efecto depresivo siguiente al potenciar actividad canales BK de potasio, disminuyendo excitabilidad de la neurona.</a:t>
            </a:r>
          </a:p>
          <a:p>
            <a:pPr eaLnBrk="1" hangingPunct="1">
              <a:lnSpc>
                <a:spcPct val="80000"/>
              </a:lnSpc>
              <a:defRPr/>
            </a:pPr>
            <a:r>
              <a:rPr lang="es-ES" sz="2000" smtClean="0"/>
              <a:t>Incrementa eficacia de neurotransmisor inhibidor GABA, retardando o inhibiendo impulso nervioso </a:t>
            </a:r>
          </a:p>
          <a:p>
            <a:pPr eaLnBrk="1" hangingPunct="1">
              <a:lnSpc>
                <a:spcPct val="80000"/>
              </a:lnSpc>
              <a:defRPr/>
            </a:pPr>
            <a:r>
              <a:rPr lang="es-ES" sz="2000" smtClean="0"/>
              <a:t>Efectos sobre la GABA similares a los benzodiazepinas.</a:t>
            </a:r>
          </a:p>
          <a:p>
            <a:pPr eaLnBrk="1" hangingPunct="1">
              <a:lnSpc>
                <a:spcPct val="80000"/>
              </a:lnSpc>
              <a:defRPr/>
            </a:pPr>
            <a:r>
              <a:rPr lang="es-ES" sz="2000" smtClean="0"/>
              <a:t>Usado por mucho tiempo, cambia número y tipo receptores GABA, causando cambios violentos en comportamiento individuo.</a:t>
            </a:r>
          </a:p>
          <a:p>
            <a:pPr eaLnBrk="1" hangingPunct="1">
              <a:lnSpc>
                <a:spcPct val="80000"/>
              </a:lnSpc>
              <a:defRPr/>
            </a:pPr>
            <a:r>
              <a:rPr lang="es-ES" sz="2000" smtClean="0"/>
              <a:t>El etanol provocando muerte de neuronas por incremento concentración intracelular de calcio, que aumenta secreción proteasas, que degradan proteínas celulares.</a:t>
            </a:r>
          </a:p>
        </p:txBody>
      </p:sp>
      <p:pic>
        <p:nvPicPr>
          <p:cNvPr id="97284" name="Picture 6" descr="cerebro"/>
          <p:cNvPicPr>
            <a:picLocks noChangeAspect="1" noChangeArrowheads="1"/>
          </p:cNvPicPr>
          <p:nvPr/>
        </p:nvPicPr>
        <p:blipFill>
          <a:blip r:embed="rId3"/>
          <a:srcRect/>
          <a:stretch>
            <a:fillRect/>
          </a:stretch>
        </p:blipFill>
        <p:spPr bwMode="auto">
          <a:xfrm>
            <a:off x="6948488" y="5283200"/>
            <a:ext cx="2195512" cy="15748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s-ES" smtClean="0"/>
              <a:t>Otros Efectos del Alcohol</a:t>
            </a:r>
          </a:p>
        </p:txBody>
      </p:sp>
      <p:sp>
        <p:nvSpPr>
          <p:cNvPr id="1297411" name="Rectangle 3"/>
          <p:cNvSpPr>
            <a:spLocks noGrp="1" noChangeArrowheads="1"/>
          </p:cNvSpPr>
          <p:nvPr>
            <p:ph type="body" idx="1"/>
          </p:nvPr>
        </p:nvSpPr>
        <p:spPr/>
        <p:txBody>
          <a:bodyPr/>
          <a:lstStyle/>
          <a:p>
            <a:pPr eaLnBrk="1" hangingPunct="1">
              <a:lnSpc>
                <a:spcPct val="90000"/>
              </a:lnSpc>
              <a:defRPr/>
            </a:pPr>
            <a:r>
              <a:rPr lang="es-ES" sz="2800" smtClean="0"/>
              <a:t>Aparato digestivo</a:t>
            </a:r>
          </a:p>
          <a:p>
            <a:pPr lvl="1" eaLnBrk="1" hangingPunct="1">
              <a:lnSpc>
                <a:spcPct val="90000"/>
              </a:lnSpc>
              <a:defRPr/>
            </a:pPr>
            <a:r>
              <a:rPr lang="es-ES" sz="2400" smtClean="0"/>
              <a:t>Aumento de la secreción de ácido clorhídrico y gastrina.</a:t>
            </a:r>
          </a:p>
          <a:p>
            <a:pPr lvl="1" eaLnBrk="1" hangingPunct="1">
              <a:lnSpc>
                <a:spcPct val="90000"/>
              </a:lnSpc>
              <a:defRPr/>
            </a:pPr>
            <a:r>
              <a:rPr lang="es-ES" sz="2400" smtClean="0"/>
              <a:t>A dosis altas inhibe el peristaltismo intestinal.</a:t>
            </a:r>
          </a:p>
          <a:p>
            <a:pPr lvl="1" eaLnBrk="1" hangingPunct="1">
              <a:lnSpc>
                <a:spcPct val="90000"/>
              </a:lnSpc>
              <a:defRPr/>
            </a:pPr>
            <a:r>
              <a:rPr lang="es-ES" sz="2400" smtClean="0"/>
              <a:t>Estimula adenilciclasa, lo que aumenta la secreción intestinal, agua  y sodio intestinal.</a:t>
            </a:r>
          </a:p>
          <a:p>
            <a:pPr eaLnBrk="1" hangingPunct="1">
              <a:lnSpc>
                <a:spcPct val="90000"/>
              </a:lnSpc>
              <a:defRPr/>
            </a:pPr>
            <a:r>
              <a:rPr lang="es-ES" sz="2800" smtClean="0"/>
              <a:t>Riñón</a:t>
            </a:r>
          </a:p>
          <a:p>
            <a:pPr lvl="1" eaLnBrk="1" hangingPunct="1">
              <a:lnSpc>
                <a:spcPct val="90000"/>
              </a:lnSpc>
              <a:defRPr/>
            </a:pPr>
            <a:r>
              <a:rPr lang="es-ES" sz="2400" smtClean="0"/>
              <a:t>Inhibe la liberación de ADH, aumentado la diuresis y excreción ácido úrico.</a:t>
            </a:r>
          </a:p>
          <a:p>
            <a:pPr eaLnBrk="1" hangingPunct="1">
              <a:lnSpc>
                <a:spcPct val="90000"/>
              </a:lnSpc>
              <a:defRPr/>
            </a:pPr>
            <a:r>
              <a:rPr lang="es-ES" sz="2800" smtClean="0"/>
              <a:t>Aparato genital </a:t>
            </a:r>
          </a:p>
          <a:p>
            <a:pPr lvl="1" eaLnBrk="1" hangingPunct="1">
              <a:lnSpc>
                <a:spcPct val="90000"/>
              </a:lnSpc>
              <a:defRPr/>
            </a:pPr>
            <a:r>
              <a:rPr lang="es-ES" sz="2400" smtClean="0"/>
              <a:t>Inhibe la líbido en el hombre y la potencia sexual.</a:t>
            </a:r>
          </a:p>
          <a:p>
            <a:pPr lvl="1" eaLnBrk="1" hangingPunct="1">
              <a:lnSpc>
                <a:spcPct val="90000"/>
              </a:lnSpc>
              <a:defRPr/>
            </a:pPr>
            <a:r>
              <a:rPr lang="es-ES" sz="2400" smtClean="0"/>
              <a:t>En dosis bajas puede causar anorgasmia.</a:t>
            </a:r>
          </a:p>
          <a:p>
            <a:pPr lvl="1" eaLnBrk="1" hangingPunct="1">
              <a:lnSpc>
                <a:spcPct val="90000"/>
              </a:lnSpc>
              <a:defRPr/>
            </a:pPr>
            <a:r>
              <a:rPr lang="es-ES" sz="2400" smtClean="0"/>
              <a:t>Produce relajación de utero a dosis altas.</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descr="Capel.jpg"/>
          <p:cNvPicPr>
            <a:picLocks noChangeAspect="1" noChangeArrowheads="1"/>
          </p:cNvPicPr>
          <p:nvPr/>
        </p:nvPicPr>
        <p:blipFill>
          <a:blip r:embed="rId3">
            <a:lum bright="12000"/>
          </a:blip>
          <a:srcRect/>
          <a:stretch>
            <a:fillRect/>
          </a:stretch>
        </p:blipFill>
        <p:spPr bwMode="auto">
          <a:xfrm>
            <a:off x="1568450" y="179388"/>
            <a:ext cx="6819900" cy="6588125"/>
          </a:xfrm>
          <a:prstGeom prst="rect">
            <a:avLst/>
          </a:prstGeom>
          <a:noFill/>
          <a:ln w="9525">
            <a:noFill/>
            <a:miter lim="800000"/>
            <a:headEnd/>
            <a:tailEnd/>
          </a:ln>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s-ES" smtClean="0"/>
              <a:t>Concentraciones</a:t>
            </a:r>
          </a:p>
        </p:txBody>
      </p:sp>
      <p:sp>
        <p:nvSpPr>
          <p:cNvPr id="1183747" name="Rectangle 3"/>
          <p:cNvSpPr>
            <a:spLocks noGrp="1" noChangeArrowheads="1"/>
          </p:cNvSpPr>
          <p:nvPr>
            <p:ph type="body" idx="1"/>
          </p:nvPr>
        </p:nvSpPr>
        <p:spPr/>
        <p:txBody>
          <a:bodyPr/>
          <a:lstStyle/>
          <a:p>
            <a:pPr eaLnBrk="1" hangingPunct="1">
              <a:lnSpc>
                <a:spcPct val="90000"/>
              </a:lnSpc>
              <a:defRPr/>
            </a:pPr>
            <a:r>
              <a:rPr lang="es-ES" smtClean="0"/>
              <a:t>% por Volumen (ABV)</a:t>
            </a:r>
          </a:p>
          <a:p>
            <a:pPr lvl="1" eaLnBrk="1" hangingPunct="1">
              <a:lnSpc>
                <a:spcPct val="90000"/>
              </a:lnSpc>
              <a:defRPr/>
            </a:pPr>
            <a:r>
              <a:rPr lang="es-ES_tradnl" smtClean="0"/>
              <a:t>Tambien conocido como </a:t>
            </a:r>
            <a:r>
              <a:rPr lang="en-US" smtClean="0">
                <a:cs typeface="Arial" charset="0"/>
              </a:rPr>
              <a:t>ºGL o º Gay- Lussac.</a:t>
            </a:r>
            <a:endParaRPr lang="es-ES" smtClean="0"/>
          </a:p>
          <a:p>
            <a:pPr lvl="1" eaLnBrk="1" hangingPunct="1">
              <a:lnSpc>
                <a:spcPct val="90000"/>
              </a:lnSpc>
              <a:defRPr/>
            </a:pPr>
            <a:r>
              <a:rPr lang="es-ES" smtClean="0"/>
              <a:t>Volumen alcohol / volumen total x 100.</a:t>
            </a:r>
          </a:p>
          <a:p>
            <a:pPr eaLnBrk="1" hangingPunct="1">
              <a:lnSpc>
                <a:spcPct val="90000"/>
              </a:lnSpc>
              <a:defRPr/>
            </a:pPr>
            <a:r>
              <a:rPr lang="es-ES_tradnl" smtClean="0"/>
              <a:t>% por Peso (ABW)</a:t>
            </a:r>
          </a:p>
          <a:p>
            <a:pPr lvl="1" eaLnBrk="1" hangingPunct="1">
              <a:lnSpc>
                <a:spcPct val="90000"/>
              </a:lnSpc>
              <a:defRPr/>
            </a:pPr>
            <a:r>
              <a:rPr lang="es-ES_tradnl" smtClean="0"/>
              <a:t>Peso alcohol / peso total x100.</a:t>
            </a:r>
          </a:p>
          <a:p>
            <a:pPr lvl="1" eaLnBrk="1" hangingPunct="1">
              <a:lnSpc>
                <a:spcPct val="90000"/>
              </a:lnSpc>
              <a:defRPr/>
            </a:pPr>
            <a:r>
              <a:rPr lang="es-ES_tradnl" smtClean="0"/>
              <a:t>Densidad alcohol 80% de agua= abw 20%&lt; abv.</a:t>
            </a:r>
            <a:endParaRPr lang="es-ES" smtClean="0"/>
          </a:p>
          <a:p>
            <a:pPr eaLnBrk="1" hangingPunct="1">
              <a:lnSpc>
                <a:spcPct val="90000"/>
              </a:lnSpc>
              <a:defRPr/>
            </a:pPr>
            <a:r>
              <a:rPr lang="en-US" smtClean="0">
                <a:cs typeface="Arial" charset="0"/>
              </a:rPr>
              <a:t>ºProof</a:t>
            </a:r>
          </a:p>
          <a:p>
            <a:pPr lvl="1" eaLnBrk="1" hangingPunct="1">
              <a:lnSpc>
                <a:spcPct val="90000"/>
              </a:lnSpc>
              <a:defRPr/>
            </a:pPr>
            <a:r>
              <a:rPr lang="en-US" smtClean="0">
                <a:cs typeface="Arial" charset="0"/>
              </a:rPr>
              <a:t>Aproximadamente ABV x 2</a:t>
            </a:r>
          </a:p>
          <a:p>
            <a:pPr lvl="1" eaLnBrk="1" hangingPunct="1">
              <a:lnSpc>
                <a:spcPct val="90000"/>
              </a:lnSpc>
              <a:defRPr/>
            </a:pPr>
            <a:r>
              <a:rPr lang="en-US" smtClean="0">
                <a:cs typeface="Arial" charset="0"/>
              </a:rPr>
              <a:t>100 º Proof es el alcohol que no apaga polvora.</a:t>
            </a:r>
            <a:endParaRPr lang="es-ES" smtClean="0">
              <a:cs typeface="Arial" charset="0"/>
            </a:endParaRPr>
          </a:p>
        </p:txBody>
      </p:sp>
    </p:spTree>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smtClean="0"/>
              <a:t>Concentracion en Sangre</a:t>
            </a:r>
            <a:endParaRPr lang="es-ES" smtClean="0"/>
          </a:p>
        </p:txBody>
      </p:sp>
      <p:sp>
        <p:nvSpPr>
          <p:cNvPr id="1262595" name="Rectangle 3"/>
          <p:cNvSpPr>
            <a:spLocks noGrp="1" noChangeArrowheads="1"/>
          </p:cNvSpPr>
          <p:nvPr>
            <p:ph type="body" idx="1"/>
          </p:nvPr>
        </p:nvSpPr>
        <p:spPr/>
        <p:txBody>
          <a:bodyPr/>
          <a:lstStyle/>
          <a:p>
            <a:pPr eaLnBrk="1" hangingPunct="1">
              <a:lnSpc>
                <a:spcPct val="90000"/>
              </a:lnSpc>
              <a:defRPr/>
            </a:pPr>
            <a:r>
              <a:rPr lang="es-ES" sz="2400" smtClean="0"/>
              <a:t>Niveles alcohol cerebro difíciles medir.</a:t>
            </a:r>
          </a:p>
          <a:p>
            <a:pPr eaLnBrk="1" hangingPunct="1">
              <a:lnSpc>
                <a:spcPct val="90000"/>
              </a:lnSpc>
              <a:defRPr/>
            </a:pPr>
            <a:r>
              <a:rPr lang="es-ES" sz="2400" smtClean="0"/>
              <a:t>Por esto niveles en sangre se usan</a:t>
            </a:r>
          </a:p>
          <a:p>
            <a:pPr lvl="1" eaLnBrk="1" hangingPunct="1">
              <a:lnSpc>
                <a:spcPct val="90000"/>
              </a:lnSpc>
              <a:defRPr/>
            </a:pPr>
            <a:r>
              <a:rPr lang="es-ES" sz="2000" smtClean="0"/>
              <a:t>0,05% empieza exhibir un impedimiento mental medible</a:t>
            </a:r>
          </a:p>
          <a:p>
            <a:pPr lvl="1" eaLnBrk="1" hangingPunct="1">
              <a:lnSpc>
                <a:spcPct val="90000"/>
              </a:lnSpc>
              <a:defRPr/>
            </a:pPr>
            <a:r>
              <a:rPr lang="es-ES" sz="2000" smtClean="0"/>
              <a:t>0,10%, impedimiento mental indicará signos físicos evidentes, como el andar inestable. </a:t>
            </a:r>
          </a:p>
          <a:p>
            <a:pPr lvl="1" eaLnBrk="1" hangingPunct="1">
              <a:lnSpc>
                <a:spcPct val="90000"/>
              </a:lnSpc>
              <a:defRPr/>
            </a:pPr>
            <a:r>
              <a:rPr lang="es-ES" sz="2000" smtClean="0"/>
              <a:t>0,15% habla distorsionada</a:t>
            </a:r>
          </a:p>
          <a:p>
            <a:pPr lvl="1" eaLnBrk="1" hangingPunct="1">
              <a:lnSpc>
                <a:spcPct val="90000"/>
              </a:lnSpc>
              <a:defRPr/>
            </a:pPr>
            <a:r>
              <a:rPr lang="es-ES" sz="2000" smtClean="0"/>
              <a:t>0,4% inconsciencia</a:t>
            </a:r>
          </a:p>
          <a:p>
            <a:pPr lvl="1" eaLnBrk="1" hangingPunct="1">
              <a:lnSpc>
                <a:spcPct val="90000"/>
              </a:lnSpc>
              <a:defRPr/>
            </a:pPr>
            <a:r>
              <a:rPr lang="es-ES" sz="2000" smtClean="0"/>
              <a:t>&gt; 0,5%, partes cerebro que dirigen la respiración y latido del corazón pueden ser anestesiadas, causando muerte</a:t>
            </a:r>
          </a:p>
          <a:p>
            <a:pPr eaLnBrk="1" hangingPunct="1">
              <a:lnSpc>
                <a:spcPct val="90000"/>
              </a:lnSpc>
              <a:defRPr/>
            </a:pPr>
            <a:r>
              <a:rPr lang="es-ES" sz="2400" smtClean="0"/>
              <a:t>Se considera un consumo excesivo diario, 40 gramos de alcohol en hombres, debido a su mayor tolerancia al alcohol, y 20 gramos de alcohol en mujeres </a:t>
            </a:r>
          </a:p>
          <a:p>
            <a:pPr eaLnBrk="1" hangingPunct="1">
              <a:lnSpc>
                <a:spcPct val="90000"/>
              </a:lnSpc>
              <a:defRPr/>
            </a:pPr>
            <a:r>
              <a:rPr lang="es-ES" sz="2400" smtClean="0"/>
              <a:t>Fórmula: multiplicar ml bebida por grados de alcohol y por 0,8 y dividir por 100.</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381000"/>
            <a:ext cx="9148763" cy="5476875"/>
            <a:chOff x="-3" y="-3"/>
            <a:chExt cx="5765" cy="3539"/>
          </a:xfrm>
        </p:grpSpPr>
        <p:grpSp>
          <p:nvGrpSpPr>
            <p:cNvPr id="102403" name="Group 3"/>
            <p:cNvGrpSpPr>
              <a:grpSpLocks/>
            </p:cNvGrpSpPr>
            <p:nvPr/>
          </p:nvGrpSpPr>
          <p:grpSpPr bwMode="auto">
            <a:xfrm>
              <a:off x="0" y="0"/>
              <a:ext cx="5759" cy="3533"/>
              <a:chOff x="0" y="0"/>
              <a:chExt cx="5759" cy="3533"/>
            </a:xfrm>
          </p:grpSpPr>
          <p:grpSp>
            <p:nvGrpSpPr>
              <p:cNvPr id="102405" name="Group 4"/>
              <p:cNvGrpSpPr>
                <a:grpSpLocks/>
              </p:cNvGrpSpPr>
              <p:nvPr/>
            </p:nvGrpSpPr>
            <p:grpSpPr bwMode="auto">
              <a:xfrm>
                <a:off x="0" y="0"/>
                <a:ext cx="5759" cy="367"/>
                <a:chOff x="0" y="0"/>
                <a:chExt cx="5759" cy="367"/>
              </a:xfrm>
            </p:grpSpPr>
            <p:sp>
              <p:nvSpPr>
                <p:cNvPr id="102448" name="Rectangle 5"/>
                <p:cNvSpPr>
                  <a:spLocks noChangeArrowheads="1"/>
                </p:cNvSpPr>
                <p:nvPr/>
              </p:nvSpPr>
              <p:spPr bwMode="auto">
                <a:xfrm>
                  <a:off x="18" y="18"/>
                  <a:ext cx="5723" cy="331"/>
                </a:xfrm>
                <a:prstGeom prst="rect">
                  <a:avLst/>
                </a:prstGeom>
                <a:noFill/>
                <a:ln w="9525">
                  <a:solidFill>
                    <a:schemeClr val="tx1"/>
                  </a:solidFill>
                  <a:miter lim="800000"/>
                  <a:headEnd/>
                  <a:tailEnd/>
                </a:ln>
              </p:spPr>
              <p:txBody>
                <a:bodyPr anchor="ctr"/>
                <a:lstStyle/>
                <a:p>
                  <a:pPr algn="ctr" fontAlgn="t">
                    <a:spcBef>
                      <a:spcPct val="0"/>
                    </a:spcBef>
                    <a:buClrTx/>
                    <a:buSzTx/>
                    <a:buFontTx/>
                    <a:buNone/>
                  </a:pPr>
                  <a:r>
                    <a:rPr lang="es-ES_tradnl" sz="2000" b="1">
                      <a:solidFill>
                        <a:schemeClr val="tx2"/>
                      </a:solidFill>
                      <a:effectLst/>
                      <a:latin typeface="Arial Unicode MS" pitchFamily="34" charset="-128"/>
                      <a:ea typeface="Arial Unicode MS" pitchFamily="34" charset="-128"/>
                      <a:cs typeface="Arial Unicode MS" pitchFamily="34" charset="-128"/>
                    </a:rPr>
                    <a:t>Efectos Fisiológicos y Nivel de Alcohol en Sangre</a:t>
                  </a:r>
                  <a:endParaRPr lang="es-MX" sz="2000" b="1">
                    <a:solidFill>
                      <a:schemeClr val="tx2"/>
                    </a:solidFill>
                    <a:effectLst/>
                    <a:latin typeface="Arial Unicode MS" pitchFamily="34" charset="-128"/>
                  </a:endParaRPr>
                </a:p>
              </p:txBody>
            </p:sp>
            <p:sp>
              <p:nvSpPr>
                <p:cNvPr id="1286150" name="Rectangle 6"/>
                <p:cNvSpPr>
                  <a:spLocks noChangeArrowheads="1"/>
                </p:cNvSpPr>
                <p:nvPr/>
              </p:nvSpPr>
              <p:spPr bwMode="auto">
                <a:xfrm>
                  <a:off x="0" y="0"/>
                  <a:ext cx="5759" cy="367"/>
                </a:xfrm>
                <a:prstGeom prst="rect">
                  <a:avLst/>
                </a:prstGeom>
                <a:noFill/>
                <a:ln w="7">
                  <a:solidFill>
                    <a:schemeClr val="tx1"/>
                  </a:solidFill>
                  <a:miter lim="800000"/>
                  <a:headEnd/>
                  <a:tailEnd/>
                </a:ln>
                <a:effectLst/>
              </p:spPr>
              <p:txBody>
                <a:bodyPr/>
                <a:lstStyle/>
                <a:p>
                  <a:pPr>
                    <a:defRPr/>
                  </a:pPr>
                  <a:endParaRPr lang="es-US"/>
                </a:p>
              </p:txBody>
            </p:sp>
          </p:grpSp>
          <p:grpSp>
            <p:nvGrpSpPr>
              <p:cNvPr id="102406" name="Group 7"/>
              <p:cNvGrpSpPr>
                <a:grpSpLocks/>
              </p:cNvGrpSpPr>
              <p:nvPr/>
            </p:nvGrpSpPr>
            <p:grpSpPr bwMode="auto">
              <a:xfrm>
                <a:off x="0" y="403"/>
                <a:ext cx="2449" cy="597"/>
                <a:chOff x="0" y="403"/>
                <a:chExt cx="2449" cy="597"/>
              </a:xfrm>
            </p:grpSpPr>
            <p:sp>
              <p:nvSpPr>
                <p:cNvPr id="102446" name="Rectangle 8"/>
                <p:cNvSpPr>
                  <a:spLocks noChangeArrowheads="1"/>
                </p:cNvSpPr>
                <p:nvPr/>
              </p:nvSpPr>
              <p:spPr bwMode="auto">
                <a:xfrm>
                  <a:off x="18" y="421"/>
                  <a:ext cx="2413" cy="561"/>
                </a:xfrm>
                <a:prstGeom prst="rect">
                  <a:avLst/>
                </a:prstGeom>
                <a:noFill/>
                <a:ln w="9525">
                  <a:solidFill>
                    <a:schemeClr val="tx1"/>
                  </a:solidFill>
                  <a:miter lim="800000"/>
                  <a:headEnd/>
                  <a:tailEnd/>
                </a:ln>
              </p:spPr>
              <p:txBody>
                <a:bodyPr anchor="b"/>
                <a:lstStyle/>
                <a:p>
                  <a:pPr>
                    <a:spcBef>
                      <a:spcPct val="0"/>
                    </a:spcBef>
                    <a:buClrTx/>
                    <a:buSzTx/>
                    <a:buFontTx/>
                    <a:buNone/>
                  </a:pPr>
                  <a:endParaRPr lang="es-ES_tradnl" sz="1800" b="1">
                    <a:effectLst/>
                    <a:latin typeface="Arial Unicode MS" pitchFamily="34" charset="-128"/>
                    <a:ea typeface="Arial Unicode MS" pitchFamily="34" charset="-128"/>
                    <a:cs typeface="Arial Unicode MS" pitchFamily="34" charset="-128"/>
                  </a:endParaRPr>
                </a:p>
                <a:p>
                  <a:pPr>
                    <a:spcBef>
                      <a:spcPct val="0"/>
                    </a:spcBef>
                    <a:buClrTx/>
                    <a:buSzTx/>
                    <a:buFontTx/>
                    <a:buNone/>
                  </a:pPr>
                  <a:endParaRPr lang="es-ES_tradnl" sz="1800" b="1">
                    <a:effectLst/>
                    <a:latin typeface="Arial Unicode MS" pitchFamily="34" charset="-128"/>
                    <a:ea typeface="Arial Unicode MS" pitchFamily="34" charset="-128"/>
                    <a:cs typeface="Arial Unicode MS" pitchFamily="34" charset="-128"/>
                  </a:endParaRPr>
                </a:p>
                <a:p>
                  <a:pPr>
                    <a:spcBef>
                      <a:spcPct val="0"/>
                    </a:spcBef>
                    <a:buClrTx/>
                    <a:buSzTx/>
                    <a:buFontTx/>
                    <a:buNone/>
                  </a:pPr>
                  <a:r>
                    <a:rPr lang="es-ES_tradnl" sz="1800" b="1">
                      <a:effectLst/>
                      <a:latin typeface="Arial Unicode MS" pitchFamily="34" charset="-128"/>
                      <a:ea typeface="Arial Unicode MS" pitchFamily="34" charset="-128"/>
                      <a:cs typeface="Arial Unicode MS" pitchFamily="34" charset="-128"/>
                    </a:rPr>
                    <a:t>Concentraciòn de alcohol en sangre.</a:t>
                  </a:r>
                  <a:r>
                    <a:rPr lang="es-MX" sz="1800" b="1">
                      <a:effectLst/>
                      <a:latin typeface="Arial Unicode MS" pitchFamily="34" charset="-128"/>
                      <a:ea typeface="Arial Unicode MS" pitchFamily="34" charset="-128"/>
                      <a:cs typeface="Arial Unicode MS" pitchFamily="34" charset="-128"/>
                    </a:rPr>
                    <a:t>(mg/dl)</a:t>
                  </a:r>
                  <a:endParaRPr lang="es-MX" sz="1800" b="1">
                    <a:effectLst/>
                    <a:latin typeface="Arial Unicode MS" pitchFamily="34" charset="-128"/>
                  </a:endParaRPr>
                </a:p>
              </p:txBody>
            </p:sp>
            <p:sp>
              <p:nvSpPr>
                <p:cNvPr id="1286153" name="Rectangle 9"/>
                <p:cNvSpPr>
                  <a:spLocks noChangeArrowheads="1"/>
                </p:cNvSpPr>
                <p:nvPr/>
              </p:nvSpPr>
              <p:spPr bwMode="auto">
                <a:xfrm>
                  <a:off x="0" y="403"/>
                  <a:ext cx="2449" cy="597"/>
                </a:xfrm>
                <a:prstGeom prst="rect">
                  <a:avLst/>
                </a:prstGeom>
                <a:noFill/>
                <a:ln w="7">
                  <a:solidFill>
                    <a:schemeClr val="tx1"/>
                  </a:solidFill>
                  <a:miter lim="800000"/>
                  <a:headEnd/>
                  <a:tailEnd/>
                </a:ln>
                <a:effectLst/>
              </p:spPr>
              <p:txBody>
                <a:bodyPr/>
                <a:lstStyle/>
                <a:p>
                  <a:pPr>
                    <a:defRPr/>
                  </a:pPr>
                  <a:endParaRPr lang="es-US"/>
                </a:p>
              </p:txBody>
            </p:sp>
          </p:grpSp>
          <p:grpSp>
            <p:nvGrpSpPr>
              <p:cNvPr id="102407" name="Group 10"/>
              <p:cNvGrpSpPr>
                <a:grpSpLocks/>
              </p:cNvGrpSpPr>
              <p:nvPr/>
            </p:nvGrpSpPr>
            <p:grpSpPr bwMode="auto">
              <a:xfrm>
                <a:off x="2449" y="403"/>
                <a:ext cx="3310" cy="597"/>
                <a:chOff x="2449" y="403"/>
                <a:chExt cx="3310" cy="597"/>
              </a:xfrm>
            </p:grpSpPr>
            <p:sp>
              <p:nvSpPr>
                <p:cNvPr id="102444" name="Rectangle 11"/>
                <p:cNvSpPr>
                  <a:spLocks noChangeArrowheads="1"/>
                </p:cNvSpPr>
                <p:nvPr/>
              </p:nvSpPr>
              <p:spPr bwMode="auto">
                <a:xfrm>
                  <a:off x="2467" y="421"/>
                  <a:ext cx="3274" cy="561"/>
                </a:xfrm>
                <a:prstGeom prst="rect">
                  <a:avLst/>
                </a:prstGeom>
                <a:noFill/>
                <a:ln w="9525">
                  <a:solidFill>
                    <a:schemeClr val="tx1"/>
                  </a:solidFill>
                  <a:miter lim="800000"/>
                  <a:headEnd/>
                  <a:tailEnd/>
                </a:ln>
              </p:spPr>
              <p:txBody>
                <a:bodyPr anchor="b"/>
                <a:lstStyle/>
                <a:p>
                  <a:pPr>
                    <a:spcBef>
                      <a:spcPct val="0"/>
                    </a:spcBef>
                    <a:buClrTx/>
                    <a:buSzTx/>
                    <a:buFontTx/>
                    <a:buNone/>
                  </a:pPr>
                  <a:r>
                    <a:rPr lang="es-MX" sz="1800" b="1">
                      <a:effectLst/>
                      <a:latin typeface="Arial Unicode MS" pitchFamily="34" charset="-128"/>
                      <a:ea typeface="Arial Unicode MS" pitchFamily="34" charset="-128"/>
                      <a:cs typeface="Arial Unicode MS" pitchFamily="34" charset="-128"/>
                    </a:rPr>
                    <a:t>Ef</a:t>
                  </a:r>
                  <a:r>
                    <a:rPr lang="es-ES_tradnl" sz="1800" b="1">
                      <a:effectLst/>
                      <a:latin typeface="Arial Unicode MS" pitchFamily="34" charset="-128"/>
                      <a:ea typeface="Arial Unicode MS" pitchFamily="34" charset="-128"/>
                      <a:cs typeface="Arial Unicode MS" pitchFamily="34" charset="-128"/>
                    </a:rPr>
                    <a:t>ectos</a:t>
                  </a:r>
                  <a:endParaRPr lang="es-MX" sz="1800" b="1">
                    <a:effectLst/>
                    <a:latin typeface="Arial Unicode MS" pitchFamily="34" charset="-128"/>
                    <a:ea typeface="Arial Unicode MS" pitchFamily="34" charset="-128"/>
                    <a:cs typeface="Arial Unicode MS" pitchFamily="34" charset="-128"/>
                  </a:endParaRPr>
                </a:p>
                <a:p>
                  <a:pPr eaLnBrk="0" hangingPunct="0">
                    <a:spcBef>
                      <a:spcPct val="0"/>
                    </a:spcBef>
                    <a:buClrTx/>
                    <a:buSzTx/>
                    <a:buFontTx/>
                    <a:buNone/>
                  </a:pPr>
                  <a:endParaRPr lang="es-MX" sz="1800" b="1">
                    <a:effectLst/>
                    <a:latin typeface="Arial Unicode MS" pitchFamily="34" charset="-128"/>
                  </a:endParaRPr>
                </a:p>
              </p:txBody>
            </p:sp>
            <p:sp>
              <p:nvSpPr>
                <p:cNvPr id="1286156" name="Rectangle 12"/>
                <p:cNvSpPr>
                  <a:spLocks noChangeArrowheads="1"/>
                </p:cNvSpPr>
                <p:nvPr/>
              </p:nvSpPr>
              <p:spPr bwMode="auto">
                <a:xfrm>
                  <a:off x="2449" y="403"/>
                  <a:ext cx="3310" cy="597"/>
                </a:xfrm>
                <a:prstGeom prst="rect">
                  <a:avLst/>
                </a:prstGeom>
                <a:noFill/>
                <a:ln w="7">
                  <a:solidFill>
                    <a:schemeClr val="tx1"/>
                  </a:solidFill>
                  <a:miter lim="800000"/>
                  <a:headEnd/>
                  <a:tailEnd/>
                </a:ln>
                <a:effectLst/>
              </p:spPr>
              <p:txBody>
                <a:bodyPr/>
                <a:lstStyle/>
                <a:p>
                  <a:pPr>
                    <a:defRPr/>
                  </a:pPr>
                  <a:endParaRPr lang="es-US"/>
                </a:p>
              </p:txBody>
            </p:sp>
          </p:grpSp>
          <p:grpSp>
            <p:nvGrpSpPr>
              <p:cNvPr id="102408" name="Group 13"/>
              <p:cNvGrpSpPr>
                <a:grpSpLocks/>
              </p:cNvGrpSpPr>
              <p:nvPr/>
            </p:nvGrpSpPr>
            <p:grpSpPr bwMode="auto">
              <a:xfrm>
                <a:off x="0" y="1036"/>
                <a:ext cx="2449" cy="367"/>
                <a:chOff x="0" y="1036"/>
                <a:chExt cx="2449" cy="367"/>
              </a:xfrm>
            </p:grpSpPr>
            <p:sp>
              <p:nvSpPr>
                <p:cNvPr id="102442" name="Rectangle 14"/>
                <p:cNvSpPr>
                  <a:spLocks noChangeArrowheads="1"/>
                </p:cNvSpPr>
                <p:nvPr/>
              </p:nvSpPr>
              <p:spPr bwMode="auto">
                <a:xfrm>
                  <a:off x="18" y="1054"/>
                  <a:ext cx="2413" cy="331"/>
                </a:xfrm>
                <a:prstGeom prst="rect">
                  <a:avLst/>
                </a:prstGeom>
                <a:noFill/>
                <a:ln w="9525">
                  <a:solidFill>
                    <a:schemeClr val="tx1"/>
                  </a:solidFill>
                  <a:miter lim="800000"/>
                  <a:headEnd/>
                  <a:tailEnd/>
                </a:ln>
              </p:spPr>
              <p:txBody>
                <a:bodyPr/>
                <a:lstStyle/>
                <a:p>
                  <a:pPr algn="ctr">
                    <a:spcBef>
                      <a:spcPct val="0"/>
                    </a:spcBef>
                    <a:buClrTx/>
                    <a:buSzTx/>
                    <a:buFontTx/>
                    <a:buNone/>
                  </a:pPr>
                  <a:r>
                    <a:rPr lang="es-MX" sz="1800" b="1">
                      <a:effectLst/>
                      <a:latin typeface="Arial Unicode MS" pitchFamily="34" charset="-128"/>
                      <a:ea typeface="Arial Unicode MS" pitchFamily="34" charset="-128"/>
                      <a:cs typeface="Arial Unicode MS" pitchFamily="34" charset="-128"/>
                    </a:rPr>
                    <a:t>20-50</a:t>
                  </a:r>
                </a:p>
                <a:p>
                  <a:pPr algn="ctr" eaLnBrk="0" hangingPunct="0">
                    <a:spcBef>
                      <a:spcPct val="0"/>
                    </a:spcBef>
                    <a:buClrTx/>
                    <a:buSzTx/>
                    <a:buFontTx/>
                    <a:buNone/>
                  </a:pPr>
                  <a:endParaRPr lang="es-MX" sz="1800" b="1">
                    <a:effectLst/>
                    <a:latin typeface="Arial Unicode MS" pitchFamily="34" charset="-128"/>
                  </a:endParaRPr>
                </a:p>
              </p:txBody>
            </p:sp>
            <p:sp>
              <p:nvSpPr>
                <p:cNvPr id="1286159" name="Rectangle 15"/>
                <p:cNvSpPr>
                  <a:spLocks noChangeArrowheads="1"/>
                </p:cNvSpPr>
                <p:nvPr/>
              </p:nvSpPr>
              <p:spPr bwMode="auto">
                <a:xfrm>
                  <a:off x="0" y="1036"/>
                  <a:ext cx="2449" cy="367"/>
                </a:xfrm>
                <a:prstGeom prst="rect">
                  <a:avLst/>
                </a:prstGeom>
                <a:noFill/>
                <a:ln w="7">
                  <a:solidFill>
                    <a:schemeClr val="tx1"/>
                  </a:solidFill>
                  <a:miter lim="800000"/>
                  <a:headEnd/>
                  <a:tailEnd/>
                </a:ln>
                <a:effectLst/>
              </p:spPr>
              <p:txBody>
                <a:bodyPr/>
                <a:lstStyle/>
                <a:p>
                  <a:pPr>
                    <a:defRPr/>
                  </a:pPr>
                  <a:endParaRPr lang="es-US"/>
                </a:p>
              </p:txBody>
            </p:sp>
          </p:grpSp>
          <p:grpSp>
            <p:nvGrpSpPr>
              <p:cNvPr id="102409" name="Group 16"/>
              <p:cNvGrpSpPr>
                <a:grpSpLocks/>
              </p:cNvGrpSpPr>
              <p:nvPr/>
            </p:nvGrpSpPr>
            <p:grpSpPr bwMode="auto">
              <a:xfrm>
                <a:off x="2449" y="1036"/>
                <a:ext cx="3310" cy="367"/>
                <a:chOff x="2449" y="1036"/>
                <a:chExt cx="3310" cy="367"/>
              </a:xfrm>
            </p:grpSpPr>
            <p:sp>
              <p:nvSpPr>
                <p:cNvPr id="102440" name="Rectangle 17"/>
                <p:cNvSpPr>
                  <a:spLocks noChangeArrowheads="1"/>
                </p:cNvSpPr>
                <p:nvPr/>
              </p:nvSpPr>
              <p:spPr bwMode="auto">
                <a:xfrm>
                  <a:off x="2467" y="1054"/>
                  <a:ext cx="3274" cy="331"/>
                </a:xfrm>
                <a:prstGeom prst="rect">
                  <a:avLst/>
                </a:prstGeom>
                <a:noFill/>
                <a:ln w="9525">
                  <a:solidFill>
                    <a:schemeClr val="tx1"/>
                  </a:solidFill>
                  <a:miter lim="800000"/>
                  <a:headEnd/>
                  <a:tailEnd/>
                </a:ln>
              </p:spPr>
              <p:txBody>
                <a:bodyPr/>
                <a:lstStyle/>
                <a:p>
                  <a:pPr>
                    <a:spcBef>
                      <a:spcPct val="0"/>
                    </a:spcBef>
                    <a:buClrTx/>
                    <a:buSzTx/>
                    <a:buFontTx/>
                    <a:buNone/>
                  </a:pPr>
                  <a:r>
                    <a:rPr lang="es-ES_tradnl" sz="1800" b="1">
                      <a:effectLst/>
                      <a:latin typeface="Arial Unicode MS" pitchFamily="34" charset="-128"/>
                      <a:ea typeface="Arial Unicode MS" pitchFamily="34" charset="-128"/>
                      <a:cs typeface="Arial Unicode MS" pitchFamily="34" charset="-128"/>
                    </a:rPr>
                    <a:t>Disminuye control motor fino</a:t>
                  </a:r>
                  <a:endParaRPr lang="es-MX" sz="1800" b="1">
                    <a:effectLst/>
                    <a:latin typeface="Arial Unicode MS" pitchFamily="34" charset="-128"/>
                    <a:ea typeface="Arial Unicode MS" pitchFamily="34" charset="-128"/>
                    <a:cs typeface="Arial Unicode MS" pitchFamily="34" charset="-128"/>
                  </a:endParaRPr>
                </a:p>
                <a:p>
                  <a:pPr eaLnBrk="0" hangingPunct="0">
                    <a:spcBef>
                      <a:spcPct val="0"/>
                    </a:spcBef>
                    <a:buClrTx/>
                    <a:buSzTx/>
                    <a:buFontTx/>
                    <a:buNone/>
                  </a:pPr>
                  <a:endParaRPr lang="es-MX" sz="1800" b="1">
                    <a:effectLst/>
                    <a:latin typeface="Arial Unicode MS" pitchFamily="34" charset="-128"/>
                  </a:endParaRPr>
                </a:p>
              </p:txBody>
            </p:sp>
            <p:sp>
              <p:nvSpPr>
                <p:cNvPr id="1286162" name="Rectangle 18"/>
                <p:cNvSpPr>
                  <a:spLocks noChangeArrowheads="1"/>
                </p:cNvSpPr>
                <p:nvPr/>
              </p:nvSpPr>
              <p:spPr bwMode="auto">
                <a:xfrm>
                  <a:off x="2449" y="1036"/>
                  <a:ext cx="3310" cy="367"/>
                </a:xfrm>
                <a:prstGeom prst="rect">
                  <a:avLst/>
                </a:prstGeom>
                <a:noFill/>
                <a:ln w="7">
                  <a:solidFill>
                    <a:schemeClr val="tx1"/>
                  </a:solidFill>
                  <a:miter lim="800000"/>
                  <a:headEnd/>
                  <a:tailEnd/>
                </a:ln>
                <a:effectLst/>
              </p:spPr>
              <p:txBody>
                <a:bodyPr/>
                <a:lstStyle/>
                <a:p>
                  <a:pPr>
                    <a:defRPr/>
                  </a:pPr>
                  <a:endParaRPr lang="es-US"/>
                </a:p>
              </p:txBody>
            </p:sp>
          </p:grpSp>
          <p:grpSp>
            <p:nvGrpSpPr>
              <p:cNvPr id="102410" name="Group 19"/>
              <p:cNvGrpSpPr>
                <a:grpSpLocks/>
              </p:cNvGrpSpPr>
              <p:nvPr/>
            </p:nvGrpSpPr>
            <p:grpSpPr bwMode="auto">
              <a:xfrm>
                <a:off x="0" y="1439"/>
                <a:ext cx="2449" cy="367"/>
                <a:chOff x="0" y="1439"/>
                <a:chExt cx="2449" cy="367"/>
              </a:xfrm>
            </p:grpSpPr>
            <p:sp>
              <p:nvSpPr>
                <p:cNvPr id="102438" name="Rectangle 20"/>
                <p:cNvSpPr>
                  <a:spLocks noChangeArrowheads="1"/>
                </p:cNvSpPr>
                <p:nvPr/>
              </p:nvSpPr>
              <p:spPr bwMode="auto">
                <a:xfrm>
                  <a:off x="18" y="1457"/>
                  <a:ext cx="2413" cy="331"/>
                </a:xfrm>
                <a:prstGeom prst="rect">
                  <a:avLst/>
                </a:prstGeom>
                <a:noFill/>
                <a:ln w="9525">
                  <a:solidFill>
                    <a:schemeClr val="tx1"/>
                  </a:solidFill>
                  <a:miter lim="800000"/>
                  <a:headEnd/>
                  <a:tailEnd/>
                </a:ln>
              </p:spPr>
              <p:txBody>
                <a:bodyPr/>
                <a:lstStyle/>
                <a:p>
                  <a:pPr algn="ctr">
                    <a:spcBef>
                      <a:spcPct val="0"/>
                    </a:spcBef>
                    <a:buClrTx/>
                    <a:buSzTx/>
                    <a:buFontTx/>
                    <a:buNone/>
                  </a:pPr>
                  <a:r>
                    <a:rPr lang="es-MX" sz="1800" b="1">
                      <a:effectLst/>
                      <a:latin typeface="Arial Unicode MS" pitchFamily="34" charset="-128"/>
                      <a:ea typeface="Arial Unicode MS" pitchFamily="34" charset="-128"/>
                      <a:cs typeface="Arial Unicode MS" pitchFamily="34" charset="-128"/>
                    </a:rPr>
                    <a:t>50-100</a:t>
                  </a:r>
                </a:p>
                <a:p>
                  <a:pPr algn="ctr" eaLnBrk="0" hangingPunct="0">
                    <a:spcBef>
                      <a:spcPct val="0"/>
                    </a:spcBef>
                    <a:buClrTx/>
                    <a:buSzTx/>
                    <a:buFontTx/>
                    <a:buNone/>
                  </a:pPr>
                  <a:endParaRPr lang="es-MX" sz="1800" b="1">
                    <a:effectLst/>
                    <a:latin typeface="Arial Unicode MS" pitchFamily="34" charset="-128"/>
                  </a:endParaRPr>
                </a:p>
              </p:txBody>
            </p:sp>
            <p:sp>
              <p:nvSpPr>
                <p:cNvPr id="1286165" name="Rectangle 21"/>
                <p:cNvSpPr>
                  <a:spLocks noChangeArrowheads="1"/>
                </p:cNvSpPr>
                <p:nvPr/>
              </p:nvSpPr>
              <p:spPr bwMode="auto">
                <a:xfrm>
                  <a:off x="0" y="1439"/>
                  <a:ext cx="2449" cy="367"/>
                </a:xfrm>
                <a:prstGeom prst="rect">
                  <a:avLst/>
                </a:prstGeom>
                <a:noFill/>
                <a:ln w="7">
                  <a:solidFill>
                    <a:schemeClr val="tx1"/>
                  </a:solidFill>
                  <a:miter lim="800000"/>
                  <a:headEnd/>
                  <a:tailEnd/>
                </a:ln>
                <a:effectLst/>
              </p:spPr>
              <p:txBody>
                <a:bodyPr/>
                <a:lstStyle/>
                <a:p>
                  <a:pPr>
                    <a:defRPr/>
                  </a:pPr>
                  <a:endParaRPr lang="es-US"/>
                </a:p>
              </p:txBody>
            </p:sp>
          </p:grpSp>
          <p:grpSp>
            <p:nvGrpSpPr>
              <p:cNvPr id="102411" name="Group 22"/>
              <p:cNvGrpSpPr>
                <a:grpSpLocks/>
              </p:cNvGrpSpPr>
              <p:nvPr/>
            </p:nvGrpSpPr>
            <p:grpSpPr bwMode="auto">
              <a:xfrm>
                <a:off x="2449" y="1439"/>
                <a:ext cx="3310" cy="367"/>
                <a:chOff x="2449" y="1439"/>
                <a:chExt cx="3310" cy="367"/>
              </a:xfrm>
            </p:grpSpPr>
            <p:sp>
              <p:nvSpPr>
                <p:cNvPr id="102436" name="Rectangle 23"/>
                <p:cNvSpPr>
                  <a:spLocks noChangeArrowheads="1"/>
                </p:cNvSpPr>
                <p:nvPr/>
              </p:nvSpPr>
              <p:spPr bwMode="auto">
                <a:xfrm>
                  <a:off x="2467" y="1457"/>
                  <a:ext cx="3274" cy="331"/>
                </a:xfrm>
                <a:prstGeom prst="rect">
                  <a:avLst/>
                </a:prstGeom>
                <a:noFill/>
                <a:ln w="9525">
                  <a:solidFill>
                    <a:schemeClr val="tx1"/>
                  </a:solidFill>
                  <a:miter lim="800000"/>
                  <a:headEnd/>
                  <a:tailEnd/>
                </a:ln>
              </p:spPr>
              <p:txBody>
                <a:bodyPr/>
                <a:lstStyle/>
                <a:p>
                  <a:pPr>
                    <a:spcBef>
                      <a:spcPct val="0"/>
                    </a:spcBef>
                    <a:buClrTx/>
                    <a:buSzTx/>
                    <a:buFontTx/>
                    <a:buNone/>
                  </a:pPr>
                  <a:r>
                    <a:rPr lang="es-MX" sz="1800" b="1">
                      <a:effectLst/>
                      <a:latin typeface="Arial Unicode MS" pitchFamily="34" charset="-128"/>
                      <a:ea typeface="Arial Unicode MS" pitchFamily="34" charset="-128"/>
                      <a:cs typeface="Arial Unicode MS" pitchFamily="34" charset="-128"/>
                    </a:rPr>
                    <a:t>I</a:t>
                  </a:r>
                  <a:r>
                    <a:rPr lang="es-ES_tradnl" sz="1800" b="1">
                      <a:effectLst/>
                      <a:latin typeface="Arial Unicode MS" pitchFamily="34" charset="-128"/>
                      <a:ea typeface="Arial Unicode MS" pitchFamily="34" charset="-128"/>
                      <a:cs typeface="Arial Unicode MS" pitchFamily="34" charset="-128"/>
                    </a:rPr>
                    <a:t>alteración de juicio y coordinación</a:t>
                  </a:r>
                  <a:endParaRPr lang="es-MX" sz="1800" b="1">
                    <a:effectLst/>
                    <a:latin typeface="Arial Unicode MS" pitchFamily="34" charset="-128"/>
                    <a:ea typeface="Arial Unicode MS" pitchFamily="34" charset="-128"/>
                    <a:cs typeface="Arial Unicode MS" pitchFamily="34" charset="-128"/>
                  </a:endParaRPr>
                </a:p>
                <a:p>
                  <a:pPr eaLnBrk="0" hangingPunct="0">
                    <a:spcBef>
                      <a:spcPct val="0"/>
                    </a:spcBef>
                    <a:buClrTx/>
                    <a:buSzTx/>
                    <a:buFontTx/>
                    <a:buNone/>
                  </a:pPr>
                  <a:endParaRPr lang="es-MX" sz="1800" b="1">
                    <a:effectLst/>
                    <a:latin typeface="Arial Unicode MS" pitchFamily="34" charset="-128"/>
                  </a:endParaRPr>
                </a:p>
              </p:txBody>
            </p:sp>
            <p:sp>
              <p:nvSpPr>
                <p:cNvPr id="1286168" name="Rectangle 24"/>
                <p:cNvSpPr>
                  <a:spLocks noChangeArrowheads="1"/>
                </p:cNvSpPr>
                <p:nvPr/>
              </p:nvSpPr>
              <p:spPr bwMode="auto">
                <a:xfrm>
                  <a:off x="2449" y="1439"/>
                  <a:ext cx="3310" cy="367"/>
                </a:xfrm>
                <a:prstGeom prst="rect">
                  <a:avLst/>
                </a:prstGeom>
                <a:noFill/>
                <a:ln w="7">
                  <a:solidFill>
                    <a:schemeClr val="tx1"/>
                  </a:solidFill>
                  <a:miter lim="800000"/>
                  <a:headEnd/>
                  <a:tailEnd/>
                </a:ln>
                <a:effectLst/>
              </p:spPr>
              <p:txBody>
                <a:bodyPr/>
                <a:lstStyle/>
                <a:p>
                  <a:pPr>
                    <a:defRPr/>
                  </a:pPr>
                  <a:endParaRPr lang="es-US"/>
                </a:p>
              </p:txBody>
            </p:sp>
          </p:grpSp>
          <p:grpSp>
            <p:nvGrpSpPr>
              <p:cNvPr id="102412" name="Group 25"/>
              <p:cNvGrpSpPr>
                <a:grpSpLocks/>
              </p:cNvGrpSpPr>
              <p:nvPr/>
            </p:nvGrpSpPr>
            <p:grpSpPr bwMode="auto">
              <a:xfrm>
                <a:off x="0" y="1842"/>
                <a:ext cx="2449" cy="367"/>
                <a:chOff x="0" y="1842"/>
                <a:chExt cx="2449" cy="367"/>
              </a:xfrm>
            </p:grpSpPr>
            <p:sp>
              <p:nvSpPr>
                <p:cNvPr id="102434" name="Rectangle 26"/>
                <p:cNvSpPr>
                  <a:spLocks noChangeArrowheads="1"/>
                </p:cNvSpPr>
                <p:nvPr/>
              </p:nvSpPr>
              <p:spPr bwMode="auto">
                <a:xfrm>
                  <a:off x="18" y="1860"/>
                  <a:ext cx="2413" cy="331"/>
                </a:xfrm>
                <a:prstGeom prst="rect">
                  <a:avLst/>
                </a:prstGeom>
                <a:noFill/>
                <a:ln w="9525">
                  <a:solidFill>
                    <a:schemeClr val="tx1"/>
                  </a:solidFill>
                  <a:miter lim="800000"/>
                  <a:headEnd/>
                  <a:tailEnd/>
                </a:ln>
              </p:spPr>
              <p:txBody>
                <a:bodyPr/>
                <a:lstStyle/>
                <a:p>
                  <a:pPr algn="ctr">
                    <a:spcBef>
                      <a:spcPct val="0"/>
                    </a:spcBef>
                    <a:buClrTx/>
                    <a:buSzTx/>
                    <a:buFontTx/>
                    <a:buNone/>
                  </a:pPr>
                  <a:r>
                    <a:rPr lang="es-MX" sz="1800" b="1">
                      <a:effectLst/>
                      <a:latin typeface="Arial Unicode MS" pitchFamily="34" charset="-128"/>
                      <a:ea typeface="Arial Unicode MS" pitchFamily="34" charset="-128"/>
                      <a:cs typeface="Arial Unicode MS" pitchFamily="34" charset="-128"/>
                    </a:rPr>
                    <a:t>100-150</a:t>
                  </a:r>
                </a:p>
                <a:p>
                  <a:pPr algn="ctr" eaLnBrk="0" hangingPunct="0">
                    <a:spcBef>
                      <a:spcPct val="0"/>
                    </a:spcBef>
                    <a:buClrTx/>
                    <a:buSzTx/>
                    <a:buFontTx/>
                    <a:buNone/>
                  </a:pPr>
                  <a:endParaRPr lang="es-MX" sz="1800" b="1">
                    <a:effectLst/>
                    <a:latin typeface="Arial Unicode MS" pitchFamily="34" charset="-128"/>
                  </a:endParaRPr>
                </a:p>
              </p:txBody>
            </p:sp>
            <p:sp>
              <p:nvSpPr>
                <p:cNvPr id="1286171" name="Rectangle 27"/>
                <p:cNvSpPr>
                  <a:spLocks noChangeArrowheads="1"/>
                </p:cNvSpPr>
                <p:nvPr/>
              </p:nvSpPr>
              <p:spPr bwMode="auto">
                <a:xfrm>
                  <a:off x="0" y="1842"/>
                  <a:ext cx="2449" cy="363"/>
                </a:xfrm>
                <a:prstGeom prst="rect">
                  <a:avLst/>
                </a:prstGeom>
                <a:noFill/>
                <a:ln w="7">
                  <a:solidFill>
                    <a:schemeClr val="tx1"/>
                  </a:solidFill>
                  <a:miter lim="800000"/>
                  <a:headEnd/>
                  <a:tailEnd/>
                </a:ln>
                <a:effectLst/>
              </p:spPr>
              <p:txBody>
                <a:bodyPr/>
                <a:lstStyle/>
                <a:p>
                  <a:pPr>
                    <a:defRPr/>
                  </a:pPr>
                  <a:endParaRPr lang="es-US"/>
                </a:p>
              </p:txBody>
            </p:sp>
          </p:grpSp>
          <p:grpSp>
            <p:nvGrpSpPr>
              <p:cNvPr id="102413" name="Group 28"/>
              <p:cNvGrpSpPr>
                <a:grpSpLocks/>
              </p:cNvGrpSpPr>
              <p:nvPr/>
            </p:nvGrpSpPr>
            <p:grpSpPr bwMode="auto">
              <a:xfrm>
                <a:off x="2449" y="1842"/>
                <a:ext cx="3310" cy="367"/>
                <a:chOff x="2449" y="1842"/>
                <a:chExt cx="3310" cy="367"/>
              </a:xfrm>
            </p:grpSpPr>
            <p:sp>
              <p:nvSpPr>
                <p:cNvPr id="102432" name="Rectangle 29"/>
                <p:cNvSpPr>
                  <a:spLocks noChangeArrowheads="1"/>
                </p:cNvSpPr>
                <p:nvPr/>
              </p:nvSpPr>
              <p:spPr bwMode="auto">
                <a:xfrm>
                  <a:off x="2467" y="1860"/>
                  <a:ext cx="3274" cy="331"/>
                </a:xfrm>
                <a:prstGeom prst="rect">
                  <a:avLst/>
                </a:prstGeom>
                <a:noFill/>
                <a:ln w="9525">
                  <a:solidFill>
                    <a:schemeClr val="tx1"/>
                  </a:solidFill>
                  <a:miter lim="800000"/>
                  <a:headEnd/>
                  <a:tailEnd/>
                </a:ln>
              </p:spPr>
              <p:txBody>
                <a:bodyPr/>
                <a:lstStyle/>
                <a:p>
                  <a:pPr>
                    <a:spcBef>
                      <a:spcPct val="0"/>
                    </a:spcBef>
                    <a:buClrTx/>
                    <a:buSzTx/>
                    <a:buFontTx/>
                    <a:buNone/>
                  </a:pPr>
                  <a:r>
                    <a:rPr lang="es-ES_tradnl" sz="1800" b="1">
                      <a:effectLst/>
                      <a:latin typeface="Arial Unicode MS" pitchFamily="34" charset="-128"/>
                      <a:ea typeface="Arial Unicode MS" pitchFamily="34" charset="-128"/>
                      <a:cs typeface="Arial Unicode MS" pitchFamily="34" charset="-128"/>
                    </a:rPr>
                    <a:t>Dificultad para la marcha y el equilibrio</a:t>
                  </a:r>
                  <a:endParaRPr lang="es-MX" sz="1800" b="1">
                    <a:effectLst/>
                    <a:latin typeface="Arial Unicode MS" pitchFamily="34" charset="-128"/>
                    <a:ea typeface="Arial Unicode MS" pitchFamily="34" charset="-128"/>
                    <a:cs typeface="Arial Unicode MS" pitchFamily="34" charset="-128"/>
                  </a:endParaRPr>
                </a:p>
                <a:p>
                  <a:pPr eaLnBrk="0" hangingPunct="0">
                    <a:spcBef>
                      <a:spcPct val="0"/>
                    </a:spcBef>
                    <a:buClrTx/>
                    <a:buSzTx/>
                    <a:buFontTx/>
                    <a:buNone/>
                  </a:pPr>
                  <a:endParaRPr lang="es-MX" sz="1800" b="1">
                    <a:effectLst/>
                    <a:latin typeface="Arial Unicode MS" pitchFamily="34" charset="-128"/>
                  </a:endParaRPr>
                </a:p>
              </p:txBody>
            </p:sp>
            <p:sp>
              <p:nvSpPr>
                <p:cNvPr id="1286174" name="Rectangle 30"/>
                <p:cNvSpPr>
                  <a:spLocks noChangeArrowheads="1"/>
                </p:cNvSpPr>
                <p:nvPr/>
              </p:nvSpPr>
              <p:spPr bwMode="auto">
                <a:xfrm>
                  <a:off x="2449" y="1842"/>
                  <a:ext cx="3310" cy="363"/>
                </a:xfrm>
                <a:prstGeom prst="rect">
                  <a:avLst/>
                </a:prstGeom>
                <a:noFill/>
                <a:ln w="7">
                  <a:solidFill>
                    <a:schemeClr val="tx1"/>
                  </a:solidFill>
                  <a:miter lim="800000"/>
                  <a:headEnd/>
                  <a:tailEnd/>
                </a:ln>
                <a:effectLst/>
              </p:spPr>
              <p:txBody>
                <a:bodyPr/>
                <a:lstStyle/>
                <a:p>
                  <a:pPr>
                    <a:defRPr/>
                  </a:pPr>
                  <a:endParaRPr lang="es-US"/>
                </a:p>
              </p:txBody>
            </p:sp>
          </p:grpSp>
          <p:grpSp>
            <p:nvGrpSpPr>
              <p:cNvPr id="102414" name="Group 31"/>
              <p:cNvGrpSpPr>
                <a:grpSpLocks/>
              </p:cNvGrpSpPr>
              <p:nvPr/>
            </p:nvGrpSpPr>
            <p:grpSpPr bwMode="auto">
              <a:xfrm>
                <a:off x="0" y="2245"/>
                <a:ext cx="2449" cy="482"/>
                <a:chOff x="0" y="2245"/>
                <a:chExt cx="2449" cy="482"/>
              </a:xfrm>
            </p:grpSpPr>
            <p:sp>
              <p:nvSpPr>
                <p:cNvPr id="102430" name="Rectangle 32"/>
                <p:cNvSpPr>
                  <a:spLocks noChangeArrowheads="1"/>
                </p:cNvSpPr>
                <p:nvPr/>
              </p:nvSpPr>
              <p:spPr bwMode="auto">
                <a:xfrm>
                  <a:off x="18" y="2263"/>
                  <a:ext cx="2413" cy="446"/>
                </a:xfrm>
                <a:prstGeom prst="rect">
                  <a:avLst/>
                </a:prstGeom>
                <a:noFill/>
                <a:ln w="9525">
                  <a:solidFill>
                    <a:schemeClr val="tx1"/>
                  </a:solidFill>
                  <a:miter lim="800000"/>
                  <a:headEnd/>
                  <a:tailEnd/>
                </a:ln>
              </p:spPr>
              <p:txBody>
                <a:bodyPr/>
                <a:lstStyle/>
                <a:p>
                  <a:pPr algn="ctr">
                    <a:spcBef>
                      <a:spcPct val="0"/>
                    </a:spcBef>
                    <a:buClrTx/>
                    <a:buSzTx/>
                    <a:buFontTx/>
                    <a:buNone/>
                  </a:pPr>
                  <a:r>
                    <a:rPr lang="es-MX" sz="1800" b="1">
                      <a:effectLst/>
                      <a:latin typeface="Arial Unicode MS" pitchFamily="34" charset="-128"/>
                      <a:ea typeface="Arial Unicode MS" pitchFamily="34" charset="-128"/>
                      <a:cs typeface="Arial Unicode MS" pitchFamily="34" charset="-128"/>
                    </a:rPr>
                    <a:t>150-250</a:t>
                  </a:r>
                </a:p>
                <a:p>
                  <a:pPr algn="ctr" eaLnBrk="0" hangingPunct="0">
                    <a:spcBef>
                      <a:spcPct val="0"/>
                    </a:spcBef>
                    <a:buClrTx/>
                    <a:buSzTx/>
                    <a:buFontTx/>
                    <a:buNone/>
                  </a:pPr>
                  <a:endParaRPr lang="es-MX" sz="1800" b="1">
                    <a:effectLst/>
                    <a:latin typeface="Arial Unicode MS" pitchFamily="34" charset="-128"/>
                  </a:endParaRPr>
                </a:p>
              </p:txBody>
            </p:sp>
            <p:sp>
              <p:nvSpPr>
                <p:cNvPr id="1286177" name="Rectangle 33"/>
                <p:cNvSpPr>
                  <a:spLocks noChangeArrowheads="1"/>
                </p:cNvSpPr>
                <p:nvPr/>
              </p:nvSpPr>
              <p:spPr bwMode="auto">
                <a:xfrm>
                  <a:off x="0" y="2245"/>
                  <a:ext cx="2449" cy="482"/>
                </a:xfrm>
                <a:prstGeom prst="rect">
                  <a:avLst/>
                </a:prstGeom>
                <a:noFill/>
                <a:ln w="7">
                  <a:solidFill>
                    <a:schemeClr val="tx1"/>
                  </a:solidFill>
                  <a:miter lim="800000"/>
                  <a:headEnd/>
                  <a:tailEnd/>
                </a:ln>
                <a:effectLst/>
              </p:spPr>
              <p:txBody>
                <a:bodyPr/>
                <a:lstStyle/>
                <a:p>
                  <a:pPr>
                    <a:defRPr/>
                  </a:pPr>
                  <a:endParaRPr lang="es-US"/>
                </a:p>
              </p:txBody>
            </p:sp>
          </p:grpSp>
          <p:grpSp>
            <p:nvGrpSpPr>
              <p:cNvPr id="102415" name="Group 34"/>
              <p:cNvGrpSpPr>
                <a:grpSpLocks/>
              </p:cNvGrpSpPr>
              <p:nvPr/>
            </p:nvGrpSpPr>
            <p:grpSpPr bwMode="auto">
              <a:xfrm>
                <a:off x="2449" y="2245"/>
                <a:ext cx="3310" cy="482"/>
                <a:chOff x="2449" y="2245"/>
                <a:chExt cx="3310" cy="482"/>
              </a:xfrm>
            </p:grpSpPr>
            <p:sp>
              <p:nvSpPr>
                <p:cNvPr id="102428" name="Rectangle 35"/>
                <p:cNvSpPr>
                  <a:spLocks noChangeArrowheads="1"/>
                </p:cNvSpPr>
                <p:nvPr/>
              </p:nvSpPr>
              <p:spPr bwMode="auto">
                <a:xfrm>
                  <a:off x="2467" y="2263"/>
                  <a:ext cx="3274" cy="446"/>
                </a:xfrm>
                <a:prstGeom prst="rect">
                  <a:avLst/>
                </a:prstGeom>
                <a:noFill/>
                <a:ln w="9525">
                  <a:solidFill>
                    <a:schemeClr val="tx1"/>
                  </a:solidFill>
                  <a:miter lim="800000"/>
                  <a:headEnd/>
                  <a:tailEnd/>
                </a:ln>
              </p:spPr>
              <p:txBody>
                <a:bodyPr/>
                <a:lstStyle/>
                <a:p>
                  <a:pPr>
                    <a:spcBef>
                      <a:spcPct val="0"/>
                    </a:spcBef>
                    <a:buClrTx/>
                    <a:buSzTx/>
                    <a:buFontTx/>
                    <a:buNone/>
                  </a:pPr>
                  <a:r>
                    <a:rPr lang="es-ES_tradnl" sz="1800" b="1">
                      <a:effectLst/>
                      <a:latin typeface="Arial Unicode MS" pitchFamily="34" charset="-128"/>
                      <a:ea typeface="Arial Unicode MS" pitchFamily="34" charset="-128"/>
                      <a:cs typeface="Arial Unicode MS" pitchFamily="34" charset="-128"/>
                    </a:rPr>
                    <a:t>Letargia,dificultad para sentarse sin ayuda</a:t>
                  </a:r>
                  <a:endParaRPr lang="es-MX" sz="1800" b="1">
                    <a:effectLst/>
                    <a:latin typeface="Arial Unicode MS" pitchFamily="34" charset="-128"/>
                    <a:ea typeface="Arial Unicode MS" pitchFamily="34" charset="-128"/>
                    <a:cs typeface="Arial Unicode MS" pitchFamily="34" charset="-128"/>
                  </a:endParaRPr>
                </a:p>
                <a:p>
                  <a:pPr eaLnBrk="0" hangingPunct="0">
                    <a:spcBef>
                      <a:spcPct val="0"/>
                    </a:spcBef>
                    <a:buClrTx/>
                    <a:buSzTx/>
                    <a:buFontTx/>
                    <a:buNone/>
                  </a:pPr>
                  <a:endParaRPr lang="es-MX" sz="1800" b="1">
                    <a:effectLst/>
                    <a:latin typeface="Arial Unicode MS" pitchFamily="34" charset="-128"/>
                  </a:endParaRPr>
                </a:p>
              </p:txBody>
            </p:sp>
            <p:sp>
              <p:nvSpPr>
                <p:cNvPr id="1286180" name="Rectangle 36"/>
                <p:cNvSpPr>
                  <a:spLocks noChangeArrowheads="1"/>
                </p:cNvSpPr>
                <p:nvPr/>
              </p:nvSpPr>
              <p:spPr bwMode="auto">
                <a:xfrm>
                  <a:off x="2449" y="2245"/>
                  <a:ext cx="3310" cy="482"/>
                </a:xfrm>
                <a:prstGeom prst="rect">
                  <a:avLst/>
                </a:prstGeom>
                <a:noFill/>
                <a:ln w="7">
                  <a:solidFill>
                    <a:schemeClr val="tx1"/>
                  </a:solidFill>
                  <a:miter lim="800000"/>
                  <a:headEnd/>
                  <a:tailEnd/>
                </a:ln>
                <a:effectLst/>
              </p:spPr>
              <p:txBody>
                <a:bodyPr/>
                <a:lstStyle/>
                <a:p>
                  <a:pPr>
                    <a:defRPr/>
                  </a:pPr>
                  <a:endParaRPr lang="es-US"/>
                </a:p>
              </p:txBody>
            </p:sp>
          </p:grpSp>
          <p:grpSp>
            <p:nvGrpSpPr>
              <p:cNvPr id="102416" name="Group 37"/>
              <p:cNvGrpSpPr>
                <a:grpSpLocks/>
              </p:cNvGrpSpPr>
              <p:nvPr/>
            </p:nvGrpSpPr>
            <p:grpSpPr bwMode="auto">
              <a:xfrm>
                <a:off x="0" y="2763"/>
                <a:ext cx="2449" cy="367"/>
                <a:chOff x="0" y="2763"/>
                <a:chExt cx="2449" cy="367"/>
              </a:xfrm>
            </p:grpSpPr>
            <p:sp>
              <p:nvSpPr>
                <p:cNvPr id="102426" name="Rectangle 38"/>
                <p:cNvSpPr>
                  <a:spLocks noChangeArrowheads="1"/>
                </p:cNvSpPr>
                <p:nvPr/>
              </p:nvSpPr>
              <p:spPr bwMode="auto">
                <a:xfrm>
                  <a:off x="18" y="2781"/>
                  <a:ext cx="2413" cy="331"/>
                </a:xfrm>
                <a:prstGeom prst="rect">
                  <a:avLst/>
                </a:prstGeom>
                <a:noFill/>
                <a:ln w="9525">
                  <a:solidFill>
                    <a:schemeClr val="tx1"/>
                  </a:solidFill>
                  <a:miter lim="800000"/>
                  <a:headEnd/>
                  <a:tailEnd/>
                </a:ln>
              </p:spPr>
              <p:txBody>
                <a:bodyPr/>
                <a:lstStyle/>
                <a:p>
                  <a:pPr algn="ctr">
                    <a:spcBef>
                      <a:spcPct val="0"/>
                    </a:spcBef>
                    <a:buClrTx/>
                    <a:buSzTx/>
                    <a:buFontTx/>
                    <a:buNone/>
                  </a:pPr>
                  <a:r>
                    <a:rPr lang="es-MX" sz="1800" b="1">
                      <a:effectLst/>
                      <a:latin typeface="Arial Unicode MS" pitchFamily="34" charset="-128"/>
                      <a:ea typeface="Arial Unicode MS" pitchFamily="34" charset="-128"/>
                      <a:cs typeface="Arial Unicode MS" pitchFamily="34" charset="-128"/>
                    </a:rPr>
                    <a:t>300</a:t>
                  </a:r>
                </a:p>
                <a:p>
                  <a:pPr algn="ctr" eaLnBrk="0" hangingPunct="0">
                    <a:spcBef>
                      <a:spcPct val="0"/>
                    </a:spcBef>
                    <a:buClrTx/>
                    <a:buSzTx/>
                    <a:buFontTx/>
                    <a:buNone/>
                  </a:pPr>
                  <a:endParaRPr lang="es-MX" sz="1800" b="1">
                    <a:effectLst/>
                    <a:latin typeface="Arial Unicode MS" pitchFamily="34" charset="-128"/>
                  </a:endParaRPr>
                </a:p>
              </p:txBody>
            </p:sp>
            <p:sp>
              <p:nvSpPr>
                <p:cNvPr id="1286183" name="Rectangle 39"/>
                <p:cNvSpPr>
                  <a:spLocks noChangeArrowheads="1"/>
                </p:cNvSpPr>
                <p:nvPr/>
              </p:nvSpPr>
              <p:spPr bwMode="auto">
                <a:xfrm>
                  <a:off x="0" y="2763"/>
                  <a:ext cx="2449" cy="367"/>
                </a:xfrm>
                <a:prstGeom prst="rect">
                  <a:avLst/>
                </a:prstGeom>
                <a:noFill/>
                <a:ln w="7">
                  <a:solidFill>
                    <a:schemeClr val="tx1"/>
                  </a:solidFill>
                  <a:miter lim="800000"/>
                  <a:headEnd/>
                  <a:tailEnd/>
                </a:ln>
                <a:effectLst/>
              </p:spPr>
              <p:txBody>
                <a:bodyPr/>
                <a:lstStyle/>
                <a:p>
                  <a:pPr>
                    <a:defRPr/>
                  </a:pPr>
                  <a:endParaRPr lang="es-US"/>
                </a:p>
              </p:txBody>
            </p:sp>
          </p:grpSp>
          <p:grpSp>
            <p:nvGrpSpPr>
              <p:cNvPr id="102417" name="Group 40"/>
              <p:cNvGrpSpPr>
                <a:grpSpLocks/>
              </p:cNvGrpSpPr>
              <p:nvPr/>
            </p:nvGrpSpPr>
            <p:grpSpPr bwMode="auto">
              <a:xfrm>
                <a:off x="2449" y="2763"/>
                <a:ext cx="3310" cy="367"/>
                <a:chOff x="2449" y="2763"/>
                <a:chExt cx="3310" cy="367"/>
              </a:xfrm>
            </p:grpSpPr>
            <p:sp>
              <p:nvSpPr>
                <p:cNvPr id="102424" name="Rectangle 41"/>
                <p:cNvSpPr>
                  <a:spLocks noChangeArrowheads="1"/>
                </p:cNvSpPr>
                <p:nvPr/>
              </p:nvSpPr>
              <p:spPr bwMode="auto">
                <a:xfrm>
                  <a:off x="2467" y="2781"/>
                  <a:ext cx="3274" cy="331"/>
                </a:xfrm>
                <a:prstGeom prst="rect">
                  <a:avLst/>
                </a:prstGeom>
                <a:noFill/>
                <a:ln w="9525">
                  <a:solidFill>
                    <a:schemeClr val="tx1"/>
                  </a:solidFill>
                  <a:miter lim="800000"/>
                  <a:headEnd/>
                  <a:tailEnd/>
                </a:ln>
              </p:spPr>
              <p:txBody>
                <a:bodyPr/>
                <a:lstStyle/>
                <a:p>
                  <a:pPr>
                    <a:spcBef>
                      <a:spcPct val="0"/>
                    </a:spcBef>
                    <a:buClrTx/>
                    <a:buSzTx/>
                    <a:buFontTx/>
                    <a:buNone/>
                  </a:pPr>
                  <a:r>
                    <a:rPr lang="es-MX" sz="1800" b="1">
                      <a:effectLst/>
                      <a:latin typeface="Arial Unicode MS" pitchFamily="34" charset="-128"/>
                      <a:ea typeface="Arial Unicode MS" pitchFamily="34" charset="-128"/>
                      <a:cs typeface="Arial Unicode MS" pitchFamily="34" charset="-128"/>
                    </a:rPr>
                    <a:t>Coma i</a:t>
                  </a:r>
                  <a:r>
                    <a:rPr lang="es-ES_tradnl" sz="1800" b="1">
                      <a:effectLst/>
                      <a:latin typeface="Arial Unicode MS" pitchFamily="34" charset="-128"/>
                      <a:ea typeface="Arial Unicode MS" pitchFamily="34" charset="-128"/>
                      <a:cs typeface="Arial Unicode MS" pitchFamily="34" charset="-128"/>
                    </a:rPr>
                    <a:t>en bebedores novicios</a:t>
                  </a:r>
                  <a:endParaRPr lang="es-MX" sz="1800" b="1">
                    <a:effectLst/>
                    <a:latin typeface="Arial Unicode MS" pitchFamily="34" charset="-128"/>
                    <a:ea typeface="Arial Unicode MS" pitchFamily="34" charset="-128"/>
                    <a:cs typeface="Arial Unicode MS" pitchFamily="34" charset="-128"/>
                  </a:endParaRPr>
                </a:p>
                <a:p>
                  <a:pPr eaLnBrk="0" hangingPunct="0">
                    <a:spcBef>
                      <a:spcPct val="0"/>
                    </a:spcBef>
                    <a:buClrTx/>
                    <a:buSzTx/>
                    <a:buFontTx/>
                    <a:buNone/>
                  </a:pPr>
                  <a:endParaRPr lang="es-MX" sz="1800" b="1">
                    <a:effectLst/>
                    <a:latin typeface="Arial Unicode MS" pitchFamily="34" charset="-128"/>
                  </a:endParaRPr>
                </a:p>
              </p:txBody>
            </p:sp>
            <p:sp>
              <p:nvSpPr>
                <p:cNvPr id="1286186" name="Rectangle 42"/>
                <p:cNvSpPr>
                  <a:spLocks noChangeArrowheads="1"/>
                </p:cNvSpPr>
                <p:nvPr/>
              </p:nvSpPr>
              <p:spPr bwMode="auto">
                <a:xfrm>
                  <a:off x="2449" y="2763"/>
                  <a:ext cx="3310" cy="367"/>
                </a:xfrm>
                <a:prstGeom prst="rect">
                  <a:avLst/>
                </a:prstGeom>
                <a:noFill/>
                <a:ln w="7">
                  <a:solidFill>
                    <a:schemeClr val="tx1"/>
                  </a:solidFill>
                  <a:miter lim="800000"/>
                  <a:headEnd/>
                  <a:tailEnd/>
                </a:ln>
                <a:effectLst/>
              </p:spPr>
              <p:txBody>
                <a:bodyPr/>
                <a:lstStyle/>
                <a:p>
                  <a:pPr>
                    <a:defRPr/>
                  </a:pPr>
                  <a:endParaRPr lang="es-US"/>
                </a:p>
              </p:txBody>
            </p:sp>
          </p:grpSp>
          <p:grpSp>
            <p:nvGrpSpPr>
              <p:cNvPr id="102418" name="Group 43"/>
              <p:cNvGrpSpPr>
                <a:grpSpLocks/>
              </p:cNvGrpSpPr>
              <p:nvPr/>
            </p:nvGrpSpPr>
            <p:grpSpPr bwMode="auto">
              <a:xfrm>
                <a:off x="0" y="3166"/>
                <a:ext cx="2449" cy="367"/>
                <a:chOff x="0" y="3166"/>
                <a:chExt cx="2449" cy="367"/>
              </a:xfrm>
            </p:grpSpPr>
            <p:sp>
              <p:nvSpPr>
                <p:cNvPr id="102422" name="Rectangle 44"/>
                <p:cNvSpPr>
                  <a:spLocks noChangeArrowheads="1"/>
                </p:cNvSpPr>
                <p:nvPr/>
              </p:nvSpPr>
              <p:spPr bwMode="auto">
                <a:xfrm>
                  <a:off x="18" y="3184"/>
                  <a:ext cx="2413" cy="331"/>
                </a:xfrm>
                <a:prstGeom prst="rect">
                  <a:avLst/>
                </a:prstGeom>
                <a:noFill/>
                <a:ln w="9525">
                  <a:solidFill>
                    <a:schemeClr val="tx1"/>
                  </a:solidFill>
                  <a:miter lim="800000"/>
                  <a:headEnd/>
                  <a:tailEnd/>
                </a:ln>
              </p:spPr>
              <p:txBody>
                <a:bodyPr/>
                <a:lstStyle/>
                <a:p>
                  <a:pPr algn="ctr">
                    <a:spcBef>
                      <a:spcPct val="0"/>
                    </a:spcBef>
                    <a:buClrTx/>
                    <a:buSzTx/>
                    <a:buFontTx/>
                    <a:buNone/>
                  </a:pPr>
                  <a:r>
                    <a:rPr lang="es-MX" sz="1800" b="1">
                      <a:effectLst/>
                      <a:latin typeface="Arial Unicode MS" pitchFamily="34" charset="-128"/>
                      <a:ea typeface="Arial Unicode MS" pitchFamily="34" charset="-128"/>
                      <a:cs typeface="Arial Unicode MS" pitchFamily="34" charset="-128"/>
                    </a:rPr>
                    <a:t>400</a:t>
                  </a:r>
                </a:p>
                <a:p>
                  <a:pPr algn="ctr" eaLnBrk="0" hangingPunct="0">
                    <a:spcBef>
                      <a:spcPct val="0"/>
                    </a:spcBef>
                    <a:buClrTx/>
                    <a:buSzTx/>
                    <a:buFontTx/>
                    <a:buNone/>
                  </a:pPr>
                  <a:endParaRPr lang="es-MX" sz="1800" b="1">
                    <a:effectLst/>
                    <a:latin typeface="Arial Unicode MS" pitchFamily="34" charset="-128"/>
                  </a:endParaRPr>
                </a:p>
              </p:txBody>
            </p:sp>
            <p:sp>
              <p:nvSpPr>
                <p:cNvPr id="1286189" name="Rectangle 45"/>
                <p:cNvSpPr>
                  <a:spLocks noChangeArrowheads="1"/>
                </p:cNvSpPr>
                <p:nvPr/>
              </p:nvSpPr>
              <p:spPr bwMode="auto">
                <a:xfrm>
                  <a:off x="0" y="3166"/>
                  <a:ext cx="2449" cy="367"/>
                </a:xfrm>
                <a:prstGeom prst="rect">
                  <a:avLst/>
                </a:prstGeom>
                <a:noFill/>
                <a:ln w="7">
                  <a:solidFill>
                    <a:schemeClr val="tx1"/>
                  </a:solidFill>
                  <a:miter lim="800000"/>
                  <a:headEnd/>
                  <a:tailEnd/>
                </a:ln>
                <a:effectLst/>
              </p:spPr>
              <p:txBody>
                <a:bodyPr/>
                <a:lstStyle/>
                <a:p>
                  <a:pPr>
                    <a:defRPr/>
                  </a:pPr>
                  <a:endParaRPr lang="es-US"/>
                </a:p>
              </p:txBody>
            </p:sp>
          </p:grpSp>
          <p:grpSp>
            <p:nvGrpSpPr>
              <p:cNvPr id="102419" name="Group 46"/>
              <p:cNvGrpSpPr>
                <a:grpSpLocks/>
              </p:cNvGrpSpPr>
              <p:nvPr/>
            </p:nvGrpSpPr>
            <p:grpSpPr bwMode="auto">
              <a:xfrm>
                <a:off x="2449" y="3166"/>
                <a:ext cx="3310" cy="367"/>
                <a:chOff x="2449" y="3166"/>
                <a:chExt cx="3310" cy="367"/>
              </a:xfrm>
            </p:grpSpPr>
            <p:sp>
              <p:nvSpPr>
                <p:cNvPr id="102420" name="Rectangle 47"/>
                <p:cNvSpPr>
                  <a:spLocks noChangeArrowheads="1"/>
                </p:cNvSpPr>
                <p:nvPr/>
              </p:nvSpPr>
              <p:spPr bwMode="auto">
                <a:xfrm>
                  <a:off x="2467" y="3184"/>
                  <a:ext cx="3274" cy="331"/>
                </a:xfrm>
                <a:prstGeom prst="rect">
                  <a:avLst/>
                </a:prstGeom>
                <a:noFill/>
                <a:ln w="9525">
                  <a:solidFill>
                    <a:schemeClr val="tx1"/>
                  </a:solidFill>
                  <a:miter lim="800000"/>
                  <a:headEnd/>
                  <a:tailEnd/>
                </a:ln>
              </p:spPr>
              <p:txBody>
                <a:bodyPr/>
                <a:lstStyle/>
                <a:p>
                  <a:pPr>
                    <a:spcBef>
                      <a:spcPct val="0"/>
                    </a:spcBef>
                    <a:buClrTx/>
                    <a:buSzTx/>
                    <a:buFontTx/>
                    <a:buNone/>
                  </a:pPr>
                  <a:r>
                    <a:rPr lang="es-ES_tradnl" sz="1800" b="1">
                      <a:effectLst/>
                      <a:latin typeface="Arial Unicode MS" pitchFamily="34" charset="-128"/>
                      <a:ea typeface="Arial Unicode MS" pitchFamily="34" charset="-128"/>
                      <a:cs typeface="Arial Unicode MS" pitchFamily="34" charset="-128"/>
                    </a:rPr>
                    <a:t>Depresión  respiratoria</a:t>
                  </a:r>
                  <a:endParaRPr lang="es-MX" sz="1800" b="1">
                    <a:effectLst/>
                    <a:latin typeface="Arial Unicode MS" pitchFamily="34" charset="-128"/>
                    <a:ea typeface="Arial Unicode MS" pitchFamily="34" charset="-128"/>
                    <a:cs typeface="Arial Unicode MS" pitchFamily="34" charset="-128"/>
                  </a:endParaRPr>
                </a:p>
                <a:p>
                  <a:pPr eaLnBrk="0" hangingPunct="0">
                    <a:spcBef>
                      <a:spcPct val="0"/>
                    </a:spcBef>
                    <a:buClrTx/>
                    <a:buSzTx/>
                    <a:buFontTx/>
                    <a:buNone/>
                  </a:pPr>
                  <a:endParaRPr lang="es-MX" sz="1800" b="1">
                    <a:effectLst/>
                    <a:latin typeface="Arial Unicode MS" pitchFamily="34" charset="-128"/>
                  </a:endParaRPr>
                </a:p>
              </p:txBody>
            </p:sp>
            <p:sp>
              <p:nvSpPr>
                <p:cNvPr id="1286192" name="Rectangle 48"/>
                <p:cNvSpPr>
                  <a:spLocks noChangeArrowheads="1"/>
                </p:cNvSpPr>
                <p:nvPr/>
              </p:nvSpPr>
              <p:spPr bwMode="auto">
                <a:xfrm>
                  <a:off x="2449" y="3166"/>
                  <a:ext cx="3310" cy="367"/>
                </a:xfrm>
                <a:prstGeom prst="rect">
                  <a:avLst/>
                </a:prstGeom>
                <a:noFill/>
                <a:ln w="7">
                  <a:solidFill>
                    <a:schemeClr val="tx1"/>
                  </a:solidFill>
                  <a:miter lim="800000"/>
                  <a:headEnd/>
                  <a:tailEnd/>
                </a:ln>
                <a:effectLst/>
              </p:spPr>
              <p:txBody>
                <a:bodyPr/>
                <a:lstStyle/>
                <a:p>
                  <a:pPr>
                    <a:defRPr/>
                  </a:pPr>
                  <a:endParaRPr lang="es-US"/>
                </a:p>
              </p:txBody>
            </p:sp>
          </p:grpSp>
        </p:grpSp>
        <p:sp>
          <p:nvSpPr>
            <p:cNvPr id="1286193" name="Rectangle 49"/>
            <p:cNvSpPr>
              <a:spLocks noChangeArrowheads="1"/>
            </p:cNvSpPr>
            <p:nvPr/>
          </p:nvSpPr>
          <p:spPr bwMode="auto">
            <a:xfrm>
              <a:off x="-3" y="-3"/>
              <a:ext cx="5765" cy="3539"/>
            </a:xfrm>
            <a:prstGeom prst="rect">
              <a:avLst/>
            </a:prstGeom>
            <a:noFill/>
            <a:ln w="9525">
              <a:solidFill>
                <a:schemeClr val="tx1"/>
              </a:solidFill>
              <a:miter lim="800000"/>
              <a:headEnd/>
              <a:tailEnd/>
            </a:ln>
            <a:effectLst/>
          </p:spPr>
          <p:txBody>
            <a:bodyPr/>
            <a:lstStyle/>
            <a:p>
              <a:pPr>
                <a:defRPr/>
              </a:pPr>
              <a:endParaRPr lang="es-US"/>
            </a:p>
          </p:txBody>
        </p:sp>
      </p:gr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condu3"/>
          <p:cNvPicPr>
            <a:picLocks noChangeAspect="1" noChangeArrowheads="1"/>
          </p:cNvPicPr>
          <p:nvPr/>
        </p:nvPicPr>
        <p:blipFill>
          <a:blip r:embed="rId3"/>
          <a:srcRect/>
          <a:stretch>
            <a:fillRect/>
          </a:stretch>
        </p:blipFill>
        <p:spPr bwMode="auto">
          <a:xfrm>
            <a:off x="900113" y="411163"/>
            <a:ext cx="7488237" cy="5921375"/>
          </a:xfrm>
          <a:prstGeom prst="rect">
            <a:avLst/>
          </a:prstGeom>
          <a:solidFill>
            <a:schemeClr val="tx1"/>
          </a:solidFill>
          <a:ln w="9525">
            <a:noFill/>
            <a:miter lim="800000"/>
            <a:headEnd/>
            <a:tailEnd/>
          </a:ln>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s-ES" smtClean="0"/>
              <a:t>Toxicología Etanol</a:t>
            </a:r>
          </a:p>
        </p:txBody>
      </p:sp>
      <p:sp>
        <p:nvSpPr>
          <p:cNvPr id="1265667" name="Rectangle 3"/>
          <p:cNvSpPr>
            <a:spLocks noGrp="1" noChangeArrowheads="1"/>
          </p:cNvSpPr>
          <p:nvPr>
            <p:ph type="body" idx="1"/>
          </p:nvPr>
        </p:nvSpPr>
        <p:spPr/>
        <p:txBody>
          <a:bodyPr/>
          <a:lstStyle/>
          <a:p>
            <a:pPr eaLnBrk="1" hangingPunct="1">
              <a:lnSpc>
                <a:spcPct val="90000"/>
              </a:lnSpc>
              <a:defRPr/>
            </a:pPr>
            <a:r>
              <a:rPr lang="es-ES" sz="2400" smtClean="0"/>
              <a:t>Puede afectar sistema nervioso central, provocando estados de euforia, desinhibición, mareos, somnolencia, confusión , alucinaciones (como lo sean ver doble o que todo se mueve de forma espontánea). </a:t>
            </a:r>
          </a:p>
          <a:p>
            <a:pPr eaLnBrk="1" hangingPunct="1">
              <a:lnSpc>
                <a:spcPct val="90000"/>
              </a:lnSpc>
              <a:defRPr/>
            </a:pPr>
            <a:r>
              <a:rPr lang="es-ES" sz="2400" smtClean="0"/>
              <a:t>Al mismo tiempo, baja reflejos. </a:t>
            </a:r>
          </a:p>
          <a:p>
            <a:pPr eaLnBrk="1" hangingPunct="1">
              <a:lnSpc>
                <a:spcPct val="90000"/>
              </a:lnSpc>
              <a:defRPr/>
            </a:pPr>
            <a:r>
              <a:rPr lang="es-ES" sz="2400" smtClean="0"/>
              <a:t>Concentraciones más altas ralentiza movimientos, impide coordinación correcta de los miembros, pérdida temporal de la visión, etc. </a:t>
            </a:r>
          </a:p>
          <a:p>
            <a:pPr eaLnBrk="1" hangingPunct="1">
              <a:lnSpc>
                <a:spcPct val="90000"/>
              </a:lnSpc>
              <a:defRPr/>
            </a:pPr>
            <a:r>
              <a:rPr lang="es-ES" sz="2400" smtClean="0"/>
              <a:t>En ciertos casos produce incremento en irritabilidad del sujeto intoxicado como en agresividad.</a:t>
            </a:r>
          </a:p>
          <a:p>
            <a:pPr eaLnBrk="1" hangingPunct="1">
              <a:lnSpc>
                <a:spcPct val="90000"/>
              </a:lnSpc>
              <a:defRPr/>
            </a:pPr>
            <a:r>
              <a:rPr lang="es-ES" sz="2400" smtClean="0"/>
              <a:t>Algunos afecta zona control impulsos, volviéndose impulsivos, descontrolados y frenéticos.</a:t>
            </a:r>
          </a:p>
          <a:p>
            <a:pPr eaLnBrk="1" hangingPunct="1">
              <a:lnSpc>
                <a:spcPct val="90000"/>
              </a:lnSpc>
              <a:defRPr/>
            </a:pPr>
            <a:r>
              <a:rPr lang="es-ES" sz="2400" smtClean="0"/>
              <a:t>Finalmente, puede conducir al coma y puede provocar la muerte.</a:t>
            </a:r>
          </a:p>
        </p:txBody>
      </p:sp>
    </p:spTree>
  </p:cSld>
  <p:clrMapOvr>
    <a:masterClrMapping/>
  </p:clrMapOvr>
  <p:transition spd="med"/>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FF0000"/>
          </a:buClr>
          <a:buSzPct val="7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FF0000"/>
          </a:buClr>
          <a:buSzPct val="7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C:\Archivos de programa\Microsoft Office\Templates\Presentation Designs\Azure.pot</Template>
  <TotalTime>6015</TotalTime>
  <Words>7269</Words>
  <Application>Microsoft PowerPoint</Application>
  <PresentationFormat>Presentación en pantalla (4:3)</PresentationFormat>
  <Paragraphs>919</Paragraphs>
  <Slides>115</Slides>
  <Notes>115</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2</vt:i4>
      </vt:variant>
      <vt:variant>
        <vt:lpstr>Títulos de diapositiva</vt:lpstr>
      </vt:variant>
      <vt:variant>
        <vt:i4>115</vt:i4>
      </vt:variant>
    </vt:vector>
  </HeadingPairs>
  <TitlesOfParts>
    <vt:vector size="123" baseType="lpstr">
      <vt:lpstr>Arial</vt:lpstr>
      <vt:lpstr>Wingdings</vt:lpstr>
      <vt:lpstr>Times New Roman</vt:lpstr>
      <vt:lpstr>Arial Unicode MS</vt:lpstr>
      <vt:lpstr>Symbol</vt:lpstr>
      <vt:lpstr>Azure</vt:lpstr>
      <vt:lpstr>Foto de Microsoft Photo Editor 3.0</vt:lpstr>
      <vt:lpstr>Microsoft Excel Worksheet</vt:lpstr>
      <vt:lpstr>Alcohol 101: Conceptos básicos para el uso de bebidas alcoholicas como catalizador social.</vt:lpstr>
      <vt:lpstr>Fabrizio Marcillo Morla</vt:lpstr>
      <vt:lpstr>Fabrizio Marcillo Morla</vt:lpstr>
      <vt:lpstr>Objetivos</vt:lpstr>
      <vt:lpstr>Alcohol</vt:lpstr>
      <vt:lpstr>Historia del Alcohol</vt:lpstr>
      <vt:lpstr>Origen del Alcohol</vt:lpstr>
      <vt:lpstr>Origen del Alcohol</vt:lpstr>
      <vt:lpstr>Origen del Alcohol</vt:lpstr>
      <vt:lpstr>Tipos de bebidas alcohólicas</vt:lpstr>
      <vt:lpstr>Vino</vt:lpstr>
      <vt:lpstr>Vino</vt:lpstr>
      <vt:lpstr>Vino Espumoso</vt:lpstr>
      <vt:lpstr>Vino Espumoso - Champagne</vt:lpstr>
      <vt:lpstr>Descorchado de Vino Espumoso</vt:lpstr>
      <vt:lpstr>Cerveza</vt:lpstr>
      <vt:lpstr>Clasificación de Cervezas</vt:lpstr>
      <vt:lpstr>Clasificación de las Cervezas</vt:lpstr>
      <vt:lpstr>Clasificación de las Cervezas</vt:lpstr>
      <vt:lpstr>Temperatura de Cerveza</vt:lpstr>
      <vt:lpstr>mmmm… beeeer!</vt:lpstr>
      <vt:lpstr>Bebidas Destiladas</vt:lpstr>
      <vt:lpstr>Tipos De Bebidas por Zona</vt:lpstr>
      <vt:lpstr>Whisky / Whiskey</vt:lpstr>
      <vt:lpstr>Tipos de Güisqui</vt:lpstr>
      <vt:lpstr>Whisky Escocés</vt:lpstr>
      <vt:lpstr>Whisky Escocés</vt:lpstr>
      <vt:lpstr>Tipos de Güisqui</vt:lpstr>
      <vt:lpstr>Ginebra (Gin)</vt:lpstr>
      <vt:lpstr>Vodka</vt:lpstr>
      <vt:lpstr>Destilados de Uva</vt:lpstr>
      <vt:lpstr>Brandys</vt:lpstr>
      <vt:lpstr>Clasificación de Brandys</vt:lpstr>
      <vt:lpstr>Pisco &amp; Orujo</vt:lpstr>
      <vt:lpstr>Ron</vt:lpstr>
      <vt:lpstr>Clasificacion de Rones</vt:lpstr>
      <vt:lpstr>Aguardiente de Caña</vt:lpstr>
      <vt:lpstr>Licores “Secos”</vt:lpstr>
      <vt:lpstr>Mezcal</vt:lpstr>
      <vt:lpstr>Licores de Naranja</vt:lpstr>
      <vt:lpstr>Anisados y Absenta</vt:lpstr>
      <vt:lpstr>Licores, Cremas y Schnapps</vt:lpstr>
      <vt:lpstr>Vinos Reforzados</vt:lpstr>
      <vt:lpstr>Vinos Reforzados</vt:lpstr>
      <vt:lpstr>Vermouth</vt:lpstr>
      <vt:lpstr>Bitters</vt:lpstr>
      <vt:lpstr>Otros Ingredientes</vt:lpstr>
      <vt:lpstr>Amargo de Angostura</vt:lpstr>
      <vt:lpstr>Granadina</vt:lpstr>
      <vt:lpstr>Unas palabras sobre el Limón</vt:lpstr>
      <vt:lpstr>Lima - Limón</vt:lpstr>
      <vt:lpstr>Cortando Limón</vt:lpstr>
      <vt:lpstr>Sweet &amp; Sour y Rose´s Lime Juice</vt:lpstr>
      <vt:lpstr>Coco Lopez</vt:lpstr>
      <vt:lpstr>Sal, Tabasco, Salsa Inglesa (Worcestershire  Sauce), Pimienta</vt:lpstr>
      <vt:lpstr>Azucar</vt:lpstr>
      <vt:lpstr>Escarchar Filo de Vaso</vt:lpstr>
      <vt:lpstr>Huevos</vt:lpstr>
      <vt:lpstr>Leche</vt:lpstr>
      <vt:lpstr>Jugo de Frutas</vt:lpstr>
      <vt:lpstr>Gaseosas, Fillers y Mixers</vt:lpstr>
      <vt:lpstr>Hielo- El Factor mas importante</vt:lpstr>
      <vt:lpstr>Tipos de Hielo</vt:lpstr>
      <vt:lpstr>Tipos de Hielo</vt:lpstr>
      <vt:lpstr>Garnish</vt:lpstr>
      <vt:lpstr>Utensilios imprescindibles</vt:lpstr>
      <vt:lpstr>Cristalería Básica</vt:lpstr>
      <vt:lpstr>Cristalería Básica</vt:lpstr>
      <vt:lpstr>Copas de vino</vt:lpstr>
      <vt:lpstr>Vasos Cerveceros</vt:lpstr>
      <vt:lpstr>Medidas</vt:lpstr>
      <vt:lpstr>Los Combinados</vt:lpstr>
      <vt:lpstr>Los Combinados</vt:lpstr>
      <vt:lpstr>Los Combinados</vt:lpstr>
      <vt:lpstr>6 botellas son suficientes</vt:lpstr>
      <vt:lpstr>Mezclar o agitar</vt:lpstr>
      <vt:lpstr>Cocteles y Combinados Clasicos</vt:lpstr>
      <vt:lpstr>Martini</vt:lpstr>
      <vt:lpstr>Sidecar</vt:lpstr>
      <vt:lpstr>Whisky Sour</vt:lpstr>
      <vt:lpstr>Tom Collins</vt:lpstr>
      <vt:lpstr>Daiquiri</vt:lpstr>
      <vt:lpstr>Ron</vt:lpstr>
      <vt:lpstr>Bloody Mary</vt:lpstr>
      <vt:lpstr>Efectos del Alcohol en el Cuerpo y Mente Humana</vt:lpstr>
      <vt:lpstr>Etanol Dentro de Nosotros</vt:lpstr>
      <vt:lpstr>Absorción Alcohol en Cuerpo</vt:lpstr>
      <vt:lpstr>Factores Afectan Concentración</vt:lpstr>
      <vt:lpstr>Factores Afectan Concentración</vt:lpstr>
      <vt:lpstr>Efectos del Café</vt:lpstr>
      <vt:lpstr>Efectos Alcohol en Organismo</vt:lpstr>
      <vt:lpstr>Efectos Etanol Sobre Cerebro</vt:lpstr>
      <vt:lpstr>Otros Efectos del Alcohol</vt:lpstr>
      <vt:lpstr>Diapositiva 94</vt:lpstr>
      <vt:lpstr>Concentraciones</vt:lpstr>
      <vt:lpstr>Concentracion en Sangre</vt:lpstr>
      <vt:lpstr>Diapositiva 97</vt:lpstr>
      <vt:lpstr>Diapositiva 98</vt:lpstr>
      <vt:lpstr>Toxicología Etanol</vt:lpstr>
      <vt:lpstr>Metabolismo del Alcohol</vt:lpstr>
      <vt:lpstr>Metabolismo Alcohol</vt:lpstr>
      <vt:lpstr>Metabolismo Hepático del Etanol</vt:lpstr>
      <vt:lpstr>Metabolismo Hepático del Etanol</vt:lpstr>
      <vt:lpstr>Metabolismo Gástrico del Etanol</vt:lpstr>
      <vt:lpstr>Otras Vías Eliminaciones</vt:lpstr>
      <vt:lpstr>Velocidad Eliminación</vt:lpstr>
      <vt:lpstr>1 vaso de trago</vt:lpstr>
      <vt:lpstr>Cinética de Eliminación de Etanol in-vivo</vt:lpstr>
      <vt:lpstr>La Resaca</vt:lpstr>
      <vt:lpstr>La Resaca</vt:lpstr>
      <vt:lpstr>La Resaca</vt:lpstr>
      <vt:lpstr>Alcoholismo</vt:lpstr>
      <vt:lpstr>Formas de Adulteración</vt:lpstr>
      <vt:lpstr>Trucos, leyendas urbanas y algo mas</vt:lpstr>
      <vt:lpstr>Técnicas Básicas</vt:lpstr>
    </vt:vector>
  </TitlesOfParts>
  <Manager>Barcillo Barzinister</Manager>
  <Company>ESPOL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de Alcohol 101</dc:title>
  <dc:subject>Intfoduccion a las bebidas Alcoholicas</dc:subject>
  <dc:creator>Fabrizio Marcillo</dc:creator>
  <cp:lastModifiedBy>Administrador</cp:lastModifiedBy>
  <cp:revision>1129</cp:revision>
  <cp:lastPrinted>1601-01-01T00:00:00Z</cp:lastPrinted>
  <dcterms:created xsi:type="dcterms:W3CDTF">2002-07-19T11:47:45Z</dcterms:created>
  <dcterms:modified xsi:type="dcterms:W3CDTF">2010-01-29T16:19:00Z</dcterms:modified>
</cp:coreProperties>
</file>