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7"/>
  </p:notesMasterIdLst>
  <p:handoutMasterIdLst>
    <p:handoutMasterId r:id="rId8"/>
  </p:handoutMasterIdLst>
  <p:sldIdLst>
    <p:sldId id="323" r:id="rId2"/>
    <p:sldId id="324" r:id="rId3"/>
    <p:sldId id="320" r:id="rId4"/>
    <p:sldId id="321" r:id="rId5"/>
    <p:sldId id="322" r:id="rId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FF00"/>
    <a:srgbClr val="FF66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994" autoAdjust="0"/>
    <p:restoredTop sz="93645" autoAdjust="0"/>
  </p:normalViewPr>
  <p:slideViewPr>
    <p:cSldViewPr>
      <p:cViewPr varScale="1">
        <p:scale>
          <a:sx n="98" d="100"/>
          <a:sy n="98" d="100"/>
        </p:scale>
        <p:origin x="-2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83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662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662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2662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735165D-0583-4A96-9695-FFF1E58FDA27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71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noProof="0" smtClean="0"/>
              <a:t>Click to edit Master text styles</a:t>
            </a:r>
          </a:p>
          <a:p>
            <a:pPr lvl="1"/>
            <a:r>
              <a:rPr lang="es-ES_tradnl" noProof="0" smtClean="0"/>
              <a:t>Second level</a:t>
            </a:r>
          </a:p>
          <a:p>
            <a:pPr lvl="2"/>
            <a:r>
              <a:rPr lang="es-ES_tradnl" noProof="0" smtClean="0"/>
              <a:t>Third level</a:t>
            </a:r>
          </a:p>
          <a:p>
            <a:pPr lvl="3"/>
            <a:r>
              <a:rPr lang="es-ES_tradnl" noProof="0" smtClean="0"/>
              <a:t>Fourth level</a:t>
            </a:r>
          </a:p>
          <a:p>
            <a:pPr lvl="4"/>
            <a:r>
              <a:rPr lang="es-ES_tradnl" noProof="0" smtClean="0"/>
              <a:t>Fifth level</a:t>
            </a:r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48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7EB38AB-EEDA-4DAC-A7DB-559697F02C55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28BBE3-A2D1-42DE-8B69-5C1446B20554}" type="slidenum">
              <a:rPr lang="es-ES_tradnl" smtClean="0"/>
              <a:pPr/>
              <a:t>1</a:t>
            </a:fld>
            <a:endParaRPr lang="es-ES_tradnl" smtClean="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ES_tradnl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71" name="2 Marcador de notas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s-US" smtClean="0"/>
          </a:p>
        </p:txBody>
      </p:sp>
      <p:sp>
        <p:nvSpPr>
          <p:cNvPr id="7172" name="3 Marcador de número de diapositiva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4C9320-40EA-4D97-92A4-7CDAC6B257AC}" type="slidenum">
              <a:rPr lang="es-ES_tradnl" smtClean="0"/>
              <a:pPr/>
              <a:t>2</a:t>
            </a:fld>
            <a:endParaRPr lang="es-ES_tradnl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EB38AB-EEDA-4DAC-A7DB-559697F02C55}" type="slidenum">
              <a:rPr lang="es-ES_tradnl" smtClean="0"/>
              <a:pPr>
                <a:defRPr/>
              </a:pPr>
              <a:t>3</a:t>
            </a:fld>
            <a:endParaRPr lang="es-ES_tradn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EB38AB-EEDA-4DAC-A7DB-559697F02C55}" type="slidenum">
              <a:rPr lang="es-ES_tradnl" smtClean="0"/>
              <a:pPr>
                <a:defRPr/>
              </a:pPr>
              <a:t>4</a:t>
            </a:fld>
            <a:endParaRPr lang="es-ES_tradn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EB38AB-EEDA-4DAC-A7DB-559697F02C55}" type="slidenum">
              <a:rPr lang="es-ES_tradnl" smtClean="0"/>
              <a:pPr>
                <a:defRPr/>
              </a:pPr>
              <a:t>5</a:t>
            </a:fld>
            <a:endParaRPr lang="es-ES_tradn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1085850" cy="6854825"/>
            <a:chOff x="0" y="0"/>
            <a:chExt cx="684" cy="4318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684" cy="431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US"/>
            </a:p>
          </p:txBody>
        </p:sp>
        <p:grpSp>
          <p:nvGrpSpPr>
            <p:cNvPr id="6" name="Group 4"/>
            <p:cNvGrpSpPr>
              <a:grpSpLocks/>
            </p:cNvGrpSpPr>
            <p:nvPr/>
          </p:nvGrpSpPr>
          <p:grpSpPr bwMode="auto">
            <a:xfrm>
              <a:off x="48" y="103"/>
              <a:ext cx="96" cy="4126"/>
              <a:chOff x="48" y="103"/>
              <a:chExt cx="96" cy="4126"/>
            </a:xfrm>
          </p:grpSpPr>
          <p:sp>
            <p:nvSpPr>
              <p:cNvPr id="7" name="Rectangle 5"/>
              <p:cNvSpPr>
                <a:spLocks noChangeArrowheads="1"/>
              </p:cNvSpPr>
              <p:nvPr/>
            </p:nvSpPr>
            <p:spPr bwMode="auto">
              <a:xfrm>
                <a:off x="48" y="1105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8" name="Rectangle 6"/>
              <p:cNvSpPr>
                <a:spLocks noChangeArrowheads="1"/>
              </p:cNvSpPr>
              <p:nvPr/>
            </p:nvSpPr>
            <p:spPr bwMode="auto">
              <a:xfrm>
                <a:off x="48" y="1250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/>
            </p:nvSpPr>
            <p:spPr bwMode="auto">
              <a:xfrm>
                <a:off x="48" y="1393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/>
            </p:nvSpPr>
            <p:spPr bwMode="auto">
              <a:xfrm>
                <a:off x="48" y="1538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/>
            </p:nvSpPr>
            <p:spPr bwMode="auto">
              <a:xfrm>
                <a:off x="48" y="1683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/>
            </p:nvSpPr>
            <p:spPr bwMode="auto">
              <a:xfrm>
                <a:off x="48" y="1826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/>
            </p:nvSpPr>
            <p:spPr bwMode="auto">
              <a:xfrm>
                <a:off x="48" y="1971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/>
            </p:nvSpPr>
            <p:spPr bwMode="auto">
              <a:xfrm>
                <a:off x="48" y="2116"/>
                <a:ext cx="96" cy="94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/>
            </p:nvSpPr>
            <p:spPr bwMode="auto">
              <a:xfrm>
                <a:off x="48" y="2259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/>
            </p:nvSpPr>
            <p:spPr bwMode="auto">
              <a:xfrm>
                <a:off x="48" y="2404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/>
            </p:nvSpPr>
            <p:spPr bwMode="auto">
              <a:xfrm>
                <a:off x="48" y="2549"/>
                <a:ext cx="96" cy="94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18" name="Rectangle 16"/>
              <p:cNvSpPr>
                <a:spLocks noChangeArrowheads="1"/>
              </p:cNvSpPr>
              <p:nvPr/>
            </p:nvSpPr>
            <p:spPr bwMode="auto">
              <a:xfrm>
                <a:off x="48" y="2691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19" name="Rectangle 17"/>
              <p:cNvSpPr>
                <a:spLocks noChangeArrowheads="1"/>
              </p:cNvSpPr>
              <p:nvPr/>
            </p:nvSpPr>
            <p:spPr bwMode="auto">
              <a:xfrm>
                <a:off x="48" y="2836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" name="Rectangle 18"/>
              <p:cNvSpPr>
                <a:spLocks noChangeArrowheads="1"/>
              </p:cNvSpPr>
              <p:nvPr/>
            </p:nvSpPr>
            <p:spPr bwMode="auto">
              <a:xfrm>
                <a:off x="48" y="2979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1" name="Rectangle 19"/>
              <p:cNvSpPr>
                <a:spLocks noChangeArrowheads="1"/>
              </p:cNvSpPr>
              <p:nvPr/>
            </p:nvSpPr>
            <p:spPr bwMode="auto">
              <a:xfrm>
                <a:off x="48" y="3124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2" name="Rectangle 20"/>
              <p:cNvSpPr>
                <a:spLocks noChangeArrowheads="1"/>
              </p:cNvSpPr>
              <p:nvPr/>
            </p:nvSpPr>
            <p:spPr bwMode="auto">
              <a:xfrm>
                <a:off x="48" y="3269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3" name="Rectangle 21"/>
              <p:cNvSpPr>
                <a:spLocks noChangeArrowheads="1"/>
              </p:cNvSpPr>
              <p:nvPr/>
            </p:nvSpPr>
            <p:spPr bwMode="auto">
              <a:xfrm>
                <a:off x="48" y="3412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4" name="Rectangle 22"/>
              <p:cNvSpPr>
                <a:spLocks noChangeArrowheads="1"/>
              </p:cNvSpPr>
              <p:nvPr/>
            </p:nvSpPr>
            <p:spPr bwMode="auto">
              <a:xfrm>
                <a:off x="48" y="3557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5" name="Rectangle 23"/>
              <p:cNvSpPr>
                <a:spLocks noChangeArrowheads="1"/>
              </p:cNvSpPr>
              <p:nvPr/>
            </p:nvSpPr>
            <p:spPr bwMode="auto">
              <a:xfrm>
                <a:off x="48" y="3702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6" name="Rectangle 24"/>
              <p:cNvSpPr>
                <a:spLocks noChangeArrowheads="1"/>
              </p:cNvSpPr>
              <p:nvPr/>
            </p:nvSpPr>
            <p:spPr bwMode="auto">
              <a:xfrm>
                <a:off x="48" y="3845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7" name="Rectangle 25"/>
              <p:cNvSpPr>
                <a:spLocks noChangeArrowheads="1"/>
              </p:cNvSpPr>
              <p:nvPr/>
            </p:nvSpPr>
            <p:spPr bwMode="auto">
              <a:xfrm>
                <a:off x="48" y="3990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8" name="Rectangle 26"/>
              <p:cNvSpPr>
                <a:spLocks noChangeArrowheads="1"/>
              </p:cNvSpPr>
              <p:nvPr/>
            </p:nvSpPr>
            <p:spPr bwMode="auto">
              <a:xfrm>
                <a:off x="48" y="4134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9" name="Rectangle 27"/>
              <p:cNvSpPr>
                <a:spLocks noChangeArrowheads="1"/>
              </p:cNvSpPr>
              <p:nvPr/>
            </p:nvSpPr>
            <p:spPr bwMode="auto">
              <a:xfrm>
                <a:off x="48" y="103"/>
                <a:ext cx="96" cy="94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30" name="Rectangle 28"/>
              <p:cNvSpPr>
                <a:spLocks noChangeArrowheads="1"/>
              </p:cNvSpPr>
              <p:nvPr/>
            </p:nvSpPr>
            <p:spPr bwMode="auto">
              <a:xfrm>
                <a:off x="48" y="246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31" name="Rectangle 29"/>
              <p:cNvSpPr>
                <a:spLocks noChangeArrowheads="1"/>
              </p:cNvSpPr>
              <p:nvPr/>
            </p:nvSpPr>
            <p:spPr bwMode="auto">
              <a:xfrm>
                <a:off x="48" y="391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32" name="Rectangle 30"/>
              <p:cNvSpPr>
                <a:spLocks noChangeArrowheads="1"/>
              </p:cNvSpPr>
              <p:nvPr/>
            </p:nvSpPr>
            <p:spPr bwMode="auto">
              <a:xfrm>
                <a:off x="48" y="535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33" name="Rectangle 31"/>
              <p:cNvSpPr>
                <a:spLocks noChangeArrowheads="1"/>
              </p:cNvSpPr>
              <p:nvPr/>
            </p:nvSpPr>
            <p:spPr bwMode="auto">
              <a:xfrm>
                <a:off x="48" y="678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34" name="Rectangle 32"/>
              <p:cNvSpPr>
                <a:spLocks noChangeArrowheads="1"/>
              </p:cNvSpPr>
              <p:nvPr/>
            </p:nvSpPr>
            <p:spPr bwMode="auto">
              <a:xfrm>
                <a:off x="48" y="823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35" name="Rectangle 33"/>
              <p:cNvSpPr>
                <a:spLocks noChangeArrowheads="1"/>
              </p:cNvSpPr>
              <p:nvPr/>
            </p:nvSpPr>
            <p:spPr bwMode="auto">
              <a:xfrm>
                <a:off x="48" y="968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</p:grpSp>
      </p:grpSp>
      <p:sp>
        <p:nvSpPr>
          <p:cNvPr id="3106" name="Rectangle 34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_tradnl"/>
              <a:t>Click to edit Master title style</a:t>
            </a:r>
          </a:p>
        </p:txBody>
      </p:sp>
      <p:sp>
        <p:nvSpPr>
          <p:cNvPr id="3107" name="Rectangle 3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6400800" cy="1752600"/>
          </a:xfrm>
        </p:spPr>
        <p:txBody>
          <a:bodyPr lIns="92075" tIns="46038" rIns="92075" bIns="46038"/>
          <a:lstStyle>
            <a:lvl1pPr marL="0" indent="0" algn="ctr">
              <a:buFont typeface="Wingdings" pitchFamily="2" charset="2"/>
              <a:buNone/>
              <a:defRPr>
                <a:solidFill>
                  <a:srgbClr val="FFFFFF"/>
                </a:solidFill>
              </a:defRPr>
            </a:lvl1pPr>
          </a:lstStyle>
          <a:p>
            <a:r>
              <a:rPr lang="es-ES_tradnl"/>
              <a:t>Click to edit Master subtitle style</a:t>
            </a:r>
          </a:p>
        </p:txBody>
      </p:sp>
      <p:sp>
        <p:nvSpPr>
          <p:cNvPr id="36" name="Rectangle 36"/>
          <p:cNvSpPr>
            <a:spLocks noGrp="1" noChangeArrowheads="1"/>
          </p:cNvSpPr>
          <p:nvPr>
            <p:ph type="dt" sz="quarter" idx="10"/>
          </p:nvPr>
        </p:nvSpPr>
        <p:spPr>
          <a:xfrm>
            <a:off x="11430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7" name="Rectangle 37"/>
          <p:cNvSpPr>
            <a:spLocks noGrp="1" noChangeArrowheads="1"/>
          </p:cNvSpPr>
          <p:nvPr>
            <p:ph type="ftr" sz="quarter" idx="11"/>
          </p:nvPr>
        </p:nvSpPr>
        <p:spPr>
          <a:xfrm>
            <a:off x="35814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8" name="Rectangle 3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DB0A1BF-FF5E-4DD6-A749-8EA15B4970AD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85786" y="-24"/>
            <a:ext cx="8129614" cy="1143000"/>
          </a:xfrm>
        </p:spPr>
        <p:txBody>
          <a:bodyPr/>
          <a:lstStyle/>
          <a:p>
            <a:r>
              <a:rPr lang="es-ES" dirty="0" smtClean="0"/>
              <a:t>Haga clic para modificar el estilo de título del patrón</a:t>
            </a:r>
            <a:endParaRPr lang="es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42910" y="1214422"/>
            <a:ext cx="8299478" cy="5357850"/>
          </a:xfrm>
        </p:spPr>
        <p:txBody>
          <a:bodyPr/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US" dirty="0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11430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5814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0104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3B3090-BBF6-45F5-8106-AF011BBD5471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169988" y="1946275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132388" y="1946275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11430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5814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0104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748C1E-3381-431D-BBFD-3AF88F2DA4C1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>
          <a:xfrm>
            <a:off x="11430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5814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0104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DBEDE1-E637-457C-9A21-C9D704607CBF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11430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5814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0104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4DC64-918E-4838-B897-E179DE57A48A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>
          <a:xfrm>
            <a:off x="11430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5814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0104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726760-A09F-428A-89FA-ADB6249FD25E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11430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5814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0104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23DD02-8D48-4600-972A-BBE56B5E2599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U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11430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5814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0104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80C2F-918C-4CB3-816E-D96B1AC627C8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11430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5814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0104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DABBE0-7304-46B8-973D-06B677764E8A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992938" y="609600"/>
            <a:ext cx="1949450" cy="545147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143000" y="609600"/>
            <a:ext cx="5697538" cy="545147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11430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5814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0104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601291-FDB7-4A13-854E-FD0DC2BD3D6C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ítulo y texto e imágenes prediseña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43000" y="609600"/>
            <a:ext cx="77724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1169988" y="1946275"/>
            <a:ext cx="38100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S"/>
          </a:p>
        </p:txBody>
      </p:sp>
      <p:sp>
        <p:nvSpPr>
          <p:cNvPr id="4" name="3 Marcador de imágenes prediseñadas"/>
          <p:cNvSpPr>
            <a:spLocks noGrp="1"/>
          </p:cNvSpPr>
          <p:nvPr>
            <p:ph type="clipArt" sz="half" idx="2"/>
          </p:nvPr>
        </p:nvSpPr>
        <p:spPr>
          <a:xfrm>
            <a:off x="5132388" y="1946275"/>
            <a:ext cx="3810000" cy="4114800"/>
          </a:xfrm>
        </p:spPr>
        <p:txBody>
          <a:bodyPr/>
          <a:lstStyle/>
          <a:p>
            <a:pPr lvl="0"/>
            <a:endParaRPr lang="es-US" noProof="0" smtClean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11430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5814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0104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D05D3D-A9F9-4D79-BB4F-77015DAE2A97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ítulo, imágenes prediseñadas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43000" y="609600"/>
            <a:ext cx="77724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S"/>
          </a:p>
        </p:txBody>
      </p:sp>
      <p:sp>
        <p:nvSpPr>
          <p:cNvPr id="3" name="2 Marcador de imágenes prediseñadas"/>
          <p:cNvSpPr>
            <a:spLocks noGrp="1"/>
          </p:cNvSpPr>
          <p:nvPr>
            <p:ph type="clipArt" sz="half" idx="1"/>
          </p:nvPr>
        </p:nvSpPr>
        <p:spPr>
          <a:xfrm>
            <a:off x="1169988" y="1946275"/>
            <a:ext cx="3810000" cy="4114800"/>
          </a:xfrm>
        </p:spPr>
        <p:txBody>
          <a:bodyPr/>
          <a:lstStyle/>
          <a:p>
            <a:pPr lvl="0"/>
            <a:endParaRPr lang="es-U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132388" y="1946275"/>
            <a:ext cx="38100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11430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5814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0104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527AF8-87A4-48DA-9001-F65B68D83266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ítulo, tex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43000" y="609600"/>
            <a:ext cx="77724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1169988" y="1946275"/>
            <a:ext cx="38100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S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5132388" y="1946275"/>
            <a:ext cx="3810000" cy="1981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S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5132388" y="4079875"/>
            <a:ext cx="3810000" cy="1981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>
          <a:xfrm>
            <a:off x="11430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5814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0104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55BA19-4A79-4527-86DC-001A527C30D9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143000" y="609600"/>
            <a:ext cx="77724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1169988" y="1946275"/>
            <a:ext cx="38100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132388" y="1946275"/>
            <a:ext cx="38100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11430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5814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0104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FB9836-9A97-4569-9AE0-DE136B8770A4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1085850" cy="6854825"/>
            <a:chOff x="0" y="0"/>
            <a:chExt cx="684" cy="4318"/>
          </a:xfrm>
        </p:grpSpPr>
        <p:sp>
          <p:nvSpPr>
            <p:cNvPr id="2051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684" cy="4318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s-US"/>
            </a:p>
          </p:txBody>
        </p:sp>
        <p:grpSp>
          <p:nvGrpSpPr>
            <p:cNvPr id="1030" name="Group 4"/>
            <p:cNvGrpSpPr>
              <a:grpSpLocks/>
            </p:cNvGrpSpPr>
            <p:nvPr/>
          </p:nvGrpSpPr>
          <p:grpSpPr bwMode="auto">
            <a:xfrm>
              <a:off x="48" y="102"/>
              <a:ext cx="96" cy="4128"/>
              <a:chOff x="48" y="102"/>
              <a:chExt cx="96" cy="4128"/>
            </a:xfrm>
          </p:grpSpPr>
          <p:sp>
            <p:nvSpPr>
              <p:cNvPr id="2053" name="Rectangle 5"/>
              <p:cNvSpPr>
                <a:spLocks noChangeArrowheads="1"/>
              </p:cNvSpPr>
              <p:nvPr/>
            </p:nvSpPr>
            <p:spPr bwMode="auto">
              <a:xfrm>
                <a:off x="48" y="1105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54" name="Rectangle 6"/>
              <p:cNvSpPr>
                <a:spLocks noChangeArrowheads="1"/>
              </p:cNvSpPr>
              <p:nvPr/>
            </p:nvSpPr>
            <p:spPr bwMode="auto">
              <a:xfrm>
                <a:off x="48" y="1250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55" name="Rectangle 7"/>
              <p:cNvSpPr>
                <a:spLocks noChangeArrowheads="1"/>
              </p:cNvSpPr>
              <p:nvPr/>
            </p:nvSpPr>
            <p:spPr bwMode="auto">
              <a:xfrm>
                <a:off x="48" y="1393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56" name="Rectangle 8"/>
              <p:cNvSpPr>
                <a:spLocks noChangeArrowheads="1"/>
              </p:cNvSpPr>
              <p:nvPr/>
            </p:nvSpPr>
            <p:spPr bwMode="auto">
              <a:xfrm>
                <a:off x="48" y="1538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57" name="Rectangle 9"/>
              <p:cNvSpPr>
                <a:spLocks noChangeArrowheads="1"/>
              </p:cNvSpPr>
              <p:nvPr/>
            </p:nvSpPr>
            <p:spPr bwMode="auto">
              <a:xfrm>
                <a:off x="48" y="1683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58" name="Rectangle 10"/>
              <p:cNvSpPr>
                <a:spLocks noChangeArrowheads="1"/>
              </p:cNvSpPr>
              <p:nvPr/>
            </p:nvSpPr>
            <p:spPr bwMode="auto">
              <a:xfrm>
                <a:off x="48" y="1826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59" name="Rectangle 11"/>
              <p:cNvSpPr>
                <a:spLocks noChangeArrowheads="1"/>
              </p:cNvSpPr>
              <p:nvPr/>
            </p:nvSpPr>
            <p:spPr bwMode="auto">
              <a:xfrm>
                <a:off x="48" y="1971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60" name="Rectangle 12"/>
              <p:cNvSpPr>
                <a:spLocks noChangeArrowheads="1"/>
              </p:cNvSpPr>
              <p:nvPr/>
            </p:nvSpPr>
            <p:spPr bwMode="auto">
              <a:xfrm>
                <a:off x="48" y="2115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61" name="Rectangle 13"/>
              <p:cNvSpPr>
                <a:spLocks noChangeArrowheads="1"/>
              </p:cNvSpPr>
              <p:nvPr/>
            </p:nvSpPr>
            <p:spPr bwMode="auto">
              <a:xfrm>
                <a:off x="48" y="2259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62" name="Rectangle 14"/>
              <p:cNvSpPr>
                <a:spLocks noChangeArrowheads="1"/>
              </p:cNvSpPr>
              <p:nvPr/>
            </p:nvSpPr>
            <p:spPr bwMode="auto">
              <a:xfrm>
                <a:off x="48" y="2403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63" name="Rectangle 15"/>
              <p:cNvSpPr>
                <a:spLocks noChangeArrowheads="1"/>
              </p:cNvSpPr>
              <p:nvPr/>
            </p:nvSpPr>
            <p:spPr bwMode="auto">
              <a:xfrm>
                <a:off x="48" y="2548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64" name="Rectangle 16"/>
              <p:cNvSpPr>
                <a:spLocks noChangeArrowheads="1"/>
              </p:cNvSpPr>
              <p:nvPr/>
            </p:nvSpPr>
            <p:spPr bwMode="auto">
              <a:xfrm>
                <a:off x="48" y="2692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65" name="Rectangle 17"/>
              <p:cNvSpPr>
                <a:spLocks noChangeArrowheads="1"/>
              </p:cNvSpPr>
              <p:nvPr/>
            </p:nvSpPr>
            <p:spPr bwMode="auto">
              <a:xfrm>
                <a:off x="48" y="2836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66" name="Rectangle 18"/>
              <p:cNvSpPr>
                <a:spLocks noChangeArrowheads="1"/>
              </p:cNvSpPr>
              <p:nvPr/>
            </p:nvSpPr>
            <p:spPr bwMode="auto">
              <a:xfrm>
                <a:off x="48" y="2980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67" name="Rectangle 19"/>
              <p:cNvSpPr>
                <a:spLocks noChangeArrowheads="1"/>
              </p:cNvSpPr>
              <p:nvPr/>
            </p:nvSpPr>
            <p:spPr bwMode="auto">
              <a:xfrm>
                <a:off x="48" y="3124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68" name="Rectangle 20"/>
              <p:cNvSpPr>
                <a:spLocks noChangeArrowheads="1"/>
              </p:cNvSpPr>
              <p:nvPr/>
            </p:nvSpPr>
            <p:spPr bwMode="auto">
              <a:xfrm>
                <a:off x="48" y="3269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69" name="Rectangle 21"/>
              <p:cNvSpPr>
                <a:spLocks noChangeArrowheads="1"/>
              </p:cNvSpPr>
              <p:nvPr/>
            </p:nvSpPr>
            <p:spPr bwMode="auto">
              <a:xfrm>
                <a:off x="48" y="3412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70" name="Rectangle 22"/>
              <p:cNvSpPr>
                <a:spLocks noChangeArrowheads="1"/>
              </p:cNvSpPr>
              <p:nvPr/>
            </p:nvSpPr>
            <p:spPr bwMode="auto">
              <a:xfrm>
                <a:off x="48" y="3557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71" name="Rectangle 23"/>
              <p:cNvSpPr>
                <a:spLocks noChangeArrowheads="1"/>
              </p:cNvSpPr>
              <p:nvPr/>
            </p:nvSpPr>
            <p:spPr bwMode="auto">
              <a:xfrm>
                <a:off x="48" y="3702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72" name="Rectangle 24"/>
              <p:cNvSpPr>
                <a:spLocks noChangeArrowheads="1"/>
              </p:cNvSpPr>
              <p:nvPr/>
            </p:nvSpPr>
            <p:spPr bwMode="auto">
              <a:xfrm>
                <a:off x="48" y="3845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73" name="Rectangle 25"/>
              <p:cNvSpPr>
                <a:spLocks noChangeArrowheads="1"/>
              </p:cNvSpPr>
              <p:nvPr/>
            </p:nvSpPr>
            <p:spPr bwMode="auto">
              <a:xfrm>
                <a:off x="48" y="3990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74" name="Rectangle 26"/>
              <p:cNvSpPr>
                <a:spLocks noChangeArrowheads="1"/>
              </p:cNvSpPr>
              <p:nvPr/>
            </p:nvSpPr>
            <p:spPr bwMode="auto">
              <a:xfrm>
                <a:off x="48" y="4133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75" name="Rectangle 27"/>
              <p:cNvSpPr>
                <a:spLocks noChangeArrowheads="1"/>
              </p:cNvSpPr>
              <p:nvPr/>
            </p:nvSpPr>
            <p:spPr bwMode="auto">
              <a:xfrm>
                <a:off x="48" y="102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76" name="Rectangle 28"/>
              <p:cNvSpPr>
                <a:spLocks noChangeArrowheads="1"/>
              </p:cNvSpPr>
              <p:nvPr/>
            </p:nvSpPr>
            <p:spPr bwMode="auto">
              <a:xfrm>
                <a:off x="48" y="246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77" name="Rectangle 29"/>
              <p:cNvSpPr>
                <a:spLocks noChangeArrowheads="1"/>
              </p:cNvSpPr>
              <p:nvPr/>
            </p:nvSpPr>
            <p:spPr bwMode="auto">
              <a:xfrm>
                <a:off x="48" y="391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78" name="Rectangle 30"/>
              <p:cNvSpPr>
                <a:spLocks noChangeArrowheads="1"/>
              </p:cNvSpPr>
              <p:nvPr/>
            </p:nvSpPr>
            <p:spPr bwMode="auto">
              <a:xfrm>
                <a:off x="48" y="535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79" name="Rectangle 31"/>
              <p:cNvSpPr>
                <a:spLocks noChangeArrowheads="1"/>
              </p:cNvSpPr>
              <p:nvPr/>
            </p:nvSpPr>
            <p:spPr bwMode="auto">
              <a:xfrm>
                <a:off x="48" y="679"/>
                <a:ext cx="96" cy="96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80" name="Rectangle 32"/>
              <p:cNvSpPr>
                <a:spLocks noChangeArrowheads="1"/>
              </p:cNvSpPr>
              <p:nvPr/>
            </p:nvSpPr>
            <p:spPr bwMode="auto">
              <a:xfrm>
                <a:off x="48" y="823"/>
                <a:ext cx="96" cy="97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  <p:sp>
            <p:nvSpPr>
              <p:cNvPr id="2081" name="Rectangle 33"/>
              <p:cNvSpPr>
                <a:spLocks noChangeArrowheads="1"/>
              </p:cNvSpPr>
              <p:nvPr/>
            </p:nvSpPr>
            <p:spPr bwMode="auto">
              <a:xfrm>
                <a:off x="48" y="968"/>
                <a:ext cx="96" cy="95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s-US"/>
              </a:p>
            </p:txBody>
          </p:sp>
        </p:grpSp>
      </p:grpSp>
      <p:sp>
        <p:nvSpPr>
          <p:cNvPr id="1027" name="Rectangle 34"/>
          <p:cNvSpPr>
            <a:spLocks noGrp="1" noChangeArrowheads="1"/>
          </p:cNvSpPr>
          <p:nvPr>
            <p:ph type="title"/>
          </p:nvPr>
        </p:nvSpPr>
        <p:spPr bwMode="auto">
          <a:xfrm>
            <a:off x="714375" y="71438"/>
            <a:ext cx="82010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smtClean="0"/>
              <a:t>Click to edit Master title style</a:t>
            </a:r>
          </a:p>
        </p:txBody>
      </p:sp>
      <p:sp>
        <p:nvSpPr>
          <p:cNvPr id="2087" name="Rectangle 39"/>
          <p:cNvSpPr>
            <a:spLocks noGrp="1" noChangeArrowheads="1"/>
          </p:cNvSpPr>
          <p:nvPr>
            <p:ph type="body" idx="1"/>
          </p:nvPr>
        </p:nvSpPr>
        <p:spPr bwMode="auto">
          <a:xfrm>
            <a:off x="642938" y="1428750"/>
            <a:ext cx="8299450" cy="521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dirty="0" err="1" smtClean="0"/>
              <a:t>Click</a:t>
            </a:r>
            <a:r>
              <a:rPr lang="es-ES_tradnl" dirty="0" smtClean="0"/>
              <a:t> </a:t>
            </a:r>
            <a:r>
              <a:rPr lang="es-ES_tradnl" dirty="0" err="1" smtClean="0"/>
              <a:t>to</a:t>
            </a:r>
            <a:r>
              <a:rPr lang="es-ES_tradnl" dirty="0" smtClean="0"/>
              <a:t> </a:t>
            </a:r>
            <a:r>
              <a:rPr lang="es-ES_tradnl" dirty="0" err="1" smtClean="0"/>
              <a:t>edit</a:t>
            </a:r>
            <a:r>
              <a:rPr lang="es-ES_tradnl" dirty="0" smtClean="0"/>
              <a:t> </a:t>
            </a:r>
            <a:r>
              <a:rPr lang="es-ES_tradnl" dirty="0" err="1" smtClean="0"/>
              <a:t>Master</a:t>
            </a:r>
            <a:r>
              <a:rPr lang="es-ES_tradnl" dirty="0" smtClean="0"/>
              <a:t> </a:t>
            </a:r>
            <a:r>
              <a:rPr lang="es-ES_tradnl" dirty="0" err="1" smtClean="0"/>
              <a:t>text</a:t>
            </a:r>
            <a:r>
              <a:rPr lang="es-ES_tradnl" dirty="0" smtClean="0"/>
              <a:t> </a:t>
            </a:r>
            <a:r>
              <a:rPr lang="es-ES_tradnl" dirty="0" err="1" smtClean="0"/>
              <a:t>styles</a:t>
            </a:r>
            <a:endParaRPr lang="es-ES_tradnl" dirty="0" smtClean="0"/>
          </a:p>
          <a:p>
            <a:pPr lvl="1"/>
            <a:r>
              <a:rPr lang="es-ES_tradnl" dirty="0" err="1" smtClean="0"/>
              <a:t>Second</a:t>
            </a:r>
            <a:r>
              <a:rPr lang="es-ES_tradnl" dirty="0" smtClean="0"/>
              <a:t> </a:t>
            </a:r>
            <a:r>
              <a:rPr lang="es-ES_tradnl" dirty="0" err="1" smtClean="0"/>
              <a:t>level</a:t>
            </a:r>
            <a:endParaRPr lang="es-ES_tradnl" dirty="0" smtClean="0"/>
          </a:p>
          <a:p>
            <a:pPr lvl="2"/>
            <a:r>
              <a:rPr lang="es-ES_tradnl" dirty="0" err="1" smtClean="0"/>
              <a:t>Third</a:t>
            </a:r>
            <a:r>
              <a:rPr lang="es-ES_tradnl" dirty="0" smtClean="0"/>
              <a:t> </a:t>
            </a:r>
            <a:r>
              <a:rPr lang="es-ES_tradnl" dirty="0" err="1" smtClean="0"/>
              <a:t>level</a:t>
            </a:r>
            <a:endParaRPr lang="es-ES_tradnl" dirty="0" smtClean="0"/>
          </a:p>
          <a:p>
            <a:pPr lvl="3"/>
            <a:r>
              <a:rPr lang="es-ES_tradnl" dirty="0" err="1" smtClean="0"/>
              <a:t>Fourth</a:t>
            </a:r>
            <a:r>
              <a:rPr lang="es-ES_tradnl" dirty="0" smtClean="0"/>
              <a:t> </a:t>
            </a:r>
            <a:r>
              <a:rPr lang="es-ES_tradnl" dirty="0" err="1" smtClean="0"/>
              <a:t>level</a:t>
            </a:r>
            <a:endParaRPr lang="es-ES_tradnl" dirty="0" smtClean="0"/>
          </a:p>
          <a:p>
            <a:pPr lvl="4"/>
            <a:r>
              <a:rPr lang="es-ES_tradnl" dirty="0" err="1" smtClean="0"/>
              <a:t>Fifth</a:t>
            </a:r>
            <a:r>
              <a:rPr lang="es-ES_tradnl" dirty="0" smtClean="0"/>
              <a:t> </a:t>
            </a:r>
            <a:r>
              <a:rPr lang="es-ES_tradnl" dirty="0" err="1" smtClean="0"/>
              <a:t>level</a:t>
            </a:r>
            <a:endParaRPr lang="es-ES_tradnl" dirty="0" smtClean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09" r:id="rId1"/>
    <p:sldLayoutId id="2147483708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</p:sldLayoutIdLst>
  <p:transition spd="med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FF00"/>
        </a:buClr>
        <a:buSzPct val="60000"/>
        <a:buFont typeface="Wingdings" pitchFamily="2" charset="2"/>
        <a:buChar char="u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t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s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mailto:barcillo@gmail.com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dspace.espol.edu.ec/browse?type=author&amp;value=Marcillo%20Morla,%20Fabricio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6800" y="428604"/>
            <a:ext cx="7772400" cy="1676400"/>
          </a:xfrm>
        </p:spPr>
        <p:txBody>
          <a:bodyPr/>
          <a:lstStyle/>
          <a:p>
            <a:pPr eaLnBrk="1" hangingPunct="1"/>
            <a:r>
              <a:rPr lang="es-ES_tradnl" dirty="0" smtClean="0"/>
              <a:t>Curso Práctico de Bioestadística Con Herramientas De Excel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6400800" cy="838200"/>
          </a:xfrm>
        </p:spPr>
        <p:txBody>
          <a:bodyPr/>
          <a:lstStyle/>
          <a:p>
            <a:pPr algn="l" eaLnBrk="1" hangingPunct="1">
              <a:defRPr/>
            </a:pPr>
            <a:r>
              <a:rPr lang="es-ES_tradnl" dirty="0" smtClean="0"/>
              <a:t>Fabrizio Marcillo </a:t>
            </a:r>
            <a:r>
              <a:rPr lang="es-ES_tradnl" dirty="0" err="1" smtClean="0"/>
              <a:t>Morla</a:t>
            </a:r>
            <a:r>
              <a:rPr lang="es-ES_tradnl" dirty="0" smtClean="0"/>
              <a:t> </a:t>
            </a:r>
            <a:r>
              <a:rPr lang="es-ES_tradnl" dirty="0" err="1" smtClean="0"/>
              <a:t>MBA</a:t>
            </a:r>
            <a:endParaRPr lang="es-ES_tradnl" dirty="0" smtClean="0"/>
          </a:p>
        </p:txBody>
      </p:sp>
      <p:pic>
        <p:nvPicPr>
          <p:cNvPr id="3076" name="Picture 9" descr="Logofimc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62800" y="2286000"/>
            <a:ext cx="1676400" cy="167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7" name="Text Box 10"/>
          <p:cNvSpPr txBox="1">
            <a:spLocks noChangeArrowheads="1"/>
          </p:cNvSpPr>
          <p:nvPr/>
        </p:nvSpPr>
        <p:spPr bwMode="auto">
          <a:xfrm>
            <a:off x="4932363" y="4960938"/>
            <a:ext cx="271145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hlinkClick r:id="rId4"/>
              </a:rPr>
              <a:t>barcillo@gmail.com</a:t>
            </a:r>
            <a:endParaRPr lang="en-US"/>
          </a:p>
          <a:p>
            <a:r>
              <a:rPr lang="en-US"/>
              <a:t>(593-9) 4194239</a:t>
            </a:r>
          </a:p>
          <a:p>
            <a:endParaRPr lang="es-ES"/>
          </a:p>
        </p:txBody>
      </p:sp>
      <p:pic>
        <p:nvPicPr>
          <p:cNvPr id="3078" name="6 Imagen" descr="espol1-300x299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2071688"/>
            <a:ext cx="1792288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Título"/>
          <p:cNvSpPr>
            <a:spLocks noGrp="1"/>
          </p:cNvSpPr>
          <p:nvPr>
            <p:ph type="title"/>
          </p:nvPr>
        </p:nvSpPr>
        <p:spPr>
          <a:xfrm>
            <a:off x="1228725" y="0"/>
            <a:ext cx="7772400" cy="1143000"/>
          </a:xfrm>
        </p:spPr>
        <p:txBody>
          <a:bodyPr/>
          <a:lstStyle/>
          <a:p>
            <a:pPr algn="r"/>
            <a:r>
              <a:rPr lang="en-US" smtClean="0"/>
              <a:t>Fabrizio Marcillo Morla</a:t>
            </a:r>
            <a:endParaRPr lang="es-US" smtClean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69988" y="928688"/>
            <a:ext cx="7772400" cy="4114800"/>
          </a:xfrm>
        </p:spPr>
        <p:txBody>
          <a:bodyPr/>
          <a:lstStyle/>
          <a:p>
            <a:pPr algn="r">
              <a:defRPr/>
            </a:pPr>
            <a:r>
              <a:rPr lang="es-EC" dirty="0" smtClean="0"/>
              <a:t>Guayaquil, 1966.</a:t>
            </a:r>
          </a:p>
          <a:p>
            <a:pPr algn="r">
              <a:defRPr/>
            </a:pPr>
            <a:r>
              <a:rPr lang="es-EC" dirty="0" err="1" smtClean="0"/>
              <a:t>BSc.</a:t>
            </a:r>
            <a:r>
              <a:rPr lang="es-EC" dirty="0" smtClean="0"/>
              <a:t> Acuicultura. (ESPOL 1991).</a:t>
            </a:r>
          </a:p>
          <a:p>
            <a:pPr algn="r">
              <a:defRPr/>
            </a:pPr>
            <a:r>
              <a:rPr lang="es-EC" dirty="0" smtClean="0"/>
              <a:t>Magister en Administración de Empresas. (ESPOL, 1996).</a:t>
            </a:r>
          </a:p>
          <a:p>
            <a:pPr algn="r">
              <a:defRPr/>
            </a:pPr>
            <a:r>
              <a:rPr lang="es-EC" dirty="0" smtClean="0"/>
              <a:t>Profesor ESPOL desde el 2001.</a:t>
            </a:r>
          </a:p>
          <a:p>
            <a:pPr algn="r">
              <a:defRPr/>
            </a:pPr>
            <a:r>
              <a:rPr lang="es-EC" dirty="0" smtClean="0"/>
              <a:t>20 años experiencia profesional: </a:t>
            </a:r>
          </a:p>
          <a:p>
            <a:pPr lvl="1" algn="r">
              <a:defRPr/>
            </a:pPr>
            <a:r>
              <a:rPr lang="es-EC" dirty="0" smtClean="0"/>
              <a:t>Producción.</a:t>
            </a:r>
          </a:p>
          <a:p>
            <a:pPr lvl="1" algn="r">
              <a:defRPr/>
            </a:pPr>
            <a:r>
              <a:rPr lang="es-EC" dirty="0" smtClean="0"/>
              <a:t>Administración.</a:t>
            </a:r>
          </a:p>
          <a:p>
            <a:pPr lvl="1" algn="r">
              <a:defRPr/>
            </a:pPr>
            <a:r>
              <a:rPr lang="es-EC" dirty="0" smtClean="0"/>
              <a:t>Finanzas.</a:t>
            </a:r>
          </a:p>
          <a:p>
            <a:pPr lvl="1" algn="r">
              <a:defRPr/>
            </a:pPr>
            <a:r>
              <a:rPr lang="es-EC" dirty="0" smtClean="0"/>
              <a:t>Investigación.</a:t>
            </a:r>
          </a:p>
          <a:p>
            <a:pPr lvl="1" algn="r">
              <a:defRPr/>
            </a:pPr>
            <a:r>
              <a:rPr lang="es-EC" dirty="0" smtClean="0"/>
              <a:t>Consultorías.</a:t>
            </a:r>
          </a:p>
        </p:txBody>
      </p:sp>
      <p:pic>
        <p:nvPicPr>
          <p:cNvPr id="4100" name="Picture 3" descr="Yop por ti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571750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"/>
          <p:cNvSpPr/>
          <p:nvPr/>
        </p:nvSpPr>
        <p:spPr>
          <a:xfrm>
            <a:off x="357188" y="5670550"/>
            <a:ext cx="4572000" cy="8302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s-US" dirty="0">
                <a:latin typeface="+mn-lt"/>
                <a:hlinkClick r:id="rId4"/>
              </a:rPr>
              <a:t>Otras Publicaciones del mismo autor en Repositorio ESPOL</a:t>
            </a:r>
            <a:endParaRPr lang="es-US" dirty="0">
              <a:latin typeface="+mn-lt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en-US" dirty="0" err="1" smtClean="0"/>
              <a:t>Capitulo</a:t>
            </a:r>
            <a:r>
              <a:rPr lang="en-US" dirty="0" smtClean="0"/>
              <a:t> 5</a:t>
            </a:r>
            <a:endParaRPr lang="es-US" dirty="0"/>
          </a:p>
        </p:txBody>
      </p:sp>
      <p:sp>
        <p:nvSpPr>
          <p:cNvPr id="5" name="4 Subtítulo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r>
              <a:rPr lang="en-US" dirty="0" err="1" smtClean="0"/>
              <a:t>Estadistica</a:t>
            </a:r>
            <a:r>
              <a:rPr lang="en-US" dirty="0" smtClean="0"/>
              <a:t> </a:t>
            </a:r>
            <a:r>
              <a:rPr lang="en-US" dirty="0" err="1" smtClean="0"/>
              <a:t>Predictiva</a:t>
            </a:r>
            <a:endParaRPr lang="es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357422" cy="3032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96552" y="1"/>
            <a:ext cx="3647447" cy="2428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16436" y="4857760"/>
            <a:ext cx="2827564" cy="200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US"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US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Azure">
  <a:themeElements>
    <a:clrScheme name="Azure 1">
      <a:dk1>
        <a:srgbClr val="000000"/>
      </a:dk1>
      <a:lt1>
        <a:srgbClr val="FFFFFF"/>
      </a:lt1>
      <a:dk2>
        <a:srgbClr val="3333FF"/>
      </a:dk2>
      <a:lt2>
        <a:srgbClr val="00FFFF"/>
      </a:lt2>
      <a:accent1>
        <a:srgbClr val="00CCCC"/>
      </a:accent1>
      <a:accent2>
        <a:srgbClr val="6666FF"/>
      </a:accent2>
      <a:accent3>
        <a:srgbClr val="ADADFF"/>
      </a:accent3>
      <a:accent4>
        <a:srgbClr val="DADADA"/>
      </a:accent4>
      <a:accent5>
        <a:srgbClr val="AAE2E2"/>
      </a:accent5>
      <a:accent6>
        <a:srgbClr val="5C5CE7"/>
      </a:accent6>
      <a:hlink>
        <a:srgbClr val="CCCCFF"/>
      </a:hlink>
      <a:folHlink>
        <a:srgbClr val="CC99FF"/>
      </a:folHlink>
    </a:clrScheme>
    <a:fontScheme name="Azur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Azure 1">
        <a:dk1>
          <a:srgbClr val="000000"/>
        </a:dk1>
        <a:lt1>
          <a:srgbClr val="FFFFFF"/>
        </a:lt1>
        <a:dk2>
          <a:srgbClr val="3333FF"/>
        </a:dk2>
        <a:lt2>
          <a:srgbClr val="00FFFF"/>
        </a:lt2>
        <a:accent1>
          <a:srgbClr val="00CCCC"/>
        </a:accent1>
        <a:accent2>
          <a:srgbClr val="6666FF"/>
        </a:accent2>
        <a:accent3>
          <a:srgbClr val="ADADFF"/>
        </a:accent3>
        <a:accent4>
          <a:srgbClr val="DADADA"/>
        </a:accent4>
        <a:accent5>
          <a:srgbClr val="AAE2E2"/>
        </a:accent5>
        <a:accent6>
          <a:srgbClr val="5C5CE7"/>
        </a:accent6>
        <a:hlink>
          <a:srgbClr val="CCCCFF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zure 2">
        <a:dk1>
          <a:srgbClr val="000000"/>
        </a:dk1>
        <a:lt1>
          <a:srgbClr val="CCECFF"/>
        </a:lt1>
        <a:dk2>
          <a:srgbClr val="330099"/>
        </a:dk2>
        <a:lt2>
          <a:srgbClr val="0099CC"/>
        </a:lt2>
        <a:accent1>
          <a:srgbClr val="009999"/>
        </a:accent1>
        <a:accent2>
          <a:srgbClr val="FF99CC"/>
        </a:accent2>
        <a:accent3>
          <a:srgbClr val="E2F4FF"/>
        </a:accent3>
        <a:accent4>
          <a:srgbClr val="000000"/>
        </a:accent4>
        <a:accent5>
          <a:srgbClr val="AACACA"/>
        </a:accent5>
        <a:accent6>
          <a:srgbClr val="E78AB9"/>
        </a:accent6>
        <a:hlink>
          <a:srgbClr val="6600CC"/>
        </a:hlink>
        <a:folHlink>
          <a:srgbClr val="33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zure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B2B2B2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C8C8C8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C:\Archivos de programa\Microsoft Office\Templates\Presentation Designs\Azure.pot</Template>
  <TotalTime>4463</TotalTime>
  <Words>81</Words>
  <Application>Microsoft Office PowerPoint</Application>
  <PresentationFormat>Presentación en pantalla (4:3)</PresentationFormat>
  <Paragraphs>23</Paragraphs>
  <Slides>5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6" baseType="lpstr">
      <vt:lpstr>Azure</vt:lpstr>
      <vt:lpstr>Curso Práctico de Bioestadística Con Herramientas De Excel</vt:lpstr>
      <vt:lpstr>Fabrizio Marcillo Morla</vt:lpstr>
      <vt:lpstr>Capitulo 5</vt:lpstr>
      <vt:lpstr>Diapositiva 4</vt:lpstr>
      <vt:lpstr>Diapositiva 5</vt:lpstr>
    </vt:vector>
  </TitlesOfParts>
  <Company>Barcillo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Barcillo Barzinister</dc:creator>
  <cp:lastModifiedBy>Administrador</cp:lastModifiedBy>
  <cp:revision>724</cp:revision>
  <cp:lastPrinted>1601-01-01T00:00:00Z</cp:lastPrinted>
  <dcterms:created xsi:type="dcterms:W3CDTF">2002-07-19T11:47:45Z</dcterms:created>
  <dcterms:modified xsi:type="dcterms:W3CDTF">2010-01-18T17:45:31Z</dcterms:modified>
</cp:coreProperties>
</file>