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wdp" ContentType="image/vnd.ms-photo"/>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sldIdLst>
    <p:sldId id="256" r:id="rId2"/>
    <p:sldId id="318" r:id="rId3"/>
    <p:sldId id="321" r:id="rId4"/>
    <p:sldId id="258" r:id="rId5"/>
    <p:sldId id="259" r:id="rId6"/>
    <p:sldId id="260" r:id="rId7"/>
    <p:sldId id="266" r:id="rId8"/>
    <p:sldId id="262" r:id="rId9"/>
    <p:sldId id="264" r:id="rId10"/>
    <p:sldId id="267" r:id="rId11"/>
    <p:sldId id="269" r:id="rId12"/>
    <p:sldId id="322" r:id="rId13"/>
    <p:sldId id="283" r:id="rId14"/>
    <p:sldId id="284" r:id="rId15"/>
    <p:sldId id="268" r:id="rId16"/>
    <p:sldId id="319" r:id="rId17"/>
    <p:sldId id="320" r:id="rId18"/>
    <p:sldId id="285" r:id="rId19"/>
    <p:sldId id="270" r:id="rId20"/>
    <p:sldId id="271" r:id="rId21"/>
    <p:sldId id="286" r:id="rId22"/>
    <p:sldId id="287" r:id="rId23"/>
    <p:sldId id="273" r:id="rId24"/>
    <p:sldId id="291" r:id="rId25"/>
    <p:sldId id="274" r:id="rId26"/>
    <p:sldId id="288" r:id="rId27"/>
    <p:sldId id="300" r:id="rId28"/>
    <p:sldId id="289" r:id="rId29"/>
    <p:sldId id="301" r:id="rId30"/>
    <p:sldId id="290" r:id="rId31"/>
    <p:sldId id="302" r:id="rId32"/>
    <p:sldId id="292" r:id="rId33"/>
    <p:sldId id="303" r:id="rId34"/>
    <p:sldId id="293" r:id="rId35"/>
    <p:sldId id="304" r:id="rId36"/>
    <p:sldId id="294" r:id="rId37"/>
    <p:sldId id="305" r:id="rId38"/>
    <p:sldId id="295" r:id="rId39"/>
    <p:sldId id="306" r:id="rId40"/>
    <p:sldId id="296" r:id="rId41"/>
    <p:sldId id="307" r:id="rId42"/>
    <p:sldId id="297" r:id="rId43"/>
    <p:sldId id="298" r:id="rId44"/>
    <p:sldId id="275" r:id="rId45"/>
    <p:sldId id="276" r:id="rId46"/>
    <p:sldId id="308" r:id="rId47"/>
    <p:sldId id="309" r:id="rId48"/>
    <p:sldId id="277" r:id="rId49"/>
    <p:sldId id="278" r:id="rId50"/>
    <p:sldId id="323" r:id="rId51"/>
    <p:sldId id="324" r:id="rId52"/>
    <p:sldId id="314" r:id="rId53"/>
    <p:sldId id="312" r:id="rId54"/>
    <p:sldId id="279" r:id="rId55"/>
    <p:sldId id="280" r:id="rId56"/>
    <p:sldId id="311" r:id="rId57"/>
    <p:sldId id="282" r:id="rId58"/>
    <p:sldId id="315" r:id="rId59"/>
    <p:sldId id="316" r:id="rId60"/>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ABFCF23-3B69-468F-B69F-88F6DE6A72F2}" styleName="Estilo medio 1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DBED569-4797-4DF1-A0F4-6AAB3CD982D8}" styleName="Estilo claro 3 - Acento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35758FB7-9AC5-4552-8A53-C91805E547FA}" styleName="Estilo temático 1 - Énfasis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Estilo temático 1 - Énfasi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24" autoAdjust="0"/>
    <p:restoredTop sz="94660"/>
  </p:normalViewPr>
  <p:slideViewPr>
    <p:cSldViewPr>
      <p:cViewPr>
        <p:scale>
          <a:sx n="55" d="100"/>
          <a:sy n="55" d="100"/>
        </p:scale>
        <p:origin x="-3200" y="-112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viewProps" Target="viewProps.xml"/><Relationship Id="rId64" Type="http://schemas.openxmlformats.org/officeDocument/2006/relationships/theme" Target="theme/theme1.xml"/><Relationship Id="rId65"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printerSettings" Target="printerSettings/printerSettings1.bin"/><Relationship Id="rId62"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480E2EE0-B0BF-4848-8789-3FCF59F863F7}" type="datetimeFigureOut">
              <a:rPr lang="es-ES" smtClean="0"/>
              <a:pPr/>
              <a:t>27/02/13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5CE632AF-DE6E-4273-9110-1D8C497F87FB}" type="slidenum">
              <a:rPr lang="es-ES" smtClean="0"/>
              <a:pPr/>
              <a:t>‹Nr.›</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480E2EE0-B0BF-4848-8789-3FCF59F863F7}" type="datetimeFigureOut">
              <a:rPr lang="es-ES" smtClean="0"/>
              <a:pPr/>
              <a:t>27/02/13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5CE632AF-DE6E-4273-9110-1D8C497F87FB}" type="slidenum">
              <a:rPr lang="es-ES" smtClean="0"/>
              <a:pPr/>
              <a:t>‹Nr.›</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480E2EE0-B0BF-4848-8789-3FCF59F863F7}" type="datetimeFigureOut">
              <a:rPr lang="es-ES" smtClean="0"/>
              <a:pPr/>
              <a:t>27/02/13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5CE632AF-DE6E-4273-9110-1D8C497F87FB}" type="slidenum">
              <a:rPr lang="es-ES" smtClean="0"/>
              <a:pPr/>
              <a:t>‹Nr.›</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480E2EE0-B0BF-4848-8789-3FCF59F863F7}" type="datetimeFigureOut">
              <a:rPr lang="es-ES" smtClean="0"/>
              <a:pPr/>
              <a:t>27/02/13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5CE632AF-DE6E-4273-9110-1D8C497F87FB}" type="slidenum">
              <a:rPr lang="es-ES" smtClean="0"/>
              <a:pPr/>
              <a:t>‹Nr.›</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480E2EE0-B0BF-4848-8789-3FCF59F863F7}" type="datetimeFigureOut">
              <a:rPr lang="es-ES" smtClean="0"/>
              <a:pPr/>
              <a:t>27/02/13</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5CE632AF-DE6E-4273-9110-1D8C497F87FB}" type="slidenum">
              <a:rPr lang="es-ES" smtClean="0"/>
              <a:pPr/>
              <a:t>‹Nr.›</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480E2EE0-B0BF-4848-8789-3FCF59F863F7}" type="datetimeFigureOut">
              <a:rPr lang="es-ES" smtClean="0"/>
              <a:pPr/>
              <a:t>27/02/13</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5CE632AF-DE6E-4273-9110-1D8C497F87FB}" type="slidenum">
              <a:rPr lang="es-ES" smtClean="0"/>
              <a:pPr/>
              <a:t>‹Nr.›</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480E2EE0-B0BF-4848-8789-3FCF59F863F7}" type="datetimeFigureOut">
              <a:rPr lang="es-ES" smtClean="0"/>
              <a:pPr/>
              <a:t>27/02/13</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5CE632AF-DE6E-4273-9110-1D8C497F87FB}" type="slidenum">
              <a:rPr lang="es-ES" smtClean="0"/>
              <a:pPr/>
              <a:t>‹Nr.›</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480E2EE0-B0BF-4848-8789-3FCF59F863F7}" type="datetimeFigureOut">
              <a:rPr lang="es-ES" smtClean="0"/>
              <a:pPr/>
              <a:t>27/02/13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5CE632AF-DE6E-4273-9110-1D8C497F87FB}" type="slidenum">
              <a:rPr lang="es-ES" smtClean="0"/>
              <a:pPr/>
              <a:t>‹Nr.›</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480E2EE0-B0BF-4848-8789-3FCF59F863F7}" type="datetimeFigureOut">
              <a:rPr lang="es-ES" smtClean="0"/>
              <a:pPr/>
              <a:t>27/02/13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5CE632AF-DE6E-4273-9110-1D8C497F87FB}" type="slidenum">
              <a:rPr lang="es-ES" smtClean="0"/>
              <a:pPr/>
              <a:t>‹Nr.›</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480E2EE0-B0BF-4848-8789-3FCF59F863F7}" type="datetimeFigureOut">
              <a:rPr lang="es-ES" smtClean="0"/>
              <a:pPr/>
              <a:t>27/02/13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5CE632AF-DE6E-4273-9110-1D8C497F87FB}" type="slidenum">
              <a:rPr lang="es-ES" smtClean="0"/>
              <a:pPr/>
              <a:t>‹Nr.›</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480E2EE0-B0BF-4848-8789-3FCF59F863F7}" type="datetimeFigureOut">
              <a:rPr lang="es-ES" smtClean="0"/>
              <a:pPr/>
              <a:t>27/02/13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5CE632AF-DE6E-4273-9110-1D8C497F87FB}" type="slidenum">
              <a:rPr lang="es-ES" smtClean="0"/>
              <a:pPr/>
              <a:t>‹Nr.›</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0E2EE0-B0BF-4848-8789-3FCF59F863F7}" type="datetimeFigureOut">
              <a:rPr lang="es-ES" smtClean="0"/>
              <a:pPr/>
              <a:t>27/02/13</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E632AF-DE6E-4273-9110-1D8C497F87FB}" type="slidenum">
              <a:rPr lang="es-ES" smtClean="0"/>
              <a:pPr/>
              <a:t>‹Nr.›</a:t>
            </a:fld>
            <a:endParaRPr lang="es-ES"/>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slideLayout" Target="../slideLayouts/slideLayout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3.gif"/><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5.png"/><Relationship Id="rId5" Type="http://schemas.openxmlformats.org/officeDocument/2006/relationships/image" Target="../media/image3.gif"/><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8.png"/><Relationship Id="rId5" Type="http://schemas.openxmlformats.org/officeDocument/2006/relationships/image" Target="../media/image3.gif"/><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8.png"/><Relationship Id="rId5" Type="http://schemas.openxmlformats.org/officeDocument/2006/relationships/image" Target="../media/image3.gif"/><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8.png"/><Relationship Id="rId5" Type="http://schemas.openxmlformats.org/officeDocument/2006/relationships/image" Target="../media/image3.gif"/><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9.jpeg"/><Relationship Id="rId5" Type="http://schemas.openxmlformats.org/officeDocument/2006/relationships/image" Target="../media/image8.png"/><Relationship Id="rId6" Type="http://schemas.openxmlformats.org/officeDocument/2006/relationships/image" Target="../media/image3.gif"/><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0.png"/><Relationship Id="rId5" Type="http://schemas.openxmlformats.org/officeDocument/2006/relationships/image" Target="../media/image3.gif"/><Relationship Id="rId6"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3.gif"/><Relationship Id="rId5"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image" Target="../media/image11.jpg"/></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3.png"/><Relationship Id="rId5" Type="http://schemas.openxmlformats.org/officeDocument/2006/relationships/image" Target="../media/image8.png"/><Relationship Id="rId6" Type="http://schemas.openxmlformats.org/officeDocument/2006/relationships/image" Target="../media/image3.gif"/><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4.jpeg"/><Relationship Id="rId5" Type="http://schemas.openxmlformats.org/officeDocument/2006/relationships/image" Target="../media/image15.jpeg"/><Relationship Id="rId6" Type="http://schemas.openxmlformats.org/officeDocument/2006/relationships/image" Target="../media/image16.jpeg"/><Relationship Id="rId7" Type="http://schemas.openxmlformats.org/officeDocument/2006/relationships/image" Target="../media/image3.gif"/><Relationship Id="rId8" Type="http://schemas.openxmlformats.org/officeDocument/2006/relationships/image" Target="../media/image8.png"/><Relationship Id="rId9"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8.png"/><Relationship Id="rId5" Type="http://schemas.openxmlformats.org/officeDocument/2006/relationships/image" Target="../media/image18.jpg"/><Relationship Id="rId6" Type="http://schemas.openxmlformats.org/officeDocument/2006/relationships/image" Target="../media/image3.gif"/><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8.png"/><Relationship Id="rId5" Type="http://schemas.openxmlformats.org/officeDocument/2006/relationships/image" Target="../media/image19.jpg"/><Relationship Id="rId6" Type="http://schemas.openxmlformats.org/officeDocument/2006/relationships/image" Target="../media/image3.gif"/><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8.png"/><Relationship Id="rId5" Type="http://schemas.openxmlformats.org/officeDocument/2006/relationships/image" Target="../media/image20.jpg"/><Relationship Id="rId6" Type="http://schemas.openxmlformats.org/officeDocument/2006/relationships/image" Target="../media/image3.gif"/><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21.jpeg"/><Relationship Id="rId5" Type="http://schemas.openxmlformats.org/officeDocument/2006/relationships/image" Target="../media/image8.png"/><Relationship Id="rId6" Type="http://schemas.openxmlformats.org/officeDocument/2006/relationships/image" Target="../media/image3.gif"/><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23.png"/><Relationship Id="rId5" Type="http://schemas.openxmlformats.org/officeDocument/2006/relationships/image" Target="../media/image8.png"/><Relationship Id="rId6" Type="http://schemas.openxmlformats.org/officeDocument/2006/relationships/image" Target="../media/image3.gif"/><Relationship Id="rId1" Type="http://schemas.openxmlformats.org/officeDocument/2006/relationships/slideLayout" Target="../slideLayouts/slideLayout2.xml"/><Relationship Id="rId2" Type="http://schemas.openxmlformats.org/officeDocument/2006/relationships/image" Target="../media/image22.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28.jpeg"/><Relationship Id="rId5" Type="http://schemas.openxmlformats.org/officeDocument/2006/relationships/image" Target="../media/image29.png"/><Relationship Id="rId6" Type="http://schemas.openxmlformats.org/officeDocument/2006/relationships/image" Target="../media/image30.png"/><Relationship Id="rId7" Type="http://schemas.openxmlformats.org/officeDocument/2006/relationships/image" Target="../media/image31.png"/><Relationship Id="rId8" Type="http://schemas.openxmlformats.org/officeDocument/2006/relationships/image" Target="../media/image32.png"/><Relationship Id="rId9" Type="http://schemas.openxmlformats.org/officeDocument/2006/relationships/image" Target="../media/image3.gif"/><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33.jpeg"/><Relationship Id="rId5" Type="http://schemas.openxmlformats.org/officeDocument/2006/relationships/image" Target="../media/image32.png"/><Relationship Id="rId6" Type="http://schemas.openxmlformats.org/officeDocument/2006/relationships/image" Target="../media/image3.gif"/><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26.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35.jpeg"/><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27.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36.png"/><Relationship Id="rId5" Type="http://schemas.openxmlformats.org/officeDocument/2006/relationships/image" Target="../media/image37.png"/><Relationship Id="rId6" Type="http://schemas.openxmlformats.org/officeDocument/2006/relationships/image" Target="../media/image38.png"/><Relationship Id="rId7" Type="http://schemas.openxmlformats.org/officeDocument/2006/relationships/image" Target="../media/image39.png"/><Relationship Id="rId8" Type="http://schemas.openxmlformats.org/officeDocument/2006/relationships/image" Target="../media/image40.png"/><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28.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41.png"/><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29.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43.png"/><Relationship Id="rId5" Type="http://schemas.openxmlformats.org/officeDocument/2006/relationships/image" Target="../media/image44.png"/><Relationship Id="rId6" Type="http://schemas.openxmlformats.org/officeDocument/2006/relationships/image" Target="../media/image45.png"/><Relationship Id="rId7" Type="http://schemas.openxmlformats.org/officeDocument/2006/relationships/image" Target="../media/image46.png"/><Relationship Id="rId1" Type="http://schemas.openxmlformats.org/officeDocument/2006/relationships/slideLayout" Target="../slideLayouts/slideLayout2.xml"/><Relationship Id="rId2" Type="http://schemas.openxmlformats.org/officeDocument/2006/relationships/image" Target="../media/image42.png"/></Relationships>
</file>

<file path=ppt/slides/_rels/slide30.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47.jpeg"/><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31.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48.png"/><Relationship Id="rId5" Type="http://schemas.openxmlformats.org/officeDocument/2006/relationships/image" Target="../media/image49.png"/><Relationship Id="rId6" Type="http://schemas.openxmlformats.org/officeDocument/2006/relationships/image" Target="../media/image50.png"/><Relationship Id="rId7" Type="http://schemas.openxmlformats.org/officeDocument/2006/relationships/image" Target="../media/image51.png"/><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32.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52.jpeg"/><Relationship Id="rId5" Type="http://schemas.microsoft.com/office/2007/relationships/hdphoto" Target="../media/hdphoto3.wdp"/><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33.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53.jpeg"/><Relationship Id="rId5" Type="http://schemas.openxmlformats.org/officeDocument/2006/relationships/image" Target="../media/image54.png"/><Relationship Id="rId6" Type="http://schemas.openxmlformats.org/officeDocument/2006/relationships/image" Target="../media/image55.png"/><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34.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56.png"/><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35.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57.png"/><Relationship Id="rId5" Type="http://schemas.openxmlformats.org/officeDocument/2006/relationships/image" Target="../media/image58.png"/><Relationship Id="rId6" Type="http://schemas.openxmlformats.org/officeDocument/2006/relationships/image" Target="../media/image59.png"/><Relationship Id="rId7" Type="http://schemas.openxmlformats.org/officeDocument/2006/relationships/image" Target="../media/image60.png"/><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36.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61.jpeg"/><Relationship Id="rId5" Type="http://schemas.openxmlformats.org/officeDocument/2006/relationships/image" Target="../media/image62.png"/><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37.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63.png"/><Relationship Id="rId5" Type="http://schemas.openxmlformats.org/officeDocument/2006/relationships/image" Target="../media/image64.png"/><Relationship Id="rId6" Type="http://schemas.openxmlformats.org/officeDocument/2006/relationships/image" Target="../media/image65.png"/><Relationship Id="rId7" Type="http://schemas.openxmlformats.org/officeDocument/2006/relationships/image" Target="../media/image66.png"/><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38.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67.png"/><Relationship Id="rId5" Type="http://schemas.microsoft.com/office/2007/relationships/hdphoto" Target="../media/hdphoto4.wdp"/><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39.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68.png"/><Relationship Id="rId5" Type="http://schemas.openxmlformats.org/officeDocument/2006/relationships/image" Target="../media/image69.png"/><Relationship Id="rId6" Type="http://schemas.openxmlformats.org/officeDocument/2006/relationships/image" Target="../media/image70.png"/><Relationship Id="rId7" Type="http://schemas.openxmlformats.org/officeDocument/2006/relationships/image" Target="../media/image71.png"/><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40.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72.jpeg"/><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41.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73.png"/><Relationship Id="rId5" Type="http://schemas.openxmlformats.org/officeDocument/2006/relationships/image" Target="../media/image74.png"/><Relationship Id="rId6" Type="http://schemas.openxmlformats.org/officeDocument/2006/relationships/image" Target="../media/image75.png"/><Relationship Id="rId7" Type="http://schemas.openxmlformats.org/officeDocument/2006/relationships/image" Target="../media/image76.png"/><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42.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77.jpeg"/><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43.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78.png"/><Relationship Id="rId5" Type="http://schemas.openxmlformats.org/officeDocument/2006/relationships/image" Target="../media/image79.png"/><Relationship Id="rId6" Type="http://schemas.openxmlformats.org/officeDocument/2006/relationships/image" Target="../media/image80.png"/><Relationship Id="rId7" Type="http://schemas.openxmlformats.org/officeDocument/2006/relationships/image" Target="../media/image81.png"/><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2.png"/></Relationships>
</file>

<file path=ppt/slides/_rels/slide45.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83.jpeg"/><Relationship Id="rId5" Type="http://schemas.openxmlformats.org/officeDocument/2006/relationships/image" Target="../media/image84.jpeg"/><Relationship Id="rId6" Type="http://schemas.openxmlformats.org/officeDocument/2006/relationships/image" Target="../media/image85.png"/><Relationship Id="rId7" Type="http://schemas.openxmlformats.org/officeDocument/2006/relationships/image" Target="../media/image3.gif"/><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46.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86.jpeg"/><Relationship Id="rId5" Type="http://schemas.openxmlformats.org/officeDocument/2006/relationships/image" Target="../media/image87.png"/><Relationship Id="rId6" Type="http://schemas.openxmlformats.org/officeDocument/2006/relationships/image" Target="../media/image85.png"/><Relationship Id="rId7" Type="http://schemas.openxmlformats.org/officeDocument/2006/relationships/image" Target="../media/image3.gif"/><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47.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88.jpeg"/><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48.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85.png"/><Relationship Id="rId5" Type="http://schemas.openxmlformats.org/officeDocument/2006/relationships/image" Target="../media/image3.gif"/><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49.xml.rels><?xml version="1.0" encoding="UTF-8" standalone="yes"?>
<Relationships xmlns="http://schemas.openxmlformats.org/package/2006/relationships"><Relationship Id="rId11" Type="http://schemas.openxmlformats.org/officeDocument/2006/relationships/image" Target="../media/image96.jpeg"/><Relationship Id="rId12" Type="http://schemas.openxmlformats.org/officeDocument/2006/relationships/image" Target="../media/image97.jpeg"/><Relationship Id="rId13" Type="http://schemas.openxmlformats.org/officeDocument/2006/relationships/image" Target="../media/image85.png"/><Relationship Id="rId14" Type="http://schemas.openxmlformats.org/officeDocument/2006/relationships/image" Target="../media/image3.gif"/><Relationship Id="rId1" Type="http://schemas.openxmlformats.org/officeDocument/2006/relationships/slideLayout" Target="../slideLayouts/slideLayout2.xml"/><Relationship Id="rId2" Type="http://schemas.openxmlformats.org/officeDocument/2006/relationships/image" Target="../media/image2.jpeg"/><Relationship Id="rId3" Type="http://schemas.microsoft.com/office/2007/relationships/hdphoto" Target="../media/hdphoto1.wdp"/><Relationship Id="rId4" Type="http://schemas.openxmlformats.org/officeDocument/2006/relationships/image" Target="../media/image89.jpeg"/><Relationship Id="rId5" Type="http://schemas.openxmlformats.org/officeDocument/2006/relationships/image" Target="../media/image90.png"/><Relationship Id="rId6" Type="http://schemas.openxmlformats.org/officeDocument/2006/relationships/image" Target="../media/image91.jpeg"/><Relationship Id="rId7" Type="http://schemas.openxmlformats.org/officeDocument/2006/relationships/image" Target="../media/image92.jpeg"/><Relationship Id="rId8" Type="http://schemas.openxmlformats.org/officeDocument/2006/relationships/image" Target="../media/image93.jpeg"/><Relationship Id="rId9" Type="http://schemas.openxmlformats.org/officeDocument/2006/relationships/image" Target="../media/image94.jpeg"/><Relationship Id="rId10" Type="http://schemas.openxmlformats.org/officeDocument/2006/relationships/image" Target="../media/image95.jpeg"/></Relationships>
</file>

<file path=ppt/slides/_rels/slide50.xml.rels><?xml version="1.0" encoding="UTF-8" standalone="yes"?>
<Relationships xmlns="http://schemas.openxmlformats.org/package/2006/relationships"><Relationship Id="rId3" Type="http://schemas.openxmlformats.org/officeDocument/2006/relationships/image" Target="../media/image98.jpeg"/><Relationship Id="rId4" Type="http://schemas.openxmlformats.org/officeDocument/2006/relationships/image" Target="../media/image85.png"/><Relationship Id="rId5" Type="http://schemas.openxmlformats.org/officeDocument/2006/relationships/image" Target="../media/image3.gif"/><Relationship Id="rId1" Type="http://schemas.openxmlformats.org/officeDocument/2006/relationships/slideLayout" Target="../slideLayouts/slideLayout2.xml"/><Relationship Id="rId2" Type="http://schemas.openxmlformats.org/officeDocument/2006/relationships/image" Target="../media/image11.jpg"/></Relationships>
</file>

<file path=ppt/slides/_rels/slide51.xml.rels><?xml version="1.0" encoding="UTF-8" standalone="yes"?>
<Relationships xmlns="http://schemas.openxmlformats.org/package/2006/relationships"><Relationship Id="rId3" Type="http://schemas.openxmlformats.org/officeDocument/2006/relationships/image" Target="../media/image99.jpeg"/><Relationship Id="rId4" Type="http://schemas.openxmlformats.org/officeDocument/2006/relationships/image" Target="../media/image85.png"/><Relationship Id="rId5" Type="http://schemas.openxmlformats.org/officeDocument/2006/relationships/image" Target="../media/image3.gif"/><Relationship Id="rId1" Type="http://schemas.openxmlformats.org/officeDocument/2006/relationships/slideLayout" Target="../slideLayouts/slideLayout2.xml"/><Relationship Id="rId2" Type="http://schemas.openxmlformats.org/officeDocument/2006/relationships/image" Target="../media/image11.jpg"/></Relationships>
</file>

<file path=ppt/slides/_rels/slide52.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00.png"/><Relationship Id="rId5" Type="http://schemas.openxmlformats.org/officeDocument/2006/relationships/image" Target="../media/image101.png"/><Relationship Id="rId6" Type="http://schemas.openxmlformats.org/officeDocument/2006/relationships/image" Target="../media/image85.png"/><Relationship Id="rId7" Type="http://schemas.openxmlformats.org/officeDocument/2006/relationships/image" Target="../media/image3.gif"/><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53.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102.png"/><Relationship Id="rId5" Type="http://schemas.openxmlformats.org/officeDocument/2006/relationships/image" Target="../media/image103.png"/><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4.png"/></Relationships>
</file>

<file path=ppt/slides/_rels/slide55.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05.png"/><Relationship Id="rId5" Type="http://schemas.openxmlformats.org/officeDocument/2006/relationships/image" Target="../media/image3.gif"/><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56.xml.rels><?xml version="1.0" encoding="UTF-8" standalone="yes"?>
<Relationships xmlns="http://schemas.openxmlformats.org/package/2006/relationships"><Relationship Id="rId3" Type="http://schemas.openxmlformats.org/officeDocument/2006/relationships/image" Target="../media/image106.png"/><Relationship Id="rId4" Type="http://schemas.openxmlformats.org/officeDocument/2006/relationships/image" Target="../media/image105.png"/><Relationship Id="rId5" Type="http://schemas.openxmlformats.org/officeDocument/2006/relationships/image" Target="../media/image3.gif"/><Relationship Id="rId1" Type="http://schemas.openxmlformats.org/officeDocument/2006/relationships/slideLayout" Target="../slideLayouts/slideLayout2.xml"/><Relationship Id="rId2" Type="http://schemas.openxmlformats.org/officeDocument/2006/relationships/image" Target="../media/image11.jpg"/></Relationships>
</file>

<file path=ppt/slides/_rels/slide57.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07.jpeg"/><Relationship Id="rId5" Type="http://schemas.openxmlformats.org/officeDocument/2006/relationships/image" Target="../media/image105.png"/><Relationship Id="rId6" Type="http://schemas.openxmlformats.org/officeDocument/2006/relationships/image" Target="../media/image3.gif"/><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8.png"/></Relationships>
</file>

<file path=ppt/slides/_rels/slide59.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09.png"/><Relationship Id="rId5" Type="http://schemas.openxmlformats.org/officeDocument/2006/relationships/image" Target="../media/image3.gif"/><Relationship Id="rId1" Type="http://schemas.openxmlformats.org/officeDocument/2006/relationships/slideLayout" Target="../slideLayouts/slideLayout2.xml"/><Relationship Id="rId2"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026" name="Picture 2" descr="C:\Users\USER\Desktop\SUSTENTACION\ESPOL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1024" y="798612"/>
            <a:ext cx="5145349" cy="4574604"/>
          </a:xfrm>
          <a:prstGeom prst="rect">
            <a:avLst/>
          </a:prstGeom>
          <a:noFill/>
          <a:extLst>
            <a:ext uri="{909E8E84-426E-40dd-AFC4-6F175D3DCCD1}">
              <a14:hiddenFill xmlns:a14="http://schemas.microsoft.com/office/drawing/2010/main">
                <a:solidFill>
                  <a:srgbClr val="FFFFFF"/>
                </a:solidFill>
              </a14:hiddenFill>
            </a:ext>
          </a:extLst>
        </p:spPr>
      </p:pic>
      <p:sp>
        <p:nvSpPr>
          <p:cNvPr id="3" name="2 Subtítulo"/>
          <p:cNvSpPr>
            <a:spLocks noGrp="1"/>
          </p:cNvSpPr>
          <p:nvPr>
            <p:ph type="subTitle" idx="1"/>
          </p:nvPr>
        </p:nvSpPr>
        <p:spPr>
          <a:xfrm>
            <a:off x="1115616" y="5276800"/>
            <a:ext cx="7095126" cy="1752600"/>
          </a:xfrm>
        </p:spPr>
        <p:txBody>
          <a:bodyPr/>
          <a:lstStyle/>
          <a:p>
            <a:r>
              <a:rPr lang="es-ES" dirty="0">
                <a:solidFill>
                  <a:schemeClr val="bg1">
                    <a:lumMod val="50000"/>
                  </a:schemeClr>
                </a:solidFill>
              </a:rPr>
              <a:t> </a:t>
            </a:r>
            <a:r>
              <a:rPr lang="es-ES" sz="2800" b="1" dirty="0">
                <a:solidFill>
                  <a:schemeClr val="bg1">
                    <a:lumMod val="50000"/>
                  </a:schemeClr>
                </a:solidFill>
              </a:rPr>
              <a:t>INFORME DE MATERIA </a:t>
            </a:r>
            <a:r>
              <a:rPr lang="es-ES" sz="2800" b="1" dirty="0" smtClean="0">
                <a:solidFill>
                  <a:schemeClr val="bg1">
                    <a:lumMod val="50000"/>
                  </a:schemeClr>
                </a:solidFill>
              </a:rPr>
              <a:t>DE </a:t>
            </a:r>
            <a:r>
              <a:rPr lang="es-ES" sz="2800" b="1" dirty="0">
                <a:solidFill>
                  <a:schemeClr val="bg1">
                    <a:lumMod val="50000"/>
                  </a:schemeClr>
                </a:solidFill>
              </a:rPr>
              <a:t>GRADUACIÓN</a:t>
            </a:r>
            <a:endParaRPr lang="es-ES" sz="2800" dirty="0">
              <a:solidFill>
                <a:schemeClr val="bg1">
                  <a:lumMod val="50000"/>
                </a:schemeClr>
              </a:solidFill>
            </a:endParaRPr>
          </a:p>
          <a:p>
            <a:endParaRPr lang="es-ES" dirty="0"/>
          </a:p>
        </p:txBody>
      </p:sp>
    </p:spTree>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idx="1"/>
          </p:nvPr>
        </p:nvSpPr>
        <p:spPr>
          <a:xfrm>
            <a:off x="467544" y="2032248"/>
            <a:ext cx="8229600" cy="2188840"/>
          </a:xfrm>
        </p:spPr>
        <p:txBody>
          <a:bodyPr>
            <a:normAutofit/>
          </a:bodyPr>
          <a:lstStyle/>
          <a:p>
            <a:pPr marL="0" indent="0" algn="ctr">
              <a:buNone/>
            </a:pPr>
            <a:r>
              <a:rPr lang="es-ES" sz="3000" b="1" dirty="0">
                <a:solidFill>
                  <a:schemeClr val="bg1">
                    <a:lumMod val="50000"/>
                  </a:schemeClr>
                </a:solidFill>
              </a:rPr>
              <a:t> </a:t>
            </a:r>
          </a:p>
          <a:p>
            <a:pPr marL="0" indent="0" algn="ctr">
              <a:buNone/>
            </a:pPr>
            <a:r>
              <a:rPr lang="es-ES" sz="3000" b="1" dirty="0">
                <a:solidFill>
                  <a:schemeClr val="bg1">
                    <a:lumMod val="50000"/>
                  </a:schemeClr>
                </a:solidFill>
              </a:rPr>
              <a:t> “DIRECCIÓN DE ARTE ENFOCADO AL </a:t>
            </a:r>
            <a:r>
              <a:rPr lang="es-ES" sz="3000" b="1" dirty="0" smtClean="0">
                <a:solidFill>
                  <a:schemeClr val="bg1">
                    <a:lumMod val="50000"/>
                  </a:schemeClr>
                </a:solidFill>
              </a:rPr>
              <a:t>CAMBIO DE IMAGEN DE UN PRODUCTO </a:t>
            </a:r>
            <a:r>
              <a:rPr lang="es-ES" sz="3000" b="1" dirty="0">
                <a:solidFill>
                  <a:schemeClr val="bg1">
                    <a:lumMod val="50000"/>
                  </a:schemeClr>
                </a:solidFill>
              </a:rPr>
              <a:t>AUDIOVISUAL</a:t>
            </a:r>
            <a:r>
              <a:rPr lang="es-ES" sz="3000" b="1" dirty="0" smtClean="0">
                <a:solidFill>
                  <a:schemeClr val="bg1">
                    <a:lumMod val="50000"/>
                  </a:schemeClr>
                </a:solidFill>
              </a:rPr>
              <a:t>”</a:t>
            </a:r>
          </a:p>
          <a:p>
            <a:pPr marL="0" indent="0" algn="ctr">
              <a:buNone/>
            </a:pPr>
            <a:r>
              <a:rPr lang="es-ES" sz="3000" b="1" dirty="0">
                <a:solidFill>
                  <a:schemeClr val="bg1">
                    <a:lumMod val="50000"/>
                  </a:schemeClr>
                </a:solidFill>
              </a:rPr>
              <a:t>“ </a:t>
            </a:r>
            <a:r>
              <a:rPr lang="es-ES" sz="3000" b="1" dirty="0" smtClean="0">
                <a:solidFill>
                  <a:schemeClr val="bg1">
                    <a:lumMod val="50000"/>
                  </a:schemeClr>
                </a:solidFill>
              </a:rPr>
              <a:t>NOCHE DE LOBOS </a:t>
            </a:r>
            <a:r>
              <a:rPr lang="es-ES" sz="3000" b="1" dirty="0">
                <a:solidFill>
                  <a:schemeClr val="bg1">
                    <a:lumMod val="50000"/>
                  </a:schemeClr>
                </a:solidFill>
              </a:rPr>
              <a:t>”</a:t>
            </a:r>
          </a:p>
          <a:p>
            <a:endParaRPr lang="es-ES" dirty="0"/>
          </a:p>
        </p:txBody>
      </p:sp>
    </p:spTree>
    <p:extLst>
      <p:ext uri="{BB962C8B-B14F-4D97-AF65-F5344CB8AC3E}">
        <p14:creationId xmlns:p14="http://schemas.microsoft.com/office/powerpoint/2010/main" val="17955360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24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sp>
        <p:nvSpPr>
          <p:cNvPr id="4" name="1 Título"/>
          <p:cNvSpPr>
            <a:spLocks noGrp="1"/>
          </p:cNvSpPr>
          <p:nvPr>
            <p:ph type="title"/>
          </p:nvPr>
        </p:nvSpPr>
        <p:spPr>
          <a:xfrm>
            <a:off x="500034" y="2357430"/>
            <a:ext cx="5728150" cy="3519842"/>
          </a:xfrm>
        </p:spPr>
        <p:txBody>
          <a:bodyPr>
            <a:normAutofit/>
          </a:bodyPr>
          <a:lstStyle/>
          <a:p>
            <a:pPr algn="just"/>
            <a:r>
              <a:rPr lang="es-ES" sz="1800" dirty="0">
                <a:solidFill>
                  <a:schemeClr val="bg1"/>
                </a:solidFill>
              </a:rPr>
              <a:t>El objetivo de este proyecto es el desarrollo de la imagen del programa de televisión </a:t>
            </a:r>
            <a:r>
              <a:rPr lang="es-ES" sz="1800" b="1" dirty="0">
                <a:solidFill>
                  <a:schemeClr val="bg1"/>
                </a:solidFill>
              </a:rPr>
              <a:t>“Noche de Lobos</a:t>
            </a:r>
            <a:r>
              <a:rPr lang="es-ES" sz="1800" b="1" dirty="0" smtClean="0">
                <a:solidFill>
                  <a:schemeClr val="bg1"/>
                </a:solidFill>
              </a:rPr>
              <a:t>” </a:t>
            </a:r>
            <a:r>
              <a:rPr lang="es-ES" sz="1800" dirty="0">
                <a:solidFill>
                  <a:schemeClr val="bg1"/>
                </a:solidFill>
              </a:rPr>
              <a:t>ya que no posee una Línea Gráfica cautivadora, </a:t>
            </a:r>
            <a:r>
              <a:rPr lang="es-ES" sz="1800" dirty="0" smtClean="0">
                <a:solidFill>
                  <a:schemeClr val="bg1"/>
                </a:solidFill>
              </a:rPr>
              <a:t>atrayente.</a:t>
            </a:r>
            <a:br>
              <a:rPr lang="es-ES" sz="1800" dirty="0" smtClean="0">
                <a:solidFill>
                  <a:schemeClr val="bg1"/>
                </a:solidFill>
              </a:rPr>
            </a:br>
            <a:r>
              <a:rPr lang="es-ES" sz="1800" dirty="0">
                <a:solidFill>
                  <a:schemeClr val="bg1"/>
                </a:solidFill>
              </a:rPr>
              <a:t/>
            </a:r>
            <a:br>
              <a:rPr lang="es-ES" sz="1800" dirty="0">
                <a:solidFill>
                  <a:schemeClr val="bg1"/>
                </a:solidFill>
              </a:rPr>
            </a:br>
            <a:r>
              <a:rPr lang="es-ES" sz="1800" dirty="0">
                <a:solidFill>
                  <a:schemeClr val="bg1"/>
                </a:solidFill>
              </a:rPr>
              <a:t>S</a:t>
            </a:r>
            <a:r>
              <a:rPr lang="es-ES" sz="1800" dirty="0" smtClean="0">
                <a:solidFill>
                  <a:schemeClr val="bg1"/>
                </a:solidFill>
              </a:rPr>
              <a:t>e concretó </a:t>
            </a:r>
            <a:r>
              <a:rPr lang="es-ES" sz="1800" dirty="0">
                <a:solidFill>
                  <a:schemeClr val="bg1"/>
                </a:solidFill>
              </a:rPr>
              <a:t>proponer el diseño adecuado de su imagen, porque es primordial e indispensable contar con una Dirección de Arte idónea para crear mayor </a:t>
            </a:r>
            <a:r>
              <a:rPr lang="es-ES" sz="1800" dirty="0" smtClean="0">
                <a:solidFill>
                  <a:schemeClr val="bg1"/>
                </a:solidFill>
              </a:rPr>
              <a:t>impacto y </a:t>
            </a:r>
            <a:r>
              <a:rPr lang="es-ES" sz="1800" dirty="0">
                <a:solidFill>
                  <a:schemeClr val="bg1"/>
                </a:solidFill>
              </a:rPr>
              <a:t>posicionamiento en la mente de los televidentes </a:t>
            </a:r>
            <a:endParaRPr lang="es-ES" sz="1800" dirty="0">
              <a:solidFill>
                <a:schemeClr val="bg1"/>
              </a:solidFill>
              <a:cs typeface="Arial" pitchFamily="34" charset="0"/>
            </a:endParaRPr>
          </a:p>
        </p:txBody>
      </p:sp>
      <p:sp>
        <p:nvSpPr>
          <p:cNvPr id="5" name="2 Marcador de contenido"/>
          <p:cNvSpPr>
            <a:spLocks noGrp="1"/>
          </p:cNvSpPr>
          <p:nvPr>
            <p:ph idx="1"/>
          </p:nvPr>
        </p:nvSpPr>
        <p:spPr>
          <a:xfrm>
            <a:off x="1000100" y="2214554"/>
            <a:ext cx="3211860" cy="414988"/>
          </a:xfrm>
        </p:spPr>
        <p:txBody>
          <a:bodyPr>
            <a:normAutofit fontScale="25000" lnSpcReduction="20000"/>
          </a:bodyPr>
          <a:lstStyle/>
          <a:p>
            <a:pPr>
              <a:buNone/>
            </a:pPr>
            <a:r>
              <a:rPr lang="es-ES" sz="12000" dirty="0" smtClean="0">
                <a:solidFill>
                  <a:schemeClr val="accent5"/>
                </a:solidFill>
              </a:rPr>
              <a:t>INTRODUCCIÓN</a:t>
            </a:r>
            <a:endParaRPr lang="es-ES" sz="12000" dirty="0">
              <a:solidFill>
                <a:schemeClr val="accent5"/>
              </a:solidFill>
            </a:endParaRPr>
          </a:p>
          <a:p>
            <a:pPr algn="just">
              <a:lnSpc>
                <a:spcPct val="110000"/>
              </a:lnSpc>
              <a:buNone/>
            </a:pPr>
            <a:r>
              <a:rPr lang="es-ES" sz="2400" dirty="0" smtClean="0"/>
              <a:t>	</a:t>
            </a:r>
            <a:endParaRPr lang="es-ES" sz="2400" dirty="0"/>
          </a:p>
        </p:txBody>
      </p:sp>
      <p:pic>
        <p:nvPicPr>
          <p:cNvPr id="6" name="Picture 2"/>
          <p:cNvPicPr>
            <a:picLocks noChangeAspect="1" noChangeArrowheads="1" noCrop="1"/>
          </p:cNvPicPr>
          <p:nvPr/>
        </p:nvPicPr>
        <p:blipFill>
          <a:blip r:embed="rId4">
            <a:extLst>
              <a:ext uri="{28A0092B-C50C-407E-A947-70E740481C1C}">
                <a14:useLocalDpi xmlns:a14="http://schemas.microsoft.com/office/drawing/2010/main" val="0"/>
              </a:ext>
            </a:extLst>
          </a:blip>
          <a:stretch>
            <a:fillRect/>
          </a:stretch>
        </p:blipFill>
        <p:spPr bwMode="auto">
          <a:xfrm>
            <a:off x="7236296" y="116632"/>
            <a:ext cx="1632181" cy="1224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554957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24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500034" y="2357430"/>
            <a:ext cx="4929222" cy="1797040"/>
          </a:xfrm>
        </p:spPr>
        <p:txBody>
          <a:bodyPr>
            <a:normAutofit/>
          </a:bodyPr>
          <a:lstStyle/>
          <a:p>
            <a:pPr algn="just"/>
            <a:r>
              <a:rPr lang="es-ES" sz="1800" dirty="0">
                <a:solidFill>
                  <a:schemeClr val="bg1">
                    <a:lumMod val="95000"/>
                  </a:schemeClr>
                </a:solidFill>
                <a:cs typeface="Arial" pitchFamily="34" charset="0"/>
              </a:rPr>
              <a:t>C</a:t>
            </a:r>
            <a:r>
              <a:rPr lang="es-ES" sz="1800" dirty="0" smtClean="0">
                <a:solidFill>
                  <a:schemeClr val="bg1">
                    <a:lumMod val="95000"/>
                  </a:schemeClr>
                </a:solidFill>
                <a:cs typeface="Arial" pitchFamily="34" charset="0"/>
              </a:rPr>
              <a:t>rear una imagen adecuada que esté acorde con la escenografía, con el fin de que “Noche de Lobos” se mantenga en la mente de los televidentes.</a:t>
            </a:r>
            <a:endParaRPr lang="es-ES" sz="1800" dirty="0">
              <a:solidFill>
                <a:schemeClr val="bg1">
                  <a:lumMod val="95000"/>
                </a:schemeClr>
              </a:solidFill>
              <a:cs typeface="Arial" pitchFamily="34" charset="0"/>
            </a:endParaRPr>
          </a:p>
        </p:txBody>
      </p:sp>
      <p:sp>
        <p:nvSpPr>
          <p:cNvPr id="3" name="2 Marcador de contenido"/>
          <p:cNvSpPr>
            <a:spLocks noGrp="1"/>
          </p:cNvSpPr>
          <p:nvPr>
            <p:ph idx="1"/>
          </p:nvPr>
        </p:nvSpPr>
        <p:spPr>
          <a:xfrm>
            <a:off x="1000100" y="2214554"/>
            <a:ext cx="1624560" cy="414988"/>
          </a:xfrm>
        </p:spPr>
        <p:txBody>
          <a:bodyPr>
            <a:normAutofit fontScale="25000" lnSpcReduction="20000"/>
          </a:bodyPr>
          <a:lstStyle/>
          <a:p>
            <a:pPr>
              <a:buNone/>
            </a:pPr>
            <a:r>
              <a:rPr lang="es-ES" sz="12000" dirty="0">
                <a:solidFill>
                  <a:schemeClr val="accent5"/>
                </a:solidFill>
              </a:rPr>
              <a:t>MISIÓN</a:t>
            </a:r>
          </a:p>
          <a:p>
            <a:pPr algn="just">
              <a:lnSpc>
                <a:spcPct val="110000"/>
              </a:lnSpc>
              <a:buNone/>
            </a:pPr>
            <a:r>
              <a:rPr lang="es-ES" sz="2400" dirty="0" smtClean="0"/>
              <a:t>	</a:t>
            </a:r>
            <a:endParaRPr lang="es-ES" sz="2400" dirty="0"/>
          </a:p>
        </p:txBody>
      </p:sp>
      <p:sp>
        <p:nvSpPr>
          <p:cNvPr id="5" name="1 Título"/>
          <p:cNvSpPr txBox="1">
            <a:spLocks/>
          </p:cNvSpPr>
          <p:nvPr/>
        </p:nvSpPr>
        <p:spPr>
          <a:xfrm>
            <a:off x="500034" y="4786322"/>
            <a:ext cx="4929222" cy="1143008"/>
          </a:xfrm>
          <a:prstGeom prst="rect">
            <a:avLst/>
          </a:prstGeom>
        </p:spPr>
        <p:txBody>
          <a:bodyPr vert="horz" anchor="t">
            <a:noAutofit/>
          </a:bodyPr>
          <a:lstStyle/>
          <a:p>
            <a:pPr algn="just">
              <a:buNone/>
            </a:pPr>
            <a:r>
              <a:rPr lang="es-ES" dirty="0">
                <a:solidFill>
                  <a:schemeClr val="bg1">
                    <a:lumMod val="95000"/>
                  </a:schemeClr>
                </a:solidFill>
                <a:latin typeface="+mj-lt"/>
                <a:ea typeface="+mj-ea"/>
                <a:cs typeface="Arial" pitchFamily="34" charset="0"/>
              </a:rPr>
              <a:t>Ser uno de los mejores programas del país, que </a:t>
            </a:r>
            <a:r>
              <a:rPr lang="es-ES" dirty="0" smtClean="0">
                <a:solidFill>
                  <a:schemeClr val="bg1">
                    <a:lumMod val="95000"/>
                  </a:schemeClr>
                </a:solidFill>
                <a:latin typeface="+mj-lt"/>
                <a:ea typeface="+mj-ea"/>
                <a:cs typeface="Arial" pitchFamily="34" charset="0"/>
              </a:rPr>
              <a:t>los televidentes </a:t>
            </a:r>
            <a:r>
              <a:rPr lang="es-ES" dirty="0">
                <a:solidFill>
                  <a:schemeClr val="bg1">
                    <a:lumMod val="95000"/>
                  </a:schemeClr>
                </a:solidFill>
                <a:latin typeface="+mj-lt"/>
                <a:ea typeface="+mj-ea"/>
                <a:cs typeface="Arial" pitchFamily="34" charset="0"/>
              </a:rPr>
              <a:t>se identifiquen con “Noche de Lobos</a:t>
            </a:r>
            <a:r>
              <a:rPr lang="es-ES" dirty="0" smtClean="0">
                <a:solidFill>
                  <a:schemeClr val="bg1">
                    <a:lumMod val="95000"/>
                  </a:schemeClr>
                </a:solidFill>
                <a:latin typeface="+mj-lt"/>
                <a:ea typeface="+mj-ea"/>
                <a:cs typeface="Arial" pitchFamily="34" charset="0"/>
              </a:rPr>
              <a:t>”.</a:t>
            </a:r>
            <a:endParaRPr lang="es-ES" dirty="0">
              <a:solidFill>
                <a:schemeClr val="bg1">
                  <a:lumMod val="95000"/>
                </a:schemeClr>
              </a:solidFill>
              <a:latin typeface="+mj-lt"/>
              <a:ea typeface="+mj-ea"/>
              <a:cs typeface="Arial" pitchFamily="34" charset="0"/>
            </a:endParaRPr>
          </a:p>
        </p:txBody>
      </p:sp>
      <p:sp>
        <p:nvSpPr>
          <p:cNvPr id="9" name="2 Marcador de contenido"/>
          <p:cNvSpPr txBox="1">
            <a:spLocks/>
          </p:cNvSpPr>
          <p:nvPr/>
        </p:nvSpPr>
        <p:spPr>
          <a:xfrm>
            <a:off x="1071538" y="4286256"/>
            <a:ext cx="1624560" cy="414988"/>
          </a:xfrm>
          <a:prstGeom prst="rect">
            <a:avLst/>
          </a:prstGeom>
        </p:spPr>
        <p:txBody>
          <a:bodyPr vert="horz" lIns="91440" tIns="45720" rIns="91440" bIns="45720" rtlCol="0">
            <a:normAutofit fontScale="250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s-ES" sz="12000" b="0" i="0" u="none" strike="noStrike" kern="1200" cap="none" spc="0" normalizeH="0" baseline="0" noProof="0" dirty="0" smtClean="0">
                <a:ln>
                  <a:noFill/>
                </a:ln>
                <a:solidFill>
                  <a:schemeClr val="accent5"/>
                </a:solidFill>
                <a:effectLst/>
                <a:uLnTx/>
                <a:uFillTx/>
                <a:latin typeface="+mn-lt"/>
                <a:ea typeface="+mn-ea"/>
                <a:cs typeface="+mn-cs"/>
              </a:rPr>
              <a:t>VISIÓN</a:t>
            </a:r>
          </a:p>
          <a:p>
            <a:pPr marL="342900" marR="0" lvl="0" indent="-342900" algn="just" defTabSz="914400" rtl="0" eaLnBrk="1" fontAlgn="auto" latinLnBrk="0" hangingPunct="1">
              <a:lnSpc>
                <a:spcPct val="110000"/>
              </a:lnSpc>
              <a:spcBef>
                <a:spcPct val="20000"/>
              </a:spcBef>
              <a:spcAft>
                <a:spcPts val="0"/>
              </a:spcAft>
              <a:buClrTx/>
              <a:buSzTx/>
              <a:buFont typeface="Arial" pitchFamily="34" charset="0"/>
              <a:buNone/>
              <a:tabLst/>
              <a:defRPr/>
            </a:pPr>
            <a:r>
              <a:rPr kumimoji="0" lang="es-ES" sz="2400" b="0" i="0" u="none" strike="noStrike" kern="1200" cap="none" spc="0" normalizeH="0" baseline="0" noProof="0" dirty="0" smtClean="0">
                <a:ln>
                  <a:noFill/>
                </a:ln>
                <a:solidFill>
                  <a:schemeClr val="tx1"/>
                </a:solidFill>
                <a:effectLst/>
                <a:uLnTx/>
                <a:uFillTx/>
                <a:latin typeface="+mn-lt"/>
                <a:ea typeface="+mn-ea"/>
                <a:cs typeface="+mn-cs"/>
              </a:rPr>
              <a:t>	</a:t>
            </a:r>
          </a:p>
        </p:txBody>
      </p:sp>
      <p:pic>
        <p:nvPicPr>
          <p:cNvPr id="4" name="Picture 2" descr="C:\Users\USER\Desktop\SUSTENTACION\CAPITULOS\Rendtipo\Aprobadas\plan estrategico000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610344"/>
            <a:ext cx="4876800" cy="27432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noCrop="1"/>
          </p:cNvPicPr>
          <p:nvPr/>
        </p:nvPicPr>
        <p:blipFill>
          <a:blip r:embed="rId5">
            <a:extLst>
              <a:ext uri="{28A0092B-C50C-407E-A947-70E740481C1C}">
                <a14:useLocalDpi xmlns:a14="http://schemas.microsoft.com/office/drawing/2010/main" val="0"/>
              </a:ext>
            </a:extLst>
          </a:blip>
          <a:stretch>
            <a:fillRect/>
          </a:stretch>
        </p:blipFill>
        <p:spPr bwMode="auto">
          <a:xfrm>
            <a:off x="7236296" y="116632"/>
            <a:ext cx="1632181" cy="12241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25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sp>
        <p:nvSpPr>
          <p:cNvPr id="6" name="1 Título"/>
          <p:cNvSpPr txBox="1">
            <a:spLocks/>
          </p:cNvSpPr>
          <p:nvPr/>
        </p:nvSpPr>
        <p:spPr>
          <a:xfrm>
            <a:off x="500034" y="2428868"/>
            <a:ext cx="5008070" cy="3500462"/>
          </a:xfrm>
          <a:prstGeom prst="rect">
            <a:avLst/>
          </a:prstGeom>
        </p:spPr>
        <p:txBody>
          <a:bodyPr vert="horz" lIns="91440" tIns="45720" rIns="91440" bIns="45720" rtlCol="0" anchor="ctr">
            <a:noAutofit/>
          </a:bodyPr>
          <a:lstStyle/>
          <a:p>
            <a:pPr algn="just">
              <a:lnSpc>
                <a:spcPct val="150000"/>
              </a:lnSpc>
            </a:pPr>
            <a:r>
              <a:rPr lang="es-ES" dirty="0" smtClean="0">
                <a:solidFill>
                  <a:schemeClr val="bg1"/>
                </a:solidFill>
                <a:latin typeface="+mj-lt"/>
                <a:cs typeface="Arial" pitchFamily="34" charset="0"/>
              </a:rPr>
              <a:t>Programa de entretenimiento para adultos con críticas de temas machistas y feministas.</a:t>
            </a:r>
          </a:p>
          <a:p>
            <a:pPr algn="just">
              <a:lnSpc>
                <a:spcPct val="150000"/>
              </a:lnSpc>
            </a:pPr>
            <a:endParaRPr lang="es-ES" dirty="0" smtClean="0">
              <a:solidFill>
                <a:schemeClr val="bg1"/>
              </a:solidFill>
              <a:latin typeface="+mj-lt"/>
              <a:cs typeface="Arial" pitchFamily="34" charset="0"/>
            </a:endParaRPr>
          </a:p>
          <a:p>
            <a:pPr algn="just">
              <a:lnSpc>
                <a:spcPct val="150000"/>
              </a:lnSpc>
            </a:pPr>
            <a:r>
              <a:rPr lang="es-ES" dirty="0" smtClean="0">
                <a:solidFill>
                  <a:schemeClr val="bg1"/>
                </a:solidFill>
                <a:latin typeface="+mj-lt"/>
                <a:cs typeface="Arial" pitchFamily="34" charset="0"/>
              </a:rPr>
              <a:t>Contará con invitados que </a:t>
            </a:r>
            <a:r>
              <a:rPr lang="es-ES" dirty="0">
                <a:solidFill>
                  <a:schemeClr val="bg1"/>
                </a:solidFill>
                <a:latin typeface="+mj-lt"/>
                <a:cs typeface="Arial" pitchFamily="34" charset="0"/>
              </a:rPr>
              <a:t>debatirán sobre el machismo y los derechos de la mujer en un sentido cómico y </a:t>
            </a:r>
            <a:r>
              <a:rPr lang="es-ES" dirty="0" smtClean="0">
                <a:solidFill>
                  <a:schemeClr val="bg1"/>
                </a:solidFill>
                <a:latin typeface="+mj-lt"/>
                <a:cs typeface="Arial" pitchFamily="34" charset="0"/>
              </a:rPr>
              <a:t>exagerado.</a:t>
            </a:r>
            <a:endParaRPr lang="es-ES" dirty="0">
              <a:solidFill>
                <a:schemeClr val="bg1"/>
              </a:solidFill>
              <a:latin typeface="+mj-lt"/>
              <a:cs typeface="Arial" pitchFamily="34" charset="0"/>
            </a:endParaRPr>
          </a:p>
        </p:txBody>
      </p:sp>
      <p:sp>
        <p:nvSpPr>
          <p:cNvPr id="8" name="2 Marcador de contenido"/>
          <p:cNvSpPr txBox="1">
            <a:spLocks/>
          </p:cNvSpPr>
          <p:nvPr/>
        </p:nvSpPr>
        <p:spPr>
          <a:xfrm>
            <a:off x="642910" y="2214554"/>
            <a:ext cx="2571768" cy="414988"/>
          </a:xfrm>
          <a:prstGeom prst="rect">
            <a:avLst/>
          </a:prstGeom>
        </p:spPr>
        <p:txBody>
          <a:bodyPr vert="horz" lIns="91440" tIns="45720" rIns="91440" bIns="45720" rtlCol="0">
            <a:normAutofit fontScale="250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s-ES" sz="12000" dirty="0" smtClean="0">
                <a:solidFill>
                  <a:schemeClr val="accent5"/>
                </a:solidFill>
              </a:rPr>
              <a:t>DESCRIPCIÓN</a:t>
            </a:r>
            <a:endParaRPr kumimoji="0" lang="es-ES" sz="12000" b="0" i="0" u="none" strike="noStrike" kern="1200" cap="none" spc="0" normalizeH="0" baseline="0" noProof="0" dirty="0" smtClean="0">
              <a:ln>
                <a:noFill/>
              </a:ln>
              <a:solidFill>
                <a:schemeClr val="accent5"/>
              </a:solidFill>
              <a:effectLst/>
              <a:uLnTx/>
              <a:uFillTx/>
              <a:latin typeface="+mn-lt"/>
              <a:ea typeface="+mn-ea"/>
              <a:cs typeface="+mn-cs"/>
            </a:endParaRPr>
          </a:p>
          <a:p>
            <a:pPr marL="342900" marR="0" lvl="0" indent="-342900" algn="just" defTabSz="914400" rtl="0" eaLnBrk="1" fontAlgn="auto" latinLnBrk="0" hangingPunct="1">
              <a:lnSpc>
                <a:spcPct val="110000"/>
              </a:lnSpc>
              <a:spcBef>
                <a:spcPct val="20000"/>
              </a:spcBef>
              <a:spcAft>
                <a:spcPts val="0"/>
              </a:spcAft>
              <a:buClrTx/>
              <a:buSzTx/>
              <a:buFont typeface="Arial" pitchFamily="34" charset="0"/>
              <a:buNone/>
              <a:tabLst/>
              <a:defRPr/>
            </a:pPr>
            <a:r>
              <a:rPr kumimoji="0" lang="es-ES" sz="2400" b="0" i="0" u="none" strike="noStrike" kern="1200" cap="none" spc="0" normalizeH="0" baseline="0" noProof="0" dirty="0" smtClean="0">
                <a:ln>
                  <a:noFill/>
                </a:ln>
                <a:solidFill>
                  <a:schemeClr val="tx1"/>
                </a:solidFill>
                <a:effectLst/>
                <a:uLnTx/>
                <a:uFillTx/>
                <a:latin typeface="+mn-lt"/>
                <a:ea typeface="+mn-ea"/>
                <a:cs typeface="+mn-cs"/>
              </a:rPr>
              <a:t>	</a:t>
            </a:r>
          </a:p>
        </p:txBody>
      </p:sp>
      <p:pic>
        <p:nvPicPr>
          <p:cNvPr id="7" name="Picture 2" descr="C:\Users\USER\Desktop\SUSTENTACION\CAPITULOS\Rendtipo\Aprobadas\MARCO CONCEPTUAL000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3" y="-733961"/>
            <a:ext cx="4968551" cy="279480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p:cNvPicPr>
            <a:picLocks noChangeAspect="1" noChangeArrowheads="1" noCrop="1"/>
          </p:cNvPicPr>
          <p:nvPr/>
        </p:nvPicPr>
        <p:blipFill>
          <a:blip r:embed="rId5">
            <a:extLst>
              <a:ext uri="{28A0092B-C50C-407E-A947-70E740481C1C}">
                <a14:useLocalDpi xmlns:a14="http://schemas.microsoft.com/office/drawing/2010/main" val="0"/>
              </a:ext>
            </a:extLst>
          </a:blip>
          <a:stretch>
            <a:fillRect/>
          </a:stretch>
        </p:blipFill>
        <p:spPr bwMode="auto">
          <a:xfrm>
            <a:off x="7236296" y="116632"/>
            <a:ext cx="1632181" cy="12241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24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sp>
        <p:nvSpPr>
          <p:cNvPr id="5" name="1 Título"/>
          <p:cNvSpPr txBox="1">
            <a:spLocks/>
          </p:cNvSpPr>
          <p:nvPr/>
        </p:nvSpPr>
        <p:spPr>
          <a:xfrm>
            <a:off x="500034" y="2500306"/>
            <a:ext cx="4572032" cy="1643074"/>
          </a:xfrm>
          <a:prstGeom prst="rect">
            <a:avLst/>
          </a:prstGeom>
        </p:spPr>
        <p:txBody>
          <a:bodyPr vert="horz" lIns="91440" tIns="45720" rIns="91440" bIns="45720" rtlCol="0" anchor="ctr">
            <a:normAutofit/>
          </a:bodyPr>
          <a:lstStyle/>
          <a:p>
            <a:pPr algn="just">
              <a:buNone/>
            </a:pPr>
            <a:r>
              <a:rPr lang="es-ES" sz="2000" dirty="0" smtClean="0">
                <a:solidFill>
                  <a:schemeClr val="bg1"/>
                </a:solidFill>
                <a:latin typeface="+mj-lt"/>
                <a:cs typeface="Arial" pitchFamily="34" charset="0"/>
              </a:rPr>
              <a:t>“</a:t>
            </a:r>
            <a:r>
              <a:rPr lang="es-ES" dirty="0" smtClean="0">
                <a:solidFill>
                  <a:schemeClr val="bg1"/>
                </a:solidFill>
                <a:latin typeface="+mj-lt"/>
                <a:cs typeface="Arial" pitchFamily="34" charset="0"/>
              </a:rPr>
              <a:t>Noche de Lobos” está ubicado en el género de programas de entretenimiento tipo Revista.</a:t>
            </a:r>
            <a:endParaRPr lang="es-ES" dirty="0">
              <a:solidFill>
                <a:schemeClr val="bg1"/>
              </a:solidFill>
              <a:latin typeface="+mj-lt"/>
              <a:cs typeface="Arial" pitchFamily="34" charset="0"/>
            </a:endParaRPr>
          </a:p>
        </p:txBody>
      </p:sp>
      <p:sp>
        <p:nvSpPr>
          <p:cNvPr id="6" name="1 Título"/>
          <p:cNvSpPr txBox="1">
            <a:spLocks/>
          </p:cNvSpPr>
          <p:nvPr/>
        </p:nvSpPr>
        <p:spPr>
          <a:xfrm>
            <a:off x="500034" y="4418042"/>
            <a:ext cx="4500594" cy="1654164"/>
          </a:xfrm>
          <a:prstGeom prst="rect">
            <a:avLst/>
          </a:prstGeom>
        </p:spPr>
        <p:txBody>
          <a:bodyPr vert="horz" lIns="91440" tIns="45720" rIns="91440" bIns="45720" rtlCol="0" anchor="ctr">
            <a:normAutofit/>
          </a:bodyPr>
          <a:lstStyle/>
          <a:p>
            <a:pPr algn="just">
              <a:buNone/>
            </a:pPr>
            <a:r>
              <a:rPr lang="es-ES" dirty="0" smtClean="0">
                <a:solidFill>
                  <a:schemeClr val="bg1"/>
                </a:solidFill>
                <a:latin typeface="+mj-lt"/>
                <a:cs typeface="Arial" pitchFamily="34" charset="0"/>
              </a:rPr>
              <a:t>Hombres </a:t>
            </a:r>
            <a:r>
              <a:rPr lang="es-ES" dirty="0">
                <a:solidFill>
                  <a:schemeClr val="bg1"/>
                </a:solidFill>
                <a:latin typeface="+mj-lt"/>
                <a:cs typeface="Arial" pitchFamily="34" charset="0"/>
              </a:rPr>
              <a:t>y mujeres de 20 años en adelante que gusten del debate entre hombres y mujeres.</a:t>
            </a:r>
          </a:p>
        </p:txBody>
      </p:sp>
      <p:sp>
        <p:nvSpPr>
          <p:cNvPr id="7" name="2 Marcador de contenido"/>
          <p:cNvSpPr txBox="1">
            <a:spLocks/>
          </p:cNvSpPr>
          <p:nvPr/>
        </p:nvSpPr>
        <p:spPr>
          <a:xfrm>
            <a:off x="928662" y="2442508"/>
            <a:ext cx="1624560" cy="414988"/>
          </a:xfrm>
          <a:prstGeom prst="rect">
            <a:avLst/>
          </a:prstGeom>
        </p:spPr>
        <p:txBody>
          <a:bodyPr vert="horz" lIns="91440" tIns="45720" rIns="91440" bIns="45720" rtlCol="0">
            <a:normAutofit fontScale="250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s-ES" sz="12000" dirty="0" smtClean="0">
                <a:solidFill>
                  <a:schemeClr val="accent5"/>
                </a:solidFill>
              </a:rPr>
              <a:t>GÉNERO</a:t>
            </a:r>
            <a:endParaRPr kumimoji="0" lang="es-ES" sz="12000" b="0" i="0" u="none" strike="noStrike" kern="1200" cap="none" spc="0" normalizeH="0" baseline="0" noProof="0" dirty="0" smtClean="0">
              <a:ln>
                <a:noFill/>
              </a:ln>
              <a:solidFill>
                <a:schemeClr val="accent5"/>
              </a:solidFill>
              <a:effectLst/>
              <a:uLnTx/>
              <a:uFillTx/>
              <a:latin typeface="+mn-lt"/>
              <a:ea typeface="+mn-ea"/>
              <a:cs typeface="+mn-cs"/>
            </a:endParaRPr>
          </a:p>
          <a:p>
            <a:pPr marL="342900" marR="0" lvl="0" indent="-342900" algn="just" defTabSz="914400" rtl="0" eaLnBrk="1" fontAlgn="auto" latinLnBrk="0" hangingPunct="1">
              <a:lnSpc>
                <a:spcPct val="110000"/>
              </a:lnSpc>
              <a:spcBef>
                <a:spcPct val="20000"/>
              </a:spcBef>
              <a:spcAft>
                <a:spcPts val="0"/>
              </a:spcAft>
              <a:buClrTx/>
              <a:buSzTx/>
              <a:buFont typeface="Arial" pitchFamily="34" charset="0"/>
              <a:buNone/>
              <a:tabLst/>
              <a:defRPr/>
            </a:pPr>
            <a:r>
              <a:rPr kumimoji="0" lang="es-ES" sz="2400" b="0" i="0" u="none" strike="noStrike" kern="1200" cap="none" spc="0" normalizeH="0" baseline="0" noProof="0" dirty="0" smtClean="0">
                <a:ln>
                  <a:noFill/>
                </a:ln>
                <a:solidFill>
                  <a:schemeClr val="tx1"/>
                </a:solidFill>
                <a:effectLst/>
                <a:uLnTx/>
                <a:uFillTx/>
                <a:latin typeface="+mn-lt"/>
                <a:ea typeface="+mn-ea"/>
                <a:cs typeface="+mn-cs"/>
              </a:rPr>
              <a:t>	</a:t>
            </a:r>
          </a:p>
        </p:txBody>
      </p:sp>
      <p:sp>
        <p:nvSpPr>
          <p:cNvPr id="8" name="2 Marcador de contenido"/>
          <p:cNvSpPr txBox="1">
            <a:spLocks/>
          </p:cNvSpPr>
          <p:nvPr/>
        </p:nvSpPr>
        <p:spPr>
          <a:xfrm>
            <a:off x="1000100" y="4299896"/>
            <a:ext cx="1624560" cy="414988"/>
          </a:xfrm>
          <a:prstGeom prst="rect">
            <a:avLst/>
          </a:prstGeom>
        </p:spPr>
        <p:txBody>
          <a:bodyPr vert="horz" lIns="91440" tIns="45720" rIns="91440" bIns="45720" rtlCol="0">
            <a:normAutofit fontScale="250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s-ES" sz="12000" dirty="0" smtClean="0">
                <a:solidFill>
                  <a:schemeClr val="accent5"/>
                </a:solidFill>
              </a:rPr>
              <a:t>TARGET</a:t>
            </a:r>
            <a:endParaRPr kumimoji="0" lang="es-ES" sz="12000" b="0" i="0" u="none" strike="noStrike" kern="1200" cap="none" spc="0" normalizeH="0" baseline="0" noProof="0" dirty="0" smtClean="0">
              <a:ln>
                <a:noFill/>
              </a:ln>
              <a:solidFill>
                <a:schemeClr val="accent5"/>
              </a:solidFill>
              <a:effectLst/>
              <a:uLnTx/>
              <a:uFillTx/>
              <a:latin typeface="+mn-lt"/>
              <a:ea typeface="+mn-ea"/>
              <a:cs typeface="+mn-cs"/>
            </a:endParaRPr>
          </a:p>
          <a:p>
            <a:pPr marL="342900" marR="0" lvl="0" indent="-342900" algn="just" defTabSz="914400" rtl="0" eaLnBrk="1" fontAlgn="auto" latinLnBrk="0" hangingPunct="1">
              <a:lnSpc>
                <a:spcPct val="110000"/>
              </a:lnSpc>
              <a:spcBef>
                <a:spcPct val="20000"/>
              </a:spcBef>
              <a:spcAft>
                <a:spcPts val="0"/>
              </a:spcAft>
              <a:buClrTx/>
              <a:buSzTx/>
              <a:buFont typeface="Arial" pitchFamily="34" charset="0"/>
              <a:buNone/>
              <a:tabLst/>
              <a:defRPr/>
            </a:pPr>
            <a:r>
              <a:rPr kumimoji="0" lang="es-ES" sz="2400" b="0" i="0" u="none" strike="noStrike" kern="1200" cap="none" spc="0" normalizeH="0" baseline="0" noProof="0" dirty="0" smtClean="0">
                <a:ln>
                  <a:noFill/>
                </a:ln>
                <a:solidFill>
                  <a:schemeClr val="tx1"/>
                </a:solidFill>
                <a:effectLst/>
                <a:uLnTx/>
                <a:uFillTx/>
                <a:latin typeface="+mn-lt"/>
                <a:ea typeface="+mn-ea"/>
                <a:cs typeface="+mn-cs"/>
              </a:rPr>
              <a:t>	</a:t>
            </a:r>
          </a:p>
        </p:txBody>
      </p:sp>
      <p:pic>
        <p:nvPicPr>
          <p:cNvPr id="10" name="Picture 2" descr="C:\Users\USER\Desktop\SUSTENTACION\CAPITULOS\Rendtipo\Aprobadas\MARCO CONCEPTUAL000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3" y="-733961"/>
            <a:ext cx="4968551" cy="279480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p:cNvPicPr>
            <a:picLocks noChangeAspect="1" noChangeArrowheads="1" noCrop="1"/>
          </p:cNvPicPr>
          <p:nvPr/>
        </p:nvPicPr>
        <p:blipFill>
          <a:blip r:embed="rId5">
            <a:extLst>
              <a:ext uri="{28A0092B-C50C-407E-A947-70E740481C1C}">
                <a14:useLocalDpi xmlns:a14="http://schemas.microsoft.com/office/drawing/2010/main" val="0"/>
              </a:ext>
            </a:extLst>
          </a:blip>
          <a:stretch>
            <a:fillRect/>
          </a:stretch>
        </p:blipFill>
        <p:spPr bwMode="auto">
          <a:xfrm>
            <a:off x="7236296" y="116632"/>
            <a:ext cx="1632181" cy="12241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24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00034" y="2357430"/>
            <a:ext cx="5829312" cy="685791"/>
          </a:xfrm>
        </p:spPr>
        <p:txBody>
          <a:bodyPr>
            <a:normAutofit/>
          </a:bodyPr>
          <a:lstStyle/>
          <a:p>
            <a:pPr>
              <a:buNone/>
            </a:pPr>
            <a:r>
              <a:rPr lang="es-ES" sz="3000" dirty="0" smtClean="0">
                <a:solidFill>
                  <a:schemeClr val="accent5"/>
                </a:solidFill>
              </a:rPr>
              <a:t>HORARIO DE TRANSMISIÓN</a:t>
            </a:r>
            <a:endParaRPr lang="es-ES" sz="3000" dirty="0">
              <a:solidFill>
                <a:schemeClr val="accent5"/>
              </a:solidFill>
            </a:endParaRPr>
          </a:p>
        </p:txBody>
      </p:sp>
      <p:sp>
        <p:nvSpPr>
          <p:cNvPr id="5" name="1 Título"/>
          <p:cNvSpPr txBox="1">
            <a:spLocks/>
          </p:cNvSpPr>
          <p:nvPr/>
        </p:nvSpPr>
        <p:spPr>
          <a:xfrm>
            <a:off x="500034" y="4500570"/>
            <a:ext cx="4572032" cy="1143008"/>
          </a:xfrm>
          <a:prstGeom prst="rect">
            <a:avLst/>
          </a:prstGeom>
        </p:spPr>
        <p:txBody>
          <a:bodyPr vert="horz" lIns="91440" tIns="45720" rIns="91440" bIns="45720" rtlCol="0" anchor="ctr">
            <a:normAutofit/>
          </a:bodyPr>
          <a:lstStyle/>
          <a:p>
            <a:pPr algn="just"/>
            <a:r>
              <a:rPr lang="es-ES" dirty="0" smtClean="0">
                <a:solidFill>
                  <a:schemeClr val="bg1"/>
                </a:solidFill>
                <a:latin typeface="+mj-lt"/>
                <a:cs typeface="Arial" pitchFamily="34" charset="0"/>
              </a:rPr>
              <a:t>La transmisión será de 30 minutos</a:t>
            </a:r>
          </a:p>
          <a:p>
            <a:pPr algn="just"/>
            <a:r>
              <a:rPr lang="es-ES" dirty="0" smtClean="0">
                <a:solidFill>
                  <a:schemeClr val="bg1"/>
                </a:solidFill>
                <a:latin typeface="+mj-lt"/>
                <a:cs typeface="Arial" pitchFamily="34" charset="0"/>
              </a:rPr>
              <a:t>(incluidos cortes comerciales).</a:t>
            </a:r>
            <a:endParaRPr lang="es-ES" dirty="0">
              <a:solidFill>
                <a:schemeClr val="bg1"/>
              </a:solidFill>
              <a:latin typeface="+mj-lt"/>
              <a:cs typeface="Arial" pitchFamily="34" charset="0"/>
            </a:endParaRPr>
          </a:p>
        </p:txBody>
      </p:sp>
      <p:sp>
        <p:nvSpPr>
          <p:cNvPr id="6" name="1 Título"/>
          <p:cNvSpPr txBox="1">
            <a:spLocks/>
          </p:cNvSpPr>
          <p:nvPr/>
        </p:nvSpPr>
        <p:spPr>
          <a:xfrm>
            <a:off x="500034" y="2857496"/>
            <a:ext cx="4572032" cy="1000132"/>
          </a:xfrm>
          <a:prstGeom prst="rect">
            <a:avLst/>
          </a:prstGeom>
        </p:spPr>
        <p:txBody>
          <a:bodyPr vert="horz" lIns="91440" tIns="45720" rIns="91440" bIns="45720" rtlCol="0" anchor="ctr">
            <a:normAutofit/>
          </a:bodyPr>
          <a:lstStyle/>
          <a:p>
            <a:pPr algn="just"/>
            <a:r>
              <a:rPr lang="es-ES" dirty="0" smtClean="0">
                <a:solidFill>
                  <a:schemeClr val="bg1"/>
                </a:solidFill>
                <a:latin typeface="+mj-lt"/>
                <a:cs typeface="Arial" pitchFamily="34" charset="0"/>
              </a:rPr>
              <a:t>Horario</a:t>
            </a:r>
            <a:r>
              <a:rPr lang="es-ES" b="1" dirty="0" smtClean="0">
                <a:solidFill>
                  <a:schemeClr val="bg1"/>
                </a:solidFill>
                <a:latin typeface="+mj-lt"/>
                <a:cs typeface="Arial" pitchFamily="34" charset="0"/>
              </a:rPr>
              <a:t> </a:t>
            </a:r>
            <a:r>
              <a:rPr lang="es-ES" dirty="0" smtClean="0">
                <a:solidFill>
                  <a:schemeClr val="bg1"/>
                </a:solidFill>
                <a:latin typeface="+mj-lt"/>
                <a:cs typeface="Arial" pitchFamily="34" charset="0"/>
              </a:rPr>
              <a:t>LATE, domingos </a:t>
            </a:r>
          </a:p>
          <a:p>
            <a:pPr algn="just"/>
            <a:r>
              <a:rPr lang="es-ES" dirty="0" smtClean="0">
                <a:solidFill>
                  <a:schemeClr val="bg1"/>
                </a:solidFill>
                <a:latin typeface="+mj-lt"/>
                <a:cs typeface="Arial" pitchFamily="34" charset="0"/>
              </a:rPr>
              <a:t>de 23:00 a 23:30.</a:t>
            </a:r>
            <a:endParaRPr lang="es-ES" dirty="0">
              <a:solidFill>
                <a:schemeClr val="bg1"/>
              </a:solidFill>
              <a:latin typeface="+mj-lt"/>
              <a:cs typeface="Arial" pitchFamily="34" charset="0"/>
            </a:endParaRPr>
          </a:p>
        </p:txBody>
      </p:sp>
      <p:sp>
        <p:nvSpPr>
          <p:cNvPr id="7" name="2 Marcador de contenido"/>
          <p:cNvSpPr txBox="1">
            <a:spLocks/>
          </p:cNvSpPr>
          <p:nvPr/>
        </p:nvSpPr>
        <p:spPr>
          <a:xfrm>
            <a:off x="500034" y="4071942"/>
            <a:ext cx="3214710" cy="685791"/>
          </a:xfrm>
          <a:prstGeom prst="rect">
            <a:avLst/>
          </a:prstGeom>
        </p:spPr>
        <p:txBody>
          <a:bodyPr vert="horz" lIns="91440" tIns="45720" rIns="91440" bIns="45720" rtlCol="0">
            <a:normAutofit/>
          </a:bodyPr>
          <a:lstStyle/>
          <a:p>
            <a:r>
              <a:rPr lang="es-ES" sz="3000" dirty="0">
                <a:solidFill>
                  <a:schemeClr val="accent5"/>
                </a:solidFill>
              </a:rPr>
              <a:t>DURACIÓN</a:t>
            </a:r>
          </a:p>
        </p:txBody>
      </p:sp>
      <p:pic>
        <p:nvPicPr>
          <p:cNvPr id="9" name="Picture 2" descr="C:\Users\USER\Desktop\SUSTENTACION\CAPITULOS\Rendtipo\Aprobadas\MARCO CONCEPTUAL000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3" y="-733961"/>
            <a:ext cx="4968551" cy="279480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noCrop="1"/>
          </p:cNvPicPr>
          <p:nvPr/>
        </p:nvPicPr>
        <p:blipFill>
          <a:blip r:embed="rId5">
            <a:extLst>
              <a:ext uri="{28A0092B-C50C-407E-A947-70E740481C1C}">
                <a14:useLocalDpi xmlns:a14="http://schemas.microsoft.com/office/drawing/2010/main" val="0"/>
              </a:ext>
            </a:extLst>
          </a:blip>
          <a:stretch>
            <a:fillRect/>
          </a:stretch>
        </p:blipFill>
        <p:spPr bwMode="auto">
          <a:xfrm>
            <a:off x="7236296" y="116632"/>
            <a:ext cx="1632181" cy="12241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24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sp>
        <p:nvSpPr>
          <p:cNvPr id="7" name="6 Rectángulo"/>
          <p:cNvSpPr/>
          <p:nvPr/>
        </p:nvSpPr>
        <p:spPr>
          <a:xfrm>
            <a:off x="500034" y="2643182"/>
            <a:ext cx="4429156" cy="3139321"/>
          </a:xfrm>
          <a:prstGeom prst="rect">
            <a:avLst/>
          </a:prstGeom>
        </p:spPr>
        <p:txBody>
          <a:bodyPr wrap="square">
            <a:spAutoFit/>
          </a:bodyPr>
          <a:lstStyle/>
          <a:p>
            <a:pPr algn="just"/>
            <a:r>
              <a:rPr lang="es-ES" dirty="0" smtClean="0">
                <a:solidFill>
                  <a:schemeClr val="bg1"/>
                </a:solidFill>
                <a:latin typeface="+mj-lt"/>
                <a:cs typeface="Arial" pitchFamily="34" charset="0"/>
              </a:rPr>
              <a:t>Desarrollo de piezas gráficas como:</a:t>
            </a:r>
          </a:p>
          <a:p>
            <a:pPr algn="just"/>
            <a:endParaRPr lang="es-ES" dirty="0" smtClean="0">
              <a:solidFill>
                <a:schemeClr val="bg1"/>
              </a:solidFill>
              <a:latin typeface="+mj-lt"/>
              <a:cs typeface="Arial" pitchFamily="34" charset="0"/>
            </a:endParaRPr>
          </a:p>
          <a:p>
            <a:pPr algn="just">
              <a:buFont typeface="Wingdings" pitchFamily="2" charset="2"/>
              <a:buChar char="v"/>
            </a:pPr>
            <a:r>
              <a:rPr lang="es-ES" dirty="0" smtClean="0">
                <a:solidFill>
                  <a:schemeClr val="bg1"/>
                </a:solidFill>
                <a:latin typeface="+mj-lt"/>
                <a:cs typeface="Arial" pitchFamily="34" charset="0"/>
              </a:rPr>
              <a:t>Escenografía.</a:t>
            </a:r>
          </a:p>
          <a:p>
            <a:pPr algn="just">
              <a:buFont typeface="Wingdings" pitchFamily="2" charset="2"/>
              <a:buChar char="v"/>
            </a:pPr>
            <a:r>
              <a:rPr lang="es-ES" dirty="0" err="1" smtClean="0">
                <a:solidFill>
                  <a:schemeClr val="bg1"/>
                </a:solidFill>
                <a:latin typeface="+mj-lt"/>
                <a:cs typeface="Arial" pitchFamily="34" charset="0"/>
              </a:rPr>
              <a:t>Bumper</a:t>
            </a:r>
            <a:r>
              <a:rPr lang="es-ES" dirty="0" smtClean="0">
                <a:solidFill>
                  <a:schemeClr val="bg1"/>
                </a:solidFill>
                <a:latin typeface="+mj-lt"/>
                <a:cs typeface="Arial" pitchFamily="34" charset="0"/>
              </a:rPr>
              <a:t>.</a:t>
            </a:r>
          </a:p>
          <a:p>
            <a:pPr algn="just">
              <a:buFont typeface="Wingdings" pitchFamily="2" charset="2"/>
              <a:buChar char="v"/>
            </a:pPr>
            <a:r>
              <a:rPr lang="es-ES" dirty="0" smtClean="0">
                <a:solidFill>
                  <a:schemeClr val="bg1"/>
                </a:solidFill>
                <a:latin typeface="+mj-lt"/>
                <a:cs typeface="Arial" pitchFamily="34" charset="0"/>
              </a:rPr>
              <a:t>Pantalla dividida.</a:t>
            </a:r>
          </a:p>
          <a:p>
            <a:pPr algn="just">
              <a:buFont typeface="Wingdings" pitchFamily="2" charset="2"/>
              <a:buChar char="v"/>
            </a:pPr>
            <a:r>
              <a:rPr lang="es-ES" dirty="0" smtClean="0">
                <a:solidFill>
                  <a:schemeClr val="bg1"/>
                </a:solidFill>
                <a:latin typeface="+mj-lt"/>
                <a:cs typeface="Arial" pitchFamily="34" charset="0"/>
              </a:rPr>
              <a:t>Sobre Imposición.</a:t>
            </a:r>
          </a:p>
          <a:p>
            <a:pPr algn="just">
              <a:buFont typeface="Wingdings" pitchFamily="2" charset="2"/>
              <a:buChar char="v"/>
            </a:pPr>
            <a:r>
              <a:rPr lang="es-ES" dirty="0" smtClean="0">
                <a:solidFill>
                  <a:schemeClr val="bg1"/>
                </a:solidFill>
                <a:latin typeface="+mj-lt"/>
                <a:cs typeface="Arial" pitchFamily="34" charset="0"/>
              </a:rPr>
              <a:t>Sin fin.</a:t>
            </a:r>
          </a:p>
          <a:p>
            <a:pPr algn="just">
              <a:buFont typeface="Wingdings" pitchFamily="2" charset="2"/>
              <a:buChar char="v"/>
            </a:pPr>
            <a:r>
              <a:rPr lang="es-ES" dirty="0" err="1" smtClean="0">
                <a:solidFill>
                  <a:schemeClr val="bg1"/>
                </a:solidFill>
                <a:latin typeface="+mj-lt"/>
                <a:cs typeface="Arial" pitchFamily="34" charset="0"/>
              </a:rPr>
              <a:t>Antizapping</a:t>
            </a:r>
            <a:r>
              <a:rPr lang="es-ES" dirty="0" smtClean="0">
                <a:solidFill>
                  <a:schemeClr val="bg1"/>
                </a:solidFill>
                <a:latin typeface="+mj-lt"/>
                <a:cs typeface="Arial" pitchFamily="34" charset="0"/>
              </a:rPr>
              <a:t>.</a:t>
            </a:r>
          </a:p>
          <a:p>
            <a:pPr algn="just">
              <a:buFont typeface="Wingdings" pitchFamily="2" charset="2"/>
              <a:buChar char="v"/>
            </a:pPr>
            <a:r>
              <a:rPr lang="es-ES" dirty="0" smtClean="0">
                <a:solidFill>
                  <a:schemeClr val="bg1"/>
                </a:solidFill>
                <a:latin typeface="+mj-lt"/>
                <a:cs typeface="Arial" pitchFamily="34" charset="0"/>
              </a:rPr>
              <a:t>Paso a comerciales.</a:t>
            </a:r>
          </a:p>
          <a:p>
            <a:pPr algn="just">
              <a:buFont typeface="Wingdings" pitchFamily="2" charset="2"/>
              <a:buChar char="v"/>
            </a:pPr>
            <a:r>
              <a:rPr lang="es-ES" dirty="0" smtClean="0">
                <a:solidFill>
                  <a:schemeClr val="bg1"/>
                </a:solidFill>
                <a:latin typeface="+mj-lt"/>
                <a:cs typeface="Arial" pitchFamily="34" charset="0"/>
              </a:rPr>
              <a:t>Siguiente segmento.</a:t>
            </a:r>
          </a:p>
          <a:p>
            <a:pPr algn="just">
              <a:buFont typeface="Wingdings" pitchFamily="2" charset="2"/>
              <a:buChar char="v"/>
            </a:pPr>
            <a:r>
              <a:rPr lang="es-ES" dirty="0" smtClean="0">
                <a:solidFill>
                  <a:schemeClr val="bg1"/>
                </a:solidFill>
                <a:latin typeface="+mj-lt"/>
                <a:cs typeface="Arial" pitchFamily="34" charset="0"/>
              </a:rPr>
              <a:t>Promoción.</a:t>
            </a:r>
          </a:p>
        </p:txBody>
      </p:sp>
      <p:sp>
        <p:nvSpPr>
          <p:cNvPr id="8" name="2 Marcador de contenido"/>
          <p:cNvSpPr txBox="1">
            <a:spLocks/>
          </p:cNvSpPr>
          <p:nvPr/>
        </p:nvSpPr>
        <p:spPr>
          <a:xfrm>
            <a:off x="500034" y="1942442"/>
            <a:ext cx="2571768" cy="414988"/>
          </a:xfrm>
          <a:prstGeom prst="rect">
            <a:avLst/>
          </a:prstGeom>
        </p:spPr>
        <p:txBody>
          <a:bodyPr vert="horz" lIns="91440" tIns="45720" rIns="91440" bIns="45720" rtlCol="0">
            <a:normAutofit fontScale="250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s-ES" sz="12000" dirty="0" smtClean="0">
                <a:solidFill>
                  <a:schemeClr val="accent5"/>
                </a:solidFill>
              </a:rPr>
              <a:t>CONTENIDO</a:t>
            </a:r>
            <a:endParaRPr kumimoji="0" lang="es-ES" sz="12000" b="0" i="0" u="none" strike="noStrike" kern="1200" cap="none" spc="0" normalizeH="0" baseline="0" noProof="0" dirty="0" smtClean="0">
              <a:ln>
                <a:noFill/>
              </a:ln>
              <a:solidFill>
                <a:schemeClr val="accent5"/>
              </a:solidFill>
              <a:effectLst/>
              <a:uLnTx/>
              <a:uFillTx/>
              <a:latin typeface="+mn-lt"/>
              <a:ea typeface="+mn-ea"/>
              <a:cs typeface="+mn-cs"/>
            </a:endParaRPr>
          </a:p>
          <a:p>
            <a:pPr marL="342900" marR="0" lvl="0" indent="-342900" algn="just" defTabSz="914400" rtl="0" eaLnBrk="1" fontAlgn="auto" latinLnBrk="0" hangingPunct="1">
              <a:lnSpc>
                <a:spcPct val="110000"/>
              </a:lnSpc>
              <a:spcBef>
                <a:spcPct val="20000"/>
              </a:spcBef>
              <a:spcAft>
                <a:spcPts val="0"/>
              </a:spcAft>
              <a:buClrTx/>
              <a:buSzTx/>
              <a:buFont typeface="Arial" pitchFamily="34" charset="0"/>
              <a:buNone/>
              <a:tabLst/>
              <a:defRPr/>
            </a:pPr>
            <a:r>
              <a:rPr kumimoji="0" lang="es-ES" sz="2400" b="0" i="0" u="none" strike="noStrike" kern="1200" cap="none" spc="0" normalizeH="0" baseline="0" noProof="0" dirty="0" smtClean="0">
                <a:ln>
                  <a:noFill/>
                </a:ln>
                <a:solidFill>
                  <a:schemeClr val="tx1"/>
                </a:solidFill>
                <a:effectLst/>
                <a:uLnTx/>
                <a:uFillTx/>
                <a:latin typeface="+mn-lt"/>
                <a:ea typeface="+mn-ea"/>
                <a:cs typeface="+mn-cs"/>
              </a:rPr>
              <a:t>	</a:t>
            </a:r>
          </a:p>
        </p:txBody>
      </p:sp>
      <p:pic>
        <p:nvPicPr>
          <p:cNvPr id="6" name="Picture 1" descr="C:\Users\Yasbel\Desktop\PRESUPUESTO LOBOS\Untitled-1.jpg"/>
          <p:cNvPicPr>
            <a:picLocks noChangeAspect="1" noChangeArrowheads="1"/>
          </p:cNvPicPr>
          <p:nvPr/>
        </p:nvPicPr>
        <p:blipFill>
          <a:blip r:embed="rId4" cstate="print"/>
          <a:srcRect l="3329" t="5549" r="4603" b="3202"/>
          <a:stretch>
            <a:fillRect/>
          </a:stretch>
        </p:blipFill>
        <p:spPr bwMode="auto">
          <a:xfrm>
            <a:off x="4932040" y="2564904"/>
            <a:ext cx="2928958" cy="2782510"/>
          </a:xfrm>
          <a:prstGeom prst="rect">
            <a:avLst/>
          </a:prstGeom>
          <a:noFill/>
        </p:spPr>
      </p:pic>
      <p:pic>
        <p:nvPicPr>
          <p:cNvPr id="9" name="Picture 2" descr="C:\Users\USER\Desktop\SUSTENTACION\CAPITULOS\Rendtipo\Aprobadas\MARCO CONCEPTUAL0000.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553" y="-733961"/>
            <a:ext cx="4968551" cy="279480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noCrop="1"/>
          </p:cNvPicPr>
          <p:nvPr/>
        </p:nvPicPr>
        <p:blipFill>
          <a:blip r:embed="rId6">
            <a:extLst>
              <a:ext uri="{28A0092B-C50C-407E-A947-70E740481C1C}">
                <a14:useLocalDpi xmlns:a14="http://schemas.microsoft.com/office/drawing/2010/main" val="0"/>
              </a:ext>
            </a:extLst>
          </a:blip>
          <a:stretch>
            <a:fillRect/>
          </a:stretch>
        </p:blipFill>
        <p:spPr bwMode="auto">
          <a:xfrm>
            <a:off x="7236296" y="116632"/>
            <a:ext cx="1632181" cy="12241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24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pic>
        <p:nvPicPr>
          <p:cNvPr id="9" name="8 Imagen" descr="C:\Users\Yasbel\Downloads\noche de lobos.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15816" y="2639686"/>
            <a:ext cx="3445269" cy="3050335"/>
          </a:xfrm>
          <a:prstGeom prst="rect">
            <a:avLst/>
          </a:prstGeom>
          <a:noFill/>
          <a:ln w="9525">
            <a:noFill/>
            <a:miter lim="800000"/>
            <a:headEnd/>
            <a:tailEnd/>
          </a:ln>
          <a:effectLst>
            <a:softEdge rad="63500"/>
          </a:effectLst>
        </p:spPr>
      </p:pic>
      <p:sp>
        <p:nvSpPr>
          <p:cNvPr id="10" name="2 Marcador de contenido"/>
          <p:cNvSpPr txBox="1">
            <a:spLocks/>
          </p:cNvSpPr>
          <p:nvPr/>
        </p:nvSpPr>
        <p:spPr>
          <a:xfrm>
            <a:off x="500034" y="1785926"/>
            <a:ext cx="2571768" cy="414988"/>
          </a:xfrm>
          <a:prstGeom prst="rect">
            <a:avLst/>
          </a:prstGeom>
        </p:spPr>
        <p:txBody>
          <a:bodyPr vert="horz" lIns="91440" tIns="45720" rIns="91440" bIns="45720" rtlCol="0">
            <a:normAutofit fontScale="250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s-ES" sz="12000" dirty="0" smtClean="0">
                <a:solidFill>
                  <a:schemeClr val="accent5"/>
                </a:solidFill>
              </a:rPr>
              <a:t>MARCA</a:t>
            </a:r>
            <a:endParaRPr kumimoji="0" lang="es-ES" sz="12000" b="0" i="0" u="none" strike="noStrike" kern="1200" cap="none" spc="0" normalizeH="0" baseline="0" noProof="0" dirty="0" smtClean="0">
              <a:ln>
                <a:noFill/>
              </a:ln>
              <a:solidFill>
                <a:schemeClr val="accent5"/>
              </a:solidFill>
              <a:effectLst/>
              <a:uLnTx/>
              <a:uFillTx/>
              <a:latin typeface="+mn-lt"/>
              <a:ea typeface="+mn-ea"/>
              <a:cs typeface="+mn-cs"/>
            </a:endParaRPr>
          </a:p>
          <a:p>
            <a:pPr marL="342900" marR="0" lvl="0" indent="-342900" algn="just" defTabSz="914400" rtl="0" eaLnBrk="1" fontAlgn="auto" latinLnBrk="0" hangingPunct="1">
              <a:lnSpc>
                <a:spcPct val="110000"/>
              </a:lnSpc>
              <a:spcBef>
                <a:spcPct val="20000"/>
              </a:spcBef>
              <a:spcAft>
                <a:spcPts val="0"/>
              </a:spcAft>
              <a:buClrTx/>
              <a:buSzTx/>
              <a:buFont typeface="Arial" pitchFamily="34" charset="0"/>
              <a:buNone/>
              <a:tabLst/>
              <a:defRPr/>
            </a:pPr>
            <a:r>
              <a:rPr kumimoji="0" lang="es-ES" sz="2400" b="0" i="0" u="none" strike="noStrike" kern="1200" cap="none" spc="0" normalizeH="0" baseline="0" noProof="0" dirty="0" smtClean="0">
                <a:ln>
                  <a:noFill/>
                </a:ln>
                <a:solidFill>
                  <a:schemeClr val="tx1"/>
                </a:solidFill>
                <a:effectLst/>
                <a:uLnTx/>
                <a:uFillTx/>
                <a:latin typeface="+mn-lt"/>
                <a:ea typeface="+mn-ea"/>
                <a:cs typeface="+mn-cs"/>
              </a:rPr>
              <a:t>	</a:t>
            </a:r>
          </a:p>
        </p:txBody>
      </p:sp>
      <p:pic>
        <p:nvPicPr>
          <p:cNvPr id="11" name="Picture 2"/>
          <p:cNvPicPr>
            <a:picLocks noChangeAspect="1" noChangeArrowheads="1" noCrop="1"/>
          </p:cNvPicPr>
          <p:nvPr/>
        </p:nvPicPr>
        <p:blipFill>
          <a:blip r:embed="rId5">
            <a:extLst>
              <a:ext uri="{28A0092B-C50C-407E-A947-70E740481C1C}">
                <a14:useLocalDpi xmlns:a14="http://schemas.microsoft.com/office/drawing/2010/main" val="0"/>
              </a:ext>
            </a:extLst>
          </a:blip>
          <a:stretch>
            <a:fillRect/>
          </a:stretch>
        </p:blipFill>
        <p:spPr bwMode="auto">
          <a:xfrm>
            <a:off x="7236296" y="116632"/>
            <a:ext cx="1632181" cy="122413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C:\Users\USER\Desktop\SUSTENTACION\CAPITULOS\Rendtipo\Aprobadas\MARCO CONCEPTUAL0000.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553" y="-733961"/>
            <a:ext cx="4968551" cy="279480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5" name="2 Marcador de contenido"/>
          <p:cNvSpPr txBox="1">
            <a:spLocks/>
          </p:cNvSpPr>
          <p:nvPr/>
        </p:nvSpPr>
        <p:spPr>
          <a:xfrm>
            <a:off x="530473" y="1700808"/>
            <a:ext cx="2571768" cy="414988"/>
          </a:xfrm>
          <a:prstGeom prst="rect">
            <a:avLst/>
          </a:prstGeom>
        </p:spPr>
        <p:txBody>
          <a:bodyPr vert="horz" lIns="91440" tIns="45720" rIns="91440" bIns="45720" rtlCol="0">
            <a:normAutofit fontScale="250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s-ES" sz="12000" dirty="0" smtClean="0">
                <a:solidFill>
                  <a:schemeClr val="accent5"/>
                </a:solidFill>
              </a:rPr>
              <a:t>MARCA</a:t>
            </a:r>
            <a:endParaRPr kumimoji="0" lang="es-ES" sz="12000" b="0" i="0" u="none" strike="noStrike" kern="1200" cap="none" spc="0" normalizeH="0" baseline="0" noProof="0" dirty="0" smtClean="0">
              <a:ln>
                <a:noFill/>
              </a:ln>
              <a:solidFill>
                <a:schemeClr val="accent5"/>
              </a:solidFill>
              <a:effectLst/>
              <a:uLnTx/>
              <a:uFillTx/>
              <a:latin typeface="+mn-lt"/>
              <a:ea typeface="+mn-ea"/>
              <a:cs typeface="+mn-cs"/>
            </a:endParaRPr>
          </a:p>
          <a:p>
            <a:pPr marL="342900" marR="0" lvl="0" indent="-342900" algn="just" defTabSz="914400" rtl="0" eaLnBrk="1" fontAlgn="auto" latinLnBrk="0" hangingPunct="1">
              <a:lnSpc>
                <a:spcPct val="110000"/>
              </a:lnSpc>
              <a:spcBef>
                <a:spcPct val="20000"/>
              </a:spcBef>
              <a:spcAft>
                <a:spcPts val="0"/>
              </a:spcAft>
              <a:buClrTx/>
              <a:buSzTx/>
              <a:buFont typeface="Arial" pitchFamily="34" charset="0"/>
              <a:buNone/>
              <a:tabLst/>
              <a:defRPr/>
            </a:pPr>
            <a:r>
              <a:rPr kumimoji="0" lang="es-ES" sz="2400" b="0" i="0" u="none" strike="noStrike" kern="1200" cap="none" spc="0" normalizeH="0" baseline="0" noProof="0" dirty="0" smtClean="0">
                <a:ln>
                  <a:noFill/>
                </a:ln>
                <a:solidFill>
                  <a:schemeClr val="tx1"/>
                </a:solidFill>
                <a:effectLst/>
                <a:uLnTx/>
                <a:uFillTx/>
                <a:latin typeface="+mn-lt"/>
                <a:ea typeface="+mn-ea"/>
                <a:cs typeface="+mn-cs"/>
              </a:rPr>
              <a:t>	</a:t>
            </a:r>
          </a:p>
        </p:txBody>
      </p:sp>
      <p:pic>
        <p:nvPicPr>
          <p:cNvPr id="1026" name="Picture 2" descr="C:\Users\USER\Desktop\LOG.png"/>
          <p:cNvPicPr>
            <a:picLocks noChangeAspect="1" noChangeArrowheads="1"/>
          </p:cNvPicPr>
          <p:nvPr/>
        </p:nvPicPr>
        <p:blipFill rotWithShape="1">
          <a:blip r:embed="rId3">
            <a:extLst>
              <a:ext uri="{28A0092B-C50C-407E-A947-70E740481C1C}">
                <a14:useLocalDpi xmlns:a14="http://schemas.microsoft.com/office/drawing/2010/main" val="0"/>
              </a:ext>
            </a:extLst>
          </a:blip>
          <a:srcRect l="4822" t="4975" r="2632" b="11826"/>
          <a:stretch/>
        </p:blipFill>
        <p:spPr bwMode="auto">
          <a:xfrm>
            <a:off x="1475656" y="2439325"/>
            <a:ext cx="6320054" cy="306279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noCrop="1"/>
          </p:cNvPicPr>
          <p:nvPr/>
        </p:nvPicPr>
        <p:blipFill>
          <a:blip r:embed="rId4">
            <a:extLst>
              <a:ext uri="{28A0092B-C50C-407E-A947-70E740481C1C}">
                <a14:useLocalDpi xmlns:a14="http://schemas.microsoft.com/office/drawing/2010/main" val="0"/>
              </a:ext>
            </a:extLst>
          </a:blip>
          <a:stretch>
            <a:fillRect/>
          </a:stretch>
        </p:blipFill>
        <p:spPr bwMode="auto">
          <a:xfrm>
            <a:off x="7236296" y="116632"/>
            <a:ext cx="1632181" cy="122413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USER\Desktop\SUSTENTACION\CAPITULOS\Rendtipo\Aprobadas\MARCO CONCEPTUAL0000.png"/>
          <p:cNvPicPr>
            <a:picLocks noChangeAspect="1" noChangeArrowheads="1"/>
          </p:cNvPicPr>
          <p:nvPr/>
        </p:nvPicPr>
        <p:blipFill rotWithShape="1">
          <a:blip r:embed="rId5">
            <a:extLst>
              <a:ext uri="{28A0092B-C50C-407E-A947-70E740481C1C}">
                <a14:useLocalDpi xmlns:a14="http://schemas.microsoft.com/office/drawing/2010/main" val="0"/>
              </a:ext>
            </a:extLst>
          </a:blip>
          <a:srcRect b="20931"/>
          <a:stretch/>
        </p:blipFill>
        <p:spPr bwMode="auto">
          <a:xfrm>
            <a:off x="539553" y="-733961"/>
            <a:ext cx="4968551" cy="22098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065050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24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pic>
        <p:nvPicPr>
          <p:cNvPr id="4" name="3 Imagen" descr="C:\Users\Yasbel\Desktop\Sin título.png"/>
          <p:cNvPicPr/>
          <p:nvPr/>
        </p:nvPicPr>
        <p:blipFill>
          <a:blip r:embed="rId4" cstate="print"/>
          <a:srcRect/>
          <a:stretch>
            <a:fillRect/>
          </a:stretch>
        </p:blipFill>
        <p:spPr bwMode="auto">
          <a:xfrm>
            <a:off x="1500166" y="2214554"/>
            <a:ext cx="6072230" cy="3490609"/>
          </a:xfrm>
          <a:prstGeom prst="rect">
            <a:avLst/>
          </a:prstGeom>
          <a:noFill/>
          <a:ln w="9525">
            <a:noFill/>
            <a:miter lim="800000"/>
            <a:headEnd/>
            <a:tailEnd/>
          </a:ln>
          <a:effectLst>
            <a:softEdge rad="63500"/>
          </a:effectLst>
        </p:spPr>
      </p:pic>
      <p:sp>
        <p:nvSpPr>
          <p:cNvPr id="5" name="1 Título"/>
          <p:cNvSpPr txBox="1">
            <a:spLocks/>
          </p:cNvSpPr>
          <p:nvPr/>
        </p:nvSpPr>
        <p:spPr>
          <a:xfrm>
            <a:off x="1500166" y="5715016"/>
            <a:ext cx="6072230" cy="1143008"/>
          </a:xfrm>
          <a:prstGeom prst="rect">
            <a:avLst/>
          </a:prstGeom>
        </p:spPr>
        <p:txBody>
          <a:bodyPr vert="horz" lIns="91440" tIns="45720" rIns="91440" bIns="45720" rtlCol="0" anchor="ctr">
            <a:normAutofit/>
          </a:bodyPr>
          <a:lstStyle/>
          <a:p>
            <a:pPr algn="ctr"/>
            <a:r>
              <a:rPr lang="es-ES" dirty="0" smtClean="0">
                <a:solidFill>
                  <a:schemeClr val="bg1"/>
                </a:solidFill>
                <a:latin typeface="+mj-lt"/>
                <a:cs typeface="Arial" pitchFamily="34" charset="0"/>
              </a:rPr>
              <a:t>Colores: Rojo, celeste, negro, gris.</a:t>
            </a:r>
          </a:p>
          <a:p>
            <a:pPr algn="ctr"/>
            <a:r>
              <a:rPr lang="es-ES" dirty="0" smtClean="0">
                <a:solidFill>
                  <a:schemeClr val="bg1"/>
                </a:solidFill>
                <a:latin typeface="+mj-lt"/>
                <a:cs typeface="Arial" pitchFamily="34" charset="0"/>
              </a:rPr>
              <a:t>Tipografía: </a:t>
            </a:r>
            <a:r>
              <a:rPr lang="es-ES" dirty="0" err="1" smtClean="0">
                <a:solidFill>
                  <a:schemeClr val="bg1"/>
                </a:solidFill>
                <a:latin typeface="+mj-lt"/>
                <a:cs typeface="Arial" pitchFamily="34" charset="0"/>
              </a:rPr>
              <a:t>Ahronbd</a:t>
            </a:r>
            <a:r>
              <a:rPr lang="es-ES" dirty="0" smtClean="0">
                <a:solidFill>
                  <a:schemeClr val="bg1"/>
                </a:solidFill>
                <a:latin typeface="+mj-lt"/>
                <a:cs typeface="Arial" pitchFamily="34" charset="0"/>
              </a:rPr>
              <a:t> y Big </a:t>
            </a:r>
            <a:r>
              <a:rPr lang="es-ES" dirty="0" err="1" smtClean="0">
                <a:solidFill>
                  <a:schemeClr val="bg1"/>
                </a:solidFill>
                <a:latin typeface="+mj-lt"/>
                <a:cs typeface="Arial" pitchFamily="34" charset="0"/>
              </a:rPr>
              <a:t>Fish</a:t>
            </a:r>
            <a:r>
              <a:rPr lang="es-ES" dirty="0" smtClean="0">
                <a:solidFill>
                  <a:schemeClr val="bg1"/>
                </a:solidFill>
                <a:latin typeface="+mj-lt"/>
                <a:cs typeface="Arial" pitchFamily="34" charset="0"/>
              </a:rPr>
              <a:t> </a:t>
            </a:r>
            <a:r>
              <a:rPr lang="es-ES" dirty="0" err="1" smtClean="0">
                <a:solidFill>
                  <a:schemeClr val="bg1"/>
                </a:solidFill>
                <a:latin typeface="+mj-lt"/>
                <a:cs typeface="Arial" pitchFamily="34" charset="0"/>
              </a:rPr>
              <a:t>Ensemble</a:t>
            </a:r>
            <a:r>
              <a:rPr lang="es-ES" dirty="0" smtClean="0">
                <a:solidFill>
                  <a:schemeClr val="bg1"/>
                </a:solidFill>
                <a:latin typeface="+mj-lt"/>
                <a:cs typeface="Arial" pitchFamily="34" charset="0"/>
              </a:rPr>
              <a:t>.</a:t>
            </a:r>
          </a:p>
        </p:txBody>
      </p:sp>
      <p:sp>
        <p:nvSpPr>
          <p:cNvPr id="7" name="2 Marcador de contenido"/>
          <p:cNvSpPr txBox="1">
            <a:spLocks/>
          </p:cNvSpPr>
          <p:nvPr/>
        </p:nvSpPr>
        <p:spPr>
          <a:xfrm>
            <a:off x="500034" y="1585252"/>
            <a:ext cx="2571768" cy="414988"/>
          </a:xfrm>
          <a:prstGeom prst="rect">
            <a:avLst/>
          </a:prstGeom>
        </p:spPr>
        <p:txBody>
          <a:bodyPr vert="horz" lIns="91440" tIns="45720" rIns="91440" bIns="45720" rtlCol="0">
            <a:normAutofit fontScale="250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s-ES" sz="12000" dirty="0" smtClean="0">
                <a:solidFill>
                  <a:schemeClr val="accent5"/>
                </a:solidFill>
              </a:rPr>
              <a:t>MARCA</a:t>
            </a:r>
            <a:endParaRPr kumimoji="0" lang="es-ES" sz="12000" b="0" i="0" u="none" strike="noStrike" kern="1200" cap="none" spc="0" normalizeH="0" baseline="0" noProof="0" dirty="0" smtClean="0">
              <a:ln>
                <a:noFill/>
              </a:ln>
              <a:solidFill>
                <a:schemeClr val="accent5"/>
              </a:solidFill>
              <a:effectLst/>
              <a:uLnTx/>
              <a:uFillTx/>
              <a:latin typeface="+mn-lt"/>
              <a:ea typeface="+mn-ea"/>
              <a:cs typeface="+mn-cs"/>
            </a:endParaRPr>
          </a:p>
          <a:p>
            <a:pPr marL="342900" marR="0" lvl="0" indent="-342900" algn="just" defTabSz="914400" rtl="0" eaLnBrk="1" fontAlgn="auto" latinLnBrk="0" hangingPunct="1">
              <a:lnSpc>
                <a:spcPct val="110000"/>
              </a:lnSpc>
              <a:spcBef>
                <a:spcPct val="20000"/>
              </a:spcBef>
              <a:spcAft>
                <a:spcPts val="0"/>
              </a:spcAft>
              <a:buClrTx/>
              <a:buSzTx/>
              <a:buFont typeface="Arial" pitchFamily="34" charset="0"/>
              <a:buNone/>
              <a:tabLst/>
              <a:defRPr/>
            </a:pPr>
            <a:r>
              <a:rPr kumimoji="0" lang="es-ES" sz="2400" b="0" i="0" u="none" strike="noStrike" kern="1200" cap="none" spc="0" normalizeH="0" baseline="0" noProof="0" dirty="0" smtClean="0">
                <a:ln>
                  <a:noFill/>
                </a:ln>
                <a:solidFill>
                  <a:schemeClr val="tx1"/>
                </a:solidFill>
                <a:effectLst/>
                <a:uLnTx/>
                <a:uFillTx/>
                <a:latin typeface="+mn-lt"/>
                <a:ea typeface="+mn-ea"/>
                <a:cs typeface="+mn-cs"/>
              </a:rPr>
              <a:t>	</a:t>
            </a:r>
          </a:p>
        </p:txBody>
      </p:sp>
      <p:pic>
        <p:nvPicPr>
          <p:cNvPr id="8" name="Picture 2" descr="C:\Users\USER\Desktop\SUSTENTACION\CAPITULOS\Rendtipo\Aprobadas\MARCO CONCEPTUAL0000.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553" y="-733961"/>
            <a:ext cx="4968551" cy="279480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p:cNvPicPr>
            <a:picLocks noChangeAspect="1" noChangeArrowheads="1" noCrop="1"/>
          </p:cNvPicPr>
          <p:nvPr/>
        </p:nvPicPr>
        <p:blipFill>
          <a:blip r:embed="rId6">
            <a:extLst>
              <a:ext uri="{28A0092B-C50C-407E-A947-70E740481C1C}">
                <a14:useLocalDpi xmlns:a14="http://schemas.microsoft.com/office/drawing/2010/main" val="0"/>
              </a:ext>
            </a:extLst>
          </a:blip>
          <a:stretch>
            <a:fillRect/>
          </a:stretch>
        </p:blipFill>
        <p:spPr bwMode="auto">
          <a:xfrm>
            <a:off x="7236296" y="116632"/>
            <a:ext cx="1632181" cy="12241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24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pic>
        <p:nvPicPr>
          <p:cNvPr id="4" name="3 Imagen" descr="C:\Users\USER\Desktop\archivos yas tesis\material pu\pm.jpg"/>
          <p:cNvPicPr/>
          <p:nvPr/>
        </p:nvPicPr>
        <p:blipFill>
          <a:blip r:embed="rId4" cstate="print">
            <a:extLst>
              <a:ext uri="{28A0092B-C50C-407E-A947-70E740481C1C}">
                <a14:useLocalDpi xmlns:a14="http://schemas.microsoft.com/office/drawing/2010/main" val="0"/>
              </a:ext>
            </a:extLst>
          </a:blip>
          <a:srcRect l="4466" t="2532" r="13238" b="41494"/>
          <a:stretch>
            <a:fillRect/>
          </a:stretch>
        </p:blipFill>
        <p:spPr bwMode="auto">
          <a:xfrm>
            <a:off x="1013089" y="2143116"/>
            <a:ext cx="3701787" cy="271464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9" name="8 Rectángulo"/>
          <p:cNvSpPr/>
          <p:nvPr/>
        </p:nvSpPr>
        <p:spPr>
          <a:xfrm>
            <a:off x="0" y="5072074"/>
            <a:ext cx="9144000" cy="178592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2">
                  <a:lumMod val="50000"/>
                </a:schemeClr>
              </a:solidFill>
            </a:endParaRPr>
          </a:p>
        </p:txBody>
      </p:sp>
      <p:pic>
        <p:nvPicPr>
          <p:cNvPr id="6" name="5 Imagen" descr="C:\Users\USER\Desktop\archivos yas tesis\variaciones\2.jpg"/>
          <p:cNvPicPr/>
          <p:nvPr/>
        </p:nvPicPr>
        <p:blipFill rotWithShape="1">
          <a:blip r:embed="rId5" cstate="print">
            <a:extLst>
              <a:ext uri="{28A0092B-C50C-407E-A947-70E740481C1C}">
                <a14:useLocalDpi xmlns:a14="http://schemas.microsoft.com/office/drawing/2010/main" val="0"/>
              </a:ext>
            </a:extLst>
          </a:blip>
          <a:srcRect l="7760" r="8879" b="13208"/>
          <a:stretch/>
        </p:blipFill>
        <p:spPr bwMode="auto">
          <a:xfrm>
            <a:off x="246720" y="5122490"/>
            <a:ext cx="2896520" cy="1378344"/>
          </a:xfrm>
          <a:prstGeom prst="rect">
            <a:avLst/>
          </a:prstGeom>
          <a:noFill/>
          <a:ln>
            <a:noFill/>
          </a:ln>
          <a:extLst>
            <a:ext uri="{53640926-AAD7-44d8-BBD7-CCE9431645EC}">
              <a14:shadowObscured xmlns:a14="http://schemas.microsoft.com/office/drawing/2010/main"/>
            </a:ext>
          </a:extLst>
        </p:spPr>
      </p:pic>
      <p:pic>
        <p:nvPicPr>
          <p:cNvPr id="7" name="6 Imagen" descr="C:\Users\USER\Desktop\archivos yas tesis\variaciones\3.jpg"/>
          <p:cNvPicPr/>
          <p:nvPr/>
        </p:nvPicPr>
        <p:blipFill rotWithShape="1">
          <a:blip r:embed="rId6" cstate="print">
            <a:extLst>
              <a:ext uri="{28A0092B-C50C-407E-A947-70E740481C1C}">
                <a14:useLocalDpi xmlns:a14="http://schemas.microsoft.com/office/drawing/2010/main" val="0"/>
              </a:ext>
            </a:extLst>
          </a:blip>
          <a:srcRect t="7175"/>
          <a:stretch/>
        </p:blipFill>
        <p:spPr bwMode="auto">
          <a:xfrm>
            <a:off x="3203848" y="5311468"/>
            <a:ext cx="2857520" cy="1248712"/>
          </a:xfrm>
          <a:prstGeom prst="rect">
            <a:avLst/>
          </a:prstGeom>
          <a:noFill/>
          <a:ln>
            <a:noFill/>
          </a:ln>
        </p:spPr>
      </p:pic>
      <p:pic>
        <p:nvPicPr>
          <p:cNvPr id="11" name="10 Imagen" descr="C:\Users\USER\Desktop\archivos yas tesis\material pu\pm.jpg"/>
          <p:cNvPicPr/>
          <p:nvPr/>
        </p:nvPicPr>
        <p:blipFill>
          <a:blip r:embed="rId4" cstate="print">
            <a:extLst>
              <a:ext uri="{28A0092B-C50C-407E-A947-70E740481C1C}">
                <a14:useLocalDpi xmlns:a14="http://schemas.microsoft.com/office/drawing/2010/main" val="0"/>
              </a:ext>
            </a:extLst>
          </a:blip>
          <a:srcRect l="4466" t="56810" r="2265" b="2481"/>
          <a:stretch>
            <a:fillRect/>
          </a:stretch>
        </p:blipFill>
        <p:spPr bwMode="auto">
          <a:xfrm>
            <a:off x="4786314" y="3214686"/>
            <a:ext cx="3643338" cy="171451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13" name="2 Marcador de contenido"/>
          <p:cNvSpPr txBox="1">
            <a:spLocks/>
          </p:cNvSpPr>
          <p:nvPr/>
        </p:nvSpPr>
        <p:spPr>
          <a:xfrm>
            <a:off x="0" y="1370938"/>
            <a:ext cx="9144000" cy="414988"/>
          </a:xfrm>
          <a:prstGeom prst="rect">
            <a:avLst/>
          </a:prstGeom>
        </p:spPr>
        <p:txBody>
          <a:bodyPr vert="horz" lIns="91440" tIns="45720" rIns="91440" bIns="45720" rtlCol="0">
            <a:normAutofit fontScale="25000" lnSpcReduction="20000"/>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lang="es-ES" sz="12000" dirty="0" smtClean="0">
                <a:solidFill>
                  <a:schemeClr val="accent5"/>
                </a:solidFill>
              </a:rPr>
              <a:t>VARIACIONES DEL IMAGOTIPO</a:t>
            </a:r>
            <a:endParaRPr kumimoji="0" lang="es-ES" sz="12000" b="0" i="0" u="none" strike="noStrike" kern="1200" cap="none" spc="0" normalizeH="0" baseline="0" noProof="0" dirty="0" smtClean="0">
              <a:ln>
                <a:noFill/>
              </a:ln>
              <a:solidFill>
                <a:schemeClr val="accent5"/>
              </a:solidFill>
              <a:effectLst/>
              <a:uLnTx/>
              <a:uFillTx/>
              <a:latin typeface="+mn-lt"/>
              <a:ea typeface="+mn-ea"/>
              <a:cs typeface="+mn-cs"/>
            </a:endParaRPr>
          </a:p>
          <a:p>
            <a:pPr marL="342900" marR="0" lvl="0" indent="-342900" algn="ctr" defTabSz="914400" rtl="0" eaLnBrk="1" fontAlgn="auto" latinLnBrk="0" hangingPunct="1">
              <a:lnSpc>
                <a:spcPct val="110000"/>
              </a:lnSpc>
              <a:spcBef>
                <a:spcPct val="20000"/>
              </a:spcBef>
              <a:spcAft>
                <a:spcPts val="0"/>
              </a:spcAft>
              <a:buClrTx/>
              <a:buSzTx/>
              <a:buFont typeface="Arial" pitchFamily="34" charset="0"/>
              <a:buNone/>
              <a:tabLst/>
              <a:defRPr/>
            </a:pPr>
            <a:r>
              <a:rPr kumimoji="0" lang="es-ES" sz="2400" b="0" i="0" u="none" strike="noStrike" kern="1200" cap="none" spc="0" normalizeH="0" baseline="0" noProof="0" dirty="0" smtClean="0">
                <a:ln>
                  <a:noFill/>
                </a:ln>
                <a:solidFill>
                  <a:schemeClr val="tx1"/>
                </a:solidFill>
                <a:effectLst/>
                <a:uLnTx/>
                <a:uFillTx/>
                <a:latin typeface="+mn-lt"/>
                <a:ea typeface="+mn-ea"/>
                <a:cs typeface="+mn-cs"/>
              </a:rPr>
              <a:t>	</a:t>
            </a:r>
          </a:p>
        </p:txBody>
      </p:sp>
      <p:pic>
        <p:nvPicPr>
          <p:cNvPr id="10" name="Picture 2"/>
          <p:cNvPicPr>
            <a:picLocks noChangeAspect="1" noChangeArrowheads="1" noCrop="1"/>
          </p:cNvPicPr>
          <p:nvPr/>
        </p:nvPicPr>
        <p:blipFill>
          <a:blip r:embed="rId7">
            <a:extLst>
              <a:ext uri="{28A0092B-C50C-407E-A947-70E740481C1C}">
                <a14:useLocalDpi xmlns:a14="http://schemas.microsoft.com/office/drawing/2010/main" val="0"/>
              </a:ext>
            </a:extLst>
          </a:blip>
          <a:stretch>
            <a:fillRect/>
          </a:stretch>
        </p:blipFill>
        <p:spPr bwMode="auto">
          <a:xfrm>
            <a:off x="7236296" y="116632"/>
            <a:ext cx="1632181" cy="122413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C:\Users\USER\Desktop\SUSTENTACION\CAPITULOS\Rendtipo\Aprobadas\MARCO CONCEPTUAL0000.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9553" y="-733961"/>
            <a:ext cx="4968551" cy="2794809"/>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p:cNvPicPr>
            <a:picLocks noChangeAspect="1" noChangeArrowheads="1"/>
          </p:cNvPicPr>
          <p:nvPr/>
        </p:nvPicPr>
        <p:blipFill rotWithShape="1">
          <a:blip r:embed="rId9">
            <a:extLst>
              <a:ext uri="{28A0092B-C50C-407E-A947-70E740481C1C}">
                <a14:useLocalDpi xmlns:a14="http://schemas.microsoft.com/office/drawing/2010/main" val="0"/>
              </a:ext>
            </a:extLst>
          </a:blip>
          <a:srcRect l="20543" t="34295" r="31411" b="28944"/>
          <a:stretch/>
        </p:blipFill>
        <p:spPr bwMode="auto">
          <a:xfrm>
            <a:off x="6127559" y="5311468"/>
            <a:ext cx="2764921" cy="1189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24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sp>
        <p:nvSpPr>
          <p:cNvPr id="12" name="11 Rectángulo"/>
          <p:cNvSpPr/>
          <p:nvPr/>
        </p:nvSpPr>
        <p:spPr>
          <a:xfrm>
            <a:off x="1364859" y="2060848"/>
            <a:ext cx="6656350" cy="3384376"/>
          </a:xfrm>
          <a:prstGeom prst="rect">
            <a:avLst/>
          </a:prstGeom>
          <a:solidFill>
            <a:schemeClr val="tx1"/>
          </a:solidFill>
          <a:effectLst>
            <a:outerShdw blurRad="101600" dist="165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2">
                  <a:lumMod val="50000"/>
                </a:schemeClr>
              </a:solidFill>
            </a:endParaRPr>
          </a:p>
        </p:txBody>
      </p:sp>
      <p:pic>
        <p:nvPicPr>
          <p:cNvPr id="6" name="Picture 2" descr="C:\Users\USER\Desktop\SUSTENTACION\CAPITULOS\Rendtipo\Aprobadas\MARCO CONCEPTUAL0000.png"/>
          <p:cNvPicPr>
            <a:picLocks noChangeAspect="1" noChangeArrowheads="1"/>
          </p:cNvPicPr>
          <p:nvPr/>
        </p:nvPicPr>
        <p:blipFill rotWithShape="1">
          <a:blip r:embed="rId4">
            <a:extLst>
              <a:ext uri="{28A0092B-C50C-407E-A947-70E740481C1C}">
                <a14:useLocalDpi xmlns:a14="http://schemas.microsoft.com/office/drawing/2010/main" val="0"/>
              </a:ext>
            </a:extLst>
          </a:blip>
          <a:srcRect b="30115"/>
          <a:stretch/>
        </p:blipFill>
        <p:spPr bwMode="auto">
          <a:xfrm>
            <a:off x="539553" y="-733961"/>
            <a:ext cx="4968551" cy="195316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851868" y="2060848"/>
            <a:ext cx="5785258" cy="3384376"/>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7" name="2 Marcador de contenido"/>
          <p:cNvSpPr txBox="1">
            <a:spLocks/>
          </p:cNvSpPr>
          <p:nvPr/>
        </p:nvSpPr>
        <p:spPr>
          <a:xfrm>
            <a:off x="0" y="5606300"/>
            <a:ext cx="9144000" cy="414988"/>
          </a:xfrm>
          <a:prstGeom prst="rect">
            <a:avLst/>
          </a:prstGeom>
        </p:spPr>
        <p:txBody>
          <a:bodyPr vert="horz" lIns="91440" tIns="45720" rIns="91440" bIns="45720" rtlCol="0">
            <a:normAutofit fontScale="25000" lnSpcReduction="20000"/>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lang="es-ES" sz="7200" b="1" i="1" u="sng" dirty="0" smtClean="0">
                <a:solidFill>
                  <a:schemeClr val="bg1"/>
                </a:solidFill>
              </a:rPr>
              <a:t>STREET PLEASE</a:t>
            </a:r>
            <a:endParaRPr kumimoji="0" lang="es-ES" sz="7200" b="1" i="1" u="sng" strike="noStrike" kern="1200" cap="none" spc="0" normalizeH="0" baseline="0" noProof="0" dirty="0" smtClean="0">
              <a:ln>
                <a:noFill/>
              </a:ln>
              <a:solidFill>
                <a:schemeClr val="bg1"/>
              </a:solidFill>
              <a:effectLst/>
              <a:uLnTx/>
              <a:uFillTx/>
            </a:endParaRPr>
          </a:p>
          <a:p>
            <a:pPr marL="342900" marR="0" lvl="0" indent="-342900" algn="ctr" defTabSz="914400" rtl="0" eaLnBrk="1" fontAlgn="auto" latinLnBrk="0" hangingPunct="1">
              <a:lnSpc>
                <a:spcPct val="110000"/>
              </a:lnSpc>
              <a:spcBef>
                <a:spcPct val="20000"/>
              </a:spcBef>
              <a:spcAft>
                <a:spcPts val="0"/>
              </a:spcAft>
              <a:buClrTx/>
              <a:buSzTx/>
              <a:buFont typeface="Arial" pitchFamily="34" charset="0"/>
              <a:buNone/>
              <a:tabLst/>
              <a:defRPr/>
            </a:pPr>
            <a:r>
              <a:rPr kumimoji="0" lang="es-ES" sz="2400" b="0" i="0" u="none" strike="noStrike" kern="1200" cap="none" spc="0" normalizeH="0" baseline="0" noProof="0" dirty="0" smtClean="0">
                <a:ln>
                  <a:noFill/>
                </a:ln>
                <a:solidFill>
                  <a:schemeClr val="tx1"/>
                </a:solidFill>
                <a:effectLst/>
                <a:uLnTx/>
                <a:uFillTx/>
                <a:latin typeface="+mn-lt"/>
                <a:ea typeface="+mn-ea"/>
                <a:cs typeface="+mn-cs"/>
              </a:rPr>
              <a:t>	</a:t>
            </a:r>
          </a:p>
        </p:txBody>
      </p:sp>
      <p:pic>
        <p:nvPicPr>
          <p:cNvPr id="8" name="Picture 2"/>
          <p:cNvPicPr>
            <a:picLocks noChangeAspect="1" noChangeArrowheads="1" noCrop="1"/>
          </p:cNvPicPr>
          <p:nvPr/>
        </p:nvPicPr>
        <p:blipFill>
          <a:blip r:embed="rId6">
            <a:extLst>
              <a:ext uri="{28A0092B-C50C-407E-A947-70E740481C1C}">
                <a14:useLocalDpi xmlns:a14="http://schemas.microsoft.com/office/drawing/2010/main" val="0"/>
              </a:ext>
            </a:extLst>
          </a:blip>
          <a:stretch>
            <a:fillRect/>
          </a:stretch>
        </p:blipFill>
        <p:spPr bwMode="auto">
          <a:xfrm>
            <a:off x="7236296" y="116632"/>
            <a:ext cx="1632181" cy="1224136"/>
          </a:xfrm>
          <a:prstGeom prst="rect">
            <a:avLst/>
          </a:prstGeom>
          <a:noFill/>
          <a:extLst>
            <a:ext uri="{909E8E84-426E-40dd-AFC4-6F175D3DCCD1}">
              <a14:hiddenFill xmlns:a14="http://schemas.microsoft.com/office/drawing/2010/main">
                <a:solidFill>
                  <a:srgbClr val="FFFFFF"/>
                </a:solidFill>
              </a14:hiddenFill>
            </a:ext>
          </a:extLst>
        </p:spPr>
      </p:pic>
      <p:sp>
        <p:nvSpPr>
          <p:cNvPr id="9" name="2 Marcador de contenido"/>
          <p:cNvSpPr txBox="1">
            <a:spLocks/>
          </p:cNvSpPr>
          <p:nvPr/>
        </p:nvSpPr>
        <p:spPr>
          <a:xfrm>
            <a:off x="-1260648" y="1370938"/>
            <a:ext cx="9144000" cy="414988"/>
          </a:xfrm>
          <a:prstGeom prst="rect">
            <a:avLst/>
          </a:prstGeom>
        </p:spPr>
        <p:txBody>
          <a:bodyPr vert="horz" lIns="91440" tIns="45720" rIns="91440" bIns="45720" rtlCol="0">
            <a:normAutofit fontScale="25000" lnSpcReduction="20000"/>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lang="es-ES" sz="9600" dirty="0" smtClean="0">
                <a:solidFill>
                  <a:schemeClr val="accent5"/>
                </a:solidFill>
              </a:rPr>
              <a:t>INVESTIGACIÓN DE TENDENCIAS</a:t>
            </a:r>
            <a:endParaRPr kumimoji="0" lang="es-ES" sz="9600" b="0" i="0" u="none" strike="noStrike" kern="1200" cap="none" spc="0" normalizeH="0" baseline="0" noProof="0" dirty="0" smtClean="0">
              <a:ln>
                <a:noFill/>
              </a:ln>
              <a:solidFill>
                <a:schemeClr val="accent5"/>
              </a:solidFill>
              <a:effectLst/>
              <a:uLnTx/>
              <a:uFillTx/>
            </a:endParaRPr>
          </a:p>
          <a:p>
            <a:pPr marL="342900" marR="0" lvl="0" indent="-342900" algn="ctr" defTabSz="914400" rtl="0" eaLnBrk="1" fontAlgn="auto" latinLnBrk="0" hangingPunct="1">
              <a:lnSpc>
                <a:spcPct val="110000"/>
              </a:lnSpc>
              <a:spcBef>
                <a:spcPct val="20000"/>
              </a:spcBef>
              <a:spcAft>
                <a:spcPts val="0"/>
              </a:spcAft>
              <a:buClrTx/>
              <a:buSzTx/>
              <a:buFont typeface="Arial" pitchFamily="34" charset="0"/>
              <a:buNone/>
              <a:tabLst/>
              <a:defRPr/>
            </a:pPr>
            <a:r>
              <a:rPr kumimoji="0" lang="es-ES" sz="2400" b="0" i="0" u="none" strike="noStrike" kern="1200" cap="none" spc="0" normalizeH="0" baseline="0" noProof="0" dirty="0" smtClean="0">
                <a:ln>
                  <a:noFill/>
                </a:ln>
                <a:solidFill>
                  <a:schemeClr val="tx1"/>
                </a:solidFill>
                <a:effectLst/>
                <a:uLnTx/>
                <a:uFillTx/>
                <a:latin typeface="+mn-lt"/>
                <a:ea typeface="+mn-ea"/>
                <a:cs typeface="+mn-cs"/>
              </a:rPr>
              <a:t>	</a:t>
            </a: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24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sp>
        <p:nvSpPr>
          <p:cNvPr id="12" name="11 Rectángulo"/>
          <p:cNvSpPr/>
          <p:nvPr/>
        </p:nvSpPr>
        <p:spPr>
          <a:xfrm>
            <a:off x="1364859" y="2060848"/>
            <a:ext cx="6656350" cy="3384376"/>
          </a:xfrm>
          <a:prstGeom prst="rect">
            <a:avLst/>
          </a:prstGeom>
          <a:solidFill>
            <a:schemeClr val="tx1"/>
          </a:solidFill>
          <a:effectLst>
            <a:outerShdw blurRad="101600" dist="165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2">
                  <a:lumMod val="50000"/>
                </a:schemeClr>
              </a:solidFill>
            </a:endParaRPr>
          </a:p>
        </p:txBody>
      </p:sp>
      <p:pic>
        <p:nvPicPr>
          <p:cNvPr id="6" name="Picture 2" descr="C:\Users\USER\Desktop\SUSTENTACION\CAPITULOS\Rendtipo\Aprobadas\MARCO CONCEPTUAL000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3" y="-733961"/>
            <a:ext cx="4968551" cy="279480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775747" y="2070602"/>
            <a:ext cx="5937501" cy="3364867"/>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7" name="2 Marcador de contenido"/>
          <p:cNvSpPr txBox="1">
            <a:spLocks/>
          </p:cNvSpPr>
          <p:nvPr/>
        </p:nvSpPr>
        <p:spPr>
          <a:xfrm>
            <a:off x="0" y="5606300"/>
            <a:ext cx="9144000" cy="414988"/>
          </a:xfrm>
          <a:prstGeom prst="rect">
            <a:avLst/>
          </a:prstGeom>
        </p:spPr>
        <p:txBody>
          <a:bodyPr vert="horz" lIns="91440" tIns="45720" rIns="91440" bIns="45720" rtlCol="0">
            <a:normAutofit fontScale="25000" lnSpcReduction="20000"/>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lang="es-ES" sz="7200" b="1" i="1" u="sng" dirty="0" smtClean="0">
                <a:solidFill>
                  <a:schemeClr val="bg1"/>
                </a:solidFill>
              </a:rPr>
              <a:t>EL HORMIGUERO</a:t>
            </a:r>
            <a:endParaRPr kumimoji="0" lang="es-ES" sz="7200" b="1" i="1" u="sng" strike="noStrike" kern="1200" cap="none" spc="0" normalizeH="0" baseline="0" noProof="0" dirty="0" smtClean="0">
              <a:ln>
                <a:noFill/>
              </a:ln>
              <a:solidFill>
                <a:schemeClr val="bg1"/>
              </a:solidFill>
              <a:effectLst/>
              <a:uLnTx/>
              <a:uFillTx/>
            </a:endParaRPr>
          </a:p>
          <a:p>
            <a:pPr marL="342900" marR="0" lvl="0" indent="-342900" algn="ctr" defTabSz="914400" rtl="0" eaLnBrk="1" fontAlgn="auto" latinLnBrk="0" hangingPunct="1">
              <a:lnSpc>
                <a:spcPct val="110000"/>
              </a:lnSpc>
              <a:spcBef>
                <a:spcPct val="20000"/>
              </a:spcBef>
              <a:spcAft>
                <a:spcPts val="0"/>
              </a:spcAft>
              <a:buClrTx/>
              <a:buSzTx/>
              <a:buFont typeface="Arial" pitchFamily="34" charset="0"/>
              <a:buNone/>
              <a:tabLst/>
              <a:defRPr/>
            </a:pPr>
            <a:r>
              <a:rPr kumimoji="0" lang="es-ES" sz="2400" b="0" i="0" u="none" strike="noStrike" kern="1200" cap="none" spc="0" normalizeH="0" baseline="0" noProof="0" dirty="0" smtClean="0">
                <a:ln>
                  <a:noFill/>
                </a:ln>
                <a:solidFill>
                  <a:schemeClr val="tx1"/>
                </a:solidFill>
                <a:effectLst/>
                <a:uLnTx/>
                <a:uFillTx/>
                <a:latin typeface="+mn-lt"/>
                <a:ea typeface="+mn-ea"/>
                <a:cs typeface="+mn-cs"/>
              </a:rPr>
              <a:t>	</a:t>
            </a:r>
          </a:p>
        </p:txBody>
      </p:sp>
      <p:pic>
        <p:nvPicPr>
          <p:cNvPr id="8" name="Picture 2"/>
          <p:cNvPicPr>
            <a:picLocks noChangeAspect="1" noChangeArrowheads="1" noCrop="1"/>
          </p:cNvPicPr>
          <p:nvPr/>
        </p:nvPicPr>
        <p:blipFill>
          <a:blip r:embed="rId6">
            <a:extLst>
              <a:ext uri="{28A0092B-C50C-407E-A947-70E740481C1C}">
                <a14:useLocalDpi xmlns:a14="http://schemas.microsoft.com/office/drawing/2010/main" val="0"/>
              </a:ext>
            </a:extLst>
          </a:blip>
          <a:stretch>
            <a:fillRect/>
          </a:stretch>
        </p:blipFill>
        <p:spPr bwMode="auto">
          <a:xfrm>
            <a:off x="7236296" y="116632"/>
            <a:ext cx="1632181" cy="1224136"/>
          </a:xfrm>
          <a:prstGeom prst="rect">
            <a:avLst/>
          </a:prstGeom>
          <a:noFill/>
          <a:extLst>
            <a:ext uri="{909E8E84-426E-40dd-AFC4-6F175D3DCCD1}">
              <a14:hiddenFill xmlns:a14="http://schemas.microsoft.com/office/drawing/2010/main">
                <a:solidFill>
                  <a:srgbClr val="FFFFFF"/>
                </a:solidFill>
              </a14:hiddenFill>
            </a:ext>
          </a:extLst>
        </p:spPr>
      </p:pic>
      <p:sp>
        <p:nvSpPr>
          <p:cNvPr id="9" name="2 Marcador de contenido"/>
          <p:cNvSpPr txBox="1">
            <a:spLocks/>
          </p:cNvSpPr>
          <p:nvPr/>
        </p:nvSpPr>
        <p:spPr>
          <a:xfrm>
            <a:off x="-1260648" y="1370938"/>
            <a:ext cx="9144000" cy="414988"/>
          </a:xfrm>
          <a:prstGeom prst="rect">
            <a:avLst/>
          </a:prstGeom>
        </p:spPr>
        <p:txBody>
          <a:bodyPr vert="horz" lIns="91440" tIns="45720" rIns="91440" bIns="45720" rtlCol="0">
            <a:normAutofit fontScale="25000" lnSpcReduction="20000"/>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lang="es-ES" sz="9600" dirty="0" smtClean="0">
                <a:solidFill>
                  <a:schemeClr val="accent5"/>
                </a:solidFill>
              </a:rPr>
              <a:t>INVESTIGACIÓN DE TENDENCIAS</a:t>
            </a:r>
            <a:endParaRPr kumimoji="0" lang="es-ES" sz="9600" b="0" i="0" u="none" strike="noStrike" kern="1200" cap="none" spc="0" normalizeH="0" baseline="0" noProof="0" dirty="0" smtClean="0">
              <a:ln>
                <a:noFill/>
              </a:ln>
              <a:solidFill>
                <a:schemeClr val="accent5"/>
              </a:solidFill>
              <a:effectLst/>
              <a:uLnTx/>
              <a:uFillTx/>
            </a:endParaRPr>
          </a:p>
          <a:p>
            <a:pPr marL="342900" marR="0" lvl="0" indent="-342900" algn="ctr" defTabSz="914400" rtl="0" eaLnBrk="1" fontAlgn="auto" latinLnBrk="0" hangingPunct="1">
              <a:lnSpc>
                <a:spcPct val="110000"/>
              </a:lnSpc>
              <a:spcBef>
                <a:spcPct val="20000"/>
              </a:spcBef>
              <a:spcAft>
                <a:spcPts val="0"/>
              </a:spcAft>
              <a:buClrTx/>
              <a:buSzTx/>
              <a:buFont typeface="Arial" pitchFamily="34" charset="0"/>
              <a:buNone/>
              <a:tabLst/>
              <a:defRPr/>
            </a:pPr>
            <a:r>
              <a:rPr kumimoji="0" lang="es-ES" sz="2400" b="0" i="0" u="none" strike="noStrike" kern="1200" cap="none" spc="0" normalizeH="0" baseline="0" noProof="0" dirty="0" smtClean="0">
                <a:ln>
                  <a:noFill/>
                </a:ln>
                <a:solidFill>
                  <a:schemeClr val="tx1"/>
                </a:solidFill>
                <a:effectLst/>
                <a:uLnTx/>
                <a:uFillTx/>
                <a:latin typeface="+mn-lt"/>
                <a:ea typeface="+mn-ea"/>
                <a:cs typeface="+mn-cs"/>
              </a:rPr>
              <a:t>	</a:t>
            </a:r>
          </a:p>
        </p:txBody>
      </p:sp>
    </p:spTree>
    <p:extLst>
      <p:ext uri="{BB962C8B-B14F-4D97-AF65-F5344CB8AC3E}">
        <p14:creationId xmlns:p14="http://schemas.microsoft.com/office/powerpoint/2010/main" val="886275569"/>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24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sp>
        <p:nvSpPr>
          <p:cNvPr id="12" name="11 Rectángulo"/>
          <p:cNvSpPr/>
          <p:nvPr/>
        </p:nvSpPr>
        <p:spPr>
          <a:xfrm>
            <a:off x="1364859" y="2060848"/>
            <a:ext cx="6656350" cy="3384376"/>
          </a:xfrm>
          <a:prstGeom prst="rect">
            <a:avLst/>
          </a:prstGeom>
          <a:solidFill>
            <a:schemeClr val="tx1"/>
          </a:solidFill>
          <a:effectLst>
            <a:outerShdw blurRad="101600" dist="165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2">
                  <a:lumMod val="50000"/>
                </a:schemeClr>
              </a:solidFill>
            </a:endParaRPr>
          </a:p>
        </p:txBody>
      </p:sp>
      <p:pic>
        <p:nvPicPr>
          <p:cNvPr id="6" name="Picture 2" descr="C:\Users\USER\Desktop\SUSTENTACION\CAPITULOS\Rendtipo\Aprobadas\MARCO CONCEPTUAL000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3" y="-733961"/>
            <a:ext cx="4968551" cy="279480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2462126" y="2070602"/>
            <a:ext cx="4564742" cy="3364867"/>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7" name="2 Marcador de contenido"/>
          <p:cNvSpPr txBox="1">
            <a:spLocks/>
          </p:cNvSpPr>
          <p:nvPr/>
        </p:nvSpPr>
        <p:spPr>
          <a:xfrm>
            <a:off x="0" y="5606300"/>
            <a:ext cx="9144000" cy="414988"/>
          </a:xfrm>
          <a:prstGeom prst="rect">
            <a:avLst/>
          </a:prstGeom>
        </p:spPr>
        <p:txBody>
          <a:bodyPr vert="horz" lIns="91440" tIns="45720" rIns="91440" bIns="45720" rtlCol="0">
            <a:normAutofit fontScale="25000" lnSpcReduction="20000"/>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lang="es-ES" sz="7200" b="1" i="1" u="sng" dirty="0" smtClean="0">
                <a:solidFill>
                  <a:schemeClr val="bg1"/>
                </a:solidFill>
              </a:rPr>
              <a:t>ANIMAL NOCTURNO</a:t>
            </a:r>
            <a:endParaRPr kumimoji="0" lang="es-ES" sz="7200" b="1" i="1" u="sng" strike="noStrike" kern="1200" cap="none" spc="0" normalizeH="0" baseline="0" noProof="0" dirty="0" smtClean="0">
              <a:ln>
                <a:noFill/>
              </a:ln>
              <a:solidFill>
                <a:schemeClr val="bg1"/>
              </a:solidFill>
              <a:effectLst/>
              <a:uLnTx/>
              <a:uFillTx/>
            </a:endParaRPr>
          </a:p>
          <a:p>
            <a:pPr marL="342900" marR="0" lvl="0" indent="-342900" algn="ctr" defTabSz="914400" rtl="0" eaLnBrk="1" fontAlgn="auto" latinLnBrk="0" hangingPunct="1">
              <a:lnSpc>
                <a:spcPct val="110000"/>
              </a:lnSpc>
              <a:spcBef>
                <a:spcPct val="20000"/>
              </a:spcBef>
              <a:spcAft>
                <a:spcPts val="0"/>
              </a:spcAft>
              <a:buClrTx/>
              <a:buSzTx/>
              <a:buFont typeface="Arial" pitchFamily="34" charset="0"/>
              <a:buNone/>
              <a:tabLst/>
              <a:defRPr/>
            </a:pPr>
            <a:r>
              <a:rPr kumimoji="0" lang="es-ES" sz="2400" b="0" i="0" u="none" strike="noStrike" kern="1200" cap="none" spc="0" normalizeH="0" baseline="0" noProof="0" dirty="0" smtClean="0">
                <a:ln>
                  <a:noFill/>
                </a:ln>
                <a:solidFill>
                  <a:schemeClr val="tx1"/>
                </a:solidFill>
                <a:effectLst/>
                <a:uLnTx/>
                <a:uFillTx/>
                <a:latin typeface="+mn-lt"/>
                <a:ea typeface="+mn-ea"/>
                <a:cs typeface="+mn-cs"/>
              </a:rPr>
              <a:t>	</a:t>
            </a:r>
          </a:p>
        </p:txBody>
      </p:sp>
      <p:pic>
        <p:nvPicPr>
          <p:cNvPr id="8" name="Picture 2"/>
          <p:cNvPicPr>
            <a:picLocks noChangeAspect="1" noChangeArrowheads="1" noCrop="1"/>
          </p:cNvPicPr>
          <p:nvPr/>
        </p:nvPicPr>
        <p:blipFill>
          <a:blip r:embed="rId6">
            <a:extLst>
              <a:ext uri="{28A0092B-C50C-407E-A947-70E740481C1C}">
                <a14:useLocalDpi xmlns:a14="http://schemas.microsoft.com/office/drawing/2010/main" val="0"/>
              </a:ext>
            </a:extLst>
          </a:blip>
          <a:stretch>
            <a:fillRect/>
          </a:stretch>
        </p:blipFill>
        <p:spPr bwMode="auto">
          <a:xfrm>
            <a:off x="7236296" y="116632"/>
            <a:ext cx="1632181" cy="1224136"/>
          </a:xfrm>
          <a:prstGeom prst="rect">
            <a:avLst/>
          </a:prstGeom>
          <a:noFill/>
          <a:extLst>
            <a:ext uri="{909E8E84-426E-40dd-AFC4-6F175D3DCCD1}">
              <a14:hiddenFill xmlns:a14="http://schemas.microsoft.com/office/drawing/2010/main">
                <a:solidFill>
                  <a:srgbClr val="FFFFFF"/>
                </a:solidFill>
              </a14:hiddenFill>
            </a:ext>
          </a:extLst>
        </p:spPr>
      </p:pic>
      <p:sp>
        <p:nvSpPr>
          <p:cNvPr id="9" name="2 Marcador de contenido"/>
          <p:cNvSpPr txBox="1">
            <a:spLocks/>
          </p:cNvSpPr>
          <p:nvPr/>
        </p:nvSpPr>
        <p:spPr>
          <a:xfrm>
            <a:off x="-1260648" y="1370938"/>
            <a:ext cx="9144000" cy="414988"/>
          </a:xfrm>
          <a:prstGeom prst="rect">
            <a:avLst/>
          </a:prstGeom>
        </p:spPr>
        <p:txBody>
          <a:bodyPr vert="horz" lIns="91440" tIns="45720" rIns="91440" bIns="45720" rtlCol="0">
            <a:normAutofit fontScale="25000" lnSpcReduction="20000"/>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lang="es-ES" sz="9600" dirty="0" smtClean="0">
                <a:solidFill>
                  <a:schemeClr val="accent5"/>
                </a:solidFill>
              </a:rPr>
              <a:t>INVESTIGACIÓN DE TENDENCIAS</a:t>
            </a:r>
            <a:endParaRPr kumimoji="0" lang="es-ES" sz="9600" b="0" i="0" u="none" strike="noStrike" kern="1200" cap="none" spc="0" normalizeH="0" baseline="0" noProof="0" dirty="0" smtClean="0">
              <a:ln>
                <a:noFill/>
              </a:ln>
              <a:solidFill>
                <a:schemeClr val="accent5"/>
              </a:solidFill>
              <a:effectLst/>
              <a:uLnTx/>
              <a:uFillTx/>
            </a:endParaRPr>
          </a:p>
          <a:p>
            <a:pPr marL="342900" marR="0" lvl="0" indent="-342900" algn="ctr" defTabSz="914400" rtl="0" eaLnBrk="1" fontAlgn="auto" latinLnBrk="0" hangingPunct="1">
              <a:lnSpc>
                <a:spcPct val="110000"/>
              </a:lnSpc>
              <a:spcBef>
                <a:spcPct val="20000"/>
              </a:spcBef>
              <a:spcAft>
                <a:spcPts val="0"/>
              </a:spcAft>
              <a:buClrTx/>
              <a:buSzTx/>
              <a:buFont typeface="Arial" pitchFamily="34" charset="0"/>
              <a:buNone/>
              <a:tabLst/>
              <a:defRPr/>
            </a:pPr>
            <a:r>
              <a:rPr kumimoji="0" lang="es-ES" sz="2400" b="0" i="0" u="none" strike="noStrike" kern="1200" cap="none" spc="0" normalizeH="0" baseline="0" noProof="0" dirty="0" smtClean="0">
                <a:ln>
                  <a:noFill/>
                </a:ln>
                <a:solidFill>
                  <a:schemeClr val="tx1"/>
                </a:solidFill>
                <a:effectLst/>
                <a:uLnTx/>
                <a:uFillTx/>
                <a:latin typeface="+mn-lt"/>
                <a:ea typeface="+mn-ea"/>
                <a:cs typeface="+mn-cs"/>
              </a:rPr>
              <a:t>	</a:t>
            </a:r>
          </a:p>
        </p:txBody>
      </p:sp>
    </p:spTree>
    <p:extLst>
      <p:ext uri="{BB962C8B-B14F-4D97-AF65-F5344CB8AC3E}">
        <p14:creationId xmlns:p14="http://schemas.microsoft.com/office/powerpoint/2010/main" val="2594676066"/>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24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pic>
        <p:nvPicPr>
          <p:cNvPr id="4" name="3 Imagen" descr="C:\Users\USER\Desktop\art.jpg"/>
          <p:cNvPicPr/>
          <p:nvPr/>
        </p:nvPicPr>
        <p:blipFill>
          <a:blip r:embed="rId4">
            <a:extLst>
              <a:ext uri="{28A0092B-C50C-407E-A947-70E740481C1C}">
                <a14:useLocalDpi xmlns:a14="http://schemas.microsoft.com/office/drawing/2010/main" val="0"/>
              </a:ext>
            </a:extLst>
          </a:blip>
          <a:srcRect/>
          <a:stretch>
            <a:fillRect/>
          </a:stretch>
        </p:blipFill>
        <p:spPr bwMode="auto">
          <a:xfrm>
            <a:off x="3737079" y="2285992"/>
            <a:ext cx="5192639" cy="3857652"/>
          </a:xfrm>
          <a:prstGeom prst="rect">
            <a:avLst/>
          </a:prstGeom>
          <a:noFill/>
          <a:ln>
            <a:noFill/>
          </a:ln>
          <a:effectLst>
            <a:outerShdw blurRad="177800" dist="203200" dir="8100000" algn="tr" rotWithShape="0">
              <a:prstClr val="black">
                <a:alpha val="40000"/>
              </a:prstClr>
            </a:outerShdw>
            <a:softEdge rad="31750"/>
          </a:effectLst>
        </p:spPr>
      </p:pic>
      <p:sp>
        <p:nvSpPr>
          <p:cNvPr id="6" name="2 Marcador de contenido"/>
          <p:cNvSpPr txBox="1">
            <a:spLocks/>
          </p:cNvSpPr>
          <p:nvPr/>
        </p:nvSpPr>
        <p:spPr>
          <a:xfrm>
            <a:off x="0" y="1370938"/>
            <a:ext cx="9144000" cy="414988"/>
          </a:xfrm>
          <a:prstGeom prst="rect">
            <a:avLst/>
          </a:prstGeom>
        </p:spPr>
        <p:txBody>
          <a:bodyPr vert="horz" lIns="91440" tIns="45720" rIns="91440" bIns="45720" rtlCol="0">
            <a:normAutofit fontScale="25000" lnSpcReduction="20000"/>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lang="es-ES" sz="12000" dirty="0" smtClean="0">
                <a:solidFill>
                  <a:schemeClr val="accent5"/>
                </a:solidFill>
              </a:rPr>
              <a:t>MOVIMENTO ARTÍSTICO</a:t>
            </a:r>
            <a:endParaRPr kumimoji="0" lang="es-ES" sz="12000" b="0" i="0" u="none" strike="noStrike" kern="1200" cap="none" spc="0" normalizeH="0" baseline="0" noProof="0" dirty="0" smtClean="0">
              <a:ln>
                <a:noFill/>
              </a:ln>
              <a:solidFill>
                <a:schemeClr val="accent5"/>
              </a:solidFill>
              <a:effectLst/>
              <a:uLnTx/>
              <a:uFillTx/>
              <a:latin typeface="+mn-lt"/>
              <a:ea typeface="+mn-ea"/>
              <a:cs typeface="+mn-cs"/>
            </a:endParaRPr>
          </a:p>
          <a:p>
            <a:pPr marL="342900" marR="0" lvl="0" indent="-342900" algn="ctr" defTabSz="914400" rtl="0" eaLnBrk="1" fontAlgn="auto" latinLnBrk="0" hangingPunct="1">
              <a:lnSpc>
                <a:spcPct val="110000"/>
              </a:lnSpc>
              <a:spcBef>
                <a:spcPct val="20000"/>
              </a:spcBef>
              <a:spcAft>
                <a:spcPts val="0"/>
              </a:spcAft>
              <a:buClrTx/>
              <a:buSzTx/>
              <a:buFont typeface="Arial" pitchFamily="34" charset="0"/>
              <a:buNone/>
              <a:tabLst/>
              <a:defRPr/>
            </a:pPr>
            <a:r>
              <a:rPr kumimoji="0" lang="es-ES" sz="2400" b="0" i="0" u="none" strike="noStrike" kern="1200" cap="none" spc="0" normalizeH="0" baseline="0" noProof="0" dirty="0" smtClean="0">
                <a:ln>
                  <a:noFill/>
                </a:ln>
                <a:solidFill>
                  <a:schemeClr val="tx1"/>
                </a:solidFill>
                <a:effectLst/>
                <a:uLnTx/>
                <a:uFillTx/>
                <a:latin typeface="+mn-lt"/>
                <a:ea typeface="+mn-ea"/>
                <a:cs typeface="+mn-cs"/>
              </a:rPr>
              <a:t>	</a:t>
            </a:r>
          </a:p>
        </p:txBody>
      </p:sp>
      <p:sp>
        <p:nvSpPr>
          <p:cNvPr id="7" name="1 Título"/>
          <p:cNvSpPr txBox="1">
            <a:spLocks/>
          </p:cNvSpPr>
          <p:nvPr/>
        </p:nvSpPr>
        <p:spPr>
          <a:xfrm>
            <a:off x="500034" y="4429132"/>
            <a:ext cx="3214710" cy="2143140"/>
          </a:xfrm>
          <a:prstGeom prst="rect">
            <a:avLst/>
          </a:prstGeom>
        </p:spPr>
        <p:txBody>
          <a:bodyPr vert="horz" lIns="91440" tIns="45720" rIns="91440" bIns="45720" rtlCol="0" anchor="ctr">
            <a:noAutofit/>
          </a:bodyPr>
          <a:lstStyle/>
          <a:p>
            <a:pPr algn="just"/>
            <a:r>
              <a:rPr lang="es-ES" dirty="0" smtClean="0">
                <a:solidFill>
                  <a:schemeClr val="bg1"/>
                </a:solidFill>
              </a:rPr>
              <a:t>El Art Deco es una combinación de distintas técnicas.</a:t>
            </a:r>
          </a:p>
          <a:p>
            <a:pPr algn="just"/>
            <a:r>
              <a:rPr lang="es-ES" dirty="0" smtClean="0">
                <a:solidFill>
                  <a:schemeClr val="bg1"/>
                </a:solidFill>
              </a:rPr>
              <a:t>Ofrece gran funcionalidad, utilidad y una elegante pero no muy tradicional apariencia.</a:t>
            </a:r>
          </a:p>
          <a:p>
            <a:endParaRPr lang="es-ES" dirty="0">
              <a:solidFill>
                <a:schemeClr val="bg1"/>
              </a:solidFill>
            </a:endParaRPr>
          </a:p>
        </p:txBody>
      </p:sp>
      <p:pic>
        <p:nvPicPr>
          <p:cNvPr id="9" name="Picture 2" descr="C:\Users\USER\Desktop\SUSTENTACION\CAPITULOS\Rendtipo\Aprobadas\MARCO CONCEPTUAL0000.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553" y="-733961"/>
            <a:ext cx="4968551" cy="279480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noCrop="1"/>
          </p:cNvPicPr>
          <p:nvPr/>
        </p:nvPicPr>
        <p:blipFill>
          <a:blip r:embed="rId6">
            <a:extLst>
              <a:ext uri="{28A0092B-C50C-407E-A947-70E740481C1C}">
                <a14:useLocalDpi xmlns:a14="http://schemas.microsoft.com/office/drawing/2010/main" val="0"/>
              </a:ext>
            </a:extLst>
          </a:blip>
          <a:stretch>
            <a:fillRect/>
          </a:stretch>
        </p:blipFill>
        <p:spPr bwMode="auto">
          <a:xfrm>
            <a:off x="7236296" y="116632"/>
            <a:ext cx="1632181" cy="12241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35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sp>
        <p:nvSpPr>
          <p:cNvPr id="4" name="2 Marcador de contenido"/>
          <p:cNvSpPr txBox="1">
            <a:spLocks/>
          </p:cNvSpPr>
          <p:nvPr/>
        </p:nvSpPr>
        <p:spPr>
          <a:xfrm>
            <a:off x="500034" y="1501844"/>
            <a:ext cx="3071834" cy="414988"/>
          </a:xfrm>
          <a:prstGeom prst="rect">
            <a:avLst/>
          </a:prstGeom>
        </p:spPr>
        <p:txBody>
          <a:bodyPr vert="horz" lIns="91440" tIns="45720" rIns="91440" bIns="45720" rtlCol="0">
            <a:normAutofit fontScale="250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s-ES" sz="9600" dirty="0" smtClean="0">
                <a:solidFill>
                  <a:schemeClr val="accent5"/>
                </a:solidFill>
              </a:rPr>
              <a:t>ESCENOGRAFÍA</a:t>
            </a:r>
            <a:endParaRPr kumimoji="0" lang="es-ES" sz="9600" b="0" i="0" u="none" strike="noStrike" kern="1200" cap="none" spc="0" normalizeH="0" baseline="0" noProof="0" dirty="0" smtClean="0">
              <a:ln>
                <a:noFill/>
              </a:ln>
              <a:solidFill>
                <a:schemeClr val="accent5"/>
              </a:solidFill>
              <a:effectLst/>
              <a:uLnTx/>
              <a:uFillTx/>
            </a:endParaRPr>
          </a:p>
          <a:p>
            <a:pPr marL="342900" marR="0" lvl="0" indent="-342900" algn="just" defTabSz="914400" rtl="0" eaLnBrk="1" fontAlgn="auto" latinLnBrk="0" hangingPunct="1">
              <a:lnSpc>
                <a:spcPct val="110000"/>
              </a:lnSpc>
              <a:spcBef>
                <a:spcPct val="20000"/>
              </a:spcBef>
              <a:spcAft>
                <a:spcPts val="0"/>
              </a:spcAft>
              <a:buClrTx/>
              <a:buSzTx/>
              <a:buFont typeface="Arial" pitchFamily="34" charset="0"/>
              <a:buNone/>
              <a:tabLst/>
              <a:defRPr/>
            </a:pPr>
            <a:r>
              <a:rPr kumimoji="0" lang="es-ES" sz="2400" b="0" i="0" u="none" strike="noStrike" kern="1200" cap="none" spc="0" normalizeH="0" baseline="0" noProof="0" dirty="0" smtClean="0">
                <a:ln>
                  <a:noFill/>
                </a:ln>
                <a:solidFill>
                  <a:schemeClr val="tx1"/>
                </a:solidFill>
                <a:effectLst/>
                <a:uLnTx/>
                <a:uFillTx/>
                <a:latin typeface="+mn-lt"/>
                <a:ea typeface="+mn-ea"/>
                <a:cs typeface="+mn-cs"/>
              </a:rPr>
              <a:t>	</a:t>
            </a:r>
          </a:p>
        </p:txBody>
      </p:sp>
      <p:sp>
        <p:nvSpPr>
          <p:cNvPr id="7" name="1 Título"/>
          <p:cNvSpPr txBox="1">
            <a:spLocks/>
          </p:cNvSpPr>
          <p:nvPr/>
        </p:nvSpPr>
        <p:spPr>
          <a:xfrm>
            <a:off x="5143504" y="5572140"/>
            <a:ext cx="3857652" cy="1071570"/>
          </a:xfrm>
          <a:prstGeom prst="rect">
            <a:avLst/>
          </a:prstGeom>
        </p:spPr>
        <p:txBody>
          <a:bodyPr vert="horz" lIns="91440" tIns="45720" rIns="91440" bIns="45720" rtlCol="0" anchor="ctr">
            <a:normAutofit/>
          </a:bodyPr>
          <a:lstStyle/>
          <a:p>
            <a:pPr algn="just"/>
            <a:r>
              <a:rPr lang="es-ES" dirty="0" smtClean="0">
                <a:solidFill>
                  <a:schemeClr val="bg1"/>
                </a:solidFill>
                <a:latin typeface="+mj-lt"/>
                <a:cs typeface="Arial" pitchFamily="34" charset="0"/>
              </a:rPr>
              <a:t>Movimiento Artístico: Art Deco.</a:t>
            </a:r>
          </a:p>
          <a:p>
            <a:pPr algn="just"/>
            <a:endParaRPr lang="es-ES" sz="2000" dirty="0" smtClean="0">
              <a:solidFill>
                <a:schemeClr val="bg1"/>
              </a:solidFill>
              <a:latin typeface="Arial" pitchFamily="34" charset="0"/>
              <a:cs typeface="Arial" pitchFamily="34" charset="0"/>
            </a:endParaRPr>
          </a:p>
        </p:txBody>
      </p:sp>
      <p:pic>
        <p:nvPicPr>
          <p:cNvPr id="8" name="7 Imagen"/>
          <p:cNvPicPr/>
          <p:nvPr/>
        </p:nvPicPr>
        <p:blipFill>
          <a:blip r:embed="rId4">
            <a:extLst>
              <a:ext uri="{28A0092B-C50C-407E-A947-70E740481C1C}">
                <a14:useLocalDpi xmlns:a14="http://schemas.microsoft.com/office/drawing/2010/main" val="0"/>
              </a:ext>
            </a:extLst>
          </a:blip>
          <a:stretch>
            <a:fillRect/>
          </a:stretch>
        </p:blipFill>
        <p:spPr bwMode="auto">
          <a:xfrm>
            <a:off x="4746" y="1928802"/>
            <a:ext cx="9134508" cy="3825074"/>
          </a:xfrm>
          <a:prstGeom prst="rect">
            <a:avLst/>
          </a:prstGeom>
          <a:noFill/>
          <a:ln w="9525">
            <a:noFill/>
            <a:miter lim="800000"/>
            <a:headEnd/>
            <a:tailEnd/>
          </a:ln>
          <a:effectLst>
            <a:softEdge rad="63500"/>
          </a:effectLst>
        </p:spPr>
      </p:pic>
      <p:pic>
        <p:nvPicPr>
          <p:cNvPr id="9" name="Picture 2" descr="C:\Users\USER\Desktop\SUSTENTACION\CAPITULOS\Rendtipo\Aprobadas\MARCO CONCEPTUAL0000.png"/>
          <p:cNvPicPr>
            <a:picLocks noChangeAspect="1" noChangeArrowheads="1"/>
          </p:cNvPicPr>
          <p:nvPr/>
        </p:nvPicPr>
        <p:blipFill rotWithShape="1">
          <a:blip r:embed="rId5">
            <a:extLst>
              <a:ext uri="{28A0092B-C50C-407E-A947-70E740481C1C}">
                <a14:useLocalDpi xmlns:a14="http://schemas.microsoft.com/office/drawing/2010/main" val="0"/>
              </a:ext>
            </a:extLst>
          </a:blip>
          <a:srcRect b="31263"/>
          <a:stretch/>
        </p:blipFill>
        <p:spPr bwMode="auto">
          <a:xfrm>
            <a:off x="539553" y="-733961"/>
            <a:ext cx="4968551" cy="192107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noCrop="1"/>
          </p:cNvPicPr>
          <p:nvPr/>
        </p:nvPicPr>
        <p:blipFill>
          <a:blip r:embed="rId6">
            <a:extLst>
              <a:ext uri="{28A0092B-C50C-407E-A947-70E740481C1C}">
                <a14:useLocalDpi xmlns:a14="http://schemas.microsoft.com/office/drawing/2010/main" val="0"/>
              </a:ext>
            </a:extLst>
          </a:blip>
          <a:stretch>
            <a:fillRect/>
          </a:stretch>
        </p:blipFill>
        <p:spPr bwMode="auto">
          <a:xfrm>
            <a:off x="7236296" y="116632"/>
            <a:ext cx="1632181" cy="12241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bg1">
                <a:tint val="80000"/>
                <a:satMod val="300000"/>
              </a:schemeClr>
            </a:gs>
            <a:gs pos="100000">
              <a:schemeClr val="bg1">
                <a:shade val="30000"/>
                <a:satMod val="20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6" name="5 Imagen"/>
          <p:cNvPicPr/>
          <p:nvPr/>
        </p:nvPicPr>
        <p:blipFill>
          <a:blip r:embed="rId2">
            <a:extLst>
              <a:ext uri="{28A0092B-C50C-407E-A947-70E740481C1C}">
                <a14:useLocalDpi xmlns:a14="http://schemas.microsoft.com/office/drawing/2010/main" val="0"/>
              </a:ext>
            </a:extLst>
          </a:blip>
          <a:stretch>
            <a:fillRect/>
          </a:stretch>
        </p:blipFill>
        <p:spPr bwMode="auto">
          <a:xfrm>
            <a:off x="755576" y="883489"/>
            <a:ext cx="7598686" cy="5065791"/>
          </a:xfrm>
          <a:prstGeom prst="rect">
            <a:avLst/>
          </a:prstGeom>
          <a:noFill/>
          <a:ln w="9525">
            <a:noFill/>
            <a:miter lim="800000"/>
            <a:headEnd/>
            <a:tailEnd/>
          </a:ln>
          <a:effectLst>
            <a:softEdge rad="63500"/>
          </a:effectLst>
        </p:spPr>
      </p:pic>
      <p:sp>
        <p:nvSpPr>
          <p:cNvPr id="4" name="2 Marcador de contenido"/>
          <p:cNvSpPr txBox="1">
            <a:spLocks/>
          </p:cNvSpPr>
          <p:nvPr/>
        </p:nvSpPr>
        <p:spPr>
          <a:xfrm>
            <a:off x="6929454" y="5929330"/>
            <a:ext cx="1928826" cy="414988"/>
          </a:xfrm>
          <a:prstGeom prst="rect">
            <a:avLst/>
          </a:prstGeom>
        </p:spPr>
        <p:txBody>
          <a:bodyPr vert="horz" lIns="91440" tIns="45720" rIns="91440" bIns="45720" rtlCol="0">
            <a:normAutofit fontScale="250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s-ES" sz="12000" b="1" i="0" u="none" strike="noStrike" kern="1200" cap="none" spc="0" normalizeH="0" baseline="0" noProof="0" dirty="0" smtClean="0">
                <a:ln>
                  <a:noFill/>
                </a:ln>
                <a:solidFill>
                  <a:schemeClr val="accent5">
                    <a:lumMod val="40000"/>
                    <a:lumOff val="60000"/>
                  </a:schemeClr>
                </a:solidFill>
                <a:effectLst/>
                <a:uLnTx/>
                <a:uFillTx/>
                <a:latin typeface="+mn-lt"/>
                <a:ea typeface="+mn-ea"/>
                <a:cs typeface="+mn-cs"/>
              </a:rPr>
              <a:t>CÁMARA</a:t>
            </a:r>
            <a:r>
              <a:rPr kumimoji="0" lang="es-ES" sz="12000" b="1" i="0" u="none" strike="noStrike" kern="1200" cap="none" spc="0" normalizeH="0" noProof="0" dirty="0" smtClean="0">
                <a:ln>
                  <a:noFill/>
                </a:ln>
                <a:solidFill>
                  <a:schemeClr val="accent5">
                    <a:lumMod val="40000"/>
                    <a:lumOff val="60000"/>
                  </a:schemeClr>
                </a:solidFill>
                <a:effectLst/>
                <a:uLnTx/>
                <a:uFillTx/>
                <a:latin typeface="+mn-lt"/>
                <a:ea typeface="+mn-ea"/>
                <a:cs typeface="+mn-cs"/>
              </a:rPr>
              <a:t> 1</a:t>
            </a:r>
            <a:endParaRPr kumimoji="0" lang="es-ES" sz="12000" b="1" i="0" u="none" strike="noStrike" kern="1200" cap="none" spc="0" normalizeH="0" baseline="0" noProof="0" dirty="0" smtClean="0">
              <a:ln>
                <a:noFill/>
              </a:ln>
              <a:solidFill>
                <a:schemeClr val="accent5">
                  <a:lumMod val="40000"/>
                  <a:lumOff val="60000"/>
                </a:schemeClr>
              </a:solidFill>
              <a:effectLst/>
              <a:uLnTx/>
              <a:uFillTx/>
              <a:latin typeface="+mn-lt"/>
              <a:ea typeface="+mn-ea"/>
              <a:cs typeface="+mn-cs"/>
            </a:endParaRPr>
          </a:p>
          <a:p>
            <a:pPr marL="342900" marR="0" lvl="0" indent="-342900" algn="just" defTabSz="914400" rtl="0" eaLnBrk="1" fontAlgn="auto" latinLnBrk="0" hangingPunct="1">
              <a:lnSpc>
                <a:spcPct val="110000"/>
              </a:lnSpc>
              <a:spcBef>
                <a:spcPct val="20000"/>
              </a:spcBef>
              <a:spcAft>
                <a:spcPts val="0"/>
              </a:spcAft>
              <a:buClrTx/>
              <a:buSzTx/>
              <a:buFont typeface="Arial" pitchFamily="34" charset="0"/>
              <a:buNone/>
              <a:tabLst/>
              <a:defRPr/>
            </a:pPr>
            <a:r>
              <a:rPr kumimoji="0" lang="es-ES" sz="2400" b="0" i="0" u="none" strike="noStrike" kern="1200" cap="none" spc="0" normalizeH="0" baseline="0" noProof="0" dirty="0" smtClean="0">
                <a:ln>
                  <a:noFill/>
                </a:ln>
                <a:solidFill>
                  <a:schemeClr val="tx1"/>
                </a:solidFill>
                <a:effectLst/>
                <a:uLnTx/>
                <a:uFillTx/>
                <a:latin typeface="+mn-lt"/>
                <a:ea typeface="+mn-ea"/>
                <a:cs typeface="+mn-cs"/>
              </a:rPr>
              <a:t>	</a:t>
            </a:r>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bg1">
                <a:tint val="80000"/>
                <a:satMod val="300000"/>
              </a:schemeClr>
            </a:gs>
            <a:gs pos="100000">
              <a:schemeClr val="bg1">
                <a:shade val="30000"/>
                <a:satMod val="20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4" name="3 Imagen"/>
          <p:cNvPicPr/>
          <p:nvPr/>
        </p:nvPicPr>
        <p:blipFill>
          <a:blip r:embed="rId2">
            <a:extLst>
              <a:ext uri="{28A0092B-C50C-407E-A947-70E740481C1C}">
                <a14:useLocalDpi xmlns:a14="http://schemas.microsoft.com/office/drawing/2010/main" val="0"/>
              </a:ext>
            </a:extLst>
          </a:blip>
          <a:stretch>
            <a:fillRect/>
          </a:stretch>
        </p:blipFill>
        <p:spPr bwMode="auto">
          <a:xfrm>
            <a:off x="767926" y="877182"/>
            <a:ext cx="7608147" cy="5072098"/>
          </a:xfrm>
          <a:prstGeom prst="rect">
            <a:avLst/>
          </a:prstGeom>
          <a:noFill/>
          <a:ln w="9525">
            <a:noFill/>
            <a:miter lim="800000"/>
            <a:headEnd/>
            <a:tailEnd/>
          </a:ln>
          <a:effectLst>
            <a:softEdge rad="63500"/>
          </a:effectLst>
        </p:spPr>
      </p:pic>
      <p:sp>
        <p:nvSpPr>
          <p:cNvPr id="3" name="2 Marcador de contenido"/>
          <p:cNvSpPr txBox="1">
            <a:spLocks/>
          </p:cNvSpPr>
          <p:nvPr/>
        </p:nvSpPr>
        <p:spPr>
          <a:xfrm>
            <a:off x="6929454" y="5929330"/>
            <a:ext cx="1928826" cy="414988"/>
          </a:xfrm>
          <a:prstGeom prst="rect">
            <a:avLst/>
          </a:prstGeom>
        </p:spPr>
        <p:txBody>
          <a:bodyPr vert="horz" lIns="91440" tIns="45720" rIns="91440" bIns="45720" rtlCol="0">
            <a:normAutofit fontScale="250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s-ES" sz="12000" b="1" i="0" u="none" strike="noStrike" kern="1200" cap="none" spc="0" normalizeH="0" baseline="0" noProof="0" dirty="0" smtClean="0">
                <a:ln>
                  <a:noFill/>
                </a:ln>
                <a:solidFill>
                  <a:schemeClr val="accent5">
                    <a:lumMod val="40000"/>
                    <a:lumOff val="60000"/>
                  </a:schemeClr>
                </a:solidFill>
                <a:effectLst/>
                <a:uLnTx/>
                <a:uFillTx/>
                <a:latin typeface="+mn-lt"/>
                <a:ea typeface="+mn-ea"/>
                <a:cs typeface="+mn-cs"/>
              </a:rPr>
              <a:t>CÁMARA</a:t>
            </a:r>
            <a:r>
              <a:rPr kumimoji="0" lang="es-ES" sz="12000" b="1" i="0" u="none" strike="noStrike" kern="1200" cap="none" spc="0" normalizeH="0" noProof="0" dirty="0" smtClean="0">
                <a:ln>
                  <a:noFill/>
                </a:ln>
                <a:solidFill>
                  <a:schemeClr val="accent5">
                    <a:lumMod val="40000"/>
                    <a:lumOff val="60000"/>
                  </a:schemeClr>
                </a:solidFill>
                <a:effectLst/>
                <a:uLnTx/>
                <a:uFillTx/>
                <a:latin typeface="+mn-lt"/>
                <a:ea typeface="+mn-ea"/>
                <a:cs typeface="+mn-cs"/>
              </a:rPr>
              <a:t> 2</a:t>
            </a:r>
            <a:endParaRPr kumimoji="0" lang="es-ES" sz="12000" b="1" i="0" u="none" strike="noStrike" kern="1200" cap="none" spc="0" normalizeH="0" baseline="0" noProof="0" dirty="0" smtClean="0">
              <a:ln>
                <a:noFill/>
              </a:ln>
              <a:solidFill>
                <a:schemeClr val="accent5">
                  <a:lumMod val="40000"/>
                  <a:lumOff val="60000"/>
                </a:schemeClr>
              </a:solidFill>
              <a:effectLst/>
              <a:uLnTx/>
              <a:uFillTx/>
              <a:latin typeface="+mn-lt"/>
              <a:ea typeface="+mn-ea"/>
              <a:cs typeface="+mn-cs"/>
            </a:endParaRPr>
          </a:p>
          <a:p>
            <a:pPr marL="342900" marR="0" lvl="0" indent="-342900" algn="just" defTabSz="914400" rtl="0" eaLnBrk="1" fontAlgn="auto" latinLnBrk="0" hangingPunct="1">
              <a:lnSpc>
                <a:spcPct val="110000"/>
              </a:lnSpc>
              <a:spcBef>
                <a:spcPct val="20000"/>
              </a:spcBef>
              <a:spcAft>
                <a:spcPts val="0"/>
              </a:spcAft>
              <a:buClrTx/>
              <a:buSzTx/>
              <a:buFont typeface="Arial" pitchFamily="34" charset="0"/>
              <a:buNone/>
              <a:tabLst/>
              <a:defRPr/>
            </a:pPr>
            <a:r>
              <a:rPr kumimoji="0" lang="es-ES" sz="2400" b="0" i="0" u="none" strike="noStrike" kern="1200" cap="none" spc="0" normalizeH="0" baseline="0" noProof="0" dirty="0" smtClean="0">
                <a:ln>
                  <a:noFill/>
                </a:ln>
                <a:solidFill>
                  <a:schemeClr val="tx1"/>
                </a:solidFill>
                <a:effectLst/>
                <a:uLnTx/>
                <a:uFillTx/>
                <a:latin typeface="+mn-lt"/>
                <a:ea typeface="+mn-ea"/>
                <a:cs typeface="+mn-cs"/>
              </a:rPr>
              <a:t>	</a:t>
            </a:r>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bg1">
                <a:tint val="80000"/>
                <a:satMod val="300000"/>
              </a:schemeClr>
            </a:gs>
            <a:gs pos="100000">
              <a:schemeClr val="bg1">
                <a:shade val="30000"/>
                <a:satMod val="20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4" name="3 Imagen"/>
          <p:cNvPicPr/>
          <p:nvPr/>
        </p:nvPicPr>
        <p:blipFill>
          <a:blip r:embed="rId2">
            <a:extLst>
              <a:ext uri="{28A0092B-C50C-407E-A947-70E740481C1C}">
                <a14:useLocalDpi xmlns:a14="http://schemas.microsoft.com/office/drawing/2010/main" val="0"/>
              </a:ext>
            </a:extLst>
          </a:blip>
          <a:stretch>
            <a:fillRect/>
          </a:stretch>
        </p:blipFill>
        <p:spPr bwMode="auto">
          <a:xfrm>
            <a:off x="882799" y="867287"/>
            <a:ext cx="7577633" cy="5051755"/>
          </a:xfrm>
          <a:prstGeom prst="rect">
            <a:avLst/>
          </a:prstGeom>
          <a:noFill/>
          <a:ln w="9525">
            <a:noFill/>
            <a:miter lim="800000"/>
            <a:headEnd/>
            <a:tailEnd/>
          </a:ln>
          <a:effectLst>
            <a:softEdge rad="63500"/>
          </a:effectLst>
        </p:spPr>
      </p:pic>
      <p:sp>
        <p:nvSpPr>
          <p:cNvPr id="3" name="2 Marcador de contenido"/>
          <p:cNvSpPr txBox="1">
            <a:spLocks/>
          </p:cNvSpPr>
          <p:nvPr/>
        </p:nvSpPr>
        <p:spPr>
          <a:xfrm>
            <a:off x="6929454" y="5929330"/>
            <a:ext cx="1928826" cy="414988"/>
          </a:xfrm>
          <a:prstGeom prst="rect">
            <a:avLst/>
          </a:prstGeom>
        </p:spPr>
        <p:txBody>
          <a:bodyPr vert="horz" lIns="91440" tIns="45720" rIns="91440" bIns="45720" rtlCol="0">
            <a:normAutofit fontScale="250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s-ES" sz="12000" b="1" i="0" u="none" strike="noStrike" kern="1200" cap="none" spc="0" normalizeH="0" baseline="0" noProof="0" dirty="0" smtClean="0">
                <a:ln>
                  <a:noFill/>
                </a:ln>
                <a:solidFill>
                  <a:schemeClr val="accent5">
                    <a:lumMod val="40000"/>
                    <a:lumOff val="60000"/>
                  </a:schemeClr>
                </a:solidFill>
                <a:effectLst/>
                <a:uLnTx/>
                <a:uFillTx/>
                <a:latin typeface="+mn-lt"/>
                <a:ea typeface="+mn-ea"/>
                <a:cs typeface="+mn-cs"/>
              </a:rPr>
              <a:t>CÁMARA</a:t>
            </a:r>
            <a:r>
              <a:rPr kumimoji="0" lang="es-ES" sz="12000" b="1" i="0" u="none" strike="noStrike" kern="1200" cap="none" spc="0" normalizeH="0" noProof="0" dirty="0" smtClean="0">
                <a:ln>
                  <a:noFill/>
                </a:ln>
                <a:solidFill>
                  <a:schemeClr val="accent5">
                    <a:lumMod val="40000"/>
                    <a:lumOff val="60000"/>
                  </a:schemeClr>
                </a:solidFill>
                <a:effectLst/>
                <a:uLnTx/>
                <a:uFillTx/>
                <a:latin typeface="+mn-lt"/>
                <a:ea typeface="+mn-ea"/>
                <a:cs typeface="+mn-cs"/>
              </a:rPr>
              <a:t> 3</a:t>
            </a:r>
            <a:endParaRPr kumimoji="0" lang="es-ES" sz="12000" b="1" i="0" u="none" strike="noStrike" kern="1200" cap="none" spc="0" normalizeH="0" baseline="0" noProof="0" dirty="0" smtClean="0">
              <a:ln>
                <a:noFill/>
              </a:ln>
              <a:solidFill>
                <a:schemeClr val="accent5">
                  <a:lumMod val="40000"/>
                  <a:lumOff val="60000"/>
                </a:schemeClr>
              </a:solidFill>
              <a:effectLst/>
              <a:uLnTx/>
              <a:uFillTx/>
              <a:latin typeface="+mn-lt"/>
              <a:ea typeface="+mn-ea"/>
              <a:cs typeface="+mn-cs"/>
            </a:endParaRPr>
          </a:p>
          <a:p>
            <a:pPr marL="342900" marR="0" lvl="0" indent="-342900" algn="just" defTabSz="914400" rtl="0" eaLnBrk="1" fontAlgn="auto" latinLnBrk="0" hangingPunct="1">
              <a:lnSpc>
                <a:spcPct val="110000"/>
              </a:lnSpc>
              <a:spcBef>
                <a:spcPct val="20000"/>
              </a:spcBef>
              <a:spcAft>
                <a:spcPts val="0"/>
              </a:spcAft>
              <a:buClrTx/>
              <a:buSzTx/>
              <a:buFont typeface="Arial" pitchFamily="34" charset="0"/>
              <a:buNone/>
              <a:tabLst/>
              <a:defRPr/>
            </a:pPr>
            <a:r>
              <a:rPr kumimoji="0" lang="es-ES" sz="2400" b="0" i="0" u="none" strike="noStrike" kern="1200" cap="none" spc="0" normalizeH="0" baseline="0" noProof="0" dirty="0" smtClean="0">
                <a:ln>
                  <a:noFill/>
                </a:ln>
                <a:solidFill>
                  <a:schemeClr val="tx1"/>
                </a:solidFill>
                <a:effectLst/>
                <a:uLnTx/>
                <a:uFillTx/>
                <a:latin typeface="+mn-lt"/>
                <a:ea typeface="+mn-ea"/>
                <a:cs typeface="+mn-cs"/>
              </a:rPr>
              <a:t>	</a:t>
            </a:r>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24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sp>
        <p:nvSpPr>
          <p:cNvPr id="5" name="2 Marcador de contenido"/>
          <p:cNvSpPr txBox="1">
            <a:spLocks/>
          </p:cNvSpPr>
          <p:nvPr/>
        </p:nvSpPr>
        <p:spPr>
          <a:xfrm>
            <a:off x="1714480" y="1928802"/>
            <a:ext cx="2071702" cy="414988"/>
          </a:xfrm>
          <a:prstGeom prst="rect">
            <a:avLst/>
          </a:prstGeom>
        </p:spPr>
        <p:txBody>
          <a:bodyPr vert="horz" lIns="91440" tIns="45720" rIns="91440" bIns="45720" rtlCol="0">
            <a:normAutofit fontScale="250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s-ES" sz="12000" dirty="0" smtClean="0">
                <a:solidFill>
                  <a:schemeClr val="accent5"/>
                </a:solidFill>
              </a:rPr>
              <a:t>MARCA</a:t>
            </a:r>
            <a:endParaRPr kumimoji="0" lang="es-ES" sz="12000" b="0" i="0" u="none" strike="noStrike" kern="1200" cap="none" spc="0" normalizeH="0" baseline="0" noProof="0" dirty="0" smtClean="0">
              <a:ln>
                <a:noFill/>
              </a:ln>
              <a:solidFill>
                <a:schemeClr val="accent5"/>
              </a:solidFill>
              <a:effectLst/>
              <a:uLnTx/>
              <a:uFillTx/>
              <a:latin typeface="+mn-lt"/>
              <a:ea typeface="+mn-ea"/>
              <a:cs typeface="+mn-cs"/>
            </a:endParaRPr>
          </a:p>
          <a:p>
            <a:pPr marL="342900" marR="0" lvl="0" indent="-342900" algn="just" defTabSz="914400" rtl="0" eaLnBrk="1" fontAlgn="auto" latinLnBrk="0" hangingPunct="1">
              <a:lnSpc>
                <a:spcPct val="110000"/>
              </a:lnSpc>
              <a:spcBef>
                <a:spcPct val="20000"/>
              </a:spcBef>
              <a:spcAft>
                <a:spcPts val="0"/>
              </a:spcAft>
              <a:buClrTx/>
              <a:buSzTx/>
              <a:buFont typeface="Arial" pitchFamily="34" charset="0"/>
              <a:buNone/>
              <a:tabLst/>
              <a:defRPr/>
            </a:pPr>
            <a:r>
              <a:rPr kumimoji="0" lang="es-ES" sz="2400" b="0" i="0" u="none" strike="noStrike" kern="1200" cap="none" spc="0" normalizeH="0" baseline="0" noProof="0" dirty="0" smtClean="0">
                <a:ln>
                  <a:noFill/>
                </a:ln>
                <a:solidFill>
                  <a:schemeClr val="tx1"/>
                </a:solidFill>
                <a:effectLst/>
                <a:uLnTx/>
                <a:uFillTx/>
                <a:latin typeface="+mn-lt"/>
                <a:ea typeface="+mn-ea"/>
                <a:cs typeface="+mn-cs"/>
              </a:rPr>
              <a:t>	</a:t>
            </a:r>
          </a:p>
        </p:txBody>
      </p:sp>
      <p:pic>
        <p:nvPicPr>
          <p:cNvPr id="6" name="5 Imagen" descr="D:\archivos\Asignaturas de la U\proceso de graduacion\MANUAL LOBOS\img223.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58195" y="2500306"/>
            <a:ext cx="3342367" cy="173270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7" name="6 Imagen"/>
          <p:cNvPicPr/>
          <p:nvPr/>
        </p:nvPicPr>
        <p:blipFill rotWithShape="1">
          <a:blip r:embed="rId5"/>
          <a:srcRect r="20850" b="14405"/>
          <a:stretch/>
        </p:blipFill>
        <p:spPr bwMode="auto">
          <a:xfrm>
            <a:off x="4714876" y="2143116"/>
            <a:ext cx="3429024" cy="2082748"/>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53640926-AAD7-44d8-BBD7-CCE9431645EC}">
              <a14:shadowObscured xmlns:a14="http://schemas.microsoft.com/office/drawing/2010/main"/>
            </a:ext>
          </a:extLst>
        </p:spPr>
      </p:pic>
      <p:pic>
        <p:nvPicPr>
          <p:cNvPr id="8" name="7 Imagen"/>
          <p:cNvPicPr/>
          <p:nvPr/>
        </p:nvPicPr>
        <p:blipFill rotWithShape="1">
          <a:blip r:embed="rId6" cstate="print"/>
          <a:srcRect t="3666" r="13229" b="7000"/>
          <a:stretch/>
        </p:blipFill>
        <p:spPr bwMode="auto">
          <a:xfrm>
            <a:off x="1142976" y="4415104"/>
            <a:ext cx="3351719" cy="194009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53640926-AAD7-44d8-BBD7-CCE9431645EC}">
              <a14:shadowObscured xmlns:a14="http://schemas.microsoft.com/office/drawing/2010/main"/>
            </a:ext>
          </a:extLst>
        </p:spPr>
      </p:pic>
      <p:pic>
        <p:nvPicPr>
          <p:cNvPr id="10" name="9 Imagen"/>
          <p:cNvPicPr/>
          <p:nvPr/>
        </p:nvPicPr>
        <p:blipFill rotWithShape="1">
          <a:blip r:embed="rId7" cstate="print"/>
          <a:srcRect l="4873" t="3666" r="6483" b="7000"/>
          <a:stretch/>
        </p:blipFill>
        <p:spPr bwMode="auto">
          <a:xfrm>
            <a:off x="4714908" y="4415104"/>
            <a:ext cx="3428992" cy="1942854"/>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53640926-AAD7-44d8-BBD7-CCE9431645EC}">
              <a14:shadowObscured xmlns:a14="http://schemas.microsoft.com/office/drawing/2010/main"/>
            </a:ext>
          </a:extLst>
        </p:spPr>
      </p:pic>
      <p:pic>
        <p:nvPicPr>
          <p:cNvPr id="3075" name="Picture 3" descr="C:\Users\USER\Desktop\SUSTENTACION\CAPITULOS\Rendtipo\Aprobadas\implementacion1_0000.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3568" y="-625951"/>
            <a:ext cx="4392488" cy="24707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p:cNvPicPr>
            <a:picLocks noChangeAspect="1" noChangeArrowheads="1" noCrop="1"/>
          </p:cNvPicPr>
          <p:nvPr/>
        </p:nvPicPr>
        <p:blipFill>
          <a:blip r:embed="rId9">
            <a:extLst>
              <a:ext uri="{28A0092B-C50C-407E-A947-70E740481C1C}">
                <a14:useLocalDpi xmlns:a14="http://schemas.microsoft.com/office/drawing/2010/main" val="0"/>
              </a:ext>
            </a:extLst>
          </a:blip>
          <a:stretch>
            <a:fillRect/>
          </a:stretch>
        </p:blipFill>
        <p:spPr bwMode="auto">
          <a:xfrm>
            <a:off x="7236296" y="116632"/>
            <a:ext cx="1632181" cy="12241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24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sp>
        <p:nvSpPr>
          <p:cNvPr id="6" name="1 Título"/>
          <p:cNvSpPr txBox="1">
            <a:spLocks/>
          </p:cNvSpPr>
          <p:nvPr/>
        </p:nvSpPr>
        <p:spPr>
          <a:xfrm>
            <a:off x="500034" y="2857496"/>
            <a:ext cx="4000528" cy="2143140"/>
          </a:xfrm>
          <a:prstGeom prst="rect">
            <a:avLst/>
          </a:prstGeom>
        </p:spPr>
        <p:txBody>
          <a:bodyPr vert="horz" lIns="91440" tIns="45720" rIns="91440" bIns="45720" rtlCol="0" anchor="ctr">
            <a:normAutofit/>
          </a:bodyPr>
          <a:lstStyle/>
          <a:p>
            <a:r>
              <a:rPr lang="es-ES" dirty="0" smtClean="0">
                <a:solidFill>
                  <a:schemeClr val="bg1"/>
                </a:solidFill>
                <a:latin typeface="+mj-lt"/>
                <a:cs typeface="Arial" pitchFamily="34" charset="0"/>
              </a:rPr>
              <a:t>El paquete gráfico de un programa de televisión tiene como fin dar identidad corporativa, este incluirá varias piezas gráficas.</a:t>
            </a:r>
          </a:p>
        </p:txBody>
      </p:sp>
      <p:sp>
        <p:nvSpPr>
          <p:cNvPr id="8" name="2 Marcador de contenido"/>
          <p:cNvSpPr txBox="1">
            <a:spLocks/>
          </p:cNvSpPr>
          <p:nvPr/>
        </p:nvSpPr>
        <p:spPr>
          <a:xfrm>
            <a:off x="500066" y="2442508"/>
            <a:ext cx="3786182" cy="414988"/>
          </a:xfrm>
          <a:prstGeom prst="rect">
            <a:avLst/>
          </a:prstGeom>
        </p:spPr>
        <p:txBody>
          <a:bodyPr vert="horz" lIns="91440" tIns="45720" rIns="91440" bIns="45720" rtlCol="0">
            <a:normAutofit fontScale="250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s-ES" sz="12000" dirty="0" smtClean="0">
                <a:solidFill>
                  <a:schemeClr val="accent5"/>
                </a:solidFill>
              </a:rPr>
              <a:t>PAQUETE GRÁFICO</a:t>
            </a:r>
            <a:endParaRPr kumimoji="0" lang="es-ES" sz="12000" b="0" i="0" u="none" strike="noStrike" kern="1200" cap="none" spc="0" normalizeH="0" baseline="0" noProof="0" dirty="0" smtClean="0">
              <a:ln>
                <a:noFill/>
              </a:ln>
              <a:solidFill>
                <a:schemeClr val="accent5"/>
              </a:solidFill>
              <a:effectLst/>
              <a:uLnTx/>
              <a:uFillTx/>
              <a:latin typeface="+mn-lt"/>
              <a:ea typeface="+mn-ea"/>
              <a:cs typeface="+mn-cs"/>
            </a:endParaRPr>
          </a:p>
          <a:p>
            <a:pPr marL="342900" marR="0" lvl="0" indent="-342900" algn="just" defTabSz="914400" rtl="0" eaLnBrk="1" fontAlgn="auto" latinLnBrk="0" hangingPunct="1">
              <a:lnSpc>
                <a:spcPct val="110000"/>
              </a:lnSpc>
              <a:spcBef>
                <a:spcPct val="20000"/>
              </a:spcBef>
              <a:spcAft>
                <a:spcPts val="0"/>
              </a:spcAft>
              <a:buClrTx/>
              <a:buSzTx/>
              <a:buFont typeface="Arial" pitchFamily="34" charset="0"/>
              <a:buNone/>
              <a:tabLst/>
              <a:defRPr/>
            </a:pPr>
            <a:r>
              <a:rPr kumimoji="0" lang="es-ES" sz="2400" b="0" i="0" u="none" strike="noStrike" kern="1200" cap="none" spc="0" normalizeH="0" baseline="0" noProof="0" dirty="0" smtClean="0">
                <a:ln>
                  <a:noFill/>
                </a:ln>
                <a:solidFill>
                  <a:schemeClr val="tx1"/>
                </a:solidFill>
                <a:effectLst/>
                <a:uLnTx/>
                <a:uFillTx/>
                <a:latin typeface="+mn-lt"/>
                <a:ea typeface="+mn-ea"/>
                <a:cs typeface="+mn-cs"/>
              </a:rPr>
              <a:t>	</a:t>
            </a:r>
          </a:p>
        </p:txBody>
      </p:sp>
      <p:sp>
        <p:nvSpPr>
          <p:cNvPr id="9" name="8 Rectángulo"/>
          <p:cNvSpPr/>
          <p:nvPr/>
        </p:nvSpPr>
        <p:spPr>
          <a:xfrm>
            <a:off x="4357686" y="1571612"/>
            <a:ext cx="4786314" cy="485778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2">
                  <a:lumMod val="50000"/>
                </a:schemeClr>
              </a:solidFill>
            </a:endParaRPr>
          </a:p>
        </p:txBody>
      </p:sp>
      <p:pic>
        <p:nvPicPr>
          <p:cNvPr id="10" name="Picture 1" descr="C:\Users\Yasbel\Desktop\PRESUPUESTO LOBOS\Untitled-1.jpg"/>
          <p:cNvPicPr>
            <a:picLocks noChangeAspect="1" noChangeArrowheads="1"/>
          </p:cNvPicPr>
          <p:nvPr/>
        </p:nvPicPr>
        <p:blipFill>
          <a:blip r:embed="rId4"/>
          <a:srcRect l="3329" t="5549" r="4603" b="3202"/>
          <a:stretch>
            <a:fillRect/>
          </a:stretch>
        </p:blipFill>
        <p:spPr bwMode="auto">
          <a:xfrm>
            <a:off x="4425364" y="1857364"/>
            <a:ext cx="4575760" cy="4346972"/>
          </a:xfrm>
          <a:prstGeom prst="rect">
            <a:avLst/>
          </a:prstGeom>
          <a:noFill/>
        </p:spPr>
      </p:pic>
      <p:pic>
        <p:nvPicPr>
          <p:cNvPr id="12" name="Picture 3" descr="C:\Users\USER\Desktop\SUSTENTACION\CAPITULOS\Rendtipo\Aprobadas\implementacion1_0000.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074" y="-553943"/>
            <a:ext cx="4392488" cy="24707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p:cNvPicPr>
            <a:picLocks noChangeAspect="1" noChangeArrowheads="1" noCrop="1"/>
          </p:cNvPicPr>
          <p:nvPr/>
        </p:nvPicPr>
        <p:blipFill>
          <a:blip r:embed="rId6">
            <a:extLst>
              <a:ext uri="{28A0092B-C50C-407E-A947-70E740481C1C}">
                <a14:useLocalDpi xmlns:a14="http://schemas.microsoft.com/office/drawing/2010/main" val="0"/>
              </a:ext>
            </a:extLst>
          </a:blip>
          <a:stretch>
            <a:fillRect/>
          </a:stretch>
        </p:blipFill>
        <p:spPr bwMode="auto">
          <a:xfrm>
            <a:off x="7236296" y="116632"/>
            <a:ext cx="1632181" cy="12241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24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pic>
        <p:nvPicPr>
          <p:cNvPr id="4" name="3 Imagen" descr="D:\archivos\Asignaturas de la U\proceso de graduacion\MANUAL LOBOS\BUMPER.jpg"/>
          <p:cNvPicPr/>
          <p:nvPr/>
        </p:nvPicPr>
        <p:blipFill rotWithShape="1">
          <a:blip r:embed="rId4" cstate="print">
            <a:extLst>
              <a:ext uri="{28A0092B-C50C-407E-A947-70E740481C1C}">
                <a14:useLocalDpi xmlns:a14="http://schemas.microsoft.com/office/drawing/2010/main" val="0"/>
              </a:ext>
            </a:extLst>
          </a:blip>
          <a:srcRect l="2066" t="2195" r="2625" b="3553"/>
          <a:stretch/>
        </p:blipFill>
        <p:spPr bwMode="auto">
          <a:xfrm>
            <a:off x="3500430" y="642918"/>
            <a:ext cx="5214974" cy="592935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53640926-AAD7-44d8-BBD7-CCE9431645EC}">
              <a14:shadowObscured xmlns:a14="http://schemas.microsoft.com/office/drawing/2010/main"/>
            </a:ext>
          </a:extLst>
        </p:spPr>
      </p:pic>
      <p:sp>
        <p:nvSpPr>
          <p:cNvPr id="9" name="1 Título"/>
          <p:cNvSpPr txBox="1">
            <a:spLocks/>
          </p:cNvSpPr>
          <p:nvPr/>
        </p:nvSpPr>
        <p:spPr>
          <a:xfrm>
            <a:off x="500034" y="4214818"/>
            <a:ext cx="4000528" cy="1000132"/>
          </a:xfrm>
          <a:prstGeom prst="rect">
            <a:avLst/>
          </a:prstGeom>
        </p:spPr>
        <p:txBody>
          <a:bodyPr vert="horz" lIns="91440" tIns="45720" rIns="91440" bIns="45720" rtlCol="0" anchor="ctr">
            <a:normAutofit/>
          </a:bodyPr>
          <a:lstStyle/>
          <a:p>
            <a:r>
              <a:rPr lang="es-ES" b="1" dirty="0" smtClean="0">
                <a:solidFill>
                  <a:schemeClr val="accent5"/>
                </a:solidFill>
                <a:latin typeface="Arial" pitchFamily="34" charset="0"/>
                <a:cs typeface="Arial" pitchFamily="34" charset="0"/>
              </a:rPr>
              <a:t>PIEZA GRÁFICA</a:t>
            </a:r>
          </a:p>
          <a:p>
            <a:pPr>
              <a:buFont typeface="Arial" pitchFamily="34" charset="0"/>
              <a:buChar char="•"/>
            </a:pPr>
            <a:r>
              <a:rPr lang="es-ES" b="1" dirty="0" smtClean="0">
                <a:solidFill>
                  <a:schemeClr val="accent5"/>
                </a:solidFill>
                <a:latin typeface="Arial" pitchFamily="34" charset="0"/>
                <a:cs typeface="Arial" pitchFamily="34" charset="0"/>
              </a:rPr>
              <a:t>BUMPER</a:t>
            </a:r>
          </a:p>
        </p:txBody>
      </p:sp>
      <p:sp>
        <p:nvSpPr>
          <p:cNvPr id="10" name="1 Título"/>
          <p:cNvSpPr txBox="1">
            <a:spLocks/>
          </p:cNvSpPr>
          <p:nvPr/>
        </p:nvSpPr>
        <p:spPr>
          <a:xfrm>
            <a:off x="500034" y="4786322"/>
            <a:ext cx="2643206" cy="2071702"/>
          </a:xfrm>
          <a:prstGeom prst="rect">
            <a:avLst/>
          </a:prstGeom>
        </p:spPr>
        <p:txBody>
          <a:bodyPr vert="horz" lIns="91440" tIns="45720" rIns="91440" bIns="45720" rtlCol="0" anchor="ctr">
            <a:normAutofit/>
          </a:bodyPr>
          <a:lstStyle/>
          <a:p>
            <a:r>
              <a:rPr lang="es-ES" dirty="0" smtClean="0">
                <a:solidFill>
                  <a:schemeClr val="bg1"/>
                </a:solidFill>
                <a:latin typeface="+mj-lt"/>
                <a:cs typeface="Arial" pitchFamily="34" charset="0"/>
              </a:rPr>
              <a:t>Es una secuencia de imágenes que va entre 10 a 30 segundos. Tiene como fin anunciar al programa.</a:t>
            </a:r>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24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sp>
        <p:nvSpPr>
          <p:cNvPr id="6" name="5 Rectángulo"/>
          <p:cNvSpPr/>
          <p:nvPr/>
        </p:nvSpPr>
        <p:spPr>
          <a:xfrm>
            <a:off x="3643306" y="428604"/>
            <a:ext cx="5500694" cy="6215106"/>
          </a:xfrm>
          <a:prstGeom prst="rect">
            <a:avLst/>
          </a:prstGeom>
          <a:solidFill>
            <a:schemeClr val="tx1"/>
          </a:solidFill>
          <a:effectLst>
            <a:outerShdw blurRad="177800" dist="38100" dir="8100000" sx="102000" sy="102000" algn="tr"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endParaRPr lang="es-E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7" name="6 Imagen" descr="Jorgito Mac:Users:macbookpro:Desktop:capturas bumper:escena1:Captura de pantalla 2012-06-05 a la(s) 12.11.33.png"/>
          <p:cNvPicPr/>
          <p:nvPr/>
        </p:nvPicPr>
        <p:blipFill>
          <a:blip r:embed="rId4" cstate="print">
            <a:extLst>
              <a:ext uri="{28A0092B-C50C-407E-A947-70E740481C1C}">
                <a14:useLocalDpi xmlns:a14="http://schemas.microsoft.com/office/drawing/2010/main" val="0"/>
              </a:ext>
            </a:extLst>
          </a:blip>
          <a:srcRect r="508" b="12690"/>
          <a:stretch>
            <a:fillRect/>
          </a:stretch>
        </p:blipFill>
        <p:spPr bwMode="auto">
          <a:xfrm>
            <a:off x="5500694" y="584995"/>
            <a:ext cx="3180688" cy="1558121"/>
          </a:xfrm>
          <a:prstGeom prst="rect">
            <a:avLst/>
          </a:prstGeom>
          <a:noFill/>
          <a:ln>
            <a:noFill/>
          </a:ln>
        </p:spPr>
      </p:pic>
      <p:pic>
        <p:nvPicPr>
          <p:cNvPr id="12" name="11 Imagen" descr="Jorgito Mac:Users:macbookpro:Desktop:capturas bumper:escena2:Captura de pantalla 2012-06-07 a la(s) 0.11.29.png"/>
          <p:cNvPicPr/>
          <p:nvPr/>
        </p:nvPicPr>
        <p:blipFill>
          <a:blip r:embed="rId5" cstate="print">
            <a:extLst>
              <a:ext uri="{28A0092B-C50C-407E-A947-70E740481C1C}">
                <a14:useLocalDpi xmlns:a14="http://schemas.microsoft.com/office/drawing/2010/main" val="0"/>
              </a:ext>
            </a:extLst>
          </a:blip>
          <a:srcRect t="3304" r="9511" b="17397"/>
          <a:stretch>
            <a:fillRect/>
          </a:stretch>
        </p:blipFill>
        <p:spPr bwMode="auto">
          <a:xfrm>
            <a:off x="3857620" y="1500174"/>
            <a:ext cx="2928958" cy="1714512"/>
          </a:xfrm>
          <a:prstGeom prst="rect">
            <a:avLst/>
          </a:prstGeom>
          <a:noFill/>
          <a:ln>
            <a:noFill/>
          </a:ln>
        </p:spPr>
      </p:pic>
      <p:pic>
        <p:nvPicPr>
          <p:cNvPr id="10" name="9 Imagen" descr="Jorgito Mac:Users:macbookpro:Desktop:capturas bumper:escena3:Captura de pantalla 2012-06-10 a la(s) 21.06.16.png"/>
          <p:cNvPicPr/>
          <p:nvPr/>
        </p:nvPicPr>
        <p:blipFill>
          <a:blip r:embed="rId6" cstate="print">
            <a:extLst>
              <a:ext uri="{28A0092B-C50C-407E-A947-70E740481C1C}">
                <a14:useLocalDpi xmlns:a14="http://schemas.microsoft.com/office/drawing/2010/main" val="0"/>
              </a:ext>
            </a:extLst>
          </a:blip>
          <a:srcRect r="-2324" b="11425"/>
          <a:stretch>
            <a:fillRect/>
          </a:stretch>
        </p:blipFill>
        <p:spPr bwMode="auto">
          <a:xfrm>
            <a:off x="5569958" y="2428868"/>
            <a:ext cx="3145446" cy="1785950"/>
          </a:xfrm>
          <a:prstGeom prst="rect">
            <a:avLst/>
          </a:prstGeom>
          <a:noFill/>
          <a:ln>
            <a:noFill/>
          </a:ln>
        </p:spPr>
      </p:pic>
      <p:pic>
        <p:nvPicPr>
          <p:cNvPr id="8" name="7 Imagen" descr="Jorgito Mac:Users:macbookpro:Desktop:capturas bumper:escena4:Captura de pantalla 2012-06-22 a la(s) 23.24.05.png"/>
          <p:cNvPicPr/>
          <p:nvPr/>
        </p:nvPicPr>
        <p:blipFill>
          <a:blip r:embed="rId7" cstate="print">
            <a:extLst>
              <a:ext uri="{28A0092B-C50C-407E-A947-70E740481C1C}">
                <a14:useLocalDpi xmlns:a14="http://schemas.microsoft.com/office/drawing/2010/main" val="0"/>
              </a:ext>
            </a:extLst>
          </a:blip>
          <a:srcRect r="7293" b="15591"/>
          <a:stretch>
            <a:fillRect/>
          </a:stretch>
        </p:blipFill>
        <p:spPr bwMode="auto">
          <a:xfrm>
            <a:off x="3857620" y="3714752"/>
            <a:ext cx="3000396" cy="1785950"/>
          </a:xfrm>
          <a:prstGeom prst="rect">
            <a:avLst/>
          </a:prstGeom>
          <a:noFill/>
          <a:ln>
            <a:noFill/>
          </a:ln>
        </p:spPr>
      </p:pic>
      <p:pic>
        <p:nvPicPr>
          <p:cNvPr id="9" name="8 Imagen" descr="Jorgito Mac:Users:macbookpro:Desktop:capturas bumper:escena8:Captura de pantalla 2012-07-02 a la(s) 23.17.31.png"/>
          <p:cNvPicPr/>
          <p:nvPr/>
        </p:nvPicPr>
        <p:blipFill>
          <a:blip r:embed="rId8" cstate="print">
            <a:extLst>
              <a:ext uri="{28A0092B-C50C-407E-A947-70E740481C1C}">
                <a14:useLocalDpi xmlns:a14="http://schemas.microsoft.com/office/drawing/2010/main" val="0"/>
              </a:ext>
            </a:extLst>
          </a:blip>
          <a:srcRect r="-2222" b="17430"/>
          <a:stretch>
            <a:fillRect/>
          </a:stretch>
        </p:blipFill>
        <p:spPr bwMode="auto">
          <a:xfrm>
            <a:off x="5429256" y="4808685"/>
            <a:ext cx="3286148" cy="1692149"/>
          </a:xfrm>
          <a:prstGeom prst="rect">
            <a:avLst/>
          </a:prstGeom>
          <a:noFill/>
          <a:ln>
            <a:noFill/>
          </a:ln>
        </p:spPr>
      </p:pic>
      <p:sp>
        <p:nvSpPr>
          <p:cNvPr id="16" name="1 Título"/>
          <p:cNvSpPr txBox="1">
            <a:spLocks/>
          </p:cNvSpPr>
          <p:nvPr/>
        </p:nvSpPr>
        <p:spPr>
          <a:xfrm>
            <a:off x="500034" y="5214950"/>
            <a:ext cx="2643206" cy="2071702"/>
          </a:xfrm>
          <a:prstGeom prst="rect">
            <a:avLst/>
          </a:prstGeom>
        </p:spPr>
        <p:txBody>
          <a:bodyPr vert="horz" lIns="91440" tIns="45720" rIns="91440" bIns="45720" rtlCol="0" anchor="ctr">
            <a:normAutofit/>
          </a:bodyPr>
          <a:lstStyle/>
          <a:p>
            <a:pPr algn="just"/>
            <a:r>
              <a:rPr lang="es-ES" dirty="0" err="1" smtClean="0">
                <a:solidFill>
                  <a:schemeClr val="bg1"/>
                </a:solidFill>
                <a:latin typeface="+mj-lt"/>
                <a:cs typeface="Arial" pitchFamily="34" charset="0"/>
              </a:rPr>
              <a:t>Softwares</a:t>
            </a:r>
            <a:r>
              <a:rPr lang="es-ES" dirty="0" smtClean="0">
                <a:solidFill>
                  <a:schemeClr val="bg1"/>
                </a:solidFill>
                <a:latin typeface="+mj-lt"/>
                <a:cs typeface="Arial" pitchFamily="34" charset="0"/>
              </a:rPr>
              <a:t> utilizados:</a:t>
            </a:r>
          </a:p>
          <a:p>
            <a:pPr algn="just"/>
            <a:r>
              <a:rPr lang="es-ES" dirty="0" err="1" smtClean="0">
                <a:solidFill>
                  <a:schemeClr val="bg1"/>
                </a:solidFill>
                <a:latin typeface="+mj-lt"/>
                <a:cs typeface="Arial" pitchFamily="34" charset="0"/>
              </a:rPr>
              <a:t>Cinema</a:t>
            </a:r>
            <a:r>
              <a:rPr lang="es-ES" dirty="0" smtClean="0">
                <a:solidFill>
                  <a:schemeClr val="bg1"/>
                </a:solidFill>
                <a:latin typeface="+mj-lt"/>
                <a:cs typeface="Arial" pitchFamily="34" charset="0"/>
              </a:rPr>
              <a:t> 4D R12</a:t>
            </a:r>
          </a:p>
          <a:p>
            <a:pPr algn="just"/>
            <a:r>
              <a:rPr lang="es-ES" dirty="0" err="1" smtClean="0">
                <a:solidFill>
                  <a:schemeClr val="bg1"/>
                </a:solidFill>
                <a:latin typeface="+mj-lt"/>
                <a:cs typeface="Arial" pitchFamily="34" charset="0"/>
              </a:rPr>
              <a:t>After</a:t>
            </a:r>
            <a:r>
              <a:rPr lang="es-ES" dirty="0" smtClean="0">
                <a:solidFill>
                  <a:schemeClr val="bg1"/>
                </a:solidFill>
                <a:latin typeface="+mj-lt"/>
                <a:cs typeface="Arial" pitchFamily="34" charset="0"/>
              </a:rPr>
              <a:t> </a:t>
            </a:r>
            <a:r>
              <a:rPr lang="es-ES" dirty="0" err="1" smtClean="0">
                <a:solidFill>
                  <a:schemeClr val="bg1"/>
                </a:solidFill>
                <a:latin typeface="+mj-lt"/>
                <a:cs typeface="Arial" pitchFamily="34" charset="0"/>
              </a:rPr>
              <a:t>Effects</a:t>
            </a:r>
            <a:endParaRPr lang="es-ES" dirty="0" smtClean="0">
              <a:solidFill>
                <a:schemeClr val="bg1"/>
              </a:solidFill>
              <a:latin typeface="+mj-lt"/>
              <a:cs typeface="Arial" pitchFamily="34" charset="0"/>
            </a:endParaRPr>
          </a:p>
          <a:p>
            <a:pPr algn="just"/>
            <a:endParaRPr lang="es-ES" dirty="0" smtClean="0">
              <a:solidFill>
                <a:schemeClr val="bg1"/>
              </a:solidFill>
              <a:latin typeface="Arial" pitchFamily="34" charset="0"/>
              <a:cs typeface="Arial" pitchFamily="34" charset="0"/>
            </a:endParaRPr>
          </a:p>
        </p:txBody>
      </p:sp>
      <p:sp>
        <p:nvSpPr>
          <p:cNvPr id="17" name="1 Título"/>
          <p:cNvSpPr txBox="1">
            <a:spLocks/>
          </p:cNvSpPr>
          <p:nvPr/>
        </p:nvSpPr>
        <p:spPr>
          <a:xfrm>
            <a:off x="500034" y="4786322"/>
            <a:ext cx="4000528" cy="1000132"/>
          </a:xfrm>
          <a:prstGeom prst="rect">
            <a:avLst/>
          </a:prstGeom>
        </p:spPr>
        <p:txBody>
          <a:bodyPr vert="horz" lIns="91440" tIns="45720" rIns="91440" bIns="45720" rtlCol="0" anchor="ctr">
            <a:normAutofit/>
          </a:bodyPr>
          <a:lstStyle/>
          <a:p>
            <a:r>
              <a:rPr lang="es-ES" b="1" dirty="0" smtClean="0">
                <a:solidFill>
                  <a:schemeClr val="accent5"/>
                </a:solidFill>
                <a:latin typeface="Arial" pitchFamily="34" charset="0"/>
                <a:cs typeface="Arial" pitchFamily="34" charset="0"/>
              </a:rPr>
              <a:t>PIEZA GRÁFICA</a:t>
            </a:r>
          </a:p>
          <a:p>
            <a:pPr>
              <a:buFont typeface="Arial" pitchFamily="34" charset="0"/>
              <a:buChar char="•"/>
            </a:pPr>
            <a:r>
              <a:rPr lang="es-ES" b="1" dirty="0" smtClean="0">
                <a:solidFill>
                  <a:schemeClr val="accent5"/>
                </a:solidFill>
                <a:latin typeface="Arial" pitchFamily="34" charset="0"/>
                <a:cs typeface="Arial" pitchFamily="34" charset="0"/>
              </a:rPr>
              <a:t>BUMPER</a:t>
            </a:r>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24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pic>
        <p:nvPicPr>
          <p:cNvPr id="5" name="4 Imagen"/>
          <p:cNvPicPr/>
          <p:nvPr/>
        </p:nvPicPr>
        <p:blipFill rotWithShape="1">
          <a:blip r:embed="rId4"/>
          <a:srcRect l="16551" t="18248" r="43777" b="16619"/>
          <a:stretch/>
        </p:blipFill>
        <p:spPr bwMode="auto">
          <a:xfrm>
            <a:off x="3738521" y="1142984"/>
            <a:ext cx="5262635" cy="4857784"/>
          </a:xfrm>
          <a:prstGeom prst="rect">
            <a:avLst/>
          </a:prstGeom>
          <a:ln>
            <a:noFill/>
          </a:ln>
          <a:extLst>
            <a:ext uri="{53640926-AAD7-44d8-BBD7-CCE9431645EC}">
              <a14:shadowObscured xmlns:a14="http://schemas.microsoft.com/office/drawing/2010/main"/>
            </a:ext>
          </a:extLst>
        </p:spPr>
      </p:pic>
      <p:sp>
        <p:nvSpPr>
          <p:cNvPr id="7" name="1 Título"/>
          <p:cNvSpPr txBox="1">
            <a:spLocks/>
          </p:cNvSpPr>
          <p:nvPr/>
        </p:nvSpPr>
        <p:spPr>
          <a:xfrm>
            <a:off x="500034" y="4786322"/>
            <a:ext cx="4000528" cy="1000132"/>
          </a:xfrm>
          <a:prstGeom prst="rect">
            <a:avLst/>
          </a:prstGeom>
        </p:spPr>
        <p:txBody>
          <a:bodyPr vert="horz" lIns="91440" tIns="45720" rIns="91440" bIns="45720" rtlCol="0" anchor="ctr">
            <a:normAutofit/>
          </a:bodyPr>
          <a:lstStyle/>
          <a:p>
            <a:r>
              <a:rPr lang="es-ES" b="1" dirty="0" smtClean="0">
                <a:solidFill>
                  <a:schemeClr val="accent5"/>
                </a:solidFill>
                <a:latin typeface="Arial" pitchFamily="34" charset="0"/>
                <a:cs typeface="Arial" pitchFamily="34" charset="0"/>
              </a:rPr>
              <a:t>PIEZA GRÁFICA</a:t>
            </a:r>
          </a:p>
          <a:p>
            <a:pPr>
              <a:buFont typeface="Arial" pitchFamily="34" charset="0"/>
              <a:buChar char="•"/>
            </a:pPr>
            <a:r>
              <a:rPr lang="es-ES" b="1" dirty="0" smtClean="0">
                <a:solidFill>
                  <a:schemeClr val="accent5"/>
                </a:solidFill>
                <a:latin typeface="Arial" pitchFamily="34" charset="0"/>
                <a:cs typeface="Arial" pitchFamily="34" charset="0"/>
              </a:rPr>
              <a:t>SIN FIN</a:t>
            </a:r>
          </a:p>
        </p:txBody>
      </p:sp>
      <p:sp>
        <p:nvSpPr>
          <p:cNvPr id="8" name="1 Título"/>
          <p:cNvSpPr txBox="1">
            <a:spLocks/>
          </p:cNvSpPr>
          <p:nvPr/>
        </p:nvSpPr>
        <p:spPr>
          <a:xfrm>
            <a:off x="500034" y="5072074"/>
            <a:ext cx="3071834" cy="2071702"/>
          </a:xfrm>
          <a:prstGeom prst="rect">
            <a:avLst/>
          </a:prstGeom>
        </p:spPr>
        <p:txBody>
          <a:bodyPr vert="horz" lIns="91440" tIns="45720" rIns="91440" bIns="45720" rtlCol="0" anchor="ctr">
            <a:normAutofit/>
          </a:bodyPr>
          <a:lstStyle/>
          <a:p>
            <a:r>
              <a:rPr lang="es-ES" dirty="0" smtClean="0">
                <a:solidFill>
                  <a:schemeClr val="bg1"/>
                </a:solidFill>
                <a:latin typeface="+mj-lt"/>
                <a:cs typeface="Arial" pitchFamily="34" charset="0"/>
              </a:rPr>
              <a:t>Es una animación sin fin que muestra la marca del programa.</a:t>
            </a:r>
            <a:endParaRPr lang="es-ES" dirty="0">
              <a:solidFill>
                <a:schemeClr val="bg1"/>
              </a:solidFill>
              <a:latin typeface="+mj-lt"/>
              <a:cs typeface="Arial"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sharpenSoften amount="3000"/>
                    </a14:imgEffect>
                    <a14:imgEffect>
                      <a14:brightnessContrast bright="-24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sp>
        <p:nvSpPr>
          <p:cNvPr id="9" name="8 Rectángulo"/>
          <p:cNvSpPr/>
          <p:nvPr/>
        </p:nvSpPr>
        <p:spPr>
          <a:xfrm>
            <a:off x="3643306" y="428604"/>
            <a:ext cx="5500694" cy="6215106"/>
          </a:xfrm>
          <a:prstGeom prst="rect">
            <a:avLst/>
          </a:prstGeom>
          <a:solidFill>
            <a:schemeClr val="tx1"/>
          </a:solidFill>
          <a:effectLst>
            <a:outerShdw blurRad="127000" dist="152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2">
                  <a:lumMod val="50000"/>
                </a:schemeClr>
              </a:solidFill>
            </a:endParaRPr>
          </a:p>
        </p:txBody>
      </p:sp>
      <p:pic>
        <p:nvPicPr>
          <p:cNvPr id="5" name="4 Imagen"/>
          <p:cNvPicPr/>
          <p:nvPr/>
        </p:nvPicPr>
        <p:blipFill rotWithShape="1">
          <a:blip r:embed="rId4" cstate="print"/>
          <a:srcRect r="602" b="7854"/>
          <a:stretch/>
        </p:blipFill>
        <p:spPr bwMode="auto">
          <a:xfrm>
            <a:off x="3786182" y="752355"/>
            <a:ext cx="3571900" cy="1747951"/>
          </a:xfrm>
          <a:prstGeom prst="rect">
            <a:avLst/>
          </a:prstGeom>
          <a:ln>
            <a:noFill/>
          </a:ln>
          <a:extLst>
            <a:ext uri="{53640926-AAD7-44d8-BBD7-CCE9431645EC}">
              <a14:shadowObscured xmlns:a14="http://schemas.microsoft.com/office/drawing/2010/main"/>
            </a:ext>
          </a:extLst>
        </p:spPr>
      </p:pic>
      <p:pic>
        <p:nvPicPr>
          <p:cNvPr id="6" name="5 Imagen"/>
          <p:cNvPicPr/>
          <p:nvPr/>
        </p:nvPicPr>
        <p:blipFill rotWithShape="1">
          <a:blip r:embed="rId5"/>
          <a:srcRect l="3745" t="6736" r="21746" b="25176"/>
          <a:stretch/>
        </p:blipFill>
        <p:spPr bwMode="auto">
          <a:xfrm>
            <a:off x="5072066" y="2000240"/>
            <a:ext cx="3754155" cy="1928826"/>
          </a:xfrm>
          <a:prstGeom prst="rect">
            <a:avLst/>
          </a:prstGeom>
          <a:ln>
            <a:noFill/>
          </a:ln>
          <a:extLst>
            <a:ext uri="{53640926-AAD7-44d8-BBD7-CCE9431645EC}">
              <a14:shadowObscured xmlns:a14="http://schemas.microsoft.com/office/drawing/2010/main"/>
            </a:ext>
          </a:extLst>
        </p:spPr>
      </p:pic>
      <p:pic>
        <p:nvPicPr>
          <p:cNvPr id="7" name="6 Imagen"/>
          <p:cNvPicPr/>
          <p:nvPr/>
        </p:nvPicPr>
        <p:blipFill rotWithShape="1">
          <a:blip r:embed="rId6" cstate="print"/>
          <a:srcRect t="2869" r="1411" b="5331"/>
          <a:stretch/>
        </p:blipFill>
        <p:spPr bwMode="auto">
          <a:xfrm>
            <a:off x="3786182" y="3286124"/>
            <a:ext cx="3547901" cy="1857388"/>
          </a:xfrm>
          <a:prstGeom prst="rect">
            <a:avLst/>
          </a:prstGeom>
          <a:ln>
            <a:noFill/>
          </a:ln>
          <a:extLst>
            <a:ext uri="{53640926-AAD7-44d8-BBD7-CCE9431645EC}">
              <a14:shadowObscured xmlns:a14="http://schemas.microsoft.com/office/drawing/2010/main"/>
            </a:ext>
          </a:extLst>
        </p:spPr>
      </p:pic>
      <p:pic>
        <p:nvPicPr>
          <p:cNvPr id="8" name="7 Imagen"/>
          <p:cNvPicPr/>
          <p:nvPr/>
        </p:nvPicPr>
        <p:blipFill>
          <a:blip r:embed="rId7" cstate="print"/>
          <a:srcRect r="48" b="18518"/>
          <a:stretch>
            <a:fillRect/>
          </a:stretch>
        </p:blipFill>
        <p:spPr>
          <a:xfrm>
            <a:off x="5143504" y="4857760"/>
            <a:ext cx="3643338" cy="1643074"/>
          </a:xfrm>
          <a:prstGeom prst="rect">
            <a:avLst/>
          </a:prstGeom>
        </p:spPr>
      </p:pic>
      <p:sp>
        <p:nvSpPr>
          <p:cNvPr id="10" name="1 Título"/>
          <p:cNvSpPr txBox="1">
            <a:spLocks/>
          </p:cNvSpPr>
          <p:nvPr/>
        </p:nvSpPr>
        <p:spPr>
          <a:xfrm>
            <a:off x="500034" y="4714884"/>
            <a:ext cx="4000528" cy="1000132"/>
          </a:xfrm>
          <a:prstGeom prst="rect">
            <a:avLst/>
          </a:prstGeom>
        </p:spPr>
        <p:txBody>
          <a:bodyPr vert="horz" lIns="91440" tIns="45720" rIns="91440" bIns="45720" rtlCol="0" anchor="ctr">
            <a:normAutofit/>
          </a:bodyPr>
          <a:lstStyle/>
          <a:p>
            <a:r>
              <a:rPr lang="es-ES" b="1" dirty="0" smtClean="0">
                <a:solidFill>
                  <a:schemeClr val="accent5"/>
                </a:solidFill>
                <a:latin typeface="Arial" pitchFamily="34" charset="0"/>
                <a:cs typeface="Arial" pitchFamily="34" charset="0"/>
              </a:rPr>
              <a:t>PIEZA GRÁFICA</a:t>
            </a:r>
          </a:p>
          <a:p>
            <a:pPr>
              <a:buFont typeface="Arial" pitchFamily="34" charset="0"/>
              <a:buChar char="•"/>
            </a:pPr>
            <a:r>
              <a:rPr lang="es-ES" b="1" dirty="0" smtClean="0">
                <a:solidFill>
                  <a:schemeClr val="accent5"/>
                </a:solidFill>
                <a:latin typeface="Arial" pitchFamily="34" charset="0"/>
                <a:cs typeface="Arial" pitchFamily="34" charset="0"/>
              </a:rPr>
              <a:t>SIN FIN</a:t>
            </a:r>
          </a:p>
        </p:txBody>
      </p:sp>
      <p:sp>
        <p:nvSpPr>
          <p:cNvPr id="11" name="1 Título"/>
          <p:cNvSpPr txBox="1">
            <a:spLocks/>
          </p:cNvSpPr>
          <p:nvPr/>
        </p:nvSpPr>
        <p:spPr>
          <a:xfrm>
            <a:off x="500034" y="5214950"/>
            <a:ext cx="2643206" cy="2071702"/>
          </a:xfrm>
          <a:prstGeom prst="rect">
            <a:avLst/>
          </a:prstGeom>
        </p:spPr>
        <p:txBody>
          <a:bodyPr vert="horz" lIns="91440" tIns="45720" rIns="91440" bIns="45720" rtlCol="0" anchor="ctr">
            <a:normAutofit/>
          </a:bodyPr>
          <a:lstStyle/>
          <a:p>
            <a:pPr algn="just"/>
            <a:r>
              <a:rPr lang="es-ES" dirty="0" err="1" smtClean="0">
                <a:solidFill>
                  <a:schemeClr val="bg1"/>
                </a:solidFill>
                <a:latin typeface="+mj-lt"/>
                <a:cs typeface="Arial" pitchFamily="34" charset="0"/>
              </a:rPr>
              <a:t>Softwares</a:t>
            </a:r>
            <a:r>
              <a:rPr lang="es-ES" dirty="0" smtClean="0">
                <a:solidFill>
                  <a:schemeClr val="bg1"/>
                </a:solidFill>
                <a:latin typeface="+mj-lt"/>
                <a:cs typeface="Arial" pitchFamily="34" charset="0"/>
              </a:rPr>
              <a:t> utilizados:</a:t>
            </a:r>
          </a:p>
          <a:p>
            <a:pPr algn="just"/>
            <a:r>
              <a:rPr lang="es-ES" dirty="0" err="1" smtClean="0">
                <a:solidFill>
                  <a:schemeClr val="bg1"/>
                </a:solidFill>
                <a:latin typeface="+mj-lt"/>
                <a:cs typeface="Arial" pitchFamily="34" charset="0"/>
              </a:rPr>
              <a:t>Cinema</a:t>
            </a:r>
            <a:r>
              <a:rPr lang="es-ES" dirty="0" smtClean="0">
                <a:solidFill>
                  <a:schemeClr val="bg1"/>
                </a:solidFill>
                <a:latin typeface="+mj-lt"/>
                <a:cs typeface="Arial" pitchFamily="34" charset="0"/>
              </a:rPr>
              <a:t> 4D R12</a:t>
            </a:r>
          </a:p>
          <a:p>
            <a:pPr algn="just"/>
            <a:r>
              <a:rPr lang="es-ES" dirty="0" err="1" smtClean="0">
                <a:solidFill>
                  <a:schemeClr val="bg1"/>
                </a:solidFill>
                <a:latin typeface="+mj-lt"/>
                <a:cs typeface="Arial" pitchFamily="34" charset="0"/>
              </a:rPr>
              <a:t>After</a:t>
            </a:r>
            <a:r>
              <a:rPr lang="es-ES" dirty="0" smtClean="0">
                <a:solidFill>
                  <a:schemeClr val="bg1"/>
                </a:solidFill>
                <a:latin typeface="+mj-lt"/>
                <a:cs typeface="Arial" pitchFamily="34" charset="0"/>
              </a:rPr>
              <a:t> </a:t>
            </a:r>
            <a:r>
              <a:rPr lang="es-ES" dirty="0" err="1" smtClean="0">
                <a:solidFill>
                  <a:schemeClr val="bg1"/>
                </a:solidFill>
                <a:latin typeface="+mj-lt"/>
                <a:cs typeface="Arial" pitchFamily="34" charset="0"/>
              </a:rPr>
              <a:t>Effects</a:t>
            </a:r>
            <a:endParaRPr lang="es-ES" dirty="0" smtClean="0">
              <a:solidFill>
                <a:schemeClr val="bg1"/>
              </a:solidFill>
              <a:latin typeface="+mj-lt"/>
              <a:cs typeface="Arial" pitchFamily="34" charset="0"/>
            </a:endParaRPr>
          </a:p>
          <a:p>
            <a:pPr algn="just"/>
            <a:endParaRPr lang="es-ES" dirty="0" smtClean="0">
              <a:solidFill>
                <a:schemeClr val="bg1"/>
              </a:solidFill>
              <a:latin typeface="Arial" pitchFamily="34" charset="0"/>
              <a:cs typeface="Arial"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24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pic>
        <p:nvPicPr>
          <p:cNvPr id="5" name="4 Imagen" descr="C:\Users\USER\Desktop\archivos yas tesis\variaciones\restrinciones\sin fin.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79422" y="714356"/>
            <a:ext cx="4259766" cy="556609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6" name="1 Título"/>
          <p:cNvSpPr txBox="1">
            <a:spLocks/>
          </p:cNvSpPr>
          <p:nvPr/>
        </p:nvSpPr>
        <p:spPr>
          <a:xfrm>
            <a:off x="500034" y="4786322"/>
            <a:ext cx="4000528" cy="1000132"/>
          </a:xfrm>
          <a:prstGeom prst="rect">
            <a:avLst/>
          </a:prstGeom>
        </p:spPr>
        <p:txBody>
          <a:bodyPr vert="horz" lIns="91440" tIns="45720" rIns="91440" bIns="45720" rtlCol="0" anchor="ctr">
            <a:normAutofit/>
          </a:bodyPr>
          <a:lstStyle/>
          <a:p>
            <a:r>
              <a:rPr lang="es-ES" b="1" dirty="0" smtClean="0">
                <a:solidFill>
                  <a:schemeClr val="accent5"/>
                </a:solidFill>
                <a:latin typeface="Arial" pitchFamily="34" charset="0"/>
                <a:cs typeface="Arial" pitchFamily="34" charset="0"/>
              </a:rPr>
              <a:t>PIEZA GRÁFICA</a:t>
            </a:r>
          </a:p>
          <a:p>
            <a:pPr>
              <a:buFont typeface="Arial" pitchFamily="34" charset="0"/>
              <a:buChar char="•"/>
            </a:pPr>
            <a:r>
              <a:rPr lang="es-ES" b="1" dirty="0" smtClean="0">
                <a:solidFill>
                  <a:schemeClr val="accent5"/>
                </a:solidFill>
                <a:latin typeface="Arial" pitchFamily="34" charset="0"/>
                <a:cs typeface="Arial" pitchFamily="34" charset="0"/>
              </a:rPr>
              <a:t>PROMOCIÓN</a:t>
            </a:r>
          </a:p>
        </p:txBody>
      </p:sp>
      <p:sp>
        <p:nvSpPr>
          <p:cNvPr id="7" name="1 Título"/>
          <p:cNvSpPr txBox="1">
            <a:spLocks/>
          </p:cNvSpPr>
          <p:nvPr/>
        </p:nvSpPr>
        <p:spPr>
          <a:xfrm>
            <a:off x="500034" y="5072074"/>
            <a:ext cx="3071834" cy="2071702"/>
          </a:xfrm>
          <a:prstGeom prst="rect">
            <a:avLst/>
          </a:prstGeom>
        </p:spPr>
        <p:txBody>
          <a:bodyPr vert="horz" lIns="91440" tIns="45720" rIns="91440" bIns="45720" rtlCol="0" anchor="ctr">
            <a:normAutofit/>
          </a:bodyPr>
          <a:lstStyle/>
          <a:p>
            <a:r>
              <a:rPr lang="es-ES" dirty="0" smtClean="0">
                <a:solidFill>
                  <a:schemeClr val="bg1"/>
                </a:solidFill>
              </a:rPr>
              <a:t>Causa intriga al televidente para que esté atento cuando salga al aire el nuevo proyecto.</a:t>
            </a:r>
            <a:endParaRPr lang="es-ES" b="1" dirty="0">
              <a:solidFill>
                <a:schemeClr val="bg1"/>
              </a:solidFill>
            </a:endParaRPr>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24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sp>
        <p:nvSpPr>
          <p:cNvPr id="5" name="4 Rectángulo"/>
          <p:cNvSpPr/>
          <p:nvPr/>
        </p:nvSpPr>
        <p:spPr>
          <a:xfrm>
            <a:off x="3643306" y="428604"/>
            <a:ext cx="5500694" cy="6215106"/>
          </a:xfrm>
          <a:prstGeom prst="rect">
            <a:avLst/>
          </a:prstGeom>
          <a:solidFill>
            <a:schemeClr val="tx1"/>
          </a:solidFill>
          <a:effectLst>
            <a:outerShdw blurRad="114300" dist="152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2">
                  <a:lumMod val="50000"/>
                </a:schemeClr>
              </a:solidFill>
            </a:endParaRPr>
          </a:p>
        </p:txBody>
      </p:sp>
      <p:pic>
        <p:nvPicPr>
          <p:cNvPr id="6" name="5 Imagen"/>
          <p:cNvPicPr/>
          <p:nvPr/>
        </p:nvPicPr>
        <p:blipFill rotWithShape="1">
          <a:blip r:embed="rId4" cstate="print">
            <a:extLst>
              <a:ext uri="{28A0092B-C50C-407E-A947-70E740481C1C}">
                <a14:useLocalDpi xmlns:a14="http://schemas.microsoft.com/office/drawing/2010/main" val="0"/>
              </a:ext>
            </a:extLst>
          </a:blip>
          <a:srcRect t="13821" r="47552" b="25123"/>
          <a:stretch/>
        </p:blipFill>
        <p:spPr bwMode="auto">
          <a:xfrm>
            <a:off x="3865755" y="889683"/>
            <a:ext cx="3724784" cy="2001376"/>
          </a:xfrm>
          <a:prstGeom prst="rect">
            <a:avLst/>
          </a:prstGeom>
          <a:ln>
            <a:noFill/>
          </a:ln>
          <a:extLst>
            <a:ext uri="{53640926-AAD7-44d8-BBD7-CCE9431645EC}">
              <a14:shadowObscured xmlns:a14="http://schemas.microsoft.com/office/drawing/2010/main"/>
            </a:ext>
          </a:extLst>
        </p:spPr>
      </p:pic>
      <p:pic>
        <p:nvPicPr>
          <p:cNvPr id="7" name="6 Imagen"/>
          <p:cNvPicPr/>
          <p:nvPr/>
        </p:nvPicPr>
        <p:blipFill rotWithShape="1">
          <a:blip r:embed="rId5" cstate="print"/>
          <a:srcRect l="854" t="3797" r="9759" b="15696"/>
          <a:stretch/>
        </p:blipFill>
        <p:spPr bwMode="auto">
          <a:xfrm>
            <a:off x="5187002" y="1819489"/>
            <a:ext cx="3528402" cy="1786675"/>
          </a:xfrm>
          <a:prstGeom prst="rect">
            <a:avLst/>
          </a:prstGeom>
          <a:ln>
            <a:noFill/>
          </a:ln>
          <a:extLst>
            <a:ext uri="{53640926-AAD7-44d8-BBD7-CCE9431645EC}">
              <a14:shadowObscured xmlns:a14="http://schemas.microsoft.com/office/drawing/2010/main"/>
            </a:ext>
          </a:extLst>
        </p:spPr>
      </p:pic>
      <p:pic>
        <p:nvPicPr>
          <p:cNvPr id="8" name="7 Imagen"/>
          <p:cNvPicPr/>
          <p:nvPr/>
        </p:nvPicPr>
        <p:blipFill rotWithShape="1">
          <a:blip r:embed="rId6"/>
          <a:srcRect l="-1" t="3798" r="5488" b="17468"/>
          <a:stretch/>
        </p:blipFill>
        <p:spPr bwMode="auto">
          <a:xfrm>
            <a:off x="3857590" y="3319687"/>
            <a:ext cx="3571930" cy="1672996"/>
          </a:xfrm>
          <a:prstGeom prst="rect">
            <a:avLst/>
          </a:prstGeom>
          <a:ln>
            <a:noFill/>
          </a:ln>
          <a:extLst>
            <a:ext uri="{53640926-AAD7-44d8-BBD7-CCE9431645EC}">
              <a14:shadowObscured xmlns:a14="http://schemas.microsoft.com/office/drawing/2010/main"/>
            </a:ext>
          </a:extLst>
        </p:spPr>
      </p:pic>
      <p:pic>
        <p:nvPicPr>
          <p:cNvPr id="9" name="8 Imagen"/>
          <p:cNvPicPr/>
          <p:nvPr/>
        </p:nvPicPr>
        <p:blipFill rotWithShape="1">
          <a:blip r:embed="rId7" cstate="print"/>
          <a:srcRect l="2846" t="2785" r="9901" b="17975"/>
          <a:stretch/>
        </p:blipFill>
        <p:spPr bwMode="auto">
          <a:xfrm>
            <a:off x="5143504" y="4605571"/>
            <a:ext cx="3571900" cy="1823825"/>
          </a:xfrm>
          <a:prstGeom prst="rect">
            <a:avLst/>
          </a:prstGeom>
          <a:ln>
            <a:noFill/>
          </a:ln>
          <a:extLst>
            <a:ext uri="{53640926-AAD7-44d8-BBD7-CCE9431645EC}">
              <a14:shadowObscured xmlns:a14="http://schemas.microsoft.com/office/drawing/2010/main"/>
            </a:ext>
          </a:extLst>
        </p:spPr>
      </p:pic>
      <p:sp>
        <p:nvSpPr>
          <p:cNvPr id="10" name="1 Título"/>
          <p:cNvSpPr txBox="1">
            <a:spLocks/>
          </p:cNvSpPr>
          <p:nvPr/>
        </p:nvSpPr>
        <p:spPr>
          <a:xfrm>
            <a:off x="500034" y="5214950"/>
            <a:ext cx="2643206" cy="2071702"/>
          </a:xfrm>
          <a:prstGeom prst="rect">
            <a:avLst/>
          </a:prstGeom>
        </p:spPr>
        <p:txBody>
          <a:bodyPr vert="horz" lIns="91440" tIns="45720" rIns="91440" bIns="45720" rtlCol="0" anchor="ctr">
            <a:normAutofit/>
          </a:bodyPr>
          <a:lstStyle/>
          <a:p>
            <a:pPr algn="just"/>
            <a:r>
              <a:rPr lang="es-ES" dirty="0" err="1" smtClean="0">
                <a:solidFill>
                  <a:schemeClr val="bg1"/>
                </a:solidFill>
                <a:latin typeface="+mj-lt"/>
                <a:cs typeface="Arial" pitchFamily="34" charset="0"/>
              </a:rPr>
              <a:t>Softwares</a:t>
            </a:r>
            <a:r>
              <a:rPr lang="es-ES" dirty="0" smtClean="0">
                <a:solidFill>
                  <a:schemeClr val="bg1"/>
                </a:solidFill>
                <a:latin typeface="+mj-lt"/>
                <a:cs typeface="Arial" pitchFamily="34" charset="0"/>
              </a:rPr>
              <a:t> utilizados:</a:t>
            </a:r>
          </a:p>
          <a:p>
            <a:pPr algn="just"/>
            <a:r>
              <a:rPr lang="es-ES" dirty="0" err="1" smtClean="0">
                <a:solidFill>
                  <a:schemeClr val="bg1"/>
                </a:solidFill>
                <a:latin typeface="+mj-lt"/>
                <a:cs typeface="Arial" pitchFamily="34" charset="0"/>
              </a:rPr>
              <a:t>Cinema</a:t>
            </a:r>
            <a:r>
              <a:rPr lang="es-ES" dirty="0" smtClean="0">
                <a:solidFill>
                  <a:schemeClr val="bg1"/>
                </a:solidFill>
                <a:latin typeface="+mj-lt"/>
                <a:cs typeface="Arial" pitchFamily="34" charset="0"/>
              </a:rPr>
              <a:t> 4D R12</a:t>
            </a:r>
          </a:p>
          <a:p>
            <a:pPr algn="just"/>
            <a:r>
              <a:rPr lang="es-ES" dirty="0" err="1" smtClean="0">
                <a:solidFill>
                  <a:schemeClr val="bg1"/>
                </a:solidFill>
                <a:latin typeface="+mj-lt"/>
                <a:cs typeface="Arial" pitchFamily="34" charset="0"/>
              </a:rPr>
              <a:t>After</a:t>
            </a:r>
            <a:r>
              <a:rPr lang="es-ES" dirty="0" smtClean="0">
                <a:solidFill>
                  <a:schemeClr val="bg1"/>
                </a:solidFill>
                <a:latin typeface="+mj-lt"/>
                <a:cs typeface="Arial" pitchFamily="34" charset="0"/>
              </a:rPr>
              <a:t> </a:t>
            </a:r>
            <a:r>
              <a:rPr lang="es-ES" dirty="0" err="1" smtClean="0">
                <a:solidFill>
                  <a:schemeClr val="bg1"/>
                </a:solidFill>
                <a:latin typeface="+mj-lt"/>
                <a:cs typeface="Arial" pitchFamily="34" charset="0"/>
              </a:rPr>
              <a:t>Effects</a:t>
            </a:r>
            <a:endParaRPr lang="es-ES" dirty="0" smtClean="0">
              <a:solidFill>
                <a:schemeClr val="bg1"/>
              </a:solidFill>
              <a:latin typeface="+mj-lt"/>
              <a:cs typeface="Arial" pitchFamily="34" charset="0"/>
            </a:endParaRPr>
          </a:p>
          <a:p>
            <a:pPr algn="just"/>
            <a:endParaRPr lang="es-ES" dirty="0" smtClean="0">
              <a:solidFill>
                <a:schemeClr val="bg1"/>
              </a:solidFill>
              <a:latin typeface="Arial" pitchFamily="34" charset="0"/>
              <a:cs typeface="Arial" pitchFamily="34" charset="0"/>
            </a:endParaRPr>
          </a:p>
        </p:txBody>
      </p:sp>
      <p:sp>
        <p:nvSpPr>
          <p:cNvPr id="11" name="1 Título"/>
          <p:cNvSpPr txBox="1">
            <a:spLocks/>
          </p:cNvSpPr>
          <p:nvPr/>
        </p:nvSpPr>
        <p:spPr>
          <a:xfrm>
            <a:off x="500034" y="4786322"/>
            <a:ext cx="4000528" cy="1000132"/>
          </a:xfrm>
          <a:prstGeom prst="rect">
            <a:avLst/>
          </a:prstGeom>
        </p:spPr>
        <p:txBody>
          <a:bodyPr vert="horz" lIns="91440" tIns="45720" rIns="91440" bIns="45720" rtlCol="0" anchor="ctr">
            <a:normAutofit/>
          </a:bodyPr>
          <a:lstStyle/>
          <a:p>
            <a:r>
              <a:rPr lang="es-ES" b="1" dirty="0" smtClean="0">
                <a:solidFill>
                  <a:schemeClr val="accent5"/>
                </a:solidFill>
                <a:latin typeface="Arial" pitchFamily="34" charset="0"/>
                <a:cs typeface="Arial" pitchFamily="34" charset="0"/>
              </a:rPr>
              <a:t>PIEZA GRÁFICA</a:t>
            </a:r>
          </a:p>
          <a:p>
            <a:pPr>
              <a:buFont typeface="Arial" pitchFamily="34" charset="0"/>
              <a:buChar char="•"/>
            </a:pPr>
            <a:r>
              <a:rPr lang="es-ES" b="1" dirty="0" smtClean="0">
                <a:solidFill>
                  <a:schemeClr val="accent5"/>
                </a:solidFill>
                <a:latin typeface="Arial" pitchFamily="34" charset="0"/>
                <a:cs typeface="Arial" pitchFamily="34" charset="0"/>
              </a:rPr>
              <a:t>PROMOCIÓN</a:t>
            </a:r>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24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pic>
        <p:nvPicPr>
          <p:cNvPr id="5" name="4 Imagen" descr="D:\archivos\Asignaturas de la U\proceso de graduacion\MANUAL LOBOS\MANUAL LOBOS\PRESUPUEST\2da correcion\P.jpg"/>
          <p:cNvPicPr/>
          <p:nvPr/>
        </p:nvPicPr>
        <p:blipFill rotWithShape="1">
          <a:blip r:embed="rId4" cstate="print">
            <a:extLst>
              <a:ext uri="{BEBA8EAE-BF5A-486C-A8C5-ECC9F3942E4B}">
                <a14:imgProps xmlns:a14="http://schemas.microsoft.com/office/drawing/2010/main">
                  <a14:imgLayer r:embed="rId5">
                    <a14:imgEffect>
                      <a14:brightnessContrast bright="-12000" contrast="-5000"/>
                    </a14:imgEffect>
                  </a14:imgLayer>
                </a14:imgProps>
              </a:ext>
              <a:ext uri="{28A0092B-C50C-407E-A947-70E740481C1C}">
                <a14:useLocalDpi xmlns:a14="http://schemas.microsoft.com/office/drawing/2010/main" val="0"/>
              </a:ext>
            </a:extLst>
          </a:blip>
          <a:srcRect t="7381" r="2593" b="5804"/>
          <a:stretch/>
        </p:blipFill>
        <p:spPr bwMode="auto">
          <a:xfrm>
            <a:off x="2792934" y="1357298"/>
            <a:ext cx="6099546" cy="357190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53640926-AAD7-44d8-BBD7-CCE9431645EC}">
              <a14:shadowObscured xmlns:a14="http://schemas.microsoft.com/office/drawing/2010/main"/>
            </a:ext>
          </a:extLst>
        </p:spPr>
      </p:pic>
      <p:sp>
        <p:nvSpPr>
          <p:cNvPr id="6" name="1 Título"/>
          <p:cNvSpPr txBox="1">
            <a:spLocks/>
          </p:cNvSpPr>
          <p:nvPr/>
        </p:nvSpPr>
        <p:spPr>
          <a:xfrm>
            <a:off x="500034" y="4714884"/>
            <a:ext cx="4000528" cy="1000132"/>
          </a:xfrm>
          <a:prstGeom prst="rect">
            <a:avLst/>
          </a:prstGeom>
        </p:spPr>
        <p:txBody>
          <a:bodyPr vert="horz" lIns="91440" tIns="45720" rIns="91440" bIns="45720" rtlCol="0" anchor="ctr">
            <a:normAutofit/>
          </a:bodyPr>
          <a:lstStyle/>
          <a:p>
            <a:r>
              <a:rPr lang="es-ES" b="1" dirty="0" smtClean="0">
                <a:solidFill>
                  <a:schemeClr val="accent5"/>
                </a:solidFill>
                <a:latin typeface="Arial" pitchFamily="34" charset="0"/>
                <a:cs typeface="Arial" pitchFamily="34" charset="0"/>
              </a:rPr>
              <a:t>PIEZA GRÁFICA</a:t>
            </a:r>
          </a:p>
          <a:p>
            <a:pPr>
              <a:buFont typeface="Arial" pitchFamily="34" charset="0"/>
              <a:buChar char="•"/>
            </a:pPr>
            <a:r>
              <a:rPr lang="es-ES" b="1" dirty="0" smtClean="0">
                <a:solidFill>
                  <a:schemeClr val="accent5"/>
                </a:solidFill>
                <a:latin typeface="Arial" pitchFamily="34" charset="0"/>
                <a:cs typeface="Arial" pitchFamily="34" charset="0"/>
              </a:rPr>
              <a:t>PANTALLA DIVIDIDA</a:t>
            </a:r>
          </a:p>
        </p:txBody>
      </p:sp>
      <p:sp>
        <p:nvSpPr>
          <p:cNvPr id="7" name="1 Título"/>
          <p:cNvSpPr txBox="1">
            <a:spLocks/>
          </p:cNvSpPr>
          <p:nvPr/>
        </p:nvSpPr>
        <p:spPr>
          <a:xfrm>
            <a:off x="500034" y="5072074"/>
            <a:ext cx="3071834" cy="2071702"/>
          </a:xfrm>
          <a:prstGeom prst="rect">
            <a:avLst/>
          </a:prstGeom>
        </p:spPr>
        <p:txBody>
          <a:bodyPr vert="horz" lIns="91440" tIns="45720" rIns="91440" bIns="45720" rtlCol="0" anchor="ctr">
            <a:normAutofit/>
          </a:bodyPr>
          <a:lstStyle/>
          <a:p>
            <a:r>
              <a:rPr lang="es-ES" dirty="0" smtClean="0">
                <a:solidFill>
                  <a:schemeClr val="bg1"/>
                </a:solidFill>
              </a:rPr>
              <a:t>Usado para separar un ambiente de otro, ver a los presentadores ya sea desde estudios a exteriores. </a:t>
            </a:r>
            <a:endParaRPr lang="es-ES" dirty="0">
              <a:solidFill>
                <a:schemeClr val="bg1"/>
              </a:solidFill>
            </a:endParaRPr>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24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sp>
        <p:nvSpPr>
          <p:cNvPr id="9" name="8 Rectángulo"/>
          <p:cNvSpPr/>
          <p:nvPr/>
        </p:nvSpPr>
        <p:spPr>
          <a:xfrm>
            <a:off x="3643306" y="428604"/>
            <a:ext cx="5500694" cy="6215106"/>
          </a:xfrm>
          <a:prstGeom prst="rect">
            <a:avLst/>
          </a:prstGeom>
          <a:solidFill>
            <a:schemeClr val="tx1"/>
          </a:solidFill>
          <a:effectLst>
            <a:outerShdw blurRad="101600" dist="165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2">
                  <a:lumMod val="50000"/>
                </a:schemeClr>
              </a:solidFill>
            </a:endParaRPr>
          </a:p>
        </p:txBody>
      </p:sp>
      <p:pic>
        <p:nvPicPr>
          <p:cNvPr id="6" name="5 Imagen" descr="C:\Users\USER\Desktop\1.jpg"/>
          <p:cNvPicPr/>
          <p:nvPr/>
        </p:nvPicPr>
        <p:blipFill rotWithShape="1">
          <a:blip r:embed="rId4" cstate="print">
            <a:extLst>
              <a:ext uri="{28A0092B-C50C-407E-A947-70E740481C1C}">
                <a14:useLocalDpi xmlns:a14="http://schemas.microsoft.com/office/drawing/2010/main" val="0"/>
              </a:ext>
            </a:extLst>
          </a:blip>
          <a:srcRect t="3143" r="2006" b="11020"/>
          <a:stretch/>
        </p:blipFill>
        <p:spPr bwMode="auto">
          <a:xfrm>
            <a:off x="3857802" y="625884"/>
            <a:ext cx="3906656" cy="1720442"/>
          </a:xfrm>
          <a:prstGeom prst="rect">
            <a:avLst/>
          </a:prstGeom>
          <a:noFill/>
          <a:ln>
            <a:noFill/>
          </a:ln>
          <a:extLst>
            <a:ext uri="{53640926-AAD7-44d8-BBD7-CCE9431645EC}">
              <a14:shadowObscured xmlns:a14="http://schemas.microsoft.com/office/drawing/2010/main"/>
            </a:ext>
          </a:extLst>
        </p:spPr>
      </p:pic>
      <p:pic>
        <p:nvPicPr>
          <p:cNvPr id="8" name="7 Imagen"/>
          <p:cNvPicPr/>
          <p:nvPr/>
        </p:nvPicPr>
        <p:blipFill rotWithShape="1">
          <a:blip r:embed="rId5"/>
          <a:srcRect l="1" t="5252" r="29055" b="18858"/>
          <a:stretch/>
        </p:blipFill>
        <p:spPr bwMode="auto">
          <a:xfrm>
            <a:off x="3978244" y="4418986"/>
            <a:ext cx="3461579" cy="2081847"/>
          </a:xfrm>
          <a:prstGeom prst="rect">
            <a:avLst/>
          </a:prstGeom>
          <a:ln>
            <a:noFill/>
          </a:ln>
          <a:extLst>
            <a:ext uri="{53640926-AAD7-44d8-BBD7-CCE9431645EC}">
              <a14:shadowObscured xmlns:a14="http://schemas.microsoft.com/office/drawing/2010/main"/>
            </a:ext>
          </a:extLst>
        </p:spPr>
      </p:pic>
      <p:pic>
        <p:nvPicPr>
          <p:cNvPr id="5" name="4 Imagen"/>
          <p:cNvPicPr/>
          <p:nvPr/>
        </p:nvPicPr>
        <p:blipFill rotWithShape="1">
          <a:blip r:embed="rId6" cstate="print"/>
          <a:srcRect t="2824" r="1235" b="6206"/>
          <a:stretch/>
        </p:blipFill>
        <p:spPr bwMode="auto">
          <a:xfrm>
            <a:off x="4573252" y="2360628"/>
            <a:ext cx="3856400" cy="1997065"/>
          </a:xfrm>
          <a:prstGeom prst="rect">
            <a:avLst/>
          </a:prstGeom>
          <a:ln>
            <a:noFill/>
          </a:ln>
          <a:extLst>
            <a:ext uri="{53640926-AAD7-44d8-BBD7-CCE9431645EC}">
              <a14:shadowObscured xmlns:a14="http://schemas.microsoft.com/office/drawing/2010/main"/>
            </a:ext>
          </a:extLst>
        </p:spPr>
      </p:pic>
      <p:sp>
        <p:nvSpPr>
          <p:cNvPr id="7" name="1 Título"/>
          <p:cNvSpPr txBox="1">
            <a:spLocks/>
          </p:cNvSpPr>
          <p:nvPr/>
        </p:nvSpPr>
        <p:spPr>
          <a:xfrm>
            <a:off x="500034" y="4786322"/>
            <a:ext cx="4000528" cy="1000132"/>
          </a:xfrm>
          <a:prstGeom prst="rect">
            <a:avLst/>
          </a:prstGeom>
        </p:spPr>
        <p:txBody>
          <a:bodyPr vert="horz" lIns="91440" tIns="45720" rIns="91440" bIns="45720" rtlCol="0" anchor="ctr">
            <a:normAutofit/>
          </a:bodyPr>
          <a:lstStyle/>
          <a:p>
            <a:r>
              <a:rPr lang="es-ES" b="1" dirty="0" smtClean="0">
                <a:solidFill>
                  <a:schemeClr val="accent5"/>
                </a:solidFill>
                <a:latin typeface="Arial" pitchFamily="34" charset="0"/>
                <a:cs typeface="Arial" pitchFamily="34" charset="0"/>
              </a:rPr>
              <a:t>PIEZA GRÁFICA</a:t>
            </a:r>
          </a:p>
          <a:p>
            <a:pPr>
              <a:buFont typeface="Arial" pitchFamily="34" charset="0"/>
              <a:buChar char="•"/>
            </a:pPr>
            <a:r>
              <a:rPr lang="es-ES" b="1" dirty="0" smtClean="0">
                <a:solidFill>
                  <a:schemeClr val="accent5"/>
                </a:solidFill>
                <a:latin typeface="Arial" pitchFamily="34" charset="0"/>
                <a:cs typeface="Arial" pitchFamily="34" charset="0"/>
              </a:rPr>
              <a:t>PANTALLA DIVIDIDA</a:t>
            </a:r>
          </a:p>
        </p:txBody>
      </p:sp>
      <p:sp>
        <p:nvSpPr>
          <p:cNvPr id="11" name="1 Título"/>
          <p:cNvSpPr txBox="1">
            <a:spLocks/>
          </p:cNvSpPr>
          <p:nvPr/>
        </p:nvSpPr>
        <p:spPr>
          <a:xfrm>
            <a:off x="500034" y="5214950"/>
            <a:ext cx="2643206" cy="2071702"/>
          </a:xfrm>
          <a:prstGeom prst="rect">
            <a:avLst/>
          </a:prstGeom>
        </p:spPr>
        <p:txBody>
          <a:bodyPr vert="horz" lIns="91440" tIns="45720" rIns="91440" bIns="45720" rtlCol="0" anchor="ctr">
            <a:normAutofit/>
          </a:bodyPr>
          <a:lstStyle/>
          <a:p>
            <a:pPr algn="just"/>
            <a:r>
              <a:rPr lang="es-ES" dirty="0" err="1" smtClean="0">
                <a:solidFill>
                  <a:schemeClr val="bg1"/>
                </a:solidFill>
                <a:latin typeface="+mj-lt"/>
                <a:cs typeface="Arial" pitchFamily="34" charset="0"/>
              </a:rPr>
              <a:t>Softwares</a:t>
            </a:r>
            <a:r>
              <a:rPr lang="es-ES" dirty="0" smtClean="0">
                <a:solidFill>
                  <a:schemeClr val="bg1"/>
                </a:solidFill>
                <a:latin typeface="+mj-lt"/>
                <a:cs typeface="Arial" pitchFamily="34" charset="0"/>
              </a:rPr>
              <a:t> utilizados:</a:t>
            </a:r>
          </a:p>
          <a:p>
            <a:pPr algn="just"/>
            <a:r>
              <a:rPr lang="es-ES" dirty="0" err="1" smtClean="0">
                <a:solidFill>
                  <a:schemeClr val="bg1"/>
                </a:solidFill>
                <a:latin typeface="+mj-lt"/>
                <a:cs typeface="Arial" pitchFamily="34" charset="0"/>
              </a:rPr>
              <a:t>Cinema</a:t>
            </a:r>
            <a:r>
              <a:rPr lang="es-ES" dirty="0" smtClean="0">
                <a:solidFill>
                  <a:schemeClr val="bg1"/>
                </a:solidFill>
                <a:latin typeface="+mj-lt"/>
                <a:cs typeface="Arial" pitchFamily="34" charset="0"/>
              </a:rPr>
              <a:t> 4D R12</a:t>
            </a:r>
          </a:p>
          <a:p>
            <a:pPr algn="just"/>
            <a:r>
              <a:rPr lang="es-ES" dirty="0" err="1" smtClean="0">
                <a:solidFill>
                  <a:schemeClr val="bg1"/>
                </a:solidFill>
                <a:latin typeface="+mj-lt"/>
                <a:cs typeface="Arial" pitchFamily="34" charset="0"/>
              </a:rPr>
              <a:t>After</a:t>
            </a:r>
            <a:r>
              <a:rPr lang="es-ES" dirty="0" smtClean="0">
                <a:solidFill>
                  <a:schemeClr val="bg1"/>
                </a:solidFill>
                <a:latin typeface="+mj-lt"/>
                <a:cs typeface="Arial" pitchFamily="34" charset="0"/>
              </a:rPr>
              <a:t> </a:t>
            </a:r>
            <a:r>
              <a:rPr lang="es-ES" dirty="0" err="1" smtClean="0">
                <a:solidFill>
                  <a:schemeClr val="bg1"/>
                </a:solidFill>
                <a:latin typeface="+mj-lt"/>
                <a:cs typeface="Arial" pitchFamily="34" charset="0"/>
              </a:rPr>
              <a:t>Effects</a:t>
            </a:r>
            <a:endParaRPr lang="es-ES" dirty="0" smtClean="0">
              <a:solidFill>
                <a:schemeClr val="bg1"/>
              </a:solidFill>
              <a:latin typeface="+mj-lt"/>
              <a:cs typeface="Arial" pitchFamily="34" charset="0"/>
            </a:endParaRPr>
          </a:p>
          <a:p>
            <a:pPr algn="just"/>
            <a:endParaRPr lang="es-ES" dirty="0" smtClean="0">
              <a:solidFill>
                <a:schemeClr val="bg1"/>
              </a:solidFill>
              <a:latin typeface="Arial" pitchFamily="34" charset="0"/>
              <a:cs typeface="Arial"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24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pic>
        <p:nvPicPr>
          <p:cNvPr id="5" name="4 Imagen"/>
          <p:cNvPicPr/>
          <p:nvPr/>
        </p:nvPicPr>
        <p:blipFill rotWithShape="1">
          <a:blip r:embed="rId4"/>
          <a:srcRect l="39101" t="13897" r="27042" b="25045"/>
          <a:stretch/>
        </p:blipFill>
        <p:spPr bwMode="auto">
          <a:xfrm>
            <a:off x="4357686" y="1214422"/>
            <a:ext cx="4643470" cy="4714908"/>
          </a:xfrm>
          <a:prstGeom prst="rect">
            <a:avLst/>
          </a:prstGeom>
          <a:ln>
            <a:noFill/>
          </a:ln>
          <a:effectLst>
            <a:outerShdw blurRad="152400" dist="152400" dir="10800000" algn="r" rotWithShape="0">
              <a:prstClr val="black">
                <a:alpha val="50000"/>
              </a:prstClr>
            </a:outerShdw>
          </a:effectLst>
          <a:extLst>
            <a:ext uri="{53640926-AAD7-44d8-BBD7-CCE9431645EC}">
              <a14:shadowObscured xmlns:a14="http://schemas.microsoft.com/office/drawing/2010/main"/>
            </a:ext>
          </a:extLst>
        </p:spPr>
      </p:pic>
      <p:sp>
        <p:nvSpPr>
          <p:cNvPr id="6" name="1 Título"/>
          <p:cNvSpPr txBox="1">
            <a:spLocks/>
          </p:cNvSpPr>
          <p:nvPr/>
        </p:nvSpPr>
        <p:spPr>
          <a:xfrm>
            <a:off x="500034" y="4786322"/>
            <a:ext cx="4000528" cy="1000132"/>
          </a:xfrm>
          <a:prstGeom prst="rect">
            <a:avLst/>
          </a:prstGeom>
        </p:spPr>
        <p:txBody>
          <a:bodyPr vert="horz" lIns="91440" tIns="45720" rIns="91440" bIns="45720" rtlCol="0" anchor="ctr">
            <a:normAutofit/>
          </a:bodyPr>
          <a:lstStyle/>
          <a:p>
            <a:r>
              <a:rPr lang="es-ES" b="1" dirty="0" smtClean="0">
                <a:solidFill>
                  <a:schemeClr val="accent5"/>
                </a:solidFill>
                <a:latin typeface="Arial" pitchFamily="34" charset="0"/>
                <a:cs typeface="Arial" pitchFamily="34" charset="0"/>
              </a:rPr>
              <a:t>PIEZA GRÁFICA</a:t>
            </a:r>
          </a:p>
          <a:p>
            <a:r>
              <a:rPr lang="es-ES" b="1" dirty="0" smtClean="0">
                <a:solidFill>
                  <a:schemeClr val="accent5"/>
                </a:solidFill>
                <a:latin typeface="Arial" pitchFamily="34" charset="0"/>
                <a:cs typeface="Arial" pitchFamily="34" charset="0"/>
              </a:rPr>
              <a:t>MARCA DE AGUA</a:t>
            </a:r>
          </a:p>
        </p:txBody>
      </p:sp>
      <p:sp>
        <p:nvSpPr>
          <p:cNvPr id="7" name="1 Título"/>
          <p:cNvSpPr txBox="1">
            <a:spLocks/>
          </p:cNvSpPr>
          <p:nvPr/>
        </p:nvSpPr>
        <p:spPr>
          <a:xfrm>
            <a:off x="500034" y="5072074"/>
            <a:ext cx="3071834" cy="2071702"/>
          </a:xfrm>
          <a:prstGeom prst="rect">
            <a:avLst/>
          </a:prstGeom>
        </p:spPr>
        <p:txBody>
          <a:bodyPr vert="horz" lIns="91440" tIns="45720" rIns="91440" bIns="45720" rtlCol="0" anchor="ctr">
            <a:normAutofit/>
          </a:bodyPr>
          <a:lstStyle/>
          <a:p>
            <a:r>
              <a:rPr lang="es-ES" dirty="0" smtClean="0">
                <a:solidFill>
                  <a:schemeClr val="bg1"/>
                </a:solidFill>
              </a:rPr>
              <a:t>Se basa en mostrar el </a:t>
            </a:r>
            <a:r>
              <a:rPr lang="es-ES" dirty="0" err="1" smtClean="0">
                <a:solidFill>
                  <a:schemeClr val="bg1"/>
                </a:solidFill>
              </a:rPr>
              <a:t>iconotipo</a:t>
            </a:r>
            <a:r>
              <a:rPr lang="es-ES" dirty="0" smtClean="0">
                <a:solidFill>
                  <a:schemeClr val="bg1"/>
                </a:solidFill>
              </a:rPr>
              <a:t> del programa televisivo en transparencia.</a:t>
            </a:r>
            <a:endParaRPr lang="es-ES" dirty="0">
              <a:solidFill>
                <a:schemeClr val="bg1"/>
              </a:solidFill>
            </a:endParaRPr>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24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sp>
        <p:nvSpPr>
          <p:cNvPr id="5" name="4 Rectángulo"/>
          <p:cNvSpPr/>
          <p:nvPr/>
        </p:nvSpPr>
        <p:spPr>
          <a:xfrm>
            <a:off x="3643306" y="428604"/>
            <a:ext cx="5500694" cy="6215106"/>
          </a:xfrm>
          <a:prstGeom prst="rect">
            <a:avLst/>
          </a:prstGeom>
          <a:solidFill>
            <a:schemeClr val="tx1"/>
          </a:solidFill>
          <a:effectLst>
            <a:outerShdw blurRad="152400" dist="152400" dir="8100000" algn="tr" rotWithShape="0">
              <a:prstClr val="black">
                <a:alpha val="6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2">
                  <a:lumMod val="50000"/>
                </a:schemeClr>
              </a:solidFill>
            </a:endParaRPr>
          </a:p>
        </p:txBody>
      </p:sp>
      <p:pic>
        <p:nvPicPr>
          <p:cNvPr id="7" name="6 Imagen"/>
          <p:cNvPicPr/>
          <p:nvPr/>
        </p:nvPicPr>
        <p:blipFill rotWithShape="1">
          <a:blip r:embed="rId4"/>
          <a:srcRect t="-2477" r="18949" b="23779"/>
          <a:stretch/>
        </p:blipFill>
        <p:spPr bwMode="auto">
          <a:xfrm>
            <a:off x="3929058" y="503148"/>
            <a:ext cx="3416601" cy="2049960"/>
          </a:xfrm>
          <a:prstGeom prst="rect">
            <a:avLst/>
          </a:prstGeom>
          <a:ln>
            <a:noFill/>
          </a:ln>
          <a:extLst>
            <a:ext uri="{53640926-AAD7-44d8-BBD7-CCE9431645EC}">
              <a14:shadowObscured xmlns:a14="http://schemas.microsoft.com/office/drawing/2010/main"/>
            </a:ext>
          </a:extLst>
        </p:spPr>
      </p:pic>
      <p:pic>
        <p:nvPicPr>
          <p:cNvPr id="6" name="5 Imagen"/>
          <p:cNvPicPr/>
          <p:nvPr/>
        </p:nvPicPr>
        <p:blipFill rotWithShape="1">
          <a:blip r:embed="rId5" cstate="print"/>
          <a:srcRect l="-158" t="2696" r="5572" b="19214"/>
          <a:stretch/>
        </p:blipFill>
        <p:spPr bwMode="auto">
          <a:xfrm>
            <a:off x="5286380" y="1789032"/>
            <a:ext cx="3340533" cy="1708300"/>
          </a:xfrm>
          <a:prstGeom prst="rect">
            <a:avLst/>
          </a:prstGeom>
          <a:ln>
            <a:noFill/>
          </a:ln>
          <a:effectLst>
            <a:outerShdw blurRad="50800" dist="63500" dir="8100000" algn="tr" rotWithShape="0">
              <a:prstClr val="black">
                <a:alpha val="63000"/>
              </a:prstClr>
            </a:outerShdw>
          </a:effectLst>
          <a:extLst>
            <a:ext uri="{53640926-AAD7-44d8-BBD7-CCE9431645EC}">
              <a14:shadowObscured xmlns:a14="http://schemas.microsoft.com/office/drawing/2010/main"/>
            </a:ext>
          </a:extLst>
        </p:spPr>
      </p:pic>
      <p:pic>
        <p:nvPicPr>
          <p:cNvPr id="8" name="7 Imagen"/>
          <p:cNvPicPr/>
          <p:nvPr/>
        </p:nvPicPr>
        <p:blipFill rotWithShape="1">
          <a:blip r:embed="rId6"/>
          <a:srcRect l="4683" t="8705" r="30642" b="23630"/>
          <a:stretch/>
        </p:blipFill>
        <p:spPr bwMode="auto">
          <a:xfrm>
            <a:off x="3929058" y="3289230"/>
            <a:ext cx="3484932" cy="2049960"/>
          </a:xfrm>
          <a:prstGeom prst="rect">
            <a:avLst/>
          </a:prstGeom>
          <a:ln>
            <a:noFill/>
          </a:ln>
          <a:effectLst>
            <a:outerShdw blurRad="50800" dist="38100" dir="16200000" rotWithShape="0">
              <a:prstClr val="black">
                <a:alpha val="40000"/>
              </a:prstClr>
            </a:outerShdw>
          </a:effectLst>
          <a:extLst>
            <a:ext uri="{53640926-AAD7-44d8-BBD7-CCE9431645EC}">
              <a14:shadowObscured xmlns:a14="http://schemas.microsoft.com/office/drawing/2010/main"/>
            </a:ext>
          </a:extLst>
        </p:spPr>
      </p:pic>
      <p:pic>
        <p:nvPicPr>
          <p:cNvPr id="9" name="8 Imagen"/>
          <p:cNvPicPr/>
          <p:nvPr/>
        </p:nvPicPr>
        <p:blipFill rotWithShape="1">
          <a:blip r:embed="rId7"/>
          <a:srcRect l="28219" t="8469" r="31041" b="53724"/>
          <a:stretch/>
        </p:blipFill>
        <p:spPr bwMode="auto">
          <a:xfrm>
            <a:off x="5500694" y="4860866"/>
            <a:ext cx="3143272" cy="1639968"/>
          </a:xfrm>
          <a:prstGeom prst="rect">
            <a:avLst/>
          </a:prstGeom>
          <a:ln>
            <a:noFill/>
          </a:ln>
          <a:extLst>
            <a:ext uri="{53640926-AAD7-44d8-BBD7-CCE9431645EC}">
              <a14:shadowObscured xmlns:a14="http://schemas.microsoft.com/office/drawing/2010/main"/>
            </a:ext>
          </a:extLst>
        </p:spPr>
      </p:pic>
      <p:sp>
        <p:nvSpPr>
          <p:cNvPr id="10" name="1 Título"/>
          <p:cNvSpPr txBox="1">
            <a:spLocks/>
          </p:cNvSpPr>
          <p:nvPr/>
        </p:nvSpPr>
        <p:spPr>
          <a:xfrm>
            <a:off x="500034" y="4786322"/>
            <a:ext cx="4000528" cy="1000132"/>
          </a:xfrm>
          <a:prstGeom prst="rect">
            <a:avLst/>
          </a:prstGeom>
        </p:spPr>
        <p:txBody>
          <a:bodyPr vert="horz" lIns="91440" tIns="45720" rIns="91440" bIns="45720" rtlCol="0" anchor="ctr">
            <a:normAutofit/>
          </a:bodyPr>
          <a:lstStyle/>
          <a:p>
            <a:r>
              <a:rPr lang="es-ES" b="1" dirty="0" smtClean="0">
                <a:solidFill>
                  <a:schemeClr val="accent5"/>
                </a:solidFill>
                <a:latin typeface="Arial" pitchFamily="34" charset="0"/>
                <a:cs typeface="Arial" pitchFamily="34" charset="0"/>
              </a:rPr>
              <a:t>PIEZA GRÁFICA</a:t>
            </a:r>
          </a:p>
          <a:p>
            <a:r>
              <a:rPr lang="es-ES" b="1" dirty="0" smtClean="0">
                <a:solidFill>
                  <a:schemeClr val="accent5"/>
                </a:solidFill>
                <a:latin typeface="Arial" pitchFamily="34" charset="0"/>
                <a:cs typeface="Arial" pitchFamily="34" charset="0"/>
              </a:rPr>
              <a:t>MARCA DE AGUA</a:t>
            </a:r>
          </a:p>
        </p:txBody>
      </p:sp>
      <p:sp>
        <p:nvSpPr>
          <p:cNvPr id="11" name="1 Título"/>
          <p:cNvSpPr txBox="1">
            <a:spLocks/>
          </p:cNvSpPr>
          <p:nvPr/>
        </p:nvSpPr>
        <p:spPr>
          <a:xfrm>
            <a:off x="500034" y="5214950"/>
            <a:ext cx="2643206" cy="2071702"/>
          </a:xfrm>
          <a:prstGeom prst="rect">
            <a:avLst/>
          </a:prstGeom>
        </p:spPr>
        <p:txBody>
          <a:bodyPr vert="horz" lIns="91440" tIns="45720" rIns="91440" bIns="45720" rtlCol="0" anchor="ctr">
            <a:normAutofit/>
          </a:bodyPr>
          <a:lstStyle/>
          <a:p>
            <a:pPr algn="just"/>
            <a:r>
              <a:rPr lang="es-ES" dirty="0" err="1" smtClean="0">
                <a:solidFill>
                  <a:schemeClr val="bg1"/>
                </a:solidFill>
                <a:latin typeface="+mj-lt"/>
                <a:cs typeface="Arial" pitchFamily="34" charset="0"/>
              </a:rPr>
              <a:t>Softwares</a:t>
            </a:r>
            <a:r>
              <a:rPr lang="es-ES" dirty="0" smtClean="0">
                <a:solidFill>
                  <a:schemeClr val="bg1"/>
                </a:solidFill>
                <a:latin typeface="+mj-lt"/>
                <a:cs typeface="Arial" pitchFamily="34" charset="0"/>
              </a:rPr>
              <a:t> utilizados:</a:t>
            </a:r>
          </a:p>
          <a:p>
            <a:pPr algn="just"/>
            <a:r>
              <a:rPr lang="es-ES" dirty="0" err="1" smtClean="0">
                <a:solidFill>
                  <a:schemeClr val="bg1"/>
                </a:solidFill>
                <a:latin typeface="+mj-lt"/>
                <a:cs typeface="Arial" pitchFamily="34" charset="0"/>
              </a:rPr>
              <a:t>Cinema</a:t>
            </a:r>
            <a:r>
              <a:rPr lang="es-ES" dirty="0" smtClean="0">
                <a:solidFill>
                  <a:schemeClr val="bg1"/>
                </a:solidFill>
                <a:latin typeface="+mj-lt"/>
                <a:cs typeface="Arial" pitchFamily="34" charset="0"/>
              </a:rPr>
              <a:t> 4D R12</a:t>
            </a:r>
          </a:p>
          <a:p>
            <a:pPr algn="just"/>
            <a:r>
              <a:rPr lang="es-ES" dirty="0" err="1" smtClean="0">
                <a:solidFill>
                  <a:schemeClr val="bg1"/>
                </a:solidFill>
                <a:latin typeface="+mj-lt"/>
                <a:cs typeface="Arial" pitchFamily="34" charset="0"/>
              </a:rPr>
              <a:t>After</a:t>
            </a:r>
            <a:r>
              <a:rPr lang="es-ES" dirty="0" smtClean="0">
                <a:solidFill>
                  <a:schemeClr val="bg1"/>
                </a:solidFill>
                <a:latin typeface="+mj-lt"/>
                <a:cs typeface="Arial" pitchFamily="34" charset="0"/>
              </a:rPr>
              <a:t> </a:t>
            </a:r>
            <a:r>
              <a:rPr lang="es-ES" dirty="0" err="1" smtClean="0">
                <a:solidFill>
                  <a:schemeClr val="bg1"/>
                </a:solidFill>
                <a:latin typeface="+mj-lt"/>
                <a:cs typeface="Arial" pitchFamily="34" charset="0"/>
              </a:rPr>
              <a:t>Effects</a:t>
            </a:r>
            <a:endParaRPr lang="es-ES" dirty="0" smtClean="0">
              <a:solidFill>
                <a:schemeClr val="bg1"/>
              </a:solidFill>
              <a:latin typeface="+mj-lt"/>
              <a:cs typeface="Arial" pitchFamily="34" charset="0"/>
            </a:endParaRPr>
          </a:p>
          <a:p>
            <a:pPr algn="just"/>
            <a:endParaRPr lang="es-ES" dirty="0" smtClean="0">
              <a:solidFill>
                <a:schemeClr val="bg1"/>
              </a:solidFill>
              <a:latin typeface="Arial" pitchFamily="34" charset="0"/>
              <a:cs typeface="Arial"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24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pic>
        <p:nvPicPr>
          <p:cNvPr id="7" name="6 Imagen"/>
          <p:cNvPicPr/>
          <p:nvPr/>
        </p:nvPicPr>
        <p:blipFill rotWithShape="1">
          <a:blip r:embed="rId4" cstate="print"/>
          <a:srcRect l="11720" t="12123" r="25432" b="22357"/>
          <a:stretch/>
        </p:blipFill>
        <p:spPr bwMode="auto">
          <a:xfrm>
            <a:off x="4643438" y="928670"/>
            <a:ext cx="3894693" cy="2286016"/>
          </a:xfrm>
          <a:prstGeom prst="rect">
            <a:avLst/>
          </a:prstGeom>
          <a:ln>
            <a:noFill/>
          </a:ln>
          <a:effectLst>
            <a:outerShdw blurRad="152400" dist="152400" dir="8100000" algn="tr" rotWithShape="0">
              <a:prstClr val="black">
                <a:alpha val="40000"/>
              </a:prstClr>
            </a:outerShdw>
            <a:softEdge rad="31750"/>
          </a:effectLst>
          <a:extLst>
            <a:ext uri="{53640926-AAD7-44d8-BBD7-CCE9431645EC}">
              <a14:shadowObscured xmlns:a14="http://schemas.microsoft.com/office/drawing/2010/main"/>
            </a:ext>
          </a:extLst>
        </p:spPr>
      </p:pic>
      <p:pic>
        <p:nvPicPr>
          <p:cNvPr id="8" name="7 Imagen"/>
          <p:cNvPicPr/>
          <p:nvPr/>
        </p:nvPicPr>
        <p:blipFill rotWithShape="1">
          <a:blip r:embed="rId5"/>
          <a:srcRect l="10361" t="4532" r="26621" b="19940"/>
          <a:stretch/>
        </p:blipFill>
        <p:spPr bwMode="auto">
          <a:xfrm>
            <a:off x="4643438" y="3500438"/>
            <a:ext cx="3922514" cy="2643206"/>
          </a:xfrm>
          <a:prstGeom prst="rect">
            <a:avLst/>
          </a:prstGeom>
          <a:ln>
            <a:noFill/>
          </a:ln>
          <a:effectLst>
            <a:outerShdw blurRad="152400" dist="152400" dir="8100000" algn="tr" rotWithShape="0">
              <a:prstClr val="black">
                <a:alpha val="40000"/>
              </a:prstClr>
            </a:outerShdw>
            <a:softEdge rad="31750"/>
          </a:effectLst>
          <a:extLst>
            <a:ext uri="{53640926-AAD7-44d8-BBD7-CCE9431645EC}">
              <a14:shadowObscured xmlns:a14="http://schemas.microsoft.com/office/drawing/2010/main"/>
            </a:ext>
          </a:extLst>
        </p:spPr>
      </p:pic>
      <p:sp>
        <p:nvSpPr>
          <p:cNvPr id="9" name="1 Título"/>
          <p:cNvSpPr txBox="1">
            <a:spLocks/>
          </p:cNvSpPr>
          <p:nvPr/>
        </p:nvSpPr>
        <p:spPr>
          <a:xfrm>
            <a:off x="500034" y="4786322"/>
            <a:ext cx="4000528" cy="1000132"/>
          </a:xfrm>
          <a:prstGeom prst="rect">
            <a:avLst/>
          </a:prstGeom>
        </p:spPr>
        <p:txBody>
          <a:bodyPr vert="horz" lIns="91440" tIns="45720" rIns="91440" bIns="45720" rtlCol="0" anchor="ctr">
            <a:normAutofit/>
          </a:bodyPr>
          <a:lstStyle/>
          <a:p>
            <a:r>
              <a:rPr lang="es-ES" b="1" dirty="0" smtClean="0">
                <a:solidFill>
                  <a:schemeClr val="accent5"/>
                </a:solidFill>
                <a:latin typeface="Arial" pitchFamily="34" charset="0"/>
                <a:cs typeface="Arial" pitchFamily="34" charset="0"/>
              </a:rPr>
              <a:t>PIEZA GRÁFICA</a:t>
            </a:r>
          </a:p>
          <a:p>
            <a:r>
              <a:rPr lang="es-ES" b="1" dirty="0" smtClean="0">
                <a:solidFill>
                  <a:schemeClr val="accent5"/>
                </a:solidFill>
                <a:latin typeface="Arial" pitchFamily="34" charset="0"/>
                <a:cs typeface="Arial" pitchFamily="34" charset="0"/>
              </a:rPr>
              <a:t>SOBRE IMPOSICIÓN</a:t>
            </a:r>
          </a:p>
        </p:txBody>
      </p:sp>
      <p:sp>
        <p:nvSpPr>
          <p:cNvPr id="10" name="1 Título"/>
          <p:cNvSpPr txBox="1">
            <a:spLocks/>
          </p:cNvSpPr>
          <p:nvPr/>
        </p:nvSpPr>
        <p:spPr>
          <a:xfrm>
            <a:off x="500034" y="5072074"/>
            <a:ext cx="3071834" cy="2071702"/>
          </a:xfrm>
          <a:prstGeom prst="rect">
            <a:avLst/>
          </a:prstGeom>
        </p:spPr>
        <p:txBody>
          <a:bodyPr vert="horz" lIns="91440" tIns="45720" rIns="91440" bIns="45720" rtlCol="0" anchor="ctr">
            <a:normAutofit/>
          </a:bodyPr>
          <a:lstStyle/>
          <a:p>
            <a:r>
              <a:rPr lang="es-ES" dirty="0" smtClean="0">
                <a:solidFill>
                  <a:schemeClr val="bg1"/>
                </a:solidFill>
              </a:rPr>
              <a:t>Brinda información específica como el nombre de los presentadores, lugar, fecha.</a:t>
            </a:r>
            <a:endParaRPr lang="es-ES" dirty="0">
              <a:solidFill>
                <a:schemeClr val="bg1"/>
              </a:solidFill>
            </a:endParaRPr>
          </a:p>
        </p:txBody>
      </p:sp>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24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sp>
        <p:nvSpPr>
          <p:cNvPr id="5" name="4 Rectángulo"/>
          <p:cNvSpPr/>
          <p:nvPr/>
        </p:nvSpPr>
        <p:spPr>
          <a:xfrm>
            <a:off x="3643306" y="428604"/>
            <a:ext cx="5500694" cy="6215106"/>
          </a:xfrm>
          <a:prstGeom prst="rect">
            <a:avLst/>
          </a:prstGeom>
          <a:solidFill>
            <a:schemeClr val="tx1"/>
          </a:solidFill>
          <a:effectLst>
            <a:outerShdw blurRad="101600" dist="152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2">
                  <a:lumMod val="50000"/>
                </a:schemeClr>
              </a:solidFill>
            </a:endParaRPr>
          </a:p>
        </p:txBody>
      </p:sp>
      <p:pic>
        <p:nvPicPr>
          <p:cNvPr id="6" name="5 Imagen"/>
          <p:cNvPicPr/>
          <p:nvPr/>
        </p:nvPicPr>
        <p:blipFill rotWithShape="1">
          <a:blip r:embed="rId4" cstate="print"/>
          <a:srcRect l="2824" r="632" b="19949"/>
          <a:stretch/>
        </p:blipFill>
        <p:spPr bwMode="auto">
          <a:xfrm>
            <a:off x="3901362" y="622433"/>
            <a:ext cx="4028223" cy="1877873"/>
          </a:xfrm>
          <a:prstGeom prst="rect">
            <a:avLst/>
          </a:prstGeom>
          <a:ln>
            <a:noFill/>
          </a:ln>
          <a:extLst>
            <a:ext uri="{53640926-AAD7-44d8-BBD7-CCE9431645EC}">
              <a14:shadowObscured xmlns:a14="http://schemas.microsoft.com/office/drawing/2010/main"/>
            </a:ext>
          </a:extLst>
        </p:spPr>
      </p:pic>
      <p:pic>
        <p:nvPicPr>
          <p:cNvPr id="7" name="6 Imagen"/>
          <p:cNvPicPr/>
          <p:nvPr/>
        </p:nvPicPr>
        <p:blipFill rotWithShape="1">
          <a:blip r:embed="rId5" cstate="print"/>
          <a:srcRect r="2646" b="5265"/>
          <a:stretch/>
        </p:blipFill>
        <p:spPr bwMode="auto">
          <a:xfrm>
            <a:off x="5429256" y="2057848"/>
            <a:ext cx="3183946" cy="1741940"/>
          </a:xfrm>
          <a:prstGeom prst="rect">
            <a:avLst/>
          </a:prstGeom>
          <a:ln>
            <a:noFill/>
          </a:ln>
          <a:extLst>
            <a:ext uri="{53640926-AAD7-44d8-BBD7-CCE9431645EC}">
              <a14:shadowObscured xmlns:a14="http://schemas.microsoft.com/office/drawing/2010/main"/>
            </a:ext>
          </a:extLst>
        </p:spPr>
      </p:pic>
      <p:pic>
        <p:nvPicPr>
          <p:cNvPr id="8" name="7 Imagen"/>
          <p:cNvPicPr/>
          <p:nvPr/>
        </p:nvPicPr>
        <p:blipFill rotWithShape="1">
          <a:blip r:embed="rId6" cstate="print"/>
          <a:srcRect t="4731" r="575" b="15190"/>
          <a:stretch/>
        </p:blipFill>
        <p:spPr bwMode="auto">
          <a:xfrm>
            <a:off x="3929058" y="3555068"/>
            <a:ext cx="3981090" cy="1802758"/>
          </a:xfrm>
          <a:prstGeom prst="rect">
            <a:avLst/>
          </a:prstGeom>
          <a:ln>
            <a:noFill/>
          </a:ln>
          <a:extLst>
            <a:ext uri="{53640926-AAD7-44d8-BBD7-CCE9431645EC}">
              <a14:shadowObscured xmlns:a14="http://schemas.microsoft.com/office/drawing/2010/main"/>
            </a:ext>
          </a:extLst>
        </p:spPr>
      </p:pic>
      <p:pic>
        <p:nvPicPr>
          <p:cNvPr id="9" name="8 Imagen"/>
          <p:cNvPicPr/>
          <p:nvPr/>
        </p:nvPicPr>
        <p:blipFill rotWithShape="1">
          <a:blip r:embed="rId7" cstate="print"/>
          <a:srcRect t="4392" r="3448" b="26407"/>
          <a:stretch/>
        </p:blipFill>
        <p:spPr bwMode="auto">
          <a:xfrm>
            <a:off x="5258685" y="5071291"/>
            <a:ext cx="3334176" cy="1429543"/>
          </a:xfrm>
          <a:prstGeom prst="rect">
            <a:avLst/>
          </a:prstGeom>
          <a:ln>
            <a:noFill/>
          </a:ln>
          <a:extLst>
            <a:ext uri="{53640926-AAD7-44d8-BBD7-CCE9431645EC}">
              <a14:shadowObscured xmlns:a14="http://schemas.microsoft.com/office/drawing/2010/main"/>
            </a:ext>
          </a:extLst>
        </p:spPr>
      </p:pic>
      <p:sp>
        <p:nvSpPr>
          <p:cNvPr id="10" name="1 Título"/>
          <p:cNvSpPr txBox="1">
            <a:spLocks/>
          </p:cNvSpPr>
          <p:nvPr/>
        </p:nvSpPr>
        <p:spPr>
          <a:xfrm>
            <a:off x="500034" y="4786322"/>
            <a:ext cx="4000528" cy="1000132"/>
          </a:xfrm>
          <a:prstGeom prst="rect">
            <a:avLst/>
          </a:prstGeom>
        </p:spPr>
        <p:txBody>
          <a:bodyPr vert="horz" lIns="91440" tIns="45720" rIns="91440" bIns="45720" rtlCol="0" anchor="ctr">
            <a:normAutofit/>
          </a:bodyPr>
          <a:lstStyle/>
          <a:p>
            <a:r>
              <a:rPr lang="es-ES" b="1" dirty="0" smtClean="0">
                <a:solidFill>
                  <a:schemeClr val="accent5"/>
                </a:solidFill>
                <a:latin typeface="Arial" pitchFamily="34" charset="0"/>
                <a:cs typeface="Arial" pitchFamily="34" charset="0"/>
              </a:rPr>
              <a:t>PIEZA GRÁFICA</a:t>
            </a:r>
          </a:p>
          <a:p>
            <a:r>
              <a:rPr lang="es-ES" b="1" dirty="0" smtClean="0">
                <a:solidFill>
                  <a:schemeClr val="accent5"/>
                </a:solidFill>
                <a:latin typeface="Arial" pitchFamily="34" charset="0"/>
                <a:cs typeface="Arial" pitchFamily="34" charset="0"/>
              </a:rPr>
              <a:t>SOBRE IMPOSICIÓN</a:t>
            </a:r>
          </a:p>
        </p:txBody>
      </p:sp>
      <p:sp>
        <p:nvSpPr>
          <p:cNvPr id="11" name="1 Título"/>
          <p:cNvSpPr txBox="1">
            <a:spLocks/>
          </p:cNvSpPr>
          <p:nvPr/>
        </p:nvSpPr>
        <p:spPr>
          <a:xfrm>
            <a:off x="500034" y="5214950"/>
            <a:ext cx="2643206" cy="2071702"/>
          </a:xfrm>
          <a:prstGeom prst="rect">
            <a:avLst/>
          </a:prstGeom>
        </p:spPr>
        <p:txBody>
          <a:bodyPr vert="horz" lIns="91440" tIns="45720" rIns="91440" bIns="45720" rtlCol="0" anchor="ctr">
            <a:normAutofit/>
          </a:bodyPr>
          <a:lstStyle/>
          <a:p>
            <a:pPr algn="just"/>
            <a:r>
              <a:rPr lang="es-ES" dirty="0" err="1" smtClean="0">
                <a:solidFill>
                  <a:schemeClr val="bg1"/>
                </a:solidFill>
                <a:latin typeface="+mj-lt"/>
                <a:cs typeface="Arial" pitchFamily="34" charset="0"/>
              </a:rPr>
              <a:t>Softwares</a:t>
            </a:r>
            <a:r>
              <a:rPr lang="es-ES" dirty="0" smtClean="0">
                <a:solidFill>
                  <a:schemeClr val="bg1"/>
                </a:solidFill>
                <a:latin typeface="+mj-lt"/>
                <a:cs typeface="Arial" pitchFamily="34" charset="0"/>
              </a:rPr>
              <a:t> utilizados:</a:t>
            </a:r>
          </a:p>
          <a:p>
            <a:pPr algn="just"/>
            <a:r>
              <a:rPr lang="es-ES" dirty="0" err="1" smtClean="0">
                <a:solidFill>
                  <a:schemeClr val="bg1"/>
                </a:solidFill>
                <a:latin typeface="+mj-lt"/>
                <a:cs typeface="Arial" pitchFamily="34" charset="0"/>
              </a:rPr>
              <a:t>Cinema</a:t>
            </a:r>
            <a:r>
              <a:rPr lang="es-ES" dirty="0" smtClean="0">
                <a:solidFill>
                  <a:schemeClr val="bg1"/>
                </a:solidFill>
                <a:latin typeface="+mj-lt"/>
                <a:cs typeface="Arial" pitchFamily="34" charset="0"/>
              </a:rPr>
              <a:t> 4D R12</a:t>
            </a:r>
          </a:p>
          <a:p>
            <a:pPr algn="just"/>
            <a:r>
              <a:rPr lang="es-ES" dirty="0" err="1" smtClean="0">
                <a:solidFill>
                  <a:schemeClr val="bg1"/>
                </a:solidFill>
                <a:latin typeface="+mj-lt"/>
                <a:cs typeface="Arial" pitchFamily="34" charset="0"/>
              </a:rPr>
              <a:t>After</a:t>
            </a:r>
            <a:r>
              <a:rPr lang="es-ES" dirty="0" smtClean="0">
                <a:solidFill>
                  <a:schemeClr val="bg1"/>
                </a:solidFill>
                <a:latin typeface="+mj-lt"/>
                <a:cs typeface="Arial" pitchFamily="34" charset="0"/>
              </a:rPr>
              <a:t> </a:t>
            </a:r>
            <a:r>
              <a:rPr lang="es-ES" dirty="0" err="1" smtClean="0">
                <a:solidFill>
                  <a:schemeClr val="bg1"/>
                </a:solidFill>
                <a:latin typeface="+mj-lt"/>
                <a:cs typeface="Arial" pitchFamily="34" charset="0"/>
              </a:rPr>
              <a:t>Effects</a:t>
            </a:r>
            <a:endParaRPr lang="es-ES" dirty="0" smtClean="0">
              <a:solidFill>
                <a:schemeClr val="bg1"/>
              </a:solidFill>
              <a:latin typeface="+mj-lt"/>
              <a:cs typeface="Arial" pitchFamily="34" charset="0"/>
            </a:endParaRPr>
          </a:p>
          <a:p>
            <a:pPr algn="just"/>
            <a:endParaRPr lang="es-ES" dirty="0" smtClean="0">
              <a:solidFill>
                <a:schemeClr val="bg1"/>
              </a:solidFill>
              <a:latin typeface="Arial" pitchFamily="34" charset="0"/>
              <a:cs typeface="Arial"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24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pic>
        <p:nvPicPr>
          <p:cNvPr id="5" name="4 Imagen"/>
          <p:cNvPicPr/>
          <p:nvPr/>
        </p:nvPicPr>
        <p:blipFill rotWithShape="1">
          <a:blip r:embed="rId4" cstate="print">
            <a:extLst>
              <a:ext uri="{BEBA8EAE-BF5A-486C-A8C5-ECC9F3942E4B}">
                <a14:imgProps xmlns:a14="http://schemas.microsoft.com/office/drawing/2010/main">
                  <a14:imgLayer r:embed="rId5">
                    <a14:imgEffect>
                      <a14:brightnessContrast contrast="35000"/>
                    </a14:imgEffect>
                  </a14:imgLayer>
                </a14:imgProps>
              </a:ext>
            </a:extLst>
          </a:blip>
          <a:srcRect l="15591" t="9563" r="18100" b="17126"/>
          <a:stretch/>
        </p:blipFill>
        <p:spPr bwMode="auto">
          <a:xfrm>
            <a:off x="3557301" y="1928802"/>
            <a:ext cx="5107612" cy="3175000"/>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53640926-AAD7-44d8-BBD7-CCE9431645EC}">
              <a14:shadowObscured xmlns:a14="http://schemas.microsoft.com/office/drawing/2010/main"/>
            </a:ext>
          </a:extLst>
        </p:spPr>
      </p:pic>
      <p:sp>
        <p:nvSpPr>
          <p:cNvPr id="6" name="1 Título"/>
          <p:cNvSpPr txBox="1">
            <a:spLocks/>
          </p:cNvSpPr>
          <p:nvPr/>
        </p:nvSpPr>
        <p:spPr>
          <a:xfrm>
            <a:off x="500034" y="5072074"/>
            <a:ext cx="3071834" cy="2071702"/>
          </a:xfrm>
          <a:prstGeom prst="rect">
            <a:avLst/>
          </a:prstGeom>
        </p:spPr>
        <p:txBody>
          <a:bodyPr vert="horz" lIns="91440" tIns="45720" rIns="91440" bIns="45720" rtlCol="0" anchor="ctr">
            <a:normAutofit/>
          </a:bodyPr>
          <a:lstStyle/>
          <a:p>
            <a:r>
              <a:rPr lang="es-ES" dirty="0" smtClean="0">
                <a:solidFill>
                  <a:schemeClr val="bg1"/>
                </a:solidFill>
              </a:rPr>
              <a:t>Comprende en la animación para dar paso a un segmento</a:t>
            </a:r>
            <a:r>
              <a:rPr lang="es-ES" dirty="0" smtClean="0"/>
              <a:t>.</a:t>
            </a:r>
            <a:endParaRPr lang="es-ES" dirty="0"/>
          </a:p>
        </p:txBody>
      </p:sp>
      <p:sp>
        <p:nvSpPr>
          <p:cNvPr id="7" name="1 Título"/>
          <p:cNvSpPr txBox="1">
            <a:spLocks/>
          </p:cNvSpPr>
          <p:nvPr/>
        </p:nvSpPr>
        <p:spPr>
          <a:xfrm>
            <a:off x="500034" y="5000636"/>
            <a:ext cx="4000528" cy="1000132"/>
          </a:xfrm>
          <a:prstGeom prst="rect">
            <a:avLst/>
          </a:prstGeom>
        </p:spPr>
        <p:txBody>
          <a:bodyPr vert="horz" lIns="91440" tIns="45720" rIns="91440" bIns="45720" rtlCol="0" anchor="ctr">
            <a:normAutofit/>
          </a:bodyPr>
          <a:lstStyle/>
          <a:p>
            <a:r>
              <a:rPr lang="es-ES" b="1" dirty="0" smtClean="0">
                <a:solidFill>
                  <a:schemeClr val="accent5"/>
                </a:solidFill>
                <a:latin typeface="Arial" pitchFamily="34" charset="0"/>
                <a:cs typeface="Arial" pitchFamily="34" charset="0"/>
              </a:rPr>
              <a:t>PIEZA GRÁFICA</a:t>
            </a:r>
          </a:p>
          <a:p>
            <a:r>
              <a:rPr lang="es-ES" b="1" dirty="0" smtClean="0">
                <a:solidFill>
                  <a:schemeClr val="accent5"/>
                </a:solidFill>
                <a:latin typeface="Arial" pitchFamily="34" charset="0"/>
                <a:cs typeface="Arial" pitchFamily="34" charset="0"/>
              </a:rPr>
              <a:t>COLILLAS</a:t>
            </a:r>
          </a:p>
        </p:txBody>
      </p:sp>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24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sp>
        <p:nvSpPr>
          <p:cNvPr id="5" name="4 Rectángulo"/>
          <p:cNvSpPr/>
          <p:nvPr/>
        </p:nvSpPr>
        <p:spPr>
          <a:xfrm>
            <a:off x="3643306" y="428604"/>
            <a:ext cx="5500694" cy="6215106"/>
          </a:xfrm>
          <a:prstGeom prst="rect">
            <a:avLst/>
          </a:prstGeom>
          <a:solidFill>
            <a:schemeClr val="tx1"/>
          </a:solidFill>
          <a:effectLst>
            <a:outerShdw blurRad="165100" dist="1778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2">
                  <a:lumMod val="50000"/>
                </a:schemeClr>
              </a:solidFill>
            </a:endParaRPr>
          </a:p>
        </p:txBody>
      </p:sp>
      <p:pic>
        <p:nvPicPr>
          <p:cNvPr id="6" name="5 Imagen"/>
          <p:cNvPicPr/>
          <p:nvPr/>
        </p:nvPicPr>
        <p:blipFill rotWithShape="1">
          <a:blip r:embed="rId4" cstate="print"/>
          <a:srcRect l="5647" t="3835" r="13860" b="9242"/>
          <a:stretch/>
        </p:blipFill>
        <p:spPr bwMode="auto">
          <a:xfrm>
            <a:off x="3929058" y="637882"/>
            <a:ext cx="3378088" cy="2050982"/>
          </a:xfrm>
          <a:prstGeom prst="rect">
            <a:avLst/>
          </a:prstGeom>
          <a:ln>
            <a:noFill/>
          </a:ln>
          <a:extLst>
            <a:ext uri="{53640926-AAD7-44d8-BBD7-CCE9431645EC}">
              <a14:shadowObscured xmlns:a14="http://schemas.microsoft.com/office/drawing/2010/main"/>
            </a:ext>
          </a:extLst>
        </p:spPr>
      </p:pic>
      <p:pic>
        <p:nvPicPr>
          <p:cNvPr id="7" name="6 Imagen"/>
          <p:cNvPicPr/>
          <p:nvPr/>
        </p:nvPicPr>
        <p:blipFill rotWithShape="1">
          <a:blip r:embed="rId5"/>
          <a:srcRect l="2116" t="5020" r="19753" b="8402"/>
          <a:stretch/>
        </p:blipFill>
        <p:spPr bwMode="auto">
          <a:xfrm>
            <a:off x="5367209" y="1995204"/>
            <a:ext cx="3348195" cy="2086008"/>
          </a:xfrm>
          <a:prstGeom prst="rect">
            <a:avLst/>
          </a:prstGeom>
          <a:ln>
            <a:noFill/>
          </a:ln>
          <a:extLst>
            <a:ext uri="{53640926-AAD7-44d8-BBD7-CCE9431645EC}">
              <a14:shadowObscured xmlns:a14="http://schemas.microsoft.com/office/drawing/2010/main"/>
            </a:ext>
          </a:extLst>
        </p:spPr>
      </p:pic>
      <p:pic>
        <p:nvPicPr>
          <p:cNvPr id="8" name="7 Imagen"/>
          <p:cNvPicPr/>
          <p:nvPr/>
        </p:nvPicPr>
        <p:blipFill rotWithShape="1">
          <a:blip r:embed="rId6" cstate="print"/>
          <a:srcRect l="10772" t="10038" r="6350" b="6751"/>
          <a:stretch/>
        </p:blipFill>
        <p:spPr bwMode="auto">
          <a:xfrm>
            <a:off x="3929058" y="3638278"/>
            <a:ext cx="3352228" cy="1892275"/>
          </a:xfrm>
          <a:prstGeom prst="rect">
            <a:avLst/>
          </a:prstGeom>
          <a:ln>
            <a:noFill/>
          </a:ln>
          <a:extLst>
            <a:ext uri="{53640926-AAD7-44d8-BBD7-CCE9431645EC}">
              <a14:shadowObscured xmlns:a14="http://schemas.microsoft.com/office/drawing/2010/main"/>
            </a:ext>
          </a:extLst>
        </p:spPr>
      </p:pic>
      <p:pic>
        <p:nvPicPr>
          <p:cNvPr id="9" name="8 Imagen"/>
          <p:cNvPicPr/>
          <p:nvPr/>
        </p:nvPicPr>
        <p:blipFill rotWithShape="1">
          <a:blip r:embed="rId7"/>
          <a:srcRect l="23059" t="9620" r="3968" b="26670"/>
          <a:stretch/>
        </p:blipFill>
        <p:spPr bwMode="auto">
          <a:xfrm>
            <a:off x="5295771" y="4852724"/>
            <a:ext cx="3357586" cy="1648110"/>
          </a:xfrm>
          <a:prstGeom prst="rect">
            <a:avLst/>
          </a:prstGeom>
          <a:ln>
            <a:noFill/>
          </a:ln>
          <a:extLst>
            <a:ext uri="{53640926-AAD7-44d8-BBD7-CCE9431645EC}">
              <a14:shadowObscured xmlns:a14="http://schemas.microsoft.com/office/drawing/2010/main"/>
            </a:ext>
          </a:extLst>
        </p:spPr>
      </p:pic>
      <p:sp>
        <p:nvSpPr>
          <p:cNvPr id="10" name="1 Título"/>
          <p:cNvSpPr txBox="1">
            <a:spLocks/>
          </p:cNvSpPr>
          <p:nvPr/>
        </p:nvSpPr>
        <p:spPr>
          <a:xfrm>
            <a:off x="500034" y="5214950"/>
            <a:ext cx="2643206" cy="2071702"/>
          </a:xfrm>
          <a:prstGeom prst="rect">
            <a:avLst/>
          </a:prstGeom>
        </p:spPr>
        <p:txBody>
          <a:bodyPr vert="horz" lIns="91440" tIns="45720" rIns="91440" bIns="45720" rtlCol="0" anchor="ctr">
            <a:normAutofit/>
          </a:bodyPr>
          <a:lstStyle/>
          <a:p>
            <a:pPr algn="just"/>
            <a:r>
              <a:rPr lang="es-ES" dirty="0" err="1" smtClean="0">
                <a:solidFill>
                  <a:schemeClr val="bg1"/>
                </a:solidFill>
                <a:latin typeface="+mj-lt"/>
                <a:cs typeface="Arial" pitchFamily="34" charset="0"/>
              </a:rPr>
              <a:t>Softwares</a:t>
            </a:r>
            <a:r>
              <a:rPr lang="es-ES" dirty="0" smtClean="0">
                <a:solidFill>
                  <a:schemeClr val="bg1"/>
                </a:solidFill>
                <a:latin typeface="+mj-lt"/>
                <a:cs typeface="Arial" pitchFamily="34" charset="0"/>
              </a:rPr>
              <a:t> utilizados:</a:t>
            </a:r>
          </a:p>
          <a:p>
            <a:pPr algn="just"/>
            <a:r>
              <a:rPr lang="es-ES" dirty="0" err="1" smtClean="0">
                <a:solidFill>
                  <a:schemeClr val="bg1"/>
                </a:solidFill>
                <a:latin typeface="+mj-lt"/>
                <a:cs typeface="Arial" pitchFamily="34" charset="0"/>
              </a:rPr>
              <a:t>Cinema</a:t>
            </a:r>
            <a:r>
              <a:rPr lang="es-ES" dirty="0" smtClean="0">
                <a:solidFill>
                  <a:schemeClr val="bg1"/>
                </a:solidFill>
                <a:latin typeface="+mj-lt"/>
                <a:cs typeface="Arial" pitchFamily="34" charset="0"/>
              </a:rPr>
              <a:t> 4D R12</a:t>
            </a:r>
          </a:p>
          <a:p>
            <a:pPr algn="just"/>
            <a:r>
              <a:rPr lang="es-ES" dirty="0" err="1" smtClean="0">
                <a:solidFill>
                  <a:schemeClr val="bg1"/>
                </a:solidFill>
                <a:latin typeface="+mj-lt"/>
                <a:cs typeface="Arial" pitchFamily="34" charset="0"/>
              </a:rPr>
              <a:t>After</a:t>
            </a:r>
            <a:r>
              <a:rPr lang="es-ES" dirty="0" smtClean="0">
                <a:solidFill>
                  <a:schemeClr val="bg1"/>
                </a:solidFill>
                <a:latin typeface="+mj-lt"/>
                <a:cs typeface="Arial" pitchFamily="34" charset="0"/>
              </a:rPr>
              <a:t> </a:t>
            </a:r>
            <a:r>
              <a:rPr lang="es-ES" dirty="0" err="1" smtClean="0">
                <a:solidFill>
                  <a:schemeClr val="bg1"/>
                </a:solidFill>
                <a:latin typeface="+mj-lt"/>
                <a:cs typeface="Arial" pitchFamily="34" charset="0"/>
              </a:rPr>
              <a:t>Effects</a:t>
            </a:r>
            <a:endParaRPr lang="es-ES" dirty="0" smtClean="0">
              <a:solidFill>
                <a:schemeClr val="bg1"/>
              </a:solidFill>
              <a:latin typeface="+mj-lt"/>
              <a:cs typeface="Arial" pitchFamily="34" charset="0"/>
            </a:endParaRPr>
          </a:p>
          <a:p>
            <a:pPr algn="just"/>
            <a:endParaRPr lang="es-ES" dirty="0" smtClean="0">
              <a:solidFill>
                <a:schemeClr val="bg1"/>
              </a:solidFill>
              <a:latin typeface="Arial" pitchFamily="34" charset="0"/>
              <a:cs typeface="Arial" pitchFamily="34" charset="0"/>
            </a:endParaRPr>
          </a:p>
        </p:txBody>
      </p:sp>
      <p:sp>
        <p:nvSpPr>
          <p:cNvPr id="11" name="1 Título"/>
          <p:cNvSpPr txBox="1">
            <a:spLocks/>
          </p:cNvSpPr>
          <p:nvPr/>
        </p:nvSpPr>
        <p:spPr>
          <a:xfrm>
            <a:off x="500034" y="4857760"/>
            <a:ext cx="4000528" cy="1000132"/>
          </a:xfrm>
          <a:prstGeom prst="rect">
            <a:avLst/>
          </a:prstGeom>
        </p:spPr>
        <p:txBody>
          <a:bodyPr vert="horz" lIns="91440" tIns="45720" rIns="91440" bIns="45720" rtlCol="0" anchor="ctr">
            <a:normAutofit/>
          </a:bodyPr>
          <a:lstStyle/>
          <a:p>
            <a:r>
              <a:rPr lang="es-ES" b="1" dirty="0" smtClean="0">
                <a:solidFill>
                  <a:schemeClr val="accent5"/>
                </a:solidFill>
                <a:latin typeface="Arial" pitchFamily="34" charset="0"/>
                <a:cs typeface="Arial" pitchFamily="34" charset="0"/>
              </a:rPr>
              <a:t>PIEZA GRÁFICA</a:t>
            </a:r>
          </a:p>
          <a:p>
            <a:r>
              <a:rPr lang="es-ES" b="1" dirty="0" smtClean="0">
                <a:solidFill>
                  <a:schemeClr val="accent5"/>
                </a:solidFill>
                <a:latin typeface="Arial" pitchFamily="34" charset="0"/>
                <a:cs typeface="Arial" pitchFamily="34" charset="0"/>
              </a:rPr>
              <a:t>COLILLAS</a:t>
            </a:r>
          </a:p>
        </p:txBody>
      </p:sp>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24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pic>
        <p:nvPicPr>
          <p:cNvPr id="5" name="4 Imagen" descr="D:\archivos\Asignaturas de la U\proceso de graduacion\MANUAL LOBOS\MANUAL LOBOS\PRESUPUEST\2da correcion\pc.jpg"/>
          <p:cNvPicPr/>
          <p:nvPr/>
        </p:nvPicPr>
        <p:blipFill rotWithShape="1">
          <a:blip r:embed="rId4">
            <a:extLst>
              <a:ext uri="{28A0092B-C50C-407E-A947-70E740481C1C}">
                <a14:useLocalDpi xmlns:a14="http://schemas.microsoft.com/office/drawing/2010/main" val="0"/>
              </a:ext>
            </a:extLst>
          </a:blip>
          <a:srcRect l="4474" t="5095" r="11632" b="6293"/>
          <a:stretch/>
        </p:blipFill>
        <p:spPr bwMode="auto">
          <a:xfrm>
            <a:off x="5715008" y="414146"/>
            <a:ext cx="2243251" cy="6086688"/>
          </a:xfrm>
          <a:prstGeom prst="rect">
            <a:avLst/>
          </a:prstGeom>
          <a:noFill/>
          <a:ln>
            <a:noFill/>
          </a:ln>
          <a:effectLst>
            <a:outerShdw blurRad="114300" dist="177800" dir="8100000" algn="tr" rotWithShape="0">
              <a:prstClr val="black">
                <a:alpha val="40000"/>
              </a:prstClr>
            </a:outerShdw>
          </a:effectLst>
          <a:extLst>
            <a:ext uri="{53640926-AAD7-44d8-BBD7-CCE9431645EC}">
              <a14:shadowObscured xmlns:a14="http://schemas.microsoft.com/office/drawing/2010/main"/>
            </a:ext>
          </a:extLst>
        </p:spPr>
      </p:pic>
      <p:sp>
        <p:nvSpPr>
          <p:cNvPr id="6" name="1 Título"/>
          <p:cNvSpPr txBox="1">
            <a:spLocks/>
          </p:cNvSpPr>
          <p:nvPr/>
        </p:nvSpPr>
        <p:spPr>
          <a:xfrm>
            <a:off x="500034" y="5072074"/>
            <a:ext cx="3071834" cy="2071702"/>
          </a:xfrm>
          <a:prstGeom prst="rect">
            <a:avLst/>
          </a:prstGeom>
        </p:spPr>
        <p:txBody>
          <a:bodyPr vert="horz" lIns="91440" tIns="45720" rIns="91440" bIns="45720" rtlCol="0" anchor="ctr">
            <a:normAutofit/>
          </a:bodyPr>
          <a:lstStyle/>
          <a:p>
            <a:r>
              <a:rPr lang="es-ES" dirty="0" smtClean="0">
                <a:solidFill>
                  <a:schemeClr val="bg1"/>
                </a:solidFill>
              </a:rPr>
              <a:t>Saldrá en el momento que termine cualquiera de los bloques de contenido del programa.</a:t>
            </a:r>
            <a:endParaRPr lang="es-ES" dirty="0">
              <a:solidFill>
                <a:schemeClr val="bg1"/>
              </a:solidFill>
            </a:endParaRPr>
          </a:p>
        </p:txBody>
      </p:sp>
      <p:sp>
        <p:nvSpPr>
          <p:cNvPr id="7" name="1 Título"/>
          <p:cNvSpPr txBox="1">
            <a:spLocks/>
          </p:cNvSpPr>
          <p:nvPr/>
        </p:nvSpPr>
        <p:spPr>
          <a:xfrm>
            <a:off x="500034" y="4714884"/>
            <a:ext cx="4000528" cy="1000132"/>
          </a:xfrm>
          <a:prstGeom prst="rect">
            <a:avLst/>
          </a:prstGeom>
        </p:spPr>
        <p:txBody>
          <a:bodyPr vert="horz" lIns="91440" tIns="45720" rIns="91440" bIns="45720" rtlCol="0" anchor="ctr">
            <a:normAutofit/>
          </a:bodyPr>
          <a:lstStyle/>
          <a:p>
            <a:r>
              <a:rPr lang="es-ES" b="1" dirty="0" smtClean="0">
                <a:solidFill>
                  <a:schemeClr val="accent5"/>
                </a:solidFill>
                <a:latin typeface="Arial" pitchFamily="34" charset="0"/>
                <a:cs typeface="Arial" pitchFamily="34" charset="0"/>
              </a:rPr>
              <a:t>PIEZA GRÁFICA</a:t>
            </a:r>
          </a:p>
          <a:p>
            <a:r>
              <a:rPr lang="es-ES" b="1" dirty="0" smtClean="0">
                <a:solidFill>
                  <a:schemeClr val="accent5"/>
                </a:solidFill>
                <a:latin typeface="Arial" pitchFamily="34" charset="0"/>
                <a:cs typeface="Arial" pitchFamily="34" charset="0"/>
              </a:rPr>
              <a:t>PASO A COMERCIALES</a:t>
            </a:r>
          </a:p>
        </p:txBody>
      </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24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sp>
        <p:nvSpPr>
          <p:cNvPr id="5" name="4 Rectángulo"/>
          <p:cNvSpPr/>
          <p:nvPr/>
        </p:nvSpPr>
        <p:spPr>
          <a:xfrm>
            <a:off x="3643306" y="428604"/>
            <a:ext cx="5500694" cy="6215106"/>
          </a:xfrm>
          <a:prstGeom prst="rect">
            <a:avLst/>
          </a:prstGeom>
          <a:solidFill>
            <a:schemeClr val="tx1"/>
          </a:solidFill>
          <a:effectLst>
            <a:outerShdw blurRad="114300" dist="165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2">
                  <a:lumMod val="50000"/>
                </a:schemeClr>
              </a:solidFill>
            </a:endParaRPr>
          </a:p>
        </p:txBody>
      </p:sp>
      <p:pic>
        <p:nvPicPr>
          <p:cNvPr id="7" name="6 Imagen"/>
          <p:cNvPicPr/>
          <p:nvPr/>
        </p:nvPicPr>
        <p:blipFill rotWithShape="1">
          <a:blip r:embed="rId4" cstate="print"/>
          <a:srcRect l="1588" t="5019" r="17989" b="12794"/>
          <a:stretch/>
        </p:blipFill>
        <p:spPr bwMode="auto">
          <a:xfrm>
            <a:off x="3905444" y="642918"/>
            <a:ext cx="3362764" cy="2019938"/>
          </a:xfrm>
          <a:prstGeom prst="rect">
            <a:avLst/>
          </a:prstGeom>
          <a:ln>
            <a:noFill/>
          </a:ln>
          <a:extLst>
            <a:ext uri="{53640926-AAD7-44d8-BBD7-CCE9431645EC}">
              <a14:shadowObscured xmlns:a14="http://schemas.microsoft.com/office/drawing/2010/main"/>
            </a:ext>
          </a:extLst>
        </p:spPr>
      </p:pic>
      <p:pic>
        <p:nvPicPr>
          <p:cNvPr id="6" name="5 Imagen"/>
          <p:cNvPicPr/>
          <p:nvPr/>
        </p:nvPicPr>
        <p:blipFill rotWithShape="1">
          <a:blip r:embed="rId5" cstate="print"/>
          <a:srcRect t="3114" r="1168" b="7262"/>
          <a:stretch/>
        </p:blipFill>
        <p:spPr bwMode="auto">
          <a:xfrm>
            <a:off x="5334204" y="1842935"/>
            <a:ext cx="3381200" cy="1800379"/>
          </a:xfrm>
          <a:prstGeom prst="rect">
            <a:avLst/>
          </a:prstGeom>
          <a:ln>
            <a:noFill/>
          </a:ln>
          <a:extLst>
            <a:ext uri="{53640926-AAD7-44d8-BBD7-CCE9431645EC}">
              <a14:shadowObscured xmlns:a14="http://schemas.microsoft.com/office/drawing/2010/main"/>
            </a:ext>
          </a:extLst>
        </p:spPr>
      </p:pic>
      <p:pic>
        <p:nvPicPr>
          <p:cNvPr id="8" name="7 Imagen"/>
          <p:cNvPicPr/>
          <p:nvPr/>
        </p:nvPicPr>
        <p:blipFill rotWithShape="1">
          <a:blip r:embed="rId6" cstate="print"/>
          <a:srcRect l="1411" t="4705" r="8974" b="9030"/>
          <a:stretch/>
        </p:blipFill>
        <p:spPr bwMode="auto">
          <a:xfrm>
            <a:off x="3929058" y="3326319"/>
            <a:ext cx="3357586" cy="1817193"/>
          </a:xfrm>
          <a:prstGeom prst="rect">
            <a:avLst/>
          </a:prstGeom>
          <a:ln>
            <a:noFill/>
          </a:ln>
          <a:extLst>
            <a:ext uri="{53640926-AAD7-44d8-BBD7-CCE9431645EC}">
              <a14:shadowObscured xmlns:a14="http://schemas.microsoft.com/office/drawing/2010/main"/>
            </a:ext>
          </a:extLst>
        </p:spPr>
      </p:pic>
      <p:pic>
        <p:nvPicPr>
          <p:cNvPr id="9" name="8 Imagen"/>
          <p:cNvPicPr/>
          <p:nvPr/>
        </p:nvPicPr>
        <p:blipFill rotWithShape="1">
          <a:blip r:embed="rId7" cstate="print"/>
          <a:srcRect l="1940" t="3765" r="10758" b="13892"/>
          <a:stretch/>
        </p:blipFill>
        <p:spPr bwMode="auto">
          <a:xfrm>
            <a:off x="5357818" y="4643446"/>
            <a:ext cx="3367790" cy="1785950"/>
          </a:xfrm>
          <a:prstGeom prst="rect">
            <a:avLst/>
          </a:prstGeom>
          <a:ln>
            <a:noFill/>
          </a:ln>
          <a:extLst>
            <a:ext uri="{53640926-AAD7-44d8-BBD7-CCE9431645EC}">
              <a14:shadowObscured xmlns:a14="http://schemas.microsoft.com/office/drawing/2010/main"/>
            </a:ext>
          </a:extLst>
        </p:spPr>
      </p:pic>
      <p:sp>
        <p:nvSpPr>
          <p:cNvPr id="10" name="1 Título"/>
          <p:cNvSpPr txBox="1">
            <a:spLocks/>
          </p:cNvSpPr>
          <p:nvPr/>
        </p:nvSpPr>
        <p:spPr>
          <a:xfrm>
            <a:off x="500034" y="5214950"/>
            <a:ext cx="2643206" cy="2071702"/>
          </a:xfrm>
          <a:prstGeom prst="rect">
            <a:avLst/>
          </a:prstGeom>
        </p:spPr>
        <p:txBody>
          <a:bodyPr vert="horz" lIns="91440" tIns="45720" rIns="91440" bIns="45720" rtlCol="0" anchor="ctr">
            <a:normAutofit/>
          </a:bodyPr>
          <a:lstStyle/>
          <a:p>
            <a:pPr algn="just"/>
            <a:r>
              <a:rPr lang="es-ES" dirty="0" err="1" smtClean="0">
                <a:solidFill>
                  <a:schemeClr val="bg1"/>
                </a:solidFill>
                <a:latin typeface="+mj-lt"/>
                <a:cs typeface="Arial" pitchFamily="34" charset="0"/>
              </a:rPr>
              <a:t>Softwares</a:t>
            </a:r>
            <a:r>
              <a:rPr lang="es-ES" dirty="0" smtClean="0">
                <a:solidFill>
                  <a:schemeClr val="bg1"/>
                </a:solidFill>
                <a:latin typeface="+mj-lt"/>
                <a:cs typeface="Arial" pitchFamily="34" charset="0"/>
              </a:rPr>
              <a:t> utilizados:</a:t>
            </a:r>
          </a:p>
          <a:p>
            <a:pPr algn="just"/>
            <a:r>
              <a:rPr lang="es-ES" dirty="0" err="1" smtClean="0">
                <a:solidFill>
                  <a:schemeClr val="bg1"/>
                </a:solidFill>
                <a:latin typeface="+mj-lt"/>
                <a:cs typeface="Arial" pitchFamily="34" charset="0"/>
              </a:rPr>
              <a:t>Cinema</a:t>
            </a:r>
            <a:r>
              <a:rPr lang="es-ES" dirty="0" smtClean="0">
                <a:solidFill>
                  <a:schemeClr val="bg1"/>
                </a:solidFill>
                <a:latin typeface="+mj-lt"/>
                <a:cs typeface="Arial" pitchFamily="34" charset="0"/>
              </a:rPr>
              <a:t> 4D R12</a:t>
            </a:r>
          </a:p>
          <a:p>
            <a:pPr algn="just"/>
            <a:r>
              <a:rPr lang="es-ES" dirty="0" err="1" smtClean="0">
                <a:solidFill>
                  <a:schemeClr val="bg1"/>
                </a:solidFill>
                <a:latin typeface="+mj-lt"/>
                <a:cs typeface="Arial" pitchFamily="34" charset="0"/>
              </a:rPr>
              <a:t>After</a:t>
            </a:r>
            <a:r>
              <a:rPr lang="es-ES" dirty="0" smtClean="0">
                <a:solidFill>
                  <a:schemeClr val="bg1"/>
                </a:solidFill>
                <a:latin typeface="+mj-lt"/>
                <a:cs typeface="Arial" pitchFamily="34" charset="0"/>
              </a:rPr>
              <a:t> </a:t>
            </a:r>
            <a:r>
              <a:rPr lang="es-ES" dirty="0" err="1" smtClean="0">
                <a:solidFill>
                  <a:schemeClr val="bg1"/>
                </a:solidFill>
                <a:latin typeface="+mj-lt"/>
                <a:cs typeface="Arial" pitchFamily="34" charset="0"/>
              </a:rPr>
              <a:t>Effects</a:t>
            </a:r>
            <a:endParaRPr lang="es-ES" dirty="0" smtClean="0">
              <a:solidFill>
                <a:schemeClr val="bg1"/>
              </a:solidFill>
              <a:latin typeface="+mj-lt"/>
              <a:cs typeface="Arial" pitchFamily="34" charset="0"/>
            </a:endParaRPr>
          </a:p>
          <a:p>
            <a:pPr algn="just"/>
            <a:endParaRPr lang="es-ES" dirty="0" smtClean="0">
              <a:solidFill>
                <a:schemeClr val="bg1"/>
              </a:solidFill>
              <a:latin typeface="Arial" pitchFamily="34" charset="0"/>
              <a:cs typeface="Arial" pitchFamily="34" charset="0"/>
            </a:endParaRPr>
          </a:p>
        </p:txBody>
      </p:sp>
      <p:sp>
        <p:nvSpPr>
          <p:cNvPr id="11" name="1 Título"/>
          <p:cNvSpPr txBox="1">
            <a:spLocks/>
          </p:cNvSpPr>
          <p:nvPr/>
        </p:nvSpPr>
        <p:spPr>
          <a:xfrm>
            <a:off x="500034" y="4714884"/>
            <a:ext cx="4000528" cy="1000132"/>
          </a:xfrm>
          <a:prstGeom prst="rect">
            <a:avLst/>
          </a:prstGeom>
        </p:spPr>
        <p:txBody>
          <a:bodyPr vert="horz" lIns="91440" tIns="45720" rIns="91440" bIns="45720" rtlCol="0" anchor="ctr">
            <a:normAutofit/>
          </a:bodyPr>
          <a:lstStyle/>
          <a:p>
            <a:r>
              <a:rPr lang="es-ES" b="1" dirty="0" smtClean="0">
                <a:solidFill>
                  <a:schemeClr val="accent5"/>
                </a:solidFill>
                <a:latin typeface="Arial" pitchFamily="34" charset="0"/>
                <a:cs typeface="Arial" pitchFamily="34" charset="0"/>
              </a:rPr>
              <a:t>PIEZA GRÁFICA</a:t>
            </a:r>
          </a:p>
          <a:p>
            <a:r>
              <a:rPr lang="es-ES" b="1" dirty="0" smtClean="0">
                <a:solidFill>
                  <a:schemeClr val="accent5"/>
                </a:solidFill>
                <a:latin typeface="Arial" pitchFamily="34" charset="0"/>
                <a:cs typeface="Arial" pitchFamily="34" charset="0"/>
              </a:rPr>
              <a:t>PASO A COMERCIALES</a:t>
            </a:r>
          </a:p>
        </p:txBody>
      </p:sp>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24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pic>
        <p:nvPicPr>
          <p:cNvPr id="5" name="4 Imagen" descr="C:\Users\USER\Desktop\archivos yas tesis\variaciones\antizaping.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00760" y="285728"/>
            <a:ext cx="2413000" cy="6244583"/>
          </a:xfrm>
          <a:prstGeom prst="rect">
            <a:avLst/>
          </a:prstGeom>
          <a:noFill/>
          <a:ln>
            <a:noFill/>
          </a:ln>
          <a:effectLst>
            <a:outerShdw blurRad="114300" dist="165100" dir="8100000" algn="tr" rotWithShape="0">
              <a:prstClr val="black">
                <a:alpha val="40000"/>
              </a:prstClr>
            </a:outerShdw>
            <a:softEdge rad="31750"/>
          </a:effectLst>
          <a:scene3d>
            <a:camera prst="orthographicFront">
              <a:rot lat="0" lon="0" rev="0"/>
            </a:camera>
            <a:lightRig rig="glow" dir="t">
              <a:rot lat="0" lon="0" rev="4800000"/>
            </a:lightRig>
          </a:scene3d>
          <a:sp3d prstMaterial="matte">
            <a:bevelT w="127000" h="63500"/>
          </a:sp3d>
        </p:spPr>
      </p:pic>
      <p:sp>
        <p:nvSpPr>
          <p:cNvPr id="6" name="1 Título"/>
          <p:cNvSpPr txBox="1">
            <a:spLocks/>
          </p:cNvSpPr>
          <p:nvPr/>
        </p:nvSpPr>
        <p:spPr>
          <a:xfrm>
            <a:off x="500034" y="4714884"/>
            <a:ext cx="4000528" cy="1000132"/>
          </a:xfrm>
          <a:prstGeom prst="rect">
            <a:avLst/>
          </a:prstGeom>
        </p:spPr>
        <p:txBody>
          <a:bodyPr vert="horz" lIns="91440" tIns="45720" rIns="91440" bIns="45720" rtlCol="0" anchor="ctr">
            <a:normAutofit/>
          </a:bodyPr>
          <a:lstStyle/>
          <a:p>
            <a:r>
              <a:rPr lang="es-ES" b="1" dirty="0" smtClean="0">
                <a:solidFill>
                  <a:schemeClr val="accent5"/>
                </a:solidFill>
                <a:latin typeface="Arial" pitchFamily="34" charset="0"/>
                <a:cs typeface="Arial" pitchFamily="34" charset="0"/>
              </a:rPr>
              <a:t>PIEZA GRÁFICA</a:t>
            </a:r>
          </a:p>
          <a:p>
            <a:pPr>
              <a:buFont typeface="Arial" pitchFamily="34" charset="0"/>
              <a:buChar char="•"/>
            </a:pPr>
            <a:r>
              <a:rPr lang="es-ES" b="1" dirty="0" smtClean="0">
                <a:solidFill>
                  <a:schemeClr val="accent5"/>
                </a:solidFill>
                <a:latin typeface="Arial" pitchFamily="34" charset="0"/>
                <a:cs typeface="Arial" pitchFamily="34" charset="0"/>
              </a:rPr>
              <a:t>ANTIZAPPING</a:t>
            </a:r>
          </a:p>
        </p:txBody>
      </p:sp>
      <p:sp>
        <p:nvSpPr>
          <p:cNvPr id="7" name="1 Título"/>
          <p:cNvSpPr txBox="1">
            <a:spLocks/>
          </p:cNvSpPr>
          <p:nvPr/>
        </p:nvSpPr>
        <p:spPr>
          <a:xfrm>
            <a:off x="500034" y="5072074"/>
            <a:ext cx="3071834" cy="2071702"/>
          </a:xfrm>
          <a:prstGeom prst="rect">
            <a:avLst/>
          </a:prstGeom>
        </p:spPr>
        <p:txBody>
          <a:bodyPr vert="horz" lIns="91440" tIns="45720" rIns="91440" bIns="45720" rtlCol="0" anchor="ctr">
            <a:normAutofit/>
          </a:bodyPr>
          <a:lstStyle/>
          <a:p>
            <a:r>
              <a:rPr lang="es-ES" dirty="0" smtClean="0">
                <a:solidFill>
                  <a:schemeClr val="bg1"/>
                </a:solidFill>
              </a:rPr>
              <a:t>Sirve para que el televidente se mantenga interesado y no cambie de canal.</a:t>
            </a:r>
            <a:r>
              <a:rPr lang="es-ES" b="1" dirty="0" smtClean="0">
                <a:solidFill>
                  <a:schemeClr val="bg1"/>
                </a:solidFill>
              </a:rPr>
              <a:t> </a:t>
            </a:r>
            <a:endParaRPr lang="es-ES" dirty="0" smtClean="0">
              <a:solidFill>
                <a:schemeClr val="bg1"/>
              </a:solidFill>
            </a:endParaRPr>
          </a:p>
          <a:p>
            <a:endParaRPr lang="es-ES" dirty="0">
              <a:solidFill>
                <a:schemeClr val="bg1"/>
              </a:solidFill>
            </a:endParaRPr>
          </a:p>
        </p:txBody>
      </p:sp>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24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sp>
        <p:nvSpPr>
          <p:cNvPr id="5" name="4 Rectángulo"/>
          <p:cNvSpPr/>
          <p:nvPr/>
        </p:nvSpPr>
        <p:spPr>
          <a:xfrm>
            <a:off x="3643306" y="428604"/>
            <a:ext cx="5500694" cy="6215106"/>
          </a:xfrm>
          <a:prstGeom prst="rect">
            <a:avLst/>
          </a:prstGeom>
          <a:solidFill>
            <a:schemeClr val="tx1"/>
          </a:solidFill>
          <a:effectLst>
            <a:outerShdw blurRad="101600" dist="165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2">
                  <a:lumMod val="50000"/>
                </a:schemeClr>
              </a:solidFill>
            </a:endParaRPr>
          </a:p>
        </p:txBody>
      </p:sp>
      <p:pic>
        <p:nvPicPr>
          <p:cNvPr id="7" name="6 Imagen"/>
          <p:cNvPicPr/>
          <p:nvPr/>
        </p:nvPicPr>
        <p:blipFill rotWithShape="1">
          <a:blip r:embed="rId4"/>
          <a:srcRect l="1081" t="10370" r="27051" b="26923"/>
          <a:stretch/>
        </p:blipFill>
        <p:spPr bwMode="auto">
          <a:xfrm>
            <a:off x="4000496" y="714356"/>
            <a:ext cx="3534765" cy="1738526"/>
          </a:xfrm>
          <a:prstGeom prst="rect">
            <a:avLst/>
          </a:prstGeom>
          <a:ln>
            <a:noFill/>
          </a:ln>
          <a:extLst>
            <a:ext uri="{53640926-AAD7-44d8-BBD7-CCE9431645EC}">
              <a14:shadowObscured xmlns:a14="http://schemas.microsoft.com/office/drawing/2010/main"/>
            </a:ext>
          </a:extLst>
        </p:spPr>
      </p:pic>
      <p:pic>
        <p:nvPicPr>
          <p:cNvPr id="8" name="7 Imagen"/>
          <p:cNvPicPr/>
          <p:nvPr/>
        </p:nvPicPr>
        <p:blipFill rotWithShape="1">
          <a:blip r:embed="rId5"/>
          <a:srcRect l="1748" t="10749" r="27306" b="31678"/>
          <a:stretch/>
        </p:blipFill>
        <p:spPr bwMode="auto">
          <a:xfrm>
            <a:off x="5000628" y="2012454"/>
            <a:ext cx="3574596" cy="1630860"/>
          </a:xfrm>
          <a:prstGeom prst="rect">
            <a:avLst/>
          </a:prstGeom>
          <a:ln>
            <a:noFill/>
          </a:ln>
          <a:extLst>
            <a:ext uri="{53640926-AAD7-44d8-BBD7-CCE9431645EC}">
              <a14:shadowObscured xmlns:a14="http://schemas.microsoft.com/office/drawing/2010/main"/>
            </a:ext>
          </a:extLst>
        </p:spPr>
      </p:pic>
      <p:pic>
        <p:nvPicPr>
          <p:cNvPr id="9" name="8 Imagen"/>
          <p:cNvPicPr/>
          <p:nvPr/>
        </p:nvPicPr>
        <p:blipFill rotWithShape="1">
          <a:blip r:embed="rId6"/>
          <a:srcRect l="1848" t="17577" r="25396" b="20210"/>
          <a:stretch/>
        </p:blipFill>
        <p:spPr bwMode="auto">
          <a:xfrm>
            <a:off x="4000497" y="3357562"/>
            <a:ext cx="3574595" cy="1718556"/>
          </a:xfrm>
          <a:prstGeom prst="rect">
            <a:avLst/>
          </a:prstGeom>
          <a:ln>
            <a:noFill/>
          </a:ln>
          <a:extLst>
            <a:ext uri="{53640926-AAD7-44d8-BBD7-CCE9431645EC}">
              <a14:shadowObscured xmlns:a14="http://schemas.microsoft.com/office/drawing/2010/main"/>
            </a:ext>
          </a:extLst>
        </p:spPr>
      </p:pic>
      <p:pic>
        <p:nvPicPr>
          <p:cNvPr id="10" name="9 Imagen"/>
          <p:cNvPicPr/>
          <p:nvPr/>
        </p:nvPicPr>
        <p:blipFill rotWithShape="1">
          <a:blip r:embed="rId7"/>
          <a:srcRect l="1911" t="7825" r="24244" b="28482"/>
          <a:stretch/>
        </p:blipFill>
        <p:spPr bwMode="auto">
          <a:xfrm>
            <a:off x="4929190" y="4786322"/>
            <a:ext cx="3571900" cy="1733671"/>
          </a:xfrm>
          <a:prstGeom prst="rect">
            <a:avLst/>
          </a:prstGeom>
          <a:ln>
            <a:noFill/>
          </a:ln>
          <a:extLst>
            <a:ext uri="{53640926-AAD7-44d8-BBD7-CCE9431645EC}">
              <a14:shadowObscured xmlns:a14="http://schemas.microsoft.com/office/drawing/2010/main"/>
            </a:ext>
          </a:extLst>
        </p:spPr>
      </p:pic>
      <p:sp>
        <p:nvSpPr>
          <p:cNvPr id="11" name="1 Título"/>
          <p:cNvSpPr txBox="1">
            <a:spLocks/>
          </p:cNvSpPr>
          <p:nvPr/>
        </p:nvSpPr>
        <p:spPr>
          <a:xfrm>
            <a:off x="500034" y="5214950"/>
            <a:ext cx="2643206" cy="2071702"/>
          </a:xfrm>
          <a:prstGeom prst="rect">
            <a:avLst/>
          </a:prstGeom>
        </p:spPr>
        <p:txBody>
          <a:bodyPr vert="horz" lIns="91440" tIns="45720" rIns="91440" bIns="45720" rtlCol="0" anchor="ctr">
            <a:normAutofit/>
          </a:bodyPr>
          <a:lstStyle/>
          <a:p>
            <a:pPr algn="just"/>
            <a:r>
              <a:rPr lang="es-ES" dirty="0" err="1" smtClean="0">
                <a:solidFill>
                  <a:schemeClr val="bg1"/>
                </a:solidFill>
                <a:latin typeface="+mj-lt"/>
                <a:cs typeface="Arial" pitchFamily="34" charset="0"/>
              </a:rPr>
              <a:t>Softwares</a:t>
            </a:r>
            <a:r>
              <a:rPr lang="es-ES" dirty="0" smtClean="0">
                <a:solidFill>
                  <a:schemeClr val="bg1"/>
                </a:solidFill>
                <a:latin typeface="+mj-lt"/>
                <a:cs typeface="Arial" pitchFamily="34" charset="0"/>
              </a:rPr>
              <a:t> utilizados:</a:t>
            </a:r>
          </a:p>
          <a:p>
            <a:pPr algn="just"/>
            <a:r>
              <a:rPr lang="es-ES" dirty="0" err="1" smtClean="0">
                <a:solidFill>
                  <a:schemeClr val="bg1"/>
                </a:solidFill>
                <a:latin typeface="+mj-lt"/>
                <a:cs typeface="Arial" pitchFamily="34" charset="0"/>
              </a:rPr>
              <a:t>Cinema</a:t>
            </a:r>
            <a:r>
              <a:rPr lang="es-ES" dirty="0" smtClean="0">
                <a:solidFill>
                  <a:schemeClr val="bg1"/>
                </a:solidFill>
                <a:latin typeface="+mj-lt"/>
                <a:cs typeface="Arial" pitchFamily="34" charset="0"/>
              </a:rPr>
              <a:t> 4D R12</a:t>
            </a:r>
          </a:p>
          <a:p>
            <a:pPr algn="just"/>
            <a:r>
              <a:rPr lang="es-ES" dirty="0" err="1" smtClean="0">
                <a:solidFill>
                  <a:schemeClr val="bg1"/>
                </a:solidFill>
                <a:latin typeface="+mj-lt"/>
                <a:cs typeface="Arial" pitchFamily="34" charset="0"/>
              </a:rPr>
              <a:t>After</a:t>
            </a:r>
            <a:r>
              <a:rPr lang="es-ES" dirty="0" smtClean="0">
                <a:solidFill>
                  <a:schemeClr val="bg1"/>
                </a:solidFill>
                <a:latin typeface="+mj-lt"/>
                <a:cs typeface="Arial" pitchFamily="34" charset="0"/>
              </a:rPr>
              <a:t> </a:t>
            </a:r>
            <a:r>
              <a:rPr lang="es-ES" dirty="0" err="1" smtClean="0">
                <a:solidFill>
                  <a:schemeClr val="bg1"/>
                </a:solidFill>
                <a:latin typeface="+mj-lt"/>
                <a:cs typeface="Arial" pitchFamily="34" charset="0"/>
              </a:rPr>
              <a:t>Effects</a:t>
            </a:r>
            <a:endParaRPr lang="es-ES" dirty="0" smtClean="0">
              <a:solidFill>
                <a:schemeClr val="bg1"/>
              </a:solidFill>
              <a:latin typeface="+mj-lt"/>
              <a:cs typeface="Arial" pitchFamily="34" charset="0"/>
            </a:endParaRPr>
          </a:p>
          <a:p>
            <a:pPr algn="just"/>
            <a:endParaRPr lang="es-ES" dirty="0" smtClean="0">
              <a:solidFill>
                <a:schemeClr val="bg1"/>
              </a:solidFill>
              <a:latin typeface="Arial" pitchFamily="34" charset="0"/>
              <a:cs typeface="Arial" pitchFamily="34" charset="0"/>
            </a:endParaRPr>
          </a:p>
        </p:txBody>
      </p:sp>
      <p:sp>
        <p:nvSpPr>
          <p:cNvPr id="12" name="1 Título"/>
          <p:cNvSpPr txBox="1">
            <a:spLocks/>
          </p:cNvSpPr>
          <p:nvPr/>
        </p:nvSpPr>
        <p:spPr>
          <a:xfrm>
            <a:off x="500034" y="4857760"/>
            <a:ext cx="4000528" cy="1000132"/>
          </a:xfrm>
          <a:prstGeom prst="rect">
            <a:avLst/>
          </a:prstGeom>
        </p:spPr>
        <p:txBody>
          <a:bodyPr vert="horz" lIns="91440" tIns="45720" rIns="91440" bIns="45720" rtlCol="0" anchor="ctr">
            <a:normAutofit/>
          </a:bodyPr>
          <a:lstStyle/>
          <a:p>
            <a:r>
              <a:rPr lang="es-ES" b="1" dirty="0" smtClean="0">
                <a:solidFill>
                  <a:schemeClr val="accent5"/>
                </a:solidFill>
                <a:latin typeface="Arial" pitchFamily="34" charset="0"/>
                <a:cs typeface="Arial" pitchFamily="34" charset="0"/>
              </a:rPr>
              <a:t>PIEZA GRÁFICA</a:t>
            </a:r>
          </a:p>
          <a:p>
            <a:pPr>
              <a:buFont typeface="Arial" pitchFamily="34" charset="0"/>
              <a:buChar char="•"/>
            </a:pPr>
            <a:r>
              <a:rPr lang="es-ES" b="1" dirty="0" smtClean="0">
                <a:solidFill>
                  <a:schemeClr val="accent5"/>
                </a:solidFill>
                <a:latin typeface="Arial" pitchFamily="34" charset="0"/>
                <a:cs typeface="Arial" pitchFamily="34" charset="0"/>
              </a:rPr>
              <a:t>ANTIZAPPING</a:t>
            </a:r>
          </a:p>
        </p:txBody>
      </p:sp>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24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8614" y="1357298"/>
            <a:ext cx="8229600" cy="928694"/>
          </a:xfrm>
        </p:spPr>
        <p:txBody>
          <a:bodyPr>
            <a:normAutofit/>
          </a:bodyPr>
          <a:lstStyle/>
          <a:p>
            <a:r>
              <a:rPr lang="es-ES" sz="3000" dirty="0" smtClean="0">
                <a:solidFill>
                  <a:schemeClr val="accent5"/>
                </a:solidFill>
              </a:rPr>
              <a:t>PROCESO DE ELABORACIÓN</a:t>
            </a:r>
            <a:endParaRPr lang="es-ES" sz="3000" dirty="0">
              <a:solidFill>
                <a:schemeClr val="accent5"/>
              </a:solidFill>
            </a:endParaRPr>
          </a:p>
        </p:txBody>
      </p:sp>
      <p:pic>
        <p:nvPicPr>
          <p:cNvPr id="5" name="4 Imagen" descr="D:\archivos\Asignaturas de la U\proceso de graduacion\MANUAL LOBOS\MANUAL LOBOS\PRESUPUEST\2da correcion\vector2.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22832" y="4658072"/>
            <a:ext cx="3684582" cy="1985638"/>
          </a:xfrm>
          <a:prstGeom prst="rect">
            <a:avLst/>
          </a:prstGeom>
          <a:noFill/>
          <a:ln>
            <a:noFill/>
          </a:ln>
          <a:effectLst>
            <a:outerShdw blurRad="190500" dist="228600" dir="2700000" algn="ctr">
              <a:srgbClr val="000000">
                <a:alpha val="30000"/>
              </a:srgbClr>
            </a:outerShdw>
            <a:softEdge rad="31750"/>
          </a:effectLst>
          <a:scene3d>
            <a:camera prst="orthographicFront">
              <a:rot lat="0" lon="0" rev="0"/>
            </a:camera>
            <a:lightRig rig="glow" dir="t">
              <a:rot lat="0" lon="0" rev="4800000"/>
            </a:lightRig>
          </a:scene3d>
          <a:sp3d prstMaterial="matte">
            <a:bevelT w="127000" h="63500"/>
          </a:sp3d>
        </p:spPr>
      </p:pic>
      <p:pic>
        <p:nvPicPr>
          <p:cNvPr id="4" name="3 Imagen" descr="D:\archivos\Asignaturas de la U\proceso de graduacion\MANUAL LOBOS\MANUAL LOBOS\PRESUPUEST\2da correcion\es bocet.jpg"/>
          <p:cNvPicPr/>
          <p:nvPr/>
        </p:nvPicPr>
        <p:blipFill rotWithShape="1">
          <a:blip r:embed="rId5" cstate="print">
            <a:extLst>
              <a:ext uri="{28A0092B-C50C-407E-A947-70E740481C1C}">
                <a14:useLocalDpi xmlns:a14="http://schemas.microsoft.com/office/drawing/2010/main" val="0"/>
              </a:ext>
            </a:extLst>
          </a:blip>
          <a:srcRect t="18466" r="1799" b="2440"/>
          <a:stretch/>
        </p:blipFill>
        <p:spPr bwMode="auto">
          <a:xfrm>
            <a:off x="5143504" y="2035082"/>
            <a:ext cx="3643338" cy="2536926"/>
          </a:xfrm>
          <a:prstGeom prst="rect">
            <a:avLst/>
          </a:prstGeom>
          <a:noFill/>
          <a:ln>
            <a:noFill/>
          </a:ln>
          <a:effectLst>
            <a:outerShdw blurRad="190500" dist="228600" dir="2700000" algn="ctr">
              <a:srgbClr val="000000">
                <a:alpha val="30000"/>
              </a:srgbClr>
            </a:outerShdw>
            <a:softEdge rad="31750"/>
          </a:effectLst>
          <a:scene3d>
            <a:camera prst="orthographicFront">
              <a:rot lat="0" lon="0" rev="0"/>
            </a:camera>
            <a:lightRig rig="glow" dir="t">
              <a:rot lat="0" lon="0" rev="4800000"/>
            </a:lightRig>
          </a:scene3d>
          <a:sp3d prstMaterial="matte">
            <a:bevelT w="127000" h="63500"/>
          </a:sp3d>
          <a:extLst>
            <a:ext uri="{53640926-AAD7-44d8-BBD7-CCE9431645EC}">
              <a14:shadowObscured xmlns:a14="http://schemas.microsoft.com/office/drawing/2010/main"/>
            </a:ext>
          </a:extLst>
        </p:spPr>
      </p:pic>
      <p:sp>
        <p:nvSpPr>
          <p:cNvPr id="6" name="1 Título"/>
          <p:cNvSpPr txBox="1">
            <a:spLocks/>
          </p:cNvSpPr>
          <p:nvPr/>
        </p:nvSpPr>
        <p:spPr>
          <a:xfrm>
            <a:off x="428596" y="2714620"/>
            <a:ext cx="4000528" cy="3143272"/>
          </a:xfrm>
          <a:prstGeom prst="rect">
            <a:avLst/>
          </a:prstGeom>
        </p:spPr>
        <p:txBody>
          <a:bodyPr vert="horz" lIns="91440" tIns="45720" rIns="91440" bIns="45720" rtlCol="0" anchor="ctr">
            <a:normAutofit/>
          </a:bodyPr>
          <a:lstStyle/>
          <a:p>
            <a:r>
              <a:rPr lang="es-ES" dirty="0" smtClean="0">
                <a:solidFill>
                  <a:schemeClr val="bg1"/>
                </a:solidFill>
                <a:latin typeface="+mj-lt"/>
                <a:cs typeface="Arial" pitchFamily="34" charset="0"/>
              </a:rPr>
              <a:t>El proceso para su elaboración puede resumirse en tres pasos:</a:t>
            </a:r>
          </a:p>
          <a:p>
            <a:r>
              <a:rPr lang="es-ES" dirty="0" smtClean="0">
                <a:solidFill>
                  <a:schemeClr val="bg1"/>
                </a:solidFill>
                <a:latin typeface="+mj-lt"/>
                <a:cs typeface="Arial" pitchFamily="34" charset="0"/>
              </a:rPr>
              <a:t> </a:t>
            </a:r>
            <a:endParaRPr lang="es-ES" b="1" dirty="0" smtClean="0">
              <a:solidFill>
                <a:schemeClr val="bg1"/>
              </a:solidFill>
              <a:latin typeface="+mj-lt"/>
              <a:cs typeface="Arial" pitchFamily="34" charset="0"/>
            </a:endParaRPr>
          </a:p>
          <a:p>
            <a:pPr marL="342900" lvl="0" indent="-342900">
              <a:buFont typeface="+mj-lt"/>
              <a:buAutoNum type="arabicPeriod"/>
            </a:pPr>
            <a:r>
              <a:rPr lang="es-ES" dirty="0" smtClean="0">
                <a:solidFill>
                  <a:schemeClr val="bg1"/>
                </a:solidFill>
                <a:latin typeface="+mj-lt"/>
                <a:cs typeface="Arial" pitchFamily="34" charset="0"/>
              </a:rPr>
              <a:t>La creación del boceto a lápiz. </a:t>
            </a:r>
            <a:endParaRPr lang="es-ES" b="1" dirty="0" smtClean="0">
              <a:solidFill>
                <a:schemeClr val="bg1"/>
              </a:solidFill>
              <a:latin typeface="+mj-lt"/>
              <a:cs typeface="Arial" pitchFamily="34" charset="0"/>
            </a:endParaRPr>
          </a:p>
          <a:p>
            <a:pPr marL="342900" lvl="0" indent="-342900">
              <a:buFont typeface="+mj-lt"/>
              <a:buAutoNum type="arabicPeriod"/>
            </a:pPr>
            <a:r>
              <a:rPr lang="es-ES" dirty="0" smtClean="0">
                <a:solidFill>
                  <a:schemeClr val="bg1"/>
                </a:solidFill>
                <a:latin typeface="+mj-lt"/>
                <a:cs typeface="Arial" pitchFamily="34" charset="0"/>
              </a:rPr>
              <a:t>Aplicación de colores.</a:t>
            </a:r>
            <a:endParaRPr lang="es-ES" b="1" dirty="0" smtClean="0">
              <a:solidFill>
                <a:schemeClr val="bg1"/>
              </a:solidFill>
              <a:latin typeface="+mj-lt"/>
              <a:cs typeface="Arial" pitchFamily="34" charset="0"/>
            </a:endParaRPr>
          </a:p>
          <a:p>
            <a:pPr marL="342900" indent="-342900">
              <a:buFont typeface="+mj-lt"/>
              <a:buAutoNum type="arabicPeriod"/>
            </a:pPr>
            <a:r>
              <a:rPr lang="es-ES" dirty="0" smtClean="0">
                <a:solidFill>
                  <a:schemeClr val="bg1"/>
                </a:solidFill>
                <a:latin typeface="+mj-lt"/>
                <a:cs typeface="Arial" pitchFamily="34" charset="0"/>
              </a:rPr>
              <a:t>El modelado en un programa de gráficos en 3D.</a:t>
            </a:r>
            <a:endParaRPr lang="es-ES" sz="2000" dirty="0" smtClean="0">
              <a:solidFill>
                <a:schemeClr val="bg1"/>
              </a:solidFill>
              <a:latin typeface="+mj-lt"/>
              <a:cs typeface="Arial" pitchFamily="34" charset="0"/>
            </a:endParaRPr>
          </a:p>
          <a:p>
            <a:endParaRPr lang="es-ES" sz="2000" dirty="0" smtClean="0">
              <a:solidFill>
                <a:schemeClr val="bg1"/>
              </a:solidFill>
              <a:latin typeface="Arial" pitchFamily="34" charset="0"/>
              <a:cs typeface="Arial" pitchFamily="34" charset="0"/>
            </a:endParaRPr>
          </a:p>
          <a:p>
            <a:endParaRPr lang="es-ES" sz="2000" dirty="0" smtClean="0">
              <a:solidFill>
                <a:schemeClr val="bg1"/>
              </a:solidFill>
              <a:latin typeface="Arial" pitchFamily="34" charset="0"/>
              <a:cs typeface="Arial" pitchFamily="34" charset="0"/>
            </a:endParaRPr>
          </a:p>
        </p:txBody>
      </p:sp>
      <p:pic>
        <p:nvPicPr>
          <p:cNvPr id="8" name="Picture 2" descr="C:\Users\USER\Desktop\SUSTENTACION\CAPITULOS\Rendtipo\Aprobadas\IMPL ESCENOG1_0000.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1520" y="-747464"/>
            <a:ext cx="4104456" cy="230875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p:cNvPicPr>
            <a:picLocks noChangeAspect="1" noChangeArrowheads="1" noCrop="1"/>
          </p:cNvPicPr>
          <p:nvPr/>
        </p:nvPicPr>
        <p:blipFill>
          <a:blip r:embed="rId7">
            <a:extLst>
              <a:ext uri="{28A0092B-C50C-407E-A947-70E740481C1C}">
                <a14:useLocalDpi xmlns:a14="http://schemas.microsoft.com/office/drawing/2010/main" val="0"/>
              </a:ext>
            </a:extLst>
          </a:blip>
          <a:stretch>
            <a:fillRect/>
          </a:stretch>
        </p:blipFill>
        <p:spPr bwMode="auto">
          <a:xfrm>
            <a:off x="7236296" y="116632"/>
            <a:ext cx="1632181" cy="12241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24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pic>
        <p:nvPicPr>
          <p:cNvPr id="4" name="3 Imagen" descr="D:\archivos\Asignaturas de la U\proceso de graduacion\MANUAL LOBOS\MANUAL LOBOS\PRESUPUEST\2da correcion\color.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65621" y="1916362"/>
            <a:ext cx="3998756" cy="2155580"/>
          </a:xfrm>
          <a:prstGeom prst="rect">
            <a:avLst/>
          </a:prstGeom>
          <a:noFill/>
          <a:ln>
            <a:noFill/>
          </a:ln>
          <a:effectLst>
            <a:outerShdw blurRad="190500" dist="228600" dir="2700000" algn="ctr">
              <a:srgbClr val="000000">
                <a:alpha val="30000"/>
              </a:srgbClr>
            </a:outerShdw>
            <a:softEdge rad="31750"/>
          </a:effectLst>
          <a:scene3d>
            <a:camera prst="orthographicFront">
              <a:rot lat="0" lon="0" rev="0"/>
            </a:camera>
            <a:lightRig rig="glow" dir="t">
              <a:rot lat="0" lon="0" rev="4800000"/>
            </a:lightRig>
          </a:scene3d>
          <a:sp3d prstMaterial="matte">
            <a:bevelT w="127000" h="63500"/>
          </a:sp3d>
        </p:spPr>
      </p:pic>
      <p:pic>
        <p:nvPicPr>
          <p:cNvPr id="6" name="5 Imagen"/>
          <p:cNvPicPr/>
          <p:nvPr/>
        </p:nvPicPr>
        <p:blipFill rotWithShape="1">
          <a:blip r:embed="rId5" cstate="print"/>
          <a:srcRect l="5810" t="4333" r="7251" b="10070"/>
          <a:stretch/>
        </p:blipFill>
        <p:spPr bwMode="auto">
          <a:xfrm>
            <a:off x="4643438" y="4191836"/>
            <a:ext cx="4071967" cy="2261416"/>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53640926-AAD7-44d8-BBD7-CCE9431645EC}">
              <a14:shadowObscured xmlns:a14="http://schemas.microsoft.com/office/drawing/2010/main"/>
            </a:ext>
          </a:extLst>
        </p:spPr>
      </p:pic>
      <p:sp>
        <p:nvSpPr>
          <p:cNvPr id="5" name="2 Marcador de contenido"/>
          <p:cNvSpPr>
            <a:spLocks noGrp="1"/>
          </p:cNvSpPr>
          <p:nvPr>
            <p:ph idx="1"/>
          </p:nvPr>
        </p:nvSpPr>
        <p:spPr>
          <a:xfrm>
            <a:off x="71406" y="1214422"/>
            <a:ext cx="8229600" cy="642942"/>
          </a:xfrm>
        </p:spPr>
        <p:txBody>
          <a:bodyPr>
            <a:normAutofit/>
          </a:bodyPr>
          <a:lstStyle/>
          <a:p>
            <a:r>
              <a:rPr lang="es-ES" sz="3000" dirty="0" smtClean="0">
                <a:solidFill>
                  <a:schemeClr val="accent5"/>
                </a:solidFill>
              </a:rPr>
              <a:t>PROCESO DE ELABORACIÓN</a:t>
            </a:r>
            <a:endParaRPr lang="es-ES" sz="3000" dirty="0">
              <a:solidFill>
                <a:schemeClr val="accent5"/>
              </a:solidFill>
            </a:endParaRPr>
          </a:p>
        </p:txBody>
      </p:sp>
      <p:sp>
        <p:nvSpPr>
          <p:cNvPr id="7" name="1 Título"/>
          <p:cNvSpPr txBox="1">
            <a:spLocks/>
          </p:cNvSpPr>
          <p:nvPr/>
        </p:nvSpPr>
        <p:spPr>
          <a:xfrm>
            <a:off x="428596" y="3071810"/>
            <a:ext cx="4000528" cy="3286148"/>
          </a:xfrm>
          <a:prstGeom prst="rect">
            <a:avLst/>
          </a:prstGeom>
        </p:spPr>
        <p:txBody>
          <a:bodyPr vert="horz" lIns="91440" tIns="45720" rIns="91440" bIns="45720" rtlCol="0" anchor="ctr">
            <a:normAutofit/>
          </a:bodyPr>
          <a:lstStyle/>
          <a:p>
            <a:r>
              <a:rPr lang="es-ES" dirty="0" smtClean="0">
                <a:solidFill>
                  <a:schemeClr val="bg1"/>
                </a:solidFill>
                <a:latin typeface="+mj-lt"/>
                <a:cs typeface="Arial" pitchFamily="34" charset="0"/>
              </a:rPr>
              <a:t>Las características ha tomar en cuenta para armar una escenografía:</a:t>
            </a:r>
          </a:p>
          <a:p>
            <a:r>
              <a:rPr lang="es-ES" dirty="0" smtClean="0">
                <a:solidFill>
                  <a:schemeClr val="bg1"/>
                </a:solidFill>
                <a:latin typeface="+mj-lt"/>
                <a:cs typeface="Arial" pitchFamily="34" charset="0"/>
              </a:rPr>
              <a:t> </a:t>
            </a:r>
          </a:p>
          <a:p>
            <a:pPr lvl="0">
              <a:buFont typeface="Arial" pitchFamily="34" charset="0"/>
              <a:buChar char="•"/>
            </a:pPr>
            <a:r>
              <a:rPr lang="es-ES" dirty="0" smtClean="0">
                <a:solidFill>
                  <a:schemeClr val="bg1"/>
                </a:solidFill>
                <a:latin typeface="+mj-lt"/>
                <a:cs typeface="Arial" pitchFamily="34" charset="0"/>
              </a:rPr>
              <a:t>Tamaño real del espacio.</a:t>
            </a:r>
          </a:p>
          <a:p>
            <a:pPr lvl="0">
              <a:buFont typeface="Arial" pitchFamily="34" charset="0"/>
              <a:buChar char="•"/>
            </a:pPr>
            <a:r>
              <a:rPr lang="es-ES" dirty="0" smtClean="0">
                <a:solidFill>
                  <a:schemeClr val="bg1"/>
                </a:solidFill>
                <a:latin typeface="+mj-lt"/>
                <a:cs typeface="Arial" pitchFamily="34" charset="0"/>
              </a:rPr>
              <a:t>Presupuesto. </a:t>
            </a:r>
          </a:p>
          <a:p>
            <a:pPr lvl="0">
              <a:buFont typeface="Arial" pitchFamily="34" charset="0"/>
              <a:buChar char="•"/>
            </a:pPr>
            <a:r>
              <a:rPr lang="es-ES" dirty="0" smtClean="0">
                <a:solidFill>
                  <a:schemeClr val="bg1"/>
                </a:solidFill>
                <a:latin typeface="+mj-lt"/>
                <a:cs typeface="Arial" pitchFamily="34" charset="0"/>
              </a:rPr>
              <a:t>Equipo de trabajo. </a:t>
            </a:r>
          </a:p>
          <a:p>
            <a:pPr lvl="0">
              <a:buFont typeface="Arial" pitchFamily="34" charset="0"/>
              <a:buChar char="•"/>
            </a:pPr>
            <a:r>
              <a:rPr lang="es-ES" dirty="0" smtClean="0">
                <a:solidFill>
                  <a:schemeClr val="bg1"/>
                </a:solidFill>
                <a:latin typeface="+mj-lt"/>
                <a:cs typeface="Arial" pitchFamily="34" charset="0"/>
              </a:rPr>
              <a:t>Ángulos de cámara. </a:t>
            </a:r>
          </a:p>
          <a:p>
            <a:pPr lvl="0">
              <a:buFont typeface="Arial" pitchFamily="34" charset="0"/>
              <a:buChar char="•"/>
            </a:pPr>
            <a:r>
              <a:rPr lang="es-ES" dirty="0" smtClean="0">
                <a:solidFill>
                  <a:schemeClr val="bg1"/>
                </a:solidFill>
                <a:latin typeface="+mj-lt"/>
                <a:cs typeface="Arial" pitchFamily="34" charset="0"/>
              </a:rPr>
              <a:t>Facilidad de desplazamiento. </a:t>
            </a:r>
          </a:p>
          <a:p>
            <a:pPr lvl="0">
              <a:buFont typeface="Arial" pitchFamily="34" charset="0"/>
              <a:buChar char="•"/>
            </a:pPr>
            <a:r>
              <a:rPr lang="es-ES" dirty="0" smtClean="0">
                <a:solidFill>
                  <a:schemeClr val="bg1"/>
                </a:solidFill>
                <a:latin typeface="+mj-lt"/>
                <a:cs typeface="Arial" pitchFamily="34" charset="0"/>
              </a:rPr>
              <a:t>Distribución adecuada. </a:t>
            </a:r>
          </a:p>
          <a:p>
            <a:endParaRPr lang="es-ES" sz="2000" dirty="0" smtClean="0">
              <a:solidFill>
                <a:schemeClr val="bg1"/>
              </a:solidFill>
              <a:latin typeface="Arial" pitchFamily="34" charset="0"/>
              <a:cs typeface="Arial" pitchFamily="34" charset="0"/>
            </a:endParaRPr>
          </a:p>
          <a:p>
            <a:endParaRPr lang="es-ES" sz="2000" dirty="0" smtClean="0">
              <a:solidFill>
                <a:schemeClr val="bg1"/>
              </a:solidFill>
              <a:latin typeface="Arial" pitchFamily="34" charset="0"/>
              <a:cs typeface="Arial" pitchFamily="34" charset="0"/>
            </a:endParaRPr>
          </a:p>
          <a:p>
            <a:endParaRPr lang="es-ES" sz="2000" dirty="0" smtClean="0">
              <a:solidFill>
                <a:schemeClr val="bg1"/>
              </a:solidFill>
              <a:latin typeface="Arial" pitchFamily="34" charset="0"/>
              <a:cs typeface="Arial" pitchFamily="34" charset="0"/>
            </a:endParaRPr>
          </a:p>
        </p:txBody>
      </p:sp>
      <p:pic>
        <p:nvPicPr>
          <p:cNvPr id="9" name="Picture 2" descr="C:\Users\USER\Desktop\SUSTENTACION\CAPITULOS\Rendtipo\Aprobadas\IMPL ESCENOG1_0000.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1520" y="-747464"/>
            <a:ext cx="4104456" cy="230875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noCrop="1"/>
          </p:cNvPicPr>
          <p:nvPr/>
        </p:nvPicPr>
        <p:blipFill>
          <a:blip r:embed="rId7">
            <a:extLst>
              <a:ext uri="{28A0092B-C50C-407E-A947-70E740481C1C}">
                <a14:useLocalDpi xmlns:a14="http://schemas.microsoft.com/office/drawing/2010/main" val="0"/>
              </a:ext>
            </a:extLst>
          </a:blip>
          <a:stretch>
            <a:fillRect/>
          </a:stretch>
        </p:blipFill>
        <p:spPr bwMode="auto">
          <a:xfrm>
            <a:off x="7236296" y="116632"/>
            <a:ext cx="1632181" cy="12241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24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pic>
        <p:nvPicPr>
          <p:cNvPr id="4" name="3 Imagen" descr="D:\semestre\2012\TESIS DIRECION DE ARTE\ESC NOCHE LOBOS\renderlisto\perspective1.jpg"/>
          <p:cNvPicPr/>
          <p:nvPr/>
        </p:nvPicPr>
        <p:blipFill rotWithShape="1">
          <a:blip r:embed="rId4" cstate="print">
            <a:extLst>
              <a:ext uri="{28A0092B-C50C-407E-A947-70E740481C1C}">
                <a14:useLocalDpi xmlns:a14="http://schemas.microsoft.com/office/drawing/2010/main" val="0"/>
              </a:ext>
            </a:extLst>
          </a:blip>
          <a:srcRect l="-1" t="3199" r="1401" b="20739"/>
          <a:stretch/>
        </p:blipFill>
        <p:spPr bwMode="auto">
          <a:xfrm>
            <a:off x="857224" y="1571612"/>
            <a:ext cx="7539208" cy="4500594"/>
          </a:xfrm>
          <a:prstGeom prst="rect">
            <a:avLst/>
          </a:prstGeom>
          <a:noFill/>
          <a:ln>
            <a:noFill/>
          </a:ln>
          <a:effectLst>
            <a:outerShdw blurRad="114300" dist="152400" dir="2700000" algn="tl" rotWithShape="0">
              <a:prstClr val="black">
                <a:alpha val="40000"/>
              </a:prstClr>
            </a:outerShdw>
            <a:softEdge rad="38100"/>
          </a:effectLst>
          <a:scene3d>
            <a:camera prst="orthographicFront">
              <a:rot lat="0" lon="0" rev="0"/>
            </a:camera>
            <a:lightRig rig="contrasting" dir="t">
              <a:rot lat="0" lon="0" rev="7800000"/>
            </a:lightRig>
          </a:scene3d>
          <a:sp3d>
            <a:bevelT w="139700" h="139700"/>
          </a:sp3d>
          <a:extLst>
            <a:ext uri="{53640926-AAD7-44d8-BBD7-CCE9431645EC}">
              <a14:shadowObscured xmlns:a14="http://schemas.microsoft.com/office/drawing/2010/main"/>
            </a:ext>
          </a:extLst>
        </p:spPr>
      </p:pic>
      <p:sp>
        <p:nvSpPr>
          <p:cNvPr id="5" name="2 Marcador de contenido"/>
          <p:cNvSpPr>
            <a:spLocks noGrp="1"/>
          </p:cNvSpPr>
          <p:nvPr>
            <p:ph idx="1"/>
          </p:nvPr>
        </p:nvSpPr>
        <p:spPr>
          <a:xfrm>
            <a:off x="142844" y="500042"/>
            <a:ext cx="8229600" cy="642942"/>
          </a:xfrm>
        </p:spPr>
        <p:txBody>
          <a:bodyPr>
            <a:normAutofit/>
          </a:bodyPr>
          <a:lstStyle/>
          <a:p>
            <a:r>
              <a:rPr lang="es-ES" sz="3000" dirty="0" smtClean="0">
                <a:solidFill>
                  <a:schemeClr val="accent5"/>
                </a:solidFill>
              </a:rPr>
              <a:t>PROCESO DE ELABORACIÓN</a:t>
            </a:r>
            <a:endParaRPr lang="es-ES" sz="3000" dirty="0">
              <a:solidFill>
                <a:schemeClr val="accent5"/>
              </a:solidFill>
            </a:endParaRPr>
          </a:p>
        </p:txBody>
      </p:sp>
    </p:spTree>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24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sp>
        <p:nvSpPr>
          <p:cNvPr id="5" name="2 Marcador de contenido"/>
          <p:cNvSpPr txBox="1">
            <a:spLocks/>
          </p:cNvSpPr>
          <p:nvPr/>
        </p:nvSpPr>
        <p:spPr>
          <a:xfrm>
            <a:off x="481372" y="1928802"/>
            <a:ext cx="2947620" cy="500065"/>
          </a:xfrm>
          <a:prstGeom prst="rect">
            <a:avLst/>
          </a:prstGeom>
        </p:spPr>
        <p:txBody>
          <a:bodyPr vert="horz" lIns="91440" tIns="45720" rIns="91440" bIns="45720" rtlCol="0">
            <a:normAutofit fontScale="85000" lnSpcReduction="20000"/>
          </a:bodyPr>
          <a:lstStyle/>
          <a:p>
            <a:pPr marL="342900" marR="0" lvl="0" indent="-342900" algn="l" defTabSz="914400" rtl="0" eaLnBrk="1" fontAlgn="auto" latinLnBrk="0" hangingPunct="1">
              <a:lnSpc>
                <a:spcPct val="100000"/>
              </a:lnSpc>
              <a:spcBef>
                <a:spcPct val="20000"/>
              </a:spcBef>
              <a:spcAft>
                <a:spcPts val="0"/>
              </a:spcAft>
              <a:buClrTx/>
              <a:buSzTx/>
              <a:tabLst/>
              <a:defRPr/>
            </a:pPr>
            <a:r>
              <a:rPr lang="es-ES" sz="3500" dirty="0" smtClean="0">
                <a:solidFill>
                  <a:schemeClr val="accent5"/>
                </a:solidFill>
              </a:rPr>
              <a:t>ESPACIO</a:t>
            </a:r>
            <a:endParaRPr kumimoji="0" lang="es-ES" sz="3500" b="0" i="0" u="none" strike="noStrike" kern="1200" cap="none" spc="0" normalizeH="0" baseline="0" noProof="0" dirty="0">
              <a:ln>
                <a:noFill/>
              </a:ln>
              <a:solidFill>
                <a:schemeClr val="accent5"/>
              </a:solidFill>
              <a:effectLst/>
              <a:uLnTx/>
              <a:uFillTx/>
              <a:latin typeface="+mn-lt"/>
              <a:ea typeface="+mn-ea"/>
              <a:cs typeface="+mn-cs"/>
            </a:endParaRPr>
          </a:p>
        </p:txBody>
      </p:sp>
      <p:sp>
        <p:nvSpPr>
          <p:cNvPr id="6" name="2 Marcador de contenido"/>
          <p:cNvSpPr txBox="1">
            <a:spLocks/>
          </p:cNvSpPr>
          <p:nvPr/>
        </p:nvSpPr>
        <p:spPr>
          <a:xfrm>
            <a:off x="481372" y="4000505"/>
            <a:ext cx="2947620" cy="500065"/>
          </a:xfrm>
          <a:prstGeom prst="rect">
            <a:avLst/>
          </a:prstGeom>
        </p:spPr>
        <p:txBody>
          <a:bodyPr vert="horz" lIns="91440" tIns="45720" rIns="91440" bIns="45720" rtlCol="0">
            <a:normAutofit fontScale="85000" lnSpcReduction="20000"/>
          </a:bodyPr>
          <a:lstStyle/>
          <a:p>
            <a:pPr marL="342900" marR="0" lvl="0" indent="-342900" algn="l" defTabSz="914400" rtl="0" eaLnBrk="1" fontAlgn="auto" latinLnBrk="0" hangingPunct="1">
              <a:lnSpc>
                <a:spcPct val="100000"/>
              </a:lnSpc>
              <a:spcBef>
                <a:spcPct val="20000"/>
              </a:spcBef>
              <a:spcAft>
                <a:spcPts val="0"/>
              </a:spcAft>
              <a:buClrTx/>
              <a:buSzTx/>
              <a:tabLst/>
              <a:defRPr/>
            </a:pPr>
            <a:r>
              <a:rPr lang="es-ES" sz="3500" dirty="0" smtClean="0">
                <a:solidFill>
                  <a:schemeClr val="accent5"/>
                </a:solidFill>
              </a:rPr>
              <a:t>MANO DE OBRA</a:t>
            </a:r>
            <a:endParaRPr kumimoji="0" lang="es-ES" sz="3500" b="0" i="0" u="none" strike="noStrike" kern="1200" cap="none" spc="0" normalizeH="0" baseline="0" noProof="0" dirty="0">
              <a:ln>
                <a:noFill/>
              </a:ln>
              <a:solidFill>
                <a:schemeClr val="accent5"/>
              </a:solidFill>
              <a:effectLst/>
              <a:uLnTx/>
              <a:uFillTx/>
              <a:latin typeface="+mn-lt"/>
              <a:ea typeface="+mn-ea"/>
              <a:cs typeface="+mn-cs"/>
            </a:endParaRPr>
          </a:p>
        </p:txBody>
      </p:sp>
      <p:sp>
        <p:nvSpPr>
          <p:cNvPr id="9" name="1 Título"/>
          <p:cNvSpPr txBox="1">
            <a:spLocks/>
          </p:cNvSpPr>
          <p:nvPr/>
        </p:nvSpPr>
        <p:spPr>
          <a:xfrm>
            <a:off x="500034" y="2428868"/>
            <a:ext cx="5715040" cy="2000264"/>
          </a:xfrm>
          <a:prstGeom prst="rect">
            <a:avLst/>
          </a:prstGeom>
        </p:spPr>
        <p:txBody>
          <a:bodyPr vert="horz" lIns="91440" tIns="45720" rIns="91440" bIns="45720" rtlCol="0" anchor="ctr">
            <a:normAutofit/>
          </a:bodyPr>
          <a:lstStyle/>
          <a:p>
            <a:r>
              <a:rPr lang="es-ES" dirty="0" smtClean="0">
                <a:solidFill>
                  <a:schemeClr val="bg1"/>
                </a:solidFill>
                <a:latin typeface="+mj-lt"/>
                <a:cs typeface="Arial" pitchFamily="34" charset="0"/>
              </a:rPr>
              <a:t>ESPOL TV cuenta con un set en Guayaquil, cuyo espacio físico es de 8 metros de ancho por 12.50 de largo y 2,62 metros de altura.</a:t>
            </a:r>
          </a:p>
          <a:p>
            <a:endParaRPr lang="es-ES" sz="2000" dirty="0" smtClean="0">
              <a:solidFill>
                <a:schemeClr val="bg1"/>
              </a:solidFill>
              <a:latin typeface="Arial" pitchFamily="34" charset="0"/>
              <a:cs typeface="Arial" pitchFamily="34" charset="0"/>
            </a:endParaRPr>
          </a:p>
          <a:p>
            <a:endParaRPr lang="es-ES" sz="2000" dirty="0" smtClean="0">
              <a:solidFill>
                <a:schemeClr val="bg1"/>
              </a:solidFill>
              <a:latin typeface="Arial" pitchFamily="34" charset="0"/>
              <a:cs typeface="Arial" pitchFamily="34" charset="0"/>
            </a:endParaRPr>
          </a:p>
          <a:p>
            <a:endParaRPr lang="es-ES" sz="2000" dirty="0" smtClean="0">
              <a:solidFill>
                <a:schemeClr val="bg1"/>
              </a:solidFill>
              <a:latin typeface="Arial" pitchFamily="34" charset="0"/>
              <a:cs typeface="Arial" pitchFamily="34" charset="0"/>
            </a:endParaRPr>
          </a:p>
        </p:txBody>
      </p:sp>
      <p:sp>
        <p:nvSpPr>
          <p:cNvPr id="11" name="1 Título"/>
          <p:cNvSpPr txBox="1">
            <a:spLocks/>
          </p:cNvSpPr>
          <p:nvPr/>
        </p:nvSpPr>
        <p:spPr>
          <a:xfrm>
            <a:off x="500034" y="4929198"/>
            <a:ext cx="5440118" cy="1285884"/>
          </a:xfrm>
          <a:prstGeom prst="rect">
            <a:avLst/>
          </a:prstGeom>
        </p:spPr>
        <p:txBody>
          <a:bodyPr vert="horz" lIns="91440" tIns="45720" rIns="91440" bIns="45720" rtlCol="0" anchor="ctr">
            <a:normAutofit/>
          </a:bodyPr>
          <a:lstStyle/>
          <a:p>
            <a:r>
              <a:rPr lang="es-ES" dirty="0" smtClean="0">
                <a:solidFill>
                  <a:schemeClr val="bg1"/>
                </a:solidFill>
                <a:latin typeface="+mj-lt"/>
                <a:cs typeface="Arial" pitchFamily="34" charset="0"/>
              </a:rPr>
              <a:t>Para el levantamiento real de la escenografía presentada se necesitará de la siguiente mano de obra: arquitecto, ebanista, luminotécnico, pintor, electricista, etc. </a:t>
            </a:r>
          </a:p>
          <a:p>
            <a:endParaRPr lang="es-ES" sz="2000" dirty="0" smtClean="0">
              <a:solidFill>
                <a:schemeClr val="bg1"/>
              </a:solidFill>
              <a:latin typeface="Arial" pitchFamily="34" charset="0"/>
              <a:cs typeface="Arial" pitchFamily="34" charset="0"/>
            </a:endParaRPr>
          </a:p>
          <a:p>
            <a:endParaRPr lang="es-ES" sz="2000" dirty="0" smtClean="0">
              <a:solidFill>
                <a:schemeClr val="bg1"/>
              </a:solidFill>
              <a:latin typeface="Arial" pitchFamily="34" charset="0"/>
              <a:cs typeface="Arial" pitchFamily="34" charset="0"/>
            </a:endParaRPr>
          </a:p>
          <a:p>
            <a:endParaRPr lang="es-ES" sz="2000" dirty="0" smtClean="0">
              <a:solidFill>
                <a:schemeClr val="bg1"/>
              </a:solidFill>
              <a:latin typeface="Arial" pitchFamily="34" charset="0"/>
              <a:cs typeface="Arial" pitchFamily="34" charset="0"/>
            </a:endParaRPr>
          </a:p>
        </p:txBody>
      </p:sp>
      <p:pic>
        <p:nvPicPr>
          <p:cNvPr id="7" name="Picture 2" descr="C:\Users\USER\Desktop\SUSTENTACION\CAPITULOS\Rendtipo\Aprobadas\IMPL ESCENOG1_000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520" y="-747464"/>
            <a:ext cx="4104456" cy="230875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noCrop="1"/>
          </p:cNvPicPr>
          <p:nvPr/>
        </p:nvPicPr>
        <p:blipFill>
          <a:blip r:embed="rId5">
            <a:extLst>
              <a:ext uri="{28A0092B-C50C-407E-A947-70E740481C1C}">
                <a14:useLocalDpi xmlns:a14="http://schemas.microsoft.com/office/drawing/2010/main" val="0"/>
              </a:ext>
            </a:extLst>
          </a:blip>
          <a:stretch>
            <a:fillRect/>
          </a:stretch>
        </p:blipFill>
        <p:spPr bwMode="auto">
          <a:xfrm>
            <a:off x="7236296" y="116632"/>
            <a:ext cx="1632181" cy="12241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24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sp>
        <p:nvSpPr>
          <p:cNvPr id="11" name="10 Rectángulo"/>
          <p:cNvSpPr/>
          <p:nvPr/>
        </p:nvSpPr>
        <p:spPr>
          <a:xfrm>
            <a:off x="3643306" y="1268760"/>
            <a:ext cx="5500694" cy="5374950"/>
          </a:xfrm>
          <a:prstGeom prst="rect">
            <a:avLst/>
          </a:prstGeom>
          <a:solidFill>
            <a:schemeClr val="tx1"/>
          </a:solidFill>
          <a:effectLst>
            <a:outerShdw blurRad="152400" dist="1524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2">
                  <a:lumMod val="50000"/>
                </a:schemeClr>
              </a:solidFill>
            </a:endParaRPr>
          </a:p>
        </p:txBody>
      </p:sp>
      <p:pic>
        <p:nvPicPr>
          <p:cNvPr id="4" name="3 Imagen" descr="C:\Users\Yasbel\Desktop\Nueva carpeta (2)\mdf[1].jpg"/>
          <p:cNvPicPr/>
          <p:nvPr/>
        </p:nvPicPr>
        <p:blipFill>
          <a:blip r:embed="rId4" cstate="print"/>
          <a:srcRect/>
          <a:stretch>
            <a:fillRect/>
          </a:stretch>
        </p:blipFill>
        <p:spPr bwMode="auto">
          <a:xfrm>
            <a:off x="3714744" y="1714488"/>
            <a:ext cx="1584498" cy="1193800"/>
          </a:xfrm>
          <a:prstGeom prst="rect">
            <a:avLst/>
          </a:prstGeom>
          <a:noFill/>
          <a:ln w="9525">
            <a:noFill/>
            <a:miter lim="800000"/>
            <a:headEnd/>
            <a:tailEnd/>
          </a:ln>
        </p:spPr>
      </p:pic>
      <p:pic>
        <p:nvPicPr>
          <p:cNvPr id="5" name="4 Imagen" descr="C:\Users\Yasbel\Desktop\formica.png"/>
          <p:cNvPicPr/>
          <p:nvPr/>
        </p:nvPicPr>
        <p:blipFill>
          <a:blip r:embed="rId5" cstate="print"/>
          <a:srcRect/>
          <a:stretch>
            <a:fillRect/>
          </a:stretch>
        </p:blipFill>
        <p:spPr bwMode="auto">
          <a:xfrm>
            <a:off x="5546708" y="1714489"/>
            <a:ext cx="1541087" cy="1172095"/>
          </a:xfrm>
          <a:prstGeom prst="rect">
            <a:avLst/>
          </a:prstGeom>
          <a:noFill/>
          <a:ln w="9525">
            <a:noFill/>
            <a:miter lim="800000"/>
            <a:headEnd/>
            <a:tailEnd/>
          </a:ln>
        </p:spPr>
      </p:pic>
      <p:pic>
        <p:nvPicPr>
          <p:cNvPr id="6" name="5 Imagen" descr="C:\Users\Yasbel\Desktop\Nueva carpeta (2)\5.jpg"/>
          <p:cNvPicPr/>
          <p:nvPr/>
        </p:nvPicPr>
        <p:blipFill>
          <a:blip r:embed="rId6" cstate="print"/>
          <a:srcRect l="15185" t="13498" r="8889" b="12264"/>
          <a:stretch>
            <a:fillRect/>
          </a:stretch>
        </p:blipFill>
        <p:spPr bwMode="auto">
          <a:xfrm>
            <a:off x="5546709" y="4738696"/>
            <a:ext cx="1526176" cy="1119196"/>
          </a:xfrm>
          <a:prstGeom prst="rect">
            <a:avLst/>
          </a:prstGeom>
          <a:noFill/>
          <a:ln w="9525">
            <a:noFill/>
            <a:miter lim="800000"/>
            <a:headEnd/>
            <a:tailEnd/>
          </a:ln>
        </p:spPr>
      </p:pic>
      <p:pic>
        <p:nvPicPr>
          <p:cNvPr id="7" name="6 Imagen" descr="C:\Users\Yasbel\Desktop\Nueva carpeta (2)\images.jpg"/>
          <p:cNvPicPr/>
          <p:nvPr/>
        </p:nvPicPr>
        <p:blipFill>
          <a:blip r:embed="rId7" cstate="print"/>
          <a:srcRect b="15202"/>
          <a:stretch>
            <a:fillRect/>
          </a:stretch>
        </p:blipFill>
        <p:spPr bwMode="auto">
          <a:xfrm>
            <a:off x="7261220" y="3238498"/>
            <a:ext cx="1678793" cy="1119195"/>
          </a:xfrm>
          <a:prstGeom prst="rect">
            <a:avLst/>
          </a:prstGeom>
          <a:noFill/>
          <a:ln w="9525">
            <a:noFill/>
            <a:miter lim="800000"/>
            <a:headEnd/>
            <a:tailEnd/>
          </a:ln>
        </p:spPr>
      </p:pic>
      <p:pic>
        <p:nvPicPr>
          <p:cNvPr id="9" name="8 Imagen" descr="C:\Users\Yasbel\Desktop\Nueva carpeta (2)\vidrio.jpg"/>
          <p:cNvPicPr/>
          <p:nvPr/>
        </p:nvPicPr>
        <p:blipFill>
          <a:blip r:embed="rId8" cstate="print"/>
          <a:srcRect/>
          <a:stretch>
            <a:fillRect/>
          </a:stretch>
        </p:blipFill>
        <p:spPr bwMode="auto">
          <a:xfrm>
            <a:off x="7261220" y="1714489"/>
            <a:ext cx="1702692" cy="1135128"/>
          </a:xfrm>
          <a:prstGeom prst="rect">
            <a:avLst/>
          </a:prstGeom>
          <a:noFill/>
          <a:ln w="9525">
            <a:noFill/>
            <a:miter lim="800000"/>
            <a:headEnd/>
            <a:tailEnd/>
          </a:ln>
        </p:spPr>
      </p:pic>
      <p:pic>
        <p:nvPicPr>
          <p:cNvPr id="13" name="12 Imagen" descr="C:\Users\Yasbel\Desktop\3.jpg"/>
          <p:cNvPicPr/>
          <p:nvPr/>
        </p:nvPicPr>
        <p:blipFill>
          <a:blip r:embed="rId9" cstate="print"/>
          <a:srcRect l="32079" r="6201" b="7099"/>
          <a:stretch>
            <a:fillRect/>
          </a:stretch>
        </p:blipFill>
        <p:spPr bwMode="auto">
          <a:xfrm>
            <a:off x="5546709" y="3224063"/>
            <a:ext cx="1492260" cy="1138042"/>
          </a:xfrm>
          <a:prstGeom prst="rect">
            <a:avLst/>
          </a:prstGeom>
          <a:noFill/>
          <a:ln w="9525">
            <a:noFill/>
            <a:miter lim="800000"/>
            <a:headEnd/>
            <a:tailEnd/>
          </a:ln>
        </p:spPr>
      </p:pic>
      <p:pic>
        <p:nvPicPr>
          <p:cNvPr id="14" name="13 Imagen" descr="D:\semestre\2012\TESIS DIRECION DE ARTE\ESC NOCHE LOBOS\renderlisto\tela.jpg"/>
          <p:cNvPicPr/>
          <p:nvPr/>
        </p:nvPicPr>
        <p:blipFill>
          <a:blip r:embed="rId10" cstate="print"/>
          <a:srcRect r="-3126" b="19433"/>
          <a:stretch>
            <a:fillRect/>
          </a:stretch>
        </p:blipFill>
        <p:spPr bwMode="auto">
          <a:xfrm>
            <a:off x="3714744" y="4738696"/>
            <a:ext cx="1678793" cy="1119195"/>
          </a:xfrm>
          <a:prstGeom prst="rect">
            <a:avLst/>
          </a:prstGeom>
          <a:noFill/>
          <a:ln w="9525">
            <a:noFill/>
            <a:miter lim="800000"/>
            <a:headEnd/>
            <a:tailEnd/>
          </a:ln>
        </p:spPr>
      </p:pic>
      <p:pic>
        <p:nvPicPr>
          <p:cNvPr id="15" name="14 Imagen" descr="C:\Users\Yasbel\Desktop\Nueva carpeta (2)\estuches-de-muestra-hechos-de-acrílico.jpg"/>
          <p:cNvPicPr/>
          <p:nvPr/>
        </p:nvPicPr>
        <p:blipFill rotWithShape="1">
          <a:blip r:embed="rId11" cstate="print"/>
          <a:srcRect l="10249" t="17590" r="1351" b="13597"/>
          <a:stretch/>
        </p:blipFill>
        <p:spPr bwMode="auto">
          <a:xfrm>
            <a:off x="3714744" y="3238498"/>
            <a:ext cx="1608843" cy="1119195"/>
          </a:xfrm>
          <a:prstGeom prst="rect">
            <a:avLst/>
          </a:prstGeom>
          <a:noFill/>
          <a:ln>
            <a:noFill/>
          </a:ln>
          <a:extLst>
            <a:ext uri="{53640926-AAD7-44d8-BBD7-CCE9431645EC}">
              <a14:shadowObscured xmlns:a14="http://schemas.microsoft.com/office/drawing/2010/main"/>
            </a:ext>
          </a:extLst>
        </p:spPr>
      </p:pic>
      <p:pic>
        <p:nvPicPr>
          <p:cNvPr id="16" name="15 Imagen" descr="C:\Users\Yasbel\Desktop\Nueva carpeta (2)\istambul-beige_l.jpg"/>
          <p:cNvPicPr/>
          <p:nvPr/>
        </p:nvPicPr>
        <p:blipFill>
          <a:blip r:embed="rId12" cstate="print"/>
          <a:srcRect t="18085"/>
          <a:stretch>
            <a:fillRect/>
          </a:stretch>
        </p:blipFill>
        <p:spPr bwMode="auto">
          <a:xfrm>
            <a:off x="7261220" y="4738697"/>
            <a:ext cx="1678793" cy="1119195"/>
          </a:xfrm>
          <a:prstGeom prst="rect">
            <a:avLst/>
          </a:prstGeom>
          <a:noFill/>
          <a:ln w="9525">
            <a:noFill/>
            <a:miter lim="800000"/>
            <a:headEnd/>
            <a:tailEnd/>
          </a:ln>
        </p:spPr>
      </p:pic>
      <p:sp>
        <p:nvSpPr>
          <p:cNvPr id="18" name="2 Marcador de contenido"/>
          <p:cNvSpPr txBox="1">
            <a:spLocks/>
          </p:cNvSpPr>
          <p:nvPr/>
        </p:nvSpPr>
        <p:spPr>
          <a:xfrm>
            <a:off x="481372" y="1500174"/>
            <a:ext cx="2947620" cy="500065"/>
          </a:xfrm>
          <a:prstGeom prst="rect">
            <a:avLst/>
          </a:prstGeom>
        </p:spPr>
        <p:txBody>
          <a:bodyPr vert="horz" lIns="91440" tIns="45720" rIns="91440" bIns="45720" rtlCol="0">
            <a:normAutofit fontScale="85000" lnSpcReduction="20000"/>
          </a:bodyPr>
          <a:lstStyle/>
          <a:p>
            <a:pPr marL="342900" marR="0" lvl="0" indent="-342900" algn="l" defTabSz="914400" rtl="0" eaLnBrk="1" fontAlgn="auto" latinLnBrk="0" hangingPunct="1">
              <a:lnSpc>
                <a:spcPct val="100000"/>
              </a:lnSpc>
              <a:spcBef>
                <a:spcPct val="20000"/>
              </a:spcBef>
              <a:spcAft>
                <a:spcPts val="0"/>
              </a:spcAft>
              <a:buClrTx/>
              <a:buSzTx/>
              <a:tabLst/>
              <a:defRPr/>
            </a:pPr>
            <a:r>
              <a:rPr lang="es-ES" sz="3500" dirty="0" smtClean="0">
                <a:solidFill>
                  <a:schemeClr val="accent5"/>
                </a:solidFill>
              </a:rPr>
              <a:t>MATERIALES</a:t>
            </a:r>
            <a:endParaRPr kumimoji="0" lang="es-ES" sz="3500" b="0" i="0" u="none" strike="noStrike" kern="1200" cap="none" spc="0" normalizeH="0" baseline="0" noProof="0" dirty="0">
              <a:ln>
                <a:noFill/>
              </a:ln>
              <a:solidFill>
                <a:schemeClr val="accent5"/>
              </a:solidFill>
              <a:effectLst/>
              <a:uLnTx/>
              <a:uFillTx/>
              <a:latin typeface="+mn-lt"/>
              <a:ea typeface="+mn-ea"/>
              <a:cs typeface="+mn-cs"/>
            </a:endParaRPr>
          </a:p>
        </p:txBody>
      </p:sp>
      <p:sp>
        <p:nvSpPr>
          <p:cNvPr id="20" name="1 Título"/>
          <p:cNvSpPr txBox="1">
            <a:spLocks/>
          </p:cNvSpPr>
          <p:nvPr/>
        </p:nvSpPr>
        <p:spPr>
          <a:xfrm>
            <a:off x="500034" y="5214950"/>
            <a:ext cx="3214710" cy="2000264"/>
          </a:xfrm>
          <a:prstGeom prst="rect">
            <a:avLst/>
          </a:prstGeom>
        </p:spPr>
        <p:txBody>
          <a:bodyPr vert="horz" lIns="91440" tIns="45720" rIns="91440" bIns="45720" rtlCol="0" anchor="ctr">
            <a:normAutofit/>
          </a:bodyPr>
          <a:lstStyle/>
          <a:p>
            <a:pPr lvl="0" eaLnBrk="0" fontAlgn="base" hangingPunct="0">
              <a:spcBef>
                <a:spcPct val="0"/>
              </a:spcBef>
              <a:spcAft>
                <a:spcPct val="0"/>
              </a:spcAft>
            </a:pPr>
            <a:r>
              <a:rPr lang="es-ES" dirty="0" smtClean="0">
                <a:solidFill>
                  <a:schemeClr val="bg1"/>
                </a:solidFill>
                <a:latin typeface="+mj-lt"/>
                <a:ea typeface="Times New Roman" pitchFamily="18" charset="0"/>
                <a:cs typeface="Arial" pitchFamily="34" charset="0"/>
              </a:rPr>
              <a:t>Los siguientes materiales fueron aprobados teniendo en cuenta los aspectos de: calidad, precio y funcionalidad</a:t>
            </a:r>
            <a:r>
              <a:rPr lang="es-ES" dirty="0" smtClean="0">
                <a:solidFill>
                  <a:schemeClr val="bg1"/>
                </a:solidFill>
                <a:latin typeface="+mj-lt"/>
                <a:cs typeface="Arial" pitchFamily="34" charset="0"/>
              </a:rPr>
              <a:t> </a:t>
            </a:r>
          </a:p>
          <a:p>
            <a:endParaRPr lang="es-ES" sz="2000" dirty="0" smtClean="0">
              <a:solidFill>
                <a:schemeClr val="bg1"/>
              </a:solidFill>
              <a:latin typeface="Arial" pitchFamily="34" charset="0"/>
              <a:cs typeface="Arial" pitchFamily="34" charset="0"/>
            </a:endParaRPr>
          </a:p>
          <a:p>
            <a:endParaRPr lang="es-ES" sz="2000" dirty="0" smtClean="0">
              <a:solidFill>
                <a:schemeClr val="bg1"/>
              </a:solidFill>
              <a:latin typeface="Arial" pitchFamily="34" charset="0"/>
              <a:cs typeface="Arial" pitchFamily="34" charset="0"/>
            </a:endParaRPr>
          </a:p>
          <a:p>
            <a:endParaRPr lang="es-ES" sz="2000" dirty="0" smtClean="0">
              <a:solidFill>
                <a:schemeClr val="bg1"/>
              </a:solidFill>
              <a:latin typeface="Arial" pitchFamily="34" charset="0"/>
              <a:cs typeface="Arial" pitchFamily="34" charset="0"/>
            </a:endParaRPr>
          </a:p>
        </p:txBody>
      </p:sp>
      <p:pic>
        <p:nvPicPr>
          <p:cNvPr id="19" name="Picture 2" descr="C:\Users\USER\Desktop\SUSTENTACION\CAPITULOS\Rendtipo\Aprobadas\IMPL ESCENOG1_0000.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51520" y="-747464"/>
            <a:ext cx="4104456" cy="2308756"/>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p:cNvPicPr>
            <a:picLocks noChangeAspect="1" noChangeArrowheads="1" noCrop="1"/>
          </p:cNvPicPr>
          <p:nvPr/>
        </p:nvPicPr>
        <p:blipFill>
          <a:blip r:embed="rId14">
            <a:extLst>
              <a:ext uri="{28A0092B-C50C-407E-A947-70E740481C1C}">
                <a14:useLocalDpi xmlns:a14="http://schemas.microsoft.com/office/drawing/2010/main" val="0"/>
              </a:ext>
            </a:extLst>
          </a:blip>
          <a:stretch>
            <a:fillRect/>
          </a:stretch>
        </p:blipFill>
        <p:spPr bwMode="auto">
          <a:xfrm>
            <a:off x="7236296" y="116632"/>
            <a:ext cx="1632181" cy="12241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pic>
        <p:nvPicPr>
          <p:cNvPr id="4" name="3 Imagen" descr="D:\semestre\2012\TESIS DIRECION DE ARTE\medida\jpg\bar.jpg"/>
          <p:cNvPicPr/>
          <p:nvPr/>
        </p:nvPicPr>
        <p:blipFill>
          <a:blip r:embed="rId3"/>
          <a:srcRect l="1767" t="5323" r="953" b="786"/>
          <a:stretch>
            <a:fillRect/>
          </a:stretch>
        </p:blipFill>
        <p:spPr bwMode="auto">
          <a:xfrm>
            <a:off x="1421760" y="1532677"/>
            <a:ext cx="6534616" cy="4632627"/>
          </a:xfrm>
          <a:prstGeom prst="rect">
            <a:avLst/>
          </a:prstGeom>
          <a:noFill/>
          <a:ln w="9525">
            <a:noFill/>
            <a:miter lim="800000"/>
            <a:headEnd/>
            <a:tailEnd/>
          </a:ln>
        </p:spPr>
      </p:pic>
      <p:pic>
        <p:nvPicPr>
          <p:cNvPr id="5" name="Picture 2" descr="C:\Users\USER\Desktop\SUSTENTACION\CAPITULOS\Rendtipo\Aprobadas\IMPL ESCENOG1_000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520" y="-747464"/>
            <a:ext cx="4104456" cy="230875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noCrop="1"/>
          </p:cNvPicPr>
          <p:nvPr/>
        </p:nvPicPr>
        <p:blipFill>
          <a:blip r:embed="rId5">
            <a:extLst>
              <a:ext uri="{28A0092B-C50C-407E-A947-70E740481C1C}">
                <a14:useLocalDpi xmlns:a14="http://schemas.microsoft.com/office/drawing/2010/main" val="0"/>
              </a:ext>
            </a:extLst>
          </a:blip>
          <a:stretch>
            <a:fillRect/>
          </a:stretch>
        </p:blipFill>
        <p:spPr bwMode="auto">
          <a:xfrm>
            <a:off x="7236296" y="116632"/>
            <a:ext cx="1632181" cy="1224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7645370"/>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pic>
        <p:nvPicPr>
          <p:cNvPr id="4" name="3 Imagen" descr="D:\semestre\2012\TESIS DIRECION DE ARTE\medida\jpg\mueble.jpg"/>
          <p:cNvPicPr/>
          <p:nvPr/>
        </p:nvPicPr>
        <p:blipFill rotWithShape="1">
          <a:blip r:embed="rId3"/>
          <a:srcRect l="2512" r="-1257" b="4284"/>
          <a:stretch/>
        </p:blipFill>
        <p:spPr bwMode="auto">
          <a:xfrm>
            <a:off x="1347536" y="1815807"/>
            <a:ext cx="6704849" cy="4232067"/>
          </a:xfrm>
          <a:prstGeom prst="rect">
            <a:avLst/>
          </a:prstGeom>
          <a:noFill/>
          <a:ln w="9525">
            <a:noFill/>
            <a:miter lim="800000"/>
            <a:headEnd/>
            <a:tailEnd/>
          </a:ln>
        </p:spPr>
      </p:pic>
      <p:pic>
        <p:nvPicPr>
          <p:cNvPr id="5" name="Picture 2" descr="C:\Users\USER\Desktop\SUSTENTACION\CAPITULOS\Rendtipo\Aprobadas\IMPL ESCENOG1_000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520" y="-747464"/>
            <a:ext cx="4104456" cy="230875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noCrop="1"/>
          </p:cNvPicPr>
          <p:nvPr/>
        </p:nvPicPr>
        <p:blipFill>
          <a:blip r:embed="rId5">
            <a:extLst>
              <a:ext uri="{28A0092B-C50C-407E-A947-70E740481C1C}">
                <a14:useLocalDpi xmlns:a14="http://schemas.microsoft.com/office/drawing/2010/main" val="0"/>
              </a:ext>
            </a:extLst>
          </a:blip>
          <a:stretch>
            <a:fillRect/>
          </a:stretch>
        </p:blipFill>
        <p:spPr bwMode="auto">
          <a:xfrm>
            <a:off x="7236296" y="116632"/>
            <a:ext cx="1632181" cy="1224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9389156"/>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24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pic>
        <p:nvPicPr>
          <p:cNvPr id="68610" name="Picture 2"/>
          <p:cNvPicPr>
            <a:picLocks noChangeAspect="1" noChangeArrowheads="1"/>
          </p:cNvPicPr>
          <p:nvPr/>
        </p:nvPicPr>
        <p:blipFill>
          <a:blip r:embed="rId4"/>
          <a:srcRect l="30029" t="22461" r="26025" b="25781"/>
          <a:stretch>
            <a:fillRect/>
          </a:stretch>
        </p:blipFill>
        <p:spPr bwMode="auto">
          <a:xfrm>
            <a:off x="601870" y="2419345"/>
            <a:ext cx="3877262" cy="3424914"/>
          </a:xfrm>
          <a:prstGeom prst="rect">
            <a:avLst/>
          </a:prstGeom>
          <a:noFill/>
          <a:ln w="9525">
            <a:noFill/>
            <a:miter lim="800000"/>
            <a:headEnd/>
            <a:tailEnd/>
          </a:ln>
          <a:effectLst>
            <a:outerShdw blurRad="88900" dist="152400" dir="2700000" algn="tl" rotWithShape="0">
              <a:prstClr val="black">
                <a:alpha val="40000"/>
              </a:prstClr>
            </a:outerShdw>
            <a:softEdge rad="31750"/>
          </a:effectLst>
          <a:scene3d>
            <a:camera prst="orthographicFront"/>
            <a:lightRig rig="threePt" dir="t"/>
          </a:scene3d>
          <a:sp3d>
            <a:bevelT prst="convex"/>
          </a:sp3d>
        </p:spPr>
      </p:pic>
      <p:pic>
        <p:nvPicPr>
          <p:cNvPr id="68611" name="Picture 3"/>
          <p:cNvPicPr>
            <a:picLocks noChangeAspect="1" noChangeArrowheads="1"/>
          </p:cNvPicPr>
          <p:nvPr/>
        </p:nvPicPr>
        <p:blipFill>
          <a:blip r:embed="rId5"/>
          <a:srcRect l="30225" t="30469" r="25829" b="19727"/>
          <a:stretch>
            <a:fillRect/>
          </a:stretch>
        </p:blipFill>
        <p:spPr bwMode="auto">
          <a:xfrm>
            <a:off x="4622918" y="2562220"/>
            <a:ext cx="3877262" cy="3295672"/>
          </a:xfrm>
          <a:prstGeom prst="rect">
            <a:avLst/>
          </a:prstGeom>
          <a:noFill/>
          <a:ln w="9525">
            <a:noFill/>
            <a:miter lim="800000"/>
            <a:headEnd/>
            <a:tailEnd/>
          </a:ln>
          <a:effectLst>
            <a:outerShdw blurRad="88900" dist="152400" dir="2700000" algn="tl" rotWithShape="0">
              <a:prstClr val="black">
                <a:alpha val="40000"/>
              </a:prstClr>
            </a:outerShdw>
            <a:softEdge rad="31750"/>
          </a:effectLst>
          <a:scene3d>
            <a:camera prst="orthographicFront"/>
            <a:lightRig rig="threePt" dir="t"/>
          </a:scene3d>
          <a:sp3d>
            <a:bevelT prst="convex"/>
          </a:sp3d>
        </p:spPr>
      </p:pic>
      <p:pic>
        <p:nvPicPr>
          <p:cNvPr id="11" name="Picture 2"/>
          <p:cNvPicPr>
            <a:picLocks noChangeAspect="1" noChangeArrowheads="1"/>
          </p:cNvPicPr>
          <p:nvPr/>
        </p:nvPicPr>
        <p:blipFill>
          <a:blip r:embed="rId4"/>
          <a:srcRect l="30029" t="22461" r="26123" b="74739"/>
          <a:stretch>
            <a:fillRect/>
          </a:stretch>
        </p:blipFill>
        <p:spPr bwMode="auto">
          <a:xfrm>
            <a:off x="4632441" y="2386496"/>
            <a:ext cx="3868649" cy="185248"/>
          </a:xfrm>
          <a:prstGeom prst="rect">
            <a:avLst/>
          </a:prstGeom>
          <a:noFill/>
          <a:ln w="9525">
            <a:noFill/>
            <a:miter lim="800000"/>
            <a:headEnd/>
            <a:tailEnd/>
          </a:ln>
          <a:effectLst>
            <a:outerShdw blurRad="88900" dist="152400" dir="2700000" algn="tl" rotWithShape="0">
              <a:prstClr val="black">
                <a:alpha val="40000"/>
              </a:prstClr>
            </a:outerShdw>
            <a:softEdge rad="31750"/>
          </a:effectLst>
          <a:scene3d>
            <a:camera prst="orthographicFront"/>
            <a:lightRig rig="threePt" dir="t"/>
          </a:scene3d>
          <a:sp3d>
            <a:bevelT prst="convex"/>
          </a:sp3d>
        </p:spPr>
      </p:pic>
      <p:sp>
        <p:nvSpPr>
          <p:cNvPr id="13" name="2 Marcador de contenido"/>
          <p:cNvSpPr txBox="1">
            <a:spLocks/>
          </p:cNvSpPr>
          <p:nvPr/>
        </p:nvSpPr>
        <p:spPr>
          <a:xfrm>
            <a:off x="500034" y="1285860"/>
            <a:ext cx="4357718" cy="500065"/>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lang="es-ES" sz="3000" dirty="0" smtClean="0">
                <a:solidFill>
                  <a:schemeClr val="accent5"/>
                </a:solidFill>
              </a:rPr>
              <a:t>POSIBLES PROVEEDORES</a:t>
            </a:r>
            <a:endParaRPr kumimoji="0" lang="es-ES" sz="3000" b="0" i="0" u="none" strike="noStrike" kern="1200" cap="none" spc="0" normalizeH="0" baseline="0" noProof="0" dirty="0">
              <a:ln>
                <a:noFill/>
              </a:ln>
              <a:solidFill>
                <a:schemeClr val="accent5"/>
              </a:solidFill>
              <a:effectLst/>
              <a:uLnTx/>
              <a:uFillTx/>
              <a:latin typeface="+mn-lt"/>
              <a:ea typeface="+mn-ea"/>
              <a:cs typeface="+mn-cs"/>
            </a:endParaRPr>
          </a:p>
        </p:txBody>
      </p:sp>
      <p:pic>
        <p:nvPicPr>
          <p:cNvPr id="7" name="Picture 2" descr="C:\Users\USER\Desktop\SUSTENTACION\CAPITULOS\Rendtipo\Aprobadas\IMPL ESCENOG1_0000.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1520" y="-747464"/>
            <a:ext cx="4104456" cy="230875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p:cNvPicPr>
            <a:picLocks noChangeAspect="1" noChangeArrowheads="1" noCrop="1"/>
          </p:cNvPicPr>
          <p:nvPr/>
        </p:nvPicPr>
        <p:blipFill>
          <a:blip r:embed="rId7">
            <a:extLst>
              <a:ext uri="{28A0092B-C50C-407E-A947-70E740481C1C}">
                <a14:useLocalDpi xmlns:a14="http://schemas.microsoft.com/office/drawing/2010/main" val="0"/>
              </a:ext>
            </a:extLst>
          </a:blip>
          <a:stretch>
            <a:fillRect/>
          </a:stretch>
        </p:blipFill>
        <p:spPr bwMode="auto">
          <a:xfrm>
            <a:off x="7236296" y="116632"/>
            <a:ext cx="1632181" cy="12241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24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pic>
        <p:nvPicPr>
          <p:cNvPr id="10241" name="Picture 1"/>
          <p:cNvPicPr>
            <a:picLocks noChangeAspect="1" noChangeArrowheads="1"/>
          </p:cNvPicPr>
          <p:nvPr/>
        </p:nvPicPr>
        <p:blipFill>
          <a:blip r:embed="rId4"/>
          <a:srcRect l="21484" t="19965" r="19190" b="33579"/>
          <a:stretch>
            <a:fillRect/>
          </a:stretch>
        </p:blipFill>
        <p:spPr bwMode="auto">
          <a:xfrm>
            <a:off x="4143372" y="1000108"/>
            <a:ext cx="4500594" cy="2643182"/>
          </a:xfrm>
          <a:prstGeom prst="rect">
            <a:avLst/>
          </a:prstGeom>
          <a:noFill/>
          <a:ln w="9525">
            <a:noFill/>
            <a:miter lim="800000"/>
            <a:headEnd/>
            <a:tailEnd/>
          </a:ln>
          <a:effectLst>
            <a:outerShdw blurRad="50800" dist="38100" dir="10800000" algn="r" rotWithShape="0">
              <a:prstClr val="black">
                <a:alpha val="40000"/>
              </a:prstClr>
            </a:outerShdw>
            <a:softEdge rad="31750"/>
          </a:effectLst>
          <a:scene3d>
            <a:camera prst="orthographicFront"/>
            <a:lightRig rig="threePt" dir="t"/>
          </a:scene3d>
          <a:sp3d>
            <a:bevelT w="165100" prst="coolSlant"/>
          </a:sp3d>
        </p:spPr>
      </p:pic>
      <p:pic>
        <p:nvPicPr>
          <p:cNvPr id="10242" name="Picture 2"/>
          <p:cNvPicPr>
            <a:picLocks noChangeAspect="1" noChangeArrowheads="1"/>
          </p:cNvPicPr>
          <p:nvPr/>
        </p:nvPicPr>
        <p:blipFill>
          <a:blip r:embed="rId5"/>
          <a:srcRect l="21354" t="38715" r="19076" b="9594"/>
          <a:stretch>
            <a:fillRect/>
          </a:stretch>
        </p:blipFill>
        <p:spPr bwMode="auto">
          <a:xfrm>
            <a:off x="4143372" y="3643314"/>
            <a:ext cx="4500594" cy="2928958"/>
          </a:xfrm>
          <a:prstGeom prst="rect">
            <a:avLst/>
          </a:prstGeom>
          <a:noFill/>
          <a:ln w="9525">
            <a:noFill/>
            <a:miter lim="800000"/>
            <a:headEnd/>
            <a:tailEnd/>
          </a:ln>
          <a:effectLst>
            <a:outerShdw blurRad="50800" dist="38100" dir="10800000" algn="r" rotWithShape="0">
              <a:prstClr val="black">
                <a:alpha val="40000"/>
              </a:prstClr>
            </a:outerShdw>
          </a:effectLst>
          <a:scene3d>
            <a:camera prst="orthographicFront"/>
            <a:lightRig rig="threePt" dir="t"/>
          </a:scene3d>
          <a:sp3d>
            <a:bevelT w="165100" prst="coolSlant"/>
          </a:sp3d>
        </p:spPr>
      </p:pic>
      <p:sp>
        <p:nvSpPr>
          <p:cNvPr id="9" name="2 Marcador de contenido"/>
          <p:cNvSpPr txBox="1">
            <a:spLocks/>
          </p:cNvSpPr>
          <p:nvPr/>
        </p:nvSpPr>
        <p:spPr>
          <a:xfrm>
            <a:off x="428596" y="500043"/>
            <a:ext cx="4357718" cy="500065"/>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lang="es-ES" sz="3000" dirty="0" smtClean="0">
                <a:solidFill>
                  <a:schemeClr val="accent5"/>
                </a:solidFill>
              </a:rPr>
              <a:t>COSTOS DE MATERIALES</a:t>
            </a:r>
            <a:endParaRPr kumimoji="0" lang="es-ES" sz="3000" b="0" i="0" u="none" strike="noStrike" kern="1200" cap="none" spc="0" normalizeH="0" baseline="0" noProof="0" dirty="0">
              <a:ln>
                <a:noFill/>
              </a:ln>
              <a:solidFill>
                <a:schemeClr val="accent5"/>
              </a:solidFill>
              <a:effectLst/>
              <a:uLnTx/>
              <a:uFillTx/>
              <a:latin typeface="+mn-lt"/>
              <a:ea typeface="+mn-ea"/>
              <a:cs typeface="+mn-cs"/>
            </a:endParaRPr>
          </a:p>
        </p:txBody>
      </p:sp>
      <p:sp>
        <p:nvSpPr>
          <p:cNvPr id="11" name="1 Título"/>
          <p:cNvSpPr txBox="1">
            <a:spLocks/>
          </p:cNvSpPr>
          <p:nvPr/>
        </p:nvSpPr>
        <p:spPr>
          <a:xfrm>
            <a:off x="500034" y="4786322"/>
            <a:ext cx="3214710" cy="2357454"/>
          </a:xfrm>
          <a:prstGeom prst="rect">
            <a:avLst/>
          </a:prstGeom>
        </p:spPr>
        <p:txBody>
          <a:bodyPr vert="horz" lIns="91440" tIns="45720" rIns="91440" bIns="45720" rtlCol="0" anchor="ctr">
            <a:normAutofit/>
          </a:bodyPr>
          <a:lstStyle/>
          <a:p>
            <a:r>
              <a:rPr lang="es-ES" dirty="0" smtClean="0">
                <a:solidFill>
                  <a:schemeClr val="bg1"/>
                </a:solidFill>
                <a:latin typeface="+mj-lt"/>
                <a:cs typeface="Arial" pitchFamily="34" charset="0"/>
              </a:rPr>
              <a:t>Presentamos detalladamente la cantidad de material que se necesitaría adquirir para la implementación  de la escenografía, demostrando cuanto sería la inversión a realizar.</a:t>
            </a:r>
          </a:p>
          <a:p>
            <a:endParaRPr lang="es-ES" sz="2000" dirty="0" smtClean="0">
              <a:solidFill>
                <a:schemeClr val="bg1"/>
              </a:solidFill>
              <a:latin typeface="Arial" pitchFamily="34" charset="0"/>
              <a:cs typeface="Arial" pitchFamily="34" charset="0"/>
            </a:endParaRPr>
          </a:p>
          <a:p>
            <a:endParaRPr lang="es-ES" sz="2000" dirty="0" smtClean="0">
              <a:solidFill>
                <a:schemeClr val="bg1"/>
              </a:solidFill>
              <a:latin typeface="Arial" pitchFamily="34" charset="0"/>
              <a:cs typeface="Arial" pitchFamily="34" charset="0"/>
            </a:endParaRPr>
          </a:p>
          <a:p>
            <a:endParaRPr lang="es-ES" sz="2000" dirty="0" smtClean="0">
              <a:solidFill>
                <a:schemeClr val="bg1"/>
              </a:solidFill>
              <a:latin typeface="Arial" pitchFamily="34" charset="0"/>
              <a:cs typeface="Arial"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Tree>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24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sp>
        <p:nvSpPr>
          <p:cNvPr id="6" name="2 Marcador de contenido"/>
          <p:cNvSpPr txBox="1">
            <a:spLocks/>
          </p:cNvSpPr>
          <p:nvPr/>
        </p:nvSpPr>
        <p:spPr>
          <a:xfrm>
            <a:off x="481372" y="1857364"/>
            <a:ext cx="2947620" cy="500065"/>
          </a:xfrm>
          <a:prstGeom prst="rect">
            <a:avLst/>
          </a:prstGeom>
        </p:spPr>
        <p:txBody>
          <a:bodyPr vert="horz" lIns="91440" tIns="45720" rIns="91440" bIns="45720" rtlCol="0">
            <a:normAutofit fontScale="85000" lnSpcReduction="20000"/>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es-ES" sz="3500" b="0" i="0" u="none" strike="noStrike" kern="1200" cap="none" spc="0" normalizeH="0" baseline="0" noProof="0" dirty="0" smtClean="0">
                <a:ln>
                  <a:noFill/>
                </a:ln>
                <a:solidFill>
                  <a:schemeClr val="accent5"/>
                </a:solidFill>
                <a:effectLst/>
                <a:uLnTx/>
                <a:uFillTx/>
                <a:latin typeface="+mn-lt"/>
                <a:ea typeface="+mn-ea"/>
                <a:cs typeface="+mn-cs"/>
              </a:rPr>
              <a:t>PRESUPUESTO</a:t>
            </a:r>
            <a:endParaRPr kumimoji="0" lang="es-ES" sz="3500" b="0" i="0" u="none" strike="noStrike" kern="1200" cap="none" spc="0" normalizeH="0" baseline="0" noProof="0" dirty="0">
              <a:ln>
                <a:noFill/>
              </a:ln>
              <a:solidFill>
                <a:schemeClr val="accent5"/>
              </a:solidFill>
              <a:effectLst/>
              <a:uLnTx/>
              <a:uFillTx/>
              <a:latin typeface="+mn-lt"/>
              <a:ea typeface="+mn-ea"/>
              <a:cs typeface="+mn-cs"/>
            </a:endParaRPr>
          </a:p>
        </p:txBody>
      </p:sp>
      <p:graphicFrame>
        <p:nvGraphicFramePr>
          <p:cNvPr id="9" name="8 Tabla"/>
          <p:cNvGraphicFramePr>
            <a:graphicFrameLocks noGrp="1"/>
          </p:cNvGraphicFramePr>
          <p:nvPr/>
        </p:nvGraphicFramePr>
        <p:xfrm>
          <a:off x="6929454" y="3429000"/>
          <a:ext cx="1787520" cy="1850390"/>
        </p:xfrm>
        <a:graphic>
          <a:graphicData uri="http://schemas.openxmlformats.org/drawingml/2006/table">
            <a:tbl>
              <a:tblPr/>
              <a:tblGrid>
                <a:gridCol w="863363"/>
                <a:gridCol w="924157"/>
              </a:tblGrid>
              <a:tr h="41280">
                <a:tc gridSpan="2">
                  <a:txBody>
                    <a:bodyPr/>
                    <a:lstStyle/>
                    <a:p>
                      <a:pPr algn="ctr">
                        <a:spcAft>
                          <a:spcPts val="0"/>
                        </a:spcAft>
                      </a:pPr>
                      <a:r>
                        <a:rPr lang="en-US" sz="1100" b="1" dirty="0">
                          <a:solidFill>
                            <a:srgbClr val="FFFFFF"/>
                          </a:solidFill>
                          <a:latin typeface="Calibri"/>
                          <a:ea typeface="Times New Roman"/>
                          <a:cs typeface="Times New Roman"/>
                        </a:rPr>
                        <a:t>PARÁMETROS</a:t>
                      </a:r>
                      <a:endParaRPr lang="es-ES" sz="1200" dirty="0">
                        <a:latin typeface="Times New Roman"/>
                        <a:ea typeface="Times New Roman"/>
                        <a:cs typeface="Times New Roman"/>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4BACC6"/>
                    </a:solidFill>
                  </a:tcPr>
                </a:tc>
                <a:tc hMerge="1">
                  <a:txBody>
                    <a:bodyPr/>
                    <a:lstStyle/>
                    <a:p>
                      <a:endParaRPr lang="es-ES"/>
                    </a:p>
                  </a:txBody>
                  <a:tcPr/>
                </a:tc>
              </a:tr>
              <a:tr h="336550">
                <a:tc>
                  <a:txBody>
                    <a:bodyPr/>
                    <a:lstStyle/>
                    <a:p>
                      <a:pPr algn="ctr">
                        <a:spcAft>
                          <a:spcPts val="0"/>
                        </a:spcAft>
                      </a:pPr>
                      <a:r>
                        <a:rPr lang="en-US" sz="1100" b="1" dirty="0">
                          <a:solidFill>
                            <a:srgbClr val="000000"/>
                          </a:solidFill>
                          <a:latin typeface="Calibri"/>
                          <a:ea typeface="Times New Roman"/>
                          <a:cs typeface="Times New Roman"/>
                        </a:rPr>
                        <a:t>CANTIDAD</a:t>
                      </a:r>
                      <a:endParaRPr lang="es-ES" sz="1200" dirty="0">
                        <a:latin typeface="Times New Roman"/>
                        <a:ea typeface="Times New Roman"/>
                        <a:cs typeface="Times New Roman"/>
                      </a:endParaRPr>
                    </a:p>
                  </a:txBody>
                  <a:tcPr marL="68580" marR="68580" marT="0" marB="0">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BACC6"/>
                    </a:solidFill>
                  </a:tcPr>
                </a:tc>
                <a:tc>
                  <a:txBody>
                    <a:bodyPr/>
                    <a:lstStyle/>
                    <a:p>
                      <a:pPr algn="ctr">
                        <a:spcAft>
                          <a:spcPts val="0"/>
                        </a:spcAft>
                      </a:pPr>
                      <a:r>
                        <a:rPr lang="en-US" sz="1100" b="1" dirty="0">
                          <a:solidFill>
                            <a:srgbClr val="000000"/>
                          </a:solidFill>
                          <a:latin typeface="Calibri"/>
                          <a:ea typeface="Times New Roman"/>
                          <a:cs typeface="Times New Roman"/>
                        </a:rPr>
                        <a:t>UNIDAD</a:t>
                      </a:r>
                      <a:endParaRPr lang="es-ES" sz="1200" dirty="0">
                        <a:latin typeface="Times New Roman"/>
                        <a:ea typeface="Times New Roman"/>
                        <a:cs typeface="Times New Roman"/>
                      </a:endParaRPr>
                    </a:p>
                  </a:txBody>
                  <a:tcPr marL="68580" marR="68580" marT="0" marB="0">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D5E2"/>
                    </a:solidFill>
                  </a:tcPr>
                </a:tc>
              </a:tr>
              <a:tr h="336550">
                <a:tc>
                  <a:txBody>
                    <a:bodyPr/>
                    <a:lstStyle/>
                    <a:p>
                      <a:pPr algn="ctr">
                        <a:spcAft>
                          <a:spcPts val="0"/>
                        </a:spcAft>
                      </a:pPr>
                      <a:r>
                        <a:rPr lang="en-US" sz="1100" b="1">
                          <a:solidFill>
                            <a:srgbClr val="000000"/>
                          </a:solidFill>
                          <a:latin typeface="Calibri"/>
                          <a:ea typeface="Times New Roman"/>
                          <a:cs typeface="Times New Roman"/>
                        </a:rPr>
                        <a:t>0,25</a:t>
                      </a:r>
                      <a:endParaRPr lang="es-ES" sz="1200">
                        <a:latin typeface="Times New Roman"/>
                        <a:ea typeface="Times New Roman"/>
                        <a:cs typeface="Times New Roman"/>
                      </a:endParaRPr>
                    </a:p>
                  </a:txBody>
                  <a:tcPr marL="68580" marR="68580" marT="0" marB="0">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BACC6"/>
                    </a:solidFill>
                  </a:tcPr>
                </a:tc>
                <a:tc>
                  <a:txBody>
                    <a:bodyPr/>
                    <a:lstStyle/>
                    <a:p>
                      <a:pPr algn="ctr">
                        <a:spcAft>
                          <a:spcPts val="0"/>
                        </a:spcAft>
                      </a:pPr>
                      <a:r>
                        <a:rPr lang="en-US" sz="1100" dirty="0">
                          <a:solidFill>
                            <a:srgbClr val="000000"/>
                          </a:solidFill>
                          <a:latin typeface="Calibri"/>
                          <a:ea typeface="Times New Roman"/>
                          <a:cs typeface="Times New Roman"/>
                        </a:rPr>
                        <a:t>1 </a:t>
                      </a:r>
                      <a:r>
                        <a:rPr lang="en-US" sz="1100" dirty="0" err="1">
                          <a:solidFill>
                            <a:srgbClr val="000000"/>
                          </a:solidFill>
                          <a:latin typeface="Calibri"/>
                          <a:ea typeface="Times New Roman"/>
                          <a:cs typeface="Times New Roman"/>
                        </a:rPr>
                        <a:t>Semana</a:t>
                      </a:r>
                      <a:endParaRPr lang="es-ES" sz="1200" dirty="0">
                        <a:latin typeface="Times New Roman"/>
                        <a:ea typeface="Times New Roman"/>
                        <a:cs typeface="Times New Roman"/>
                      </a:endParaRPr>
                    </a:p>
                  </a:txBody>
                  <a:tcPr marL="68580" marR="68580" marT="0" marB="0">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EAF1"/>
                    </a:solidFill>
                  </a:tcPr>
                </a:tc>
              </a:tr>
              <a:tr h="336550">
                <a:tc>
                  <a:txBody>
                    <a:bodyPr/>
                    <a:lstStyle/>
                    <a:p>
                      <a:pPr algn="ctr">
                        <a:spcAft>
                          <a:spcPts val="0"/>
                        </a:spcAft>
                      </a:pPr>
                      <a:r>
                        <a:rPr lang="en-US" sz="1100" b="1" dirty="0">
                          <a:solidFill>
                            <a:srgbClr val="000000"/>
                          </a:solidFill>
                          <a:latin typeface="Calibri"/>
                          <a:ea typeface="Times New Roman"/>
                          <a:cs typeface="Times New Roman"/>
                        </a:rPr>
                        <a:t>0,5</a:t>
                      </a:r>
                      <a:endParaRPr lang="es-ES" sz="1200" dirty="0">
                        <a:latin typeface="Times New Roman"/>
                        <a:ea typeface="Times New Roman"/>
                        <a:cs typeface="Times New Roman"/>
                      </a:endParaRPr>
                    </a:p>
                  </a:txBody>
                  <a:tcPr marL="68580" marR="68580" marT="0" marB="0">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BACC6"/>
                    </a:solidFill>
                  </a:tcPr>
                </a:tc>
                <a:tc>
                  <a:txBody>
                    <a:bodyPr/>
                    <a:lstStyle/>
                    <a:p>
                      <a:pPr algn="ctr">
                        <a:spcAft>
                          <a:spcPts val="0"/>
                        </a:spcAft>
                      </a:pPr>
                      <a:r>
                        <a:rPr lang="en-US" sz="1100">
                          <a:solidFill>
                            <a:srgbClr val="000000"/>
                          </a:solidFill>
                          <a:latin typeface="Calibri"/>
                          <a:ea typeface="Times New Roman"/>
                          <a:cs typeface="Times New Roman"/>
                        </a:rPr>
                        <a:t>2 Semanas</a:t>
                      </a:r>
                      <a:endParaRPr lang="es-ES" sz="1200">
                        <a:latin typeface="Times New Roman"/>
                        <a:ea typeface="Times New Roman"/>
                        <a:cs typeface="Times New Roman"/>
                      </a:endParaRPr>
                    </a:p>
                  </a:txBody>
                  <a:tcPr marL="68580" marR="68580" marT="0" marB="0">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D5E2"/>
                    </a:solidFill>
                  </a:tcPr>
                </a:tc>
              </a:tr>
              <a:tr h="336550">
                <a:tc>
                  <a:txBody>
                    <a:bodyPr/>
                    <a:lstStyle/>
                    <a:p>
                      <a:pPr algn="ctr">
                        <a:spcAft>
                          <a:spcPts val="0"/>
                        </a:spcAft>
                      </a:pPr>
                      <a:r>
                        <a:rPr lang="en-US" sz="1100" b="1">
                          <a:solidFill>
                            <a:srgbClr val="000000"/>
                          </a:solidFill>
                          <a:latin typeface="Calibri"/>
                          <a:ea typeface="Times New Roman"/>
                          <a:cs typeface="Times New Roman"/>
                        </a:rPr>
                        <a:t>0,75</a:t>
                      </a:r>
                      <a:endParaRPr lang="es-ES" sz="1200">
                        <a:latin typeface="Times New Roman"/>
                        <a:ea typeface="Times New Roman"/>
                        <a:cs typeface="Times New Roman"/>
                      </a:endParaRPr>
                    </a:p>
                  </a:txBody>
                  <a:tcPr marL="68580" marR="68580" marT="0" marB="0">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BACC6"/>
                    </a:solidFill>
                  </a:tcPr>
                </a:tc>
                <a:tc>
                  <a:txBody>
                    <a:bodyPr/>
                    <a:lstStyle/>
                    <a:p>
                      <a:pPr algn="ctr">
                        <a:spcAft>
                          <a:spcPts val="0"/>
                        </a:spcAft>
                      </a:pPr>
                      <a:r>
                        <a:rPr lang="en-US" sz="1100">
                          <a:solidFill>
                            <a:srgbClr val="000000"/>
                          </a:solidFill>
                          <a:latin typeface="Calibri"/>
                          <a:ea typeface="Times New Roman"/>
                          <a:cs typeface="Times New Roman"/>
                        </a:rPr>
                        <a:t>3 Semanas</a:t>
                      </a:r>
                      <a:endParaRPr lang="es-ES" sz="1200">
                        <a:latin typeface="Times New Roman"/>
                        <a:ea typeface="Times New Roman"/>
                        <a:cs typeface="Times New Roman"/>
                      </a:endParaRPr>
                    </a:p>
                  </a:txBody>
                  <a:tcPr marL="68580" marR="68580" marT="0" marB="0">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2EAF1"/>
                    </a:solidFill>
                  </a:tcPr>
                </a:tc>
              </a:tr>
              <a:tr h="336550">
                <a:tc>
                  <a:txBody>
                    <a:bodyPr/>
                    <a:lstStyle/>
                    <a:p>
                      <a:pPr algn="ctr">
                        <a:spcAft>
                          <a:spcPts val="0"/>
                        </a:spcAft>
                      </a:pPr>
                      <a:r>
                        <a:rPr lang="en-US" sz="1100" b="1">
                          <a:solidFill>
                            <a:srgbClr val="000000"/>
                          </a:solidFill>
                          <a:latin typeface="Calibri"/>
                          <a:ea typeface="Times New Roman"/>
                          <a:cs typeface="Times New Roman"/>
                        </a:rPr>
                        <a:t>1</a:t>
                      </a:r>
                      <a:endParaRPr lang="es-ES" sz="1200">
                        <a:latin typeface="Times New Roman"/>
                        <a:ea typeface="Times New Roman"/>
                        <a:cs typeface="Times New Roman"/>
                      </a:endParaRPr>
                    </a:p>
                  </a:txBody>
                  <a:tcPr marL="68580" marR="68580" marT="0" marB="0">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BACC6"/>
                    </a:solidFill>
                  </a:tcPr>
                </a:tc>
                <a:tc>
                  <a:txBody>
                    <a:bodyPr/>
                    <a:lstStyle/>
                    <a:p>
                      <a:pPr algn="ctr">
                        <a:spcAft>
                          <a:spcPts val="0"/>
                        </a:spcAft>
                      </a:pPr>
                      <a:r>
                        <a:rPr lang="en-US" sz="1100" dirty="0" err="1">
                          <a:solidFill>
                            <a:srgbClr val="000000"/>
                          </a:solidFill>
                          <a:latin typeface="Calibri"/>
                          <a:ea typeface="Times New Roman"/>
                          <a:cs typeface="Times New Roman"/>
                        </a:rPr>
                        <a:t>Mes</a:t>
                      </a:r>
                      <a:endParaRPr lang="es-ES" sz="1200" dirty="0">
                        <a:latin typeface="Times New Roman"/>
                        <a:ea typeface="Times New Roman"/>
                        <a:cs typeface="Times New Roman"/>
                      </a:endParaRPr>
                    </a:p>
                  </a:txBody>
                  <a:tcPr marL="68580" marR="68580" marT="0" marB="0">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D5E2"/>
                    </a:solidFill>
                  </a:tcPr>
                </a:tc>
              </a:tr>
            </a:tbl>
          </a:graphicData>
        </a:graphic>
      </p:graphicFrame>
      <p:pic>
        <p:nvPicPr>
          <p:cNvPr id="4098" name="Picture 2" descr="C:\Users\USER\Desktop\SUSTENTACION\CAPITULOS\Rendtipo\Aprobadas\PRESUPUESTO000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13" y="-747464"/>
            <a:ext cx="4920845" cy="2767975"/>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noCrop="1"/>
          </p:cNvPicPr>
          <p:nvPr/>
        </p:nvPicPr>
        <p:blipFill>
          <a:blip r:embed="rId5">
            <a:extLst>
              <a:ext uri="{28A0092B-C50C-407E-A947-70E740481C1C}">
                <a14:useLocalDpi xmlns:a14="http://schemas.microsoft.com/office/drawing/2010/main" val="0"/>
              </a:ext>
            </a:extLst>
          </a:blip>
          <a:stretch>
            <a:fillRect/>
          </a:stretch>
        </p:blipFill>
        <p:spPr bwMode="auto">
          <a:xfrm>
            <a:off x="7236296" y="116632"/>
            <a:ext cx="1632181" cy="1224136"/>
          </a:xfrm>
          <a:prstGeom prst="rect">
            <a:avLst/>
          </a:prstGeom>
          <a:noFill/>
          <a:extLst>
            <a:ext uri="{909E8E84-426E-40dd-AFC4-6F175D3DCCD1}">
              <a14:hiddenFill xmlns:a14="http://schemas.microsoft.com/office/drawing/2010/main">
                <a:solidFill>
                  <a:srgbClr val="FFFFFF"/>
                </a:solidFill>
              </a14:hiddenFill>
            </a:ext>
          </a:extLst>
        </p:spPr>
      </p:pic>
      <p:sp>
        <p:nvSpPr>
          <p:cNvPr id="10" name="1 Título"/>
          <p:cNvSpPr txBox="1">
            <a:spLocks/>
          </p:cNvSpPr>
          <p:nvPr/>
        </p:nvSpPr>
        <p:spPr>
          <a:xfrm>
            <a:off x="500034" y="2852936"/>
            <a:ext cx="5656142" cy="3744416"/>
          </a:xfrm>
          <a:prstGeom prst="rect">
            <a:avLst/>
          </a:prstGeom>
        </p:spPr>
        <p:txBody>
          <a:bodyPr vert="horz" lIns="91440" tIns="45720" rIns="91440" bIns="45720" rtlCol="0" anchor="ctr">
            <a:normAutofit/>
          </a:bodyPr>
          <a:lstStyle/>
          <a:p>
            <a:pPr algn="just"/>
            <a:r>
              <a:rPr lang="es-ES" dirty="0" smtClean="0">
                <a:solidFill>
                  <a:schemeClr val="bg1"/>
                </a:solidFill>
                <a:latin typeface="+mj-lt"/>
              </a:rPr>
              <a:t>Es una herramienta para la planificación de las actividades</a:t>
            </a:r>
          </a:p>
          <a:p>
            <a:pPr algn="just"/>
            <a:r>
              <a:rPr lang="es-ES" dirty="0" smtClean="0">
                <a:solidFill>
                  <a:schemeClr val="bg1"/>
                </a:solidFill>
                <a:latin typeface="+mj-lt"/>
              </a:rPr>
              <a:t>o de un conjunto de acciones  reflejadas en cantidades monetarias.</a:t>
            </a:r>
          </a:p>
          <a:p>
            <a:pPr algn="just"/>
            <a:endParaRPr lang="es-EC" dirty="0" smtClean="0">
              <a:solidFill>
                <a:schemeClr val="bg1"/>
              </a:solidFill>
              <a:latin typeface="+mj-lt"/>
            </a:endParaRPr>
          </a:p>
          <a:p>
            <a:pPr algn="just"/>
            <a:r>
              <a:rPr lang="es-ES" dirty="0">
                <a:solidFill>
                  <a:schemeClr val="bg1"/>
                </a:solidFill>
                <a:latin typeface="+mj-lt"/>
              </a:rPr>
              <a:t>Se ha </a:t>
            </a:r>
            <a:r>
              <a:rPr lang="es-ES" dirty="0" smtClean="0">
                <a:solidFill>
                  <a:schemeClr val="bg1"/>
                </a:solidFill>
                <a:latin typeface="+mj-lt"/>
              </a:rPr>
              <a:t>desglosado al </a:t>
            </a:r>
            <a:r>
              <a:rPr lang="es-ES" dirty="0">
                <a:solidFill>
                  <a:schemeClr val="bg1"/>
                </a:solidFill>
                <a:latin typeface="+mj-lt"/>
              </a:rPr>
              <a:t>presupuesto en tres etapas: </a:t>
            </a:r>
          </a:p>
          <a:p>
            <a:pPr marL="285750" lvl="0" indent="-285750" algn="just">
              <a:buFont typeface="Arial" pitchFamily="34" charset="0"/>
              <a:buChar char="•"/>
            </a:pPr>
            <a:r>
              <a:rPr lang="es-ES" dirty="0" smtClean="0">
                <a:solidFill>
                  <a:schemeClr val="bg1"/>
                </a:solidFill>
                <a:latin typeface="+mj-lt"/>
              </a:rPr>
              <a:t>Pre-Producción</a:t>
            </a:r>
            <a:r>
              <a:rPr lang="es-ES" dirty="0">
                <a:solidFill>
                  <a:schemeClr val="bg1"/>
                </a:solidFill>
                <a:latin typeface="+mj-lt"/>
              </a:rPr>
              <a:t>.</a:t>
            </a:r>
          </a:p>
          <a:p>
            <a:pPr marL="285750" lvl="0" indent="-285750" algn="just">
              <a:buFont typeface="Arial" pitchFamily="34" charset="0"/>
              <a:buChar char="•"/>
            </a:pPr>
            <a:r>
              <a:rPr lang="es-ES" dirty="0" smtClean="0">
                <a:solidFill>
                  <a:schemeClr val="bg1"/>
                </a:solidFill>
                <a:latin typeface="+mj-lt"/>
              </a:rPr>
              <a:t>Producción</a:t>
            </a:r>
            <a:r>
              <a:rPr lang="es-ES" dirty="0">
                <a:solidFill>
                  <a:schemeClr val="bg1"/>
                </a:solidFill>
                <a:latin typeface="+mj-lt"/>
              </a:rPr>
              <a:t>. </a:t>
            </a:r>
          </a:p>
          <a:p>
            <a:pPr marL="285750" lvl="0" indent="-285750" algn="just">
              <a:buFont typeface="Arial" pitchFamily="34" charset="0"/>
              <a:buChar char="•"/>
            </a:pPr>
            <a:r>
              <a:rPr lang="es-ES" dirty="0">
                <a:solidFill>
                  <a:schemeClr val="bg1"/>
                </a:solidFill>
                <a:latin typeface="+mj-lt"/>
              </a:rPr>
              <a:t>Post-Producción</a:t>
            </a:r>
            <a:r>
              <a:rPr lang="es-ES" dirty="0" smtClean="0">
                <a:solidFill>
                  <a:schemeClr val="bg1"/>
                </a:solidFill>
                <a:latin typeface="+mj-lt"/>
              </a:rPr>
              <a:t>.</a:t>
            </a:r>
          </a:p>
          <a:p>
            <a:pPr marL="285750" lvl="0" indent="-285750" algn="just">
              <a:buFont typeface="Arial" pitchFamily="34" charset="0"/>
              <a:buChar char="•"/>
            </a:pPr>
            <a:endParaRPr lang="es-ES" dirty="0">
              <a:solidFill>
                <a:schemeClr val="bg1"/>
              </a:solidFill>
              <a:latin typeface="+mj-lt"/>
            </a:endParaRPr>
          </a:p>
          <a:p>
            <a:pPr algn="just"/>
            <a:r>
              <a:rPr lang="es-ES" dirty="0">
                <a:solidFill>
                  <a:schemeClr val="bg1"/>
                </a:solidFill>
                <a:latin typeface="+mj-lt"/>
              </a:rPr>
              <a:t>En el  cual  los costos serán </a:t>
            </a:r>
            <a:r>
              <a:rPr lang="es-ES" dirty="0" smtClean="0">
                <a:solidFill>
                  <a:schemeClr val="bg1"/>
                </a:solidFill>
                <a:latin typeface="+mj-lt"/>
              </a:rPr>
              <a:t>estimados </a:t>
            </a:r>
            <a:r>
              <a:rPr lang="es-ES" dirty="0">
                <a:solidFill>
                  <a:schemeClr val="bg1"/>
                </a:solidFill>
                <a:latin typeface="+mj-lt"/>
              </a:rPr>
              <a:t>según las actividades a realizar en cada fase.</a:t>
            </a:r>
          </a:p>
          <a:p>
            <a:endParaRPr lang="es-EC" dirty="0" smtClean="0">
              <a:solidFill>
                <a:schemeClr val="bg1"/>
              </a:solidFill>
              <a:latin typeface="+mj-lt"/>
            </a:endParaRPr>
          </a:p>
          <a:p>
            <a:endParaRPr lang="es-ES" dirty="0" smtClean="0">
              <a:solidFill>
                <a:schemeClr val="bg1"/>
              </a:solidFill>
              <a:latin typeface="+mj-lt"/>
            </a:endParaRPr>
          </a:p>
          <a:p>
            <a:endParaRPr lang="es-ES" sz="2000" dirty="0" smtClean="0">
              <a:solidFill>
                <a:schemeClr val="bg1"/>
              </a:solidFill>
              <a:latin typeface="Arial" pitchFamily="34" charset="0"/>
              <a:cs typeface="Arial" pitchFamily="34" charset="0"/>
            </a:endParaRPr>
          </a:p>
          <a:p>
            <a:endParaRPr lang="es-ES" sz="2000" dirty="0" smtClean="0">
              <a:solidFill>
                <a:schemeClr val="bg1"/>
              </a:solidFill>
              <a:latin typeface="Arial" pitchFamily="34" charset="0"/>
              <a:cs typeface="Arial"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pic>
        <p:nvPicPr>
          <p:cNvPr id="6" name="Picture 5" descr="C:\Users\Yasbel\Desktop\PRESUPUESTO LOBOS\PRESUPUEST.png"/>
          <p:cNvPicPr>
            <a:picLocks noChangeAspect="1" noChangeArrowheads="1"/>
          </p:cNvPicPr>
          <p:nvPr/>
        </p:nvPicPr>
        <p:blipFill>
          <a:blip r:embed="rId3"/>
          <a:srcRect/>
          <a:stretch>
            <a:fillRect/>
          </a:stretch>
        </p:blipFill>
        <p:spPr bwMode="auto">
          <a:xfrm>
            <a:off x="251520" y="1124744"/>
            <a:ext cx="8643998" cy="5510495"/>
          </a:xfrm>
          <a:prstGeom prst="rect">
            <a:avLst/>
          </a:prstGeom>
          <a:noFill/>
        </p:spPr>
      </p:pic>
      <p:pic>
        <p:nvPicPr>
          <p:cNvPr id="8" name="Picture 2" descr="C:\Users\USER\Desktop\SUSTENTACION\CAPITULOS\Rendtipo\Aprobadas\PRESUPUESTO000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13" y="-747464"/>
            <a:ext cx="4920845" cy="27679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p:cNvPicPr>
            <a:picLocks noChangeAspect="1" noChangeArrowheads="1" noCrop="1"/>
          </p:cNvPicPr>
          <p:nvPr/>
        </p:nvPicPr>
        <p:blipFill>
          <a:blip r:embed="rId5">
            <a:extLst>
              <a:ext uri="{28A0092B-C50C-407E-A947-70E740481C1C}">
                <a14:useLocalDpi xmlns:a14="http://schemas.microsoft.com/office/drawing/2010/main" val="0"/>
              </a:ext>
            </a:extLst>
          </a:blip>
          <a:stretch>
            <a:fillRect/>
          </a:stretch>
        </p:blipFill>
        <p:spPr bwMode="auto">
          <a:xfrm>
            <a:off x="7236296" y="116632"/>
            <a:ext cx="1632181" cy="12241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24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pic>
        <p:nvPicPr>
          <p:cNvPr id="4" name="3 Imagen" descr="D:\semestre\2012\Untitled-1.jpg"/>
          <p:cNvPicPr/>
          <p:nvPr/>
        </p:nvPicPr>
        <p:blipFill>
          <a:blip r:embed="rId4" cstate="print"/>
          <a:srcRect/>
          <a:stretch>
            <a:fillRect/>
          </a:stretch>
        </p:blipFill>
        <p:spPr bwMode="auto">
          <a:xfrm>
            <a:off x="1900960" y="2353290"/>
            <a:ext cx="5335336" cy="3805129"/>
          </a:xfrm>
          <a:prstGeom prst="rect">
            <a:avLst/>
          </a:prstGeom>
          <a:noFill/>
          <a:ln w="9525">
            <a:noFill/>
            <a:miter lim="800000"/>
            <a:headEnd/>
            <a:tailEnd/>
          </a:ln>
          <a:effectLst>
            <a:outerShdw blurRad="152400" dist="152400" dir="8100000" algn="tr" rotWithShape="0">
              <a:prstClr val="black">
                <a:alpha val="40000"/>
              </a:prstClr>
            </a:outerShdw>
            <a:softEdge rad="31750"/>
          </a:effectLst>
          <a:scene3d>
            <a:camera prst="orthographicFront"/>
            <a:lightRig rig="threePt" dir="t"/>
          </a:scene3d>
          <a:sp3d>
            <a:bevelT w="114300" prst="artDeco"/>
          </a:sp3d>
        </p:spPr>
      </p:pic>
      <p:sp>
        <p:nvSpPr>
          <p:cNvPr id="6" name="2 Marcador de contenido"/>
          <p:cNvSpPr txBox="1">
            <a:spLocks/>
          </p:cNvSpPr>
          <p:nvPr/>
        </p:nvSpPr>
        <p:spPr>
          <a:xfrm>
            <a:off x="785786" y="1500174"/>
            <a:ext cx="5143536" cy="500065"/>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es-ES" sz="3200" b="0" i="0" u="none" strike="noStrike" kern="1200" cap="none" spc="0" normalizeH="0" baseline="0" noProof="0" dirty="0" smtClean="0">
                <a:ln>
                  <a:noFill/>
                </a:ln>
                <a:solidFill>
                  <a:schemeClr val="accent5"/>
                </a:solidFill>
                <a:effectLst/>
                <a:uLnTx/>
                <a:uFillTx/>
                <a:latin typeface="+mn-lt"/>
                <a:ea typeface="+mn-ea"/>
                <a:cs typeface="+mn-cs"/>
              </a:rPr>
              <a:t>CRONOGRAMA GENERAL</a:t>
            </a:r>
            <a:endParaRPr kumimoji="0" lang="es-ES" sz="3200" b="0" i="0" u="none" strike="noStrike" kern="1200" cap="none" spc="0" normalizeH="0" baseline="0" noProof="0" dirty="0">
              <a:ln>
                <a:noFill/>
              </a:ln>
              <a:solidFill>
                <a:schemeClr val="accent5"/>
              </a:solidFill>
              <a:effectLst/>
              <a:uLnTx/>
              <a:uFillTx/>
              <a:latin typeface="+mn-lt"/>
              <a:ea typeface="+mn-ea"/>
              <a:cs typeface="+mn-cs"/>
            </a:endParaRPr>
          </a:p>
        </p:txBody>
      </p:sp>
      <p:pic>
        <p:nvPicPr>
          <p:cNvPr id="7" name="Picture 2" descr="C:\Users\USER\Desktop\SUSTENTACION\CAPITULOS\Rendtipo\Aprobadas\PRESUPUESTO0000.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813" y="-747464"/>
            <a:ext cx="4920845" cy="27679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noCrop="1"/>
          </p:cNvPicPr>
          <p:nvPr/>
        </p:nvPicPr>
        <p:blipFill>
          <a:blip r:embed="rId6">
            <a:extLst>
              <a:ext uri="{28A0092B-C50C-407E-A947-70E740481C1C}">
                <a14:useLocalDpi xmlns:a14="http://schemas.microsoft.com/office/drawing/2010/main" val="0"/>
              </a:ext>
            </a:extLst>
          </a:blip>
          <a:stretch>
            <a:fillRect/>
          </a:stretch>
        </p:blipFill>
        <p:spPr bwMode="auto">
          <a:xfrm>
            <a:off x="7236296" y="116632"/>
            <a:ext cx="1632181" cy="12241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Tree>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24000"/>
                    </a14:imgEffect>
                  </a14:imgLayer>
                </a14:imgProps>
              </a:ext>
            </a:extLst>
          </a:blip>
          <a:srcRect/>
          <a:stretch>
            <a:fillRect l="-10000" r="-10000"/>
          </a:stretch>
        </a:blipFill>
        <a:effectLst/>
      </p:bgPr>
    </p:bg>
    <p:spTree>
      <p:nvGrpSpPr>
        <p:cNvPr id="1" name=""/>
        <p:cNvGrpSpPr/>
        <p:nvPr/>
      </p:nvGrpSpPr>
      <p:grpSpPr>
        <a:xfrm>
          <a:off x="0" y="0"/>
          <a:ext cx="0" cy="0"/>
          <a:chOff x="0" y="0"/>
          <a:chExt cx="0" cy="0"/>
        </a:xfrm>
      </p:grpSpPr>
      <p:pic>
        <p:nvPicPr>
          <p:cNvPr id="5122" name="Picture 2" descr="C:\Users\USER\Desktop\SUSTENTACION\CAPITULOS\Rendtipo\Aprobadas\conclusiones1_000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9552" y="-675456"/>
            <a:ext cx="4176464" cy="234926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p:cNvPicPr>
            <a:picLocks noChangeAspect="1" noChangeArrowheads="1" noCrop="1"/>
          </p:cNvPicPr>
          <p:nvPr/>
        </p:nvPicPr>
        <p:blipFill>
          <a:blip r:embed="rId5">
            <a:extLst>
              <a:ext uri="{28A0092B-C50C-407E-A947-70E740481C1C}">
                <a14:useLocalDpi xmlns:a14="http://schemas.microsoft.com/office/drawing/2010/main" val="0"/>
              </a:ext>
            </a:extLst>
          </a:blip>
          <a:stretch>
            <a:fillRect/>
          </a:stretch>
        </p:blipFill>
        <p:spPr bwMode="auto">
          <a:xfrm>
            <a:off x="7236296" y="116632"/>
            <a:ext cx="1632181" cy="1224136"/>
          </a:xfrm>
          <a:prstGeom prst="rect">
            <a:avLst/>
          </a:prstGeom>
          <a:noFill/>
          <a:extLst>
            <a:ext uri="{909E8E84-426E-40dd-AFC4-6F175D3DCCD1}">
              <a14:hiddenFill xmlns:a14="http://schemas.microsoft.com/office/drawing/2010/main">
                <a:solidFill>
                  <a:srgbClr val="FFFFFF"/>
                </a:solidFill>
              </a14:hiddenFill>
            </a:ext>
          </a:extLst>
        </p:spPr>
      </p:pic>
      <p:sp>
        <p:nvSpPr>
          <p:cNvPr id="7" name="1 Título"/>
          <p:cNvSpPr txBox="1">
            <a:spLocks/>
          </p:cNvSpPr>
          <p:nvPr/>
        </p:nvSpPr>
        <p:spPr>
          <a:xfrm>
            <a:off x="585152" y="4437112"/>
            <a:ext cx="5715040" cy="2232248"/>
          </a:xfrm>
          <a:prstGeom prst="rect">
            <a:avLst/>
          </a:prstGeom>
        </p:spPr>
        <p:txBody>
          <a:bodyPr vert="horz" lIns="91440" tIns="45720" rIns="91440" bIns="45720" rtlCol="0" anchor="ctr">
            <a:normAutofit/>
          </a:bodyPr>
          <a:lstStyle/>
          <a:p>
            <a:pPr marL="285750" indent="-285750">
              <a:buFont typeface="Arial" pitchFamily="34" charset="0"/>
              <a:buChar char="•"/>
            </a:pPr>
            <a:endParaRPr lang="es-ES" dirty="0" smtClean="0">
              <a:solidFill>
                <a:schemeClr val="bg1"/>
              </a:solidFill>
              <a:latin typeface="+mj-lt"/>
              <a:cs typeface="Arial" pitchFamily="34" charset="0"/>
            </a:endParaRPr>
          </a:p>
          <a:p>
            <a:pPr marL="285750" indent="-285750">
              <a:buFont typeface="Arial" pitchFamily="34" charset="0"/>
              <a:buChar char="•"/>
            </a:pPr>
            <a:endParaRPr lang="es-ES" dirty="0">
              <a:solidFill>
                <a:schemeClr val="bg1"/>
              </a:solidFill>
              <a:latin typeface="+mj-lt"/>
              <a:cs typeface="Arial" pitchFamily="34" charset="0"/>
            </a:endParaRPr>
          </a:p>
          <a:p>
            <a:pPr marL="285750" indent="-285750" algn="just">
              <a:buFont typeface="Arial" pitchFamily="34" charset="0"/>
              <a:buChar char="•"/>
            </a:pPr>
            <a:r>
              <a:rPr lang="es-ES" dirty="0" smtClean="0">
                <a:solidFill>
                  <a:schemeClr val="bg1"/>
                </a:solidFill>
                <a:latin typeface="+mj-lt"/>
                <a:cs typeface="Arial" pitchFamily="34" charset="0"/>
              </a:rPr>
              <a:t>Realizar una buena y organizada pre producción.</a:t>
            </a:r>
          </a:p>
          <a:p>
            <a:pPr algn="just"/>
            <a:endParaRPr lang="es-EC" dirty="0">
              <a:solidFill>
                <a:schemeClr val="bg1"/>
              </a:solidFill>
              <a:latin typeface="+mj-lt"/>
              <a:cs typeface="Arial" pitchFamily="34" charset="0"/>
            </a:endParaRPr>
          </a:p>
          <a:p>
            <a:pPr marL="285750" indent="-285750" algn="just">
              <a:buFont typeface="Arial" pitchFamily="34" charset="0"/>
              <a:buChar char="•"/>
            </a:pPr>
            <a:r>
              <a:rPr lang="es-EC" dirty="0" smtClean="0">
                <a:solidFill>
                  <a:schemeClr val="bg1"/>
                </a:solidFill>
                <a:latin typeface="+mj-lt"/>
                <a:cs typeface="Arial" pitchFamily="34" charset="0"/>
              </a:rPr>
              <a:t>Tener un buen cronograma de trabajo y tratar de cumplirlo, a pesar de los imprevistos que nunca faltan en el camino.</a:t>
            </a:r>
            <a:endParaRPr lang="es-ES" dirty="0" smtClean="0">
              <a:solidFill>
                <a:schemeClr val="bg1"/>
              </a:solidFill>
              <a:latin typeface="+mj-lt"/>
              <a:cs typeface="Arial" pitchFamily="34" charset="0"/>
            </a:endParaRPr>
          </a:p>
          <a:p>
            <a:endParaRPr lang="es-ES" dirty="0" smtClean="0">
              <a:solidFill>
                <a:schemeClr val="bg1"/>
              </a:solidFill>
              <a:latin typeface="+mj-lt"/>
              <a:cs typeface="Arial" pitchFamily="34" charset="0"/>
            </a:endParaRPr>
          </a:p>
          <a:p>
            <a:endParaRPr lang="es-ES" sz="2000" dirty="0" smtClean="0">
              <a:solidFill>
                <a:schemeClr val="bg1"/>
              </a:solidFill>
              <a:latin typeface="Arial" pitchFamily="34" charset="0"/>
              <a:cs typeface="Arial" pitchFamily="34" charset="0"/>
            </a:endParaRPr>
          </a:p>
          <a:p>
            <a:endParaRPr lang="es-ES" sz="2000" dirty="0" smtClean="0">
              <a:solidFill>
                <a:schemeClr val="bg1"/>
              </a:solidFill>
              <a:latin typeface="Arial" pitchFamily="34" charset="0"/>
              <a:cs typeface="Arial" pitchFamily="34" charset="0"/>
            </a:endParaRPr>
          </a:p>
          <a:p>
            <a:endParaRPr lang="es-ES" sz="2000" dirty="0" smtClean="0">
              <a:solidFill>
                <a:schemeClr val="bg1"/>
              </a:solidFill>
              <a:latin typeface="Arial" pitchFamily="34" charset="0"/>
              <a:cs typeface="Arial" pitchFamily="34" charset="0"/>
            </a:endParaRPr>
          </a:p>
        </p:txBody>
      </p:sp>
      <p:sp>
        <p:nvSpPr>
          <p:cNvPr id="8" name="2 Marcador de contenido"/>
          <p:cNvSpPr txBox="1">
            <a:spLocks/>
          </p:cNvSpPr>
          <p:nvPr/>
        </p:nvSpPr>
        <p:spPr>
          <a:xfrm>
            <a:off x="832292" y="4009055"/>
            <a:ext cx="2947620" cy="500065"/>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lang="es-EC" sz="2000" dirty="0" smtClean="0">
                <a:solidFill>
                  <a:schemeClr val="accent5"/>
                </a:solidFill>
              </a:rPr>
              <a:t>RECOMENDACIONES</a:t>
            </a:r>
            <a:endParaRPr kumimoji="0" lang="es-ES" sz="2000" b="0" i="0" u="none" strike="noStrike" kern="1200" cap="none" spc="0" normalizeH="0" baseline="0" noProof="0" dirty="0">
              <a:ln>
                <a:noFill/>
              </a:ln>
              <a:solidFill>
                <a:schemeClr val="accent5"/>
              </a:solidFill>
              <a:effectLst/>
              <a:uLnTx/>
              <a:uFillTx/>
            </a:endParaRPr>
          </a:p>
        </p:txBody>
      </p:sp>
      <p:sp>
        <p:nvSpPr>
          <p:cNvPr id="9" name="2 Marcador de contenido"/>
          <p:cNvSpPr txBox="1">
            <a:spLocks/>
          </p:cNvSpPr>
          <p:nvPr/>
        </p:nvSpPr>
        <p:spPr>
          <a:xfrm>
            <a:off x="862028" y="1652644"/>
            <a:ext cx="2947620" cy="500065"/>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lang="es-EC" sz="2000" dirty="0" smtClean="0">
                <a:solidFill>
                  <a:schemeClr val="accent5"/>
                </a:solidFill>
              </a:rPr>
              <a:t>CONCLUSIONES</a:t>
            </a:r>
            <a:endParaRPr kumimoji="0" lang="es-ES" sz="2000" b="0" i="0" u="none" strike="noStrike" kern="1200" cap="none" spc="0" normalizeH="0" baseline="0" noProof="0" dirty="0">
              <a:ln>
                <a:noFill/>
              </a:ln>
              <a:solidFill>
                <a:schemeClr val="accent5"/>
              </a:solidFill>
              <a:effectLst/>
              <a:uLnTx/>
              <a:uFillTx/>
            </a:endParaRPr>
          </a:p>
        </p:txBody>
      </p:sp>
      <p:sp>
        <p:nvSpPr>
          <p:cNvPr id="10" name="1 Título"/>
          <p:cNvSpPr txBox="1">
            <a:spLocks/>
          </p:cNvSpPr>
          <p:nvPr/>
        </p:nvSpPr>
        <p:spPr>
          <a:xfrm>
            <a:off x="688152" y="2029111"/>
            <a:ext cx="5715040" cy="1831937"/>
          </a:xfrm>
          <a:prstGeom prst="rect">
            <a:avLst/>
          </a:prstGeom>
        </p:spPr>
        <p:txBody>
          <a:bodyPr vert="horz" lIns="91440" tIns="45720" rIns="91440" bIns="45720" rtlCol="0" anchor="ctr">
            <a:normAutofit/>
          </a:bodyPr>
          <a:lstStyle/>
          <a:p>
            <a:pPr marL="285750" indent="-285750">
              <a:buFont typeface="Arial" pitchFamily="34" charset="0"/>
              <a:buChar char="•"/>
            </a:pPr>
            <a:endParaRPr lang="es-ES" dirty="0" smtClean="0">
              <a:solidFill>
                <a:schemeClr val="bg1"/>
              </a:solidFill>
              <a:latin typeface="+mj-lt"/>
              <a:cs typeface="Arial" pitchFamily="34" charset="0"/>
            </a:endParaRPr>
          </a:p>
          <a:p>
            <a:pPr marL="285750" indent="-285750">
              <a:buFont typeface="Arial" pitchFamily="34" charset="0"/>
              <a:buChar char="•"/>
            </a:pPr>
            <a:endParaRPr lang="es-ES" dirty="0">
              <a:solidFill>
                <a:schemeClr val="bg1"/>
              </a:solidFill>
              <a:latin typeface="+mj-lt"/>
              <a:cs typeface="Arial" pitchFamily="34" charset="0"/>
            </a:endParaRPr>
          </a:p>
          <a:p>
            <a:endParaRPr lang="es-ES" dirty="0" smtClean="0">
              <a:solidFill>
                <a:schemeClr val="bg1"/>
              </a:solidFill>
              <a:latin typeface="+mj-lt"/>
              <a:cs typeface="Arial" pitchFamily="34" charset="0"/>
            </a:endParaRPr>
          </a:p>
          <a:p>
            <a:endParaRPr lang="es-ES" sz="2000" dirty="0" smtClean="0">
              <a:solidFill>
                <a:schemeClr val="bg1"/>
              </a:solidFill>
              <a:latin typeface="Arial" pitchFamily="34" charset="0"/>
              <a:cs typeface="Arial" pitchFamily="34" charset="0"/>
            </a:endParaRPr>
          </a:p>
          <a:p>
            <a:endParaRPr lang="es-ES" sz="2000" dirty="0" smtClean="0">
              <a:solidFill>
                <a:schemeClr val="bg1"/>
              </a:solidFill>
              <a:latin typeface="Arial" pitchFamily="34" charset="0"/>
              <a:cs typeface="Arial" pitchFamily="34" charset="0"/>
            </a:endParaRPr>
          </a:p>
          <a:p>
            <a:endParaRPr lang="es-ES" sz="2000" dirty="0" smtClean="0">
              <a:solidFill>
                <a:schemeClr val="bg1"/>
              </a:solidFill>
              <a:latin typeface="Arial" pitchFamily="34" charset="0"/>
              <a:cs typeface="Arial" pitchFamily="34" charset="0"/>
            </a:endParaRPr>
          </a:p>
        </p:txBody>
      </p:sp>
      <p:sp>
        <p:nvSpPr>
          <p:cNvPr id="11" name="1 Título"/>
          <p:cNvSpPr txBox="1">
            <a:spLocks/>
          </p:cNvSpPr>
          <p:nvPr/>
        </p:nvSpPr>
        <p:spPr>
          <a:xfrm>
            <a:off x="611560" y="2029111"/>
            <a:ext cx="5715040" cy="2232248"/>
          </a:xfrm>
          <a:prstGeom prst="rect">
            <a:avLst/>
          </a:prstGeom>
        </p:spPr>
        <p:txBody>
          <a:bodyPr vert="horz" lIns="91440" tIns="45720" rIns="91440" bIns="45720" rtlCol="0" anchor="ctr">
            <a:normAutofit lnSpcReduction="10000"/>
          </a:bodyPr>
          <a:lstStyle/>
          <a:p>
            <a:pPr marL="285750" indent="-285750">
              <a:buFont typeface="Arial" pitchFamily="34" charset="0"/>
              <a:buChar char="•"/>
            </a:pPr>
            <a:endParaRPr lang="es-ES" dirty="0" smtClean="0">
              <a:solidFill>
                <a:schemeClr val="bg1"/>
              </a:solidFill>
              <a:latin typeface="+mj-lt"/>
              <a:cs typeface="Arial" pitchFamily="34" charset="0"/>
            </a:endParaRPr>
          </a:p>
          <a:p>
            <a:pPr marL="285750" indent="-285750">
              <a:buFont typeface="Arial" pitchFamily="34" charset="0"/>
              <a:buChar char="•"/>
            </a:pPr>
            <a:endParaRPr lang="es-ES" dirty="0">
              <a:solidFill>
                <a:schemeClr val="bg1"/>
              </a:solidFill>
              <a:latin typeface="+mj-lt"/>
              <a:cs typeface="Arial" pitchFamily="34" charset="0"/>
            </a:endParaRPr>
          </a:p>
          <a:p>
            <a:pPr marL="285750" lvl="0" indent="-285750" algn="just">
              <a:buFont typeface="Arial" pitchFamily="34" charset="0"/>
              <a:buChar char="•"/>
            </a:pPr>
            <a:r>
              <a:rPr lang="es-ES" dirty="0">
                <a:solidFill>
                  <a:schemeClr val="bg1"/>
                </a:solidFill>
                <a:latin typeface="+mj-lt"/>
                <a:cs typeface="Arial" pitchFamily="34" charset="0"/>
              </a:rPr>
              <a:t>Se anhela ser el programa con mejor imagen gráfica a nivel televisivo en cuanto a programas nocturnos se refiere</a:t>
            </a:r>
            <a:r>
              <a:rPr lang="es-ES" dirty="0" smtClean="0">
                <a:solidFill>
                  <a:schemeClr val="bg1"/>
                </a:solidFill>
                <a:latin typeface="+mj-lt"/>
                <a:cs typeface="Arial" pitchFamily="34" charset="0"/>
              </a:rPr>
              <a:t>.</a:t>
            </a:r>
          </a:p>
          <a:p>
            <a:pPr lvl="0" algn="just"/>
            <a:endParaRPr lang="es-ES" dirty="0">
              <a:solidFill>
                <a:schemeClr val="bg1"/>
              </a:solidFill>
              <a:latin typeface="+mj-lt"/>
              <a:cs typeface="Arial" pitchFamily="34" charset="0"/>
            </a:endParaRPr>
          </a:p>
          <a:p>
            <a:pPr marL="285750" lvl="0" indent="-285750" algn="just">
              <a:buFont typeface="Arial" pitchFamily="34" charset="0"/>
              <a:buChar char="•"/>
            </a:pPr>
            <a:r>
              <a:rPr lang="es-ES" dirty="0">
                <a:solidFill>
                  <a:schemeClr val="bg1"/>
                </a:solidFill>
                <a:latin typeface="+mj-lt"/>
                <a:cs typeface="Arial" pitchFamily="34" charset="0"/>
              </a:rPr>
              <a:t>El total estimado en el cambio de imagen de "Noche de Lobos" es de: </a:t>
            </a:r>
            <a:r>
              <a:rPr lang="es-ES" dirty="0" smtClean="0">
                <a:solidFill>
                  <a:schemeClr val="bg1"/>
                </a:solidFill>
                <a:latin typeface="+mj-lt"/>
                <a:cs typeface="Arial" pitchFamily="34" charset="0"/>
              </a:rPr>
              <a:t> </a:t>
            </a:r>
            <a:r>
              <a:rPr lang="es-ES" dirty="0">
                <a:solidFill>
                  <a:schemeClr val="bg1"/>
                </a:solidFill>
                <a:latin typeface="+mj-lt"/>
                <a:cs typeface="Arial" pitchFamily="34" charset="0"/>
              </a:rPr>
              <a:t>$10.544.20.</a:t>
            </a:r>
          </a:p>
          <a:p>
            <a:endParaRPr lang="es-ES" dirty="0" smtClean="0">
              <a:solidFill>
                <a:schemeClr val="bg1"/>
              </a:solidFill>
              <a:latin typeface="+mj-lt"/>
              <a:cs typeface="Arial" pitchFamily="34" charset="0"/>
            </a:endParaRPr>
          </a:p>
          <a:p>
            <a:endParaRPr lang="es-ES" sz="2000" dirty="0" smtClean="0">
              <a:solidFill>
                <a:schemeClr val="bg1"/>
              </a:solidFill>
              <a:latin typeface="Arial" pitchFamily="34" charset="0"/>
              <a:cs typeface="Arial" pitchFamily="34" charset="0"/>
            </a:endParaRPr>
          </a:p>
          <a:p>
            <a:endParaRPr lang="es-ES" sz="2000" dirty="0" smtClean="0">
              <a:solidFill>
                <a:schemeClr val="bg1"/>
              </a:solidFill>
              <a:latin typeface="Arial" pitchFamily="34" charset="0"/>
              <a:cs typeface="Arial" pitchFamily="34" charset="0"/>
            </a:endParaRPr>
          </a:p>
          <a:p>
            <a:endParaRPr lang="es-ES" sz="2000" dirty="0" smtClean="0">
              <a:solidFill>
                <a:schemeClr val="bg1"/>
              </a:solidFill>
              <a:latin typeface="Arial" pitchFamily="34" charset="0"/>
              <a:cs typeface="Arial" pitchFamily="34" charset="0"/>
            </a:endParaRPr>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2584</TotalTime>
  <Words>927</Words>
  <Application>Microsoft Macintosh PowerPoint</Application>
  <PresentationFormat>Presentación en pantalla (4:3)</PresentationFormat>
  <Paragraphs>229</Paragraphs>
  <Slides>59</Slides>
  <Notes>0</Notes>
  <HiddenSlides>0</HiddenSlides>
  <MMClips>0</MMClips>
  <ScaleCrop>false</ScaleCrop>
  <HeadingPairs>
    <vt:vector size="4" baseType="variant">
      <vt:variant>
        <vt:lpstr>Tema</vt:lpstr>
      </vt:variant>
      <vt:variant>
        <vt:i4>1</vt:i4>
      </vt:variant>
      <vt:variant>
        <vt:lpstr>Títulos de diapositiva</vt:lpstr>
      </vt:variant>
      <vt:variant>
        <vt:i4>59</vt:i4>
      </vt:variant>
    </vt:vector>
  </HeadingPairs>
  <TitlesOfParts>
    <vt:vector size="60" baseType="lpstr">
      <vt:lpstr>Tema de Office</vt:lpstr>
      <vt:lpstr>Presentación de PowerPoint</vt:lpstr>
      <vt:lpstr>Presentación de PowerPoint</vt:lpstr>
      <vt:lpstr>El objetivo de este proyecto es el desarrollo de la imagen del programa de televisión “Noche de Lobos” ya que no posee una Línea Gráfica cautivadora, atrayente.  Se concretó proponer el diseño adecuado de su imagen, porque es primordial e indispensable contar con una Dirección de Arte idónea para crear mayor impacto y posicionamiento en la mente de los televidentes </vt:lpstr>
      <vt:lpstr>Presentación de PowerPoint</vt:lpstr>
      <vt:lpstr>Crear una imagen adecuada que esté acorde con la escenografía, con el fin de que “Noche de Lobos” se mantenga en la mente de los televidentes.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Logo espol</dc:title>
  <dc:creator>Yasbel</dc:creator>
  <cp:lastModifiedBy>MacBook Pro</cp:lastModifiedBy>
  <cp:revision>177</cp:revision>
  <dcterms:created xsi:type="dcterms:W3CDTF">2012-08-03T02:40:12Z</dcterms:created>
  <dcterms:modified xsi:type="dcterms:W3CDTF">2013-02-27T15:59:29Z</dcterms:modified>
</cp:coreProperties>
</file>