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theme/themeOverride12.xml" ContentType="application/vnd.openxmlformats-officedocument.themeOverride+xml"/>
  <Override PartName="/ppt/slides/slide36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theme/themeOverride39.xml" ContentType="application/vnd.openxmlformats-officedocument.themeOverr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28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24.xml" ContentType="application/vnd.openxmlformats-officedocument.themeOverride+xml"/>
  <Override PartName="/ppt/theme/themeOverride35.xml" ContentType="application/vnd.openxmlformats-officedocument.themeOverr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Override13.xml" ContentType="application/vnd.openxmlformats-officedocument.themeOverride+xml"/>
  <Override PartName="/ppt/theme/themeOverride42.xml" ContentType="application/vnd.openxmlformats-officedocument.themeOverr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theme/themeOverride20.xml" ContentType="application/vnd.openxmlformats-officedocument.themeOverride+xml"/>
  <Override PartName="/ppt/theme/themeOverride31.xml" ContentType="application/vnd.openxmlformats-officedocument.themeOverride+xml"/>
  <Default Extension="bin" ContentType="application/vnd.openxmlformats-officedocument.oleObject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theme/themeOverride2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theme/themeOverride29.xml" ContentType="application/vnd.openxmlformats-officedocument.themeOverride+xml"/>
  <Override PartName="/ppt/notesSlides/notesSlide42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36.xml" ContentType="application/vnd.openxmlformats-officedocument.themeOverride+xml"/>
  <Default Extension="vml" ContentType="application/vnd.openxmlformats-officedocument.vmlDrawing"/>
  <Override PartName="/ppt/theme/themeOverride25.xml" ContentType="application/vnd.openxmlformats-officedocument.themeOverride+xml"/>
  <Override PartName="/ppt/theme/themeOverride43.xml" ContentType="application/vnd.openxmlformats-officedocument.themeOverr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theme/themeOverride14.xml" ContentType="application/vnd.openxmlformats-officedocument.themeOverride+xml"/>
  <Override PartName="/ppt/theme/themeOverride32.xml" ContentType="application/vnd.openxmlformats-officedocument.themeOverr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Override7.xml" ContentType="application/vnd.openxmlformats-officedocument.themeOverride+xml"/>
  <Override PartName="/ppt/theme/themeOverride21.xml" ContentType="application/vnd.openxmlformats-officedocument.themeOverr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Override10.xml" ContentType="application/vnd.openxmlformats-officedocument.themeOverrid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Override3.xml" ContentType="application/vnd.openxmlformats-officedocument.themeOverr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heme/themeOverride37.xml" ContentType="application/vnd.openxmlformats-officedocument.themeOverr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5.xml" ContentType="application/vnd.openxmlformats-officedocument.themeOverride+xml"/>
  <Override PartName="/ppt/theme/themeOverride26.xml" ContentType="application/vnd.openxmlformats-officedocument.themeOverride+xml"/>
  <Override PartName="/ppt/theme/themeOverride44.xml" ContentType="application/vnd.openxmlformats-officedocument.themeOverr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heme/themeOverride22.xml" ContentType="application/vnd.openxmlformats-officedocument.themeOverride+xml"/>
  <Override PartName="/ppt/theme/themeOverride33.xml" ContentType="application/vnd.openxmlformats-officedocument.themeOverr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theme/themeOverride8.xml" ContentType="application/vnd.openxmlformats-officedocument.themeOverride+xml"/>
  <Override PartName="/ppt/theme/themeOverride11.xml" ContentType="application/vnd.openxmlformats-officedocument.themeOverride+xml"/>
  <Override PartName="/ppt/theme/themeOverride40.xml" ContentType="application/vnd.openxmlformats-officedocument.themeOverr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theme/themeOverride4.xml" ContentType="application/vnd.openxmlformats-officedocument.themeOverride+xml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theme/themeOverride38.xml" ContentType="application/vnd.openxmlformats-officedocument.themeOverride+xml"/>
  <Override PartName="/ppt/notesSlides/notesSlide51.xml" ContentType="application/vnd.openxmlformats-officedocument.presentationml.notesSlide+xml"/>
  <Override PartName="/ppt/notesSlides/notesSlide11.xml" ContentType="application/vnd.openxmlformats-officedocument.presentationml.notesSlide+xml"/>
  <Override PartName="/ppt/theme/themeOverride27.xml" ContentType="application/vnd.openxmlformats-officedocument.themeOverr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Override16.xml" ContentType="application/vnd.openxmlformats-officedocument.themeOverride+xml"/>
  <Override PartName="/ppt/theme/themeOverride34.xml" ContentType="application/vnd.openxmlformats-officedocument.themeOverride+xml"/>
  <Override PartName="/ppt/slides/slide8.xml" ContentType="application/vnd.openxmlformats-officedocument.presentationml.slide+xml"/>
  <Override PartName="/ppt/theme/themeOverride9.xml" ContentType="application/vnd.openxmlformats-officedocument.themeOverride+xml"/>
  <Override PartName="/ppt/theme/themeOverride23.xml" ContentType="application/vnd.openxmlformats-officedocument.themeOverride+xml"/>
  <Override PartName="/ppt/theme/themeOverride41.xml" ContentType="application/vnd.openxmlformats-officedocument.themeOverride+xml"/>
  <Override PartName="/ppt/slides/slide29.xml" ContentType="application/vnd.openxmlformats-officedocument.presentationml.slide+xml"/>
  <Override PartName="/ppt/theme/themeOverride30.xml" ContentType="application/vnd.openxmlformats-officedocument.themeOverr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56" r:id="rId2"/>
    <p:sldId id="345" r:id="rId3"/>
    <p:sldId id="343" r:id="rId4"/>
    <p:sldId id="337" r:id="rId5"/>
    <p:sldId id="338" r:id="rId6"/>
    <p:sldId id="339" r:id="rId7"/>
    <p:sldId id="340" r:id="rId8"/>
    <p:sldId id="341" r:id="rId9"/>
    <p:sldId id="342" r:id="rId10"/>
    <p:sldId id="276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5" r:id="rId19"/>
    <p:sldId id="346" r:id="rId20"/>
    <p:sldId id="286" r:id="rId21"/>
    <p:sldId id="291" r:id="rId22"/>
    <p:sldId id="292" r:id="rId23"/>
    <p:sldId id="294" r:id="rId24"/>
    <p:sldId id="297" r:id="rId25"/>
    <p:sldId id="298" r:id="rId26"/>
    <p:sldId id="299" r:id="rId27"/>
    <p:sldId id="300" r:id="rId28"/>
    <p:sldId id="302" r:id="rId29"/>
    <p:sldId id="303" r:id="rId30"/>
    <p:sldId id="305" r:id="rId31"/>
    <p:sldId id="307" r:id="rId32"/>
    <p:sldId id="310" r:id="rId33"/>
    <p:sldId id="313" r:id="rId34"/>
    <p:sldId id="314" r:id="rId35"/>
    <p:sldId id="315" r:id="rId36"/>
    <p:sldId id="317" r:id="rId37"/>
    <p:sldId id="319" r:id="rId38"/>
    <p:sldId id="321" r:id="rId39"/>
    <p:sldId id="257" r:id="rId40"/>
    <p:sldId id="325" r:id="rId41"/>
    <p:sldId id="326" r:id="rId42"/>
    <p:sldId id="327" r:id="rId43"/>
    <p:sldId id="328" r:id="rId44"/>
    <p:sldId id="329" r:id="rId45"/>
    <p:sldId id="330" r:id="rId46"/>
    <p:sldId id="331" r:id="rId47"/>
    <p:sldId id="344" r:id="rId48"/>
    <p:sldId id="349" r:id="rId49"/>
    <p:sldId id="348" r:id="rId50"/>
    <p:sldId id="259" r:id="rId51"/>
    <p:sldId id="258" r:id="rId52"/>
    <p:sldId id="260" r:id="rId53"/>
    <p:sldId id="261" r:id="rId54"/>
    <p:sldId id="262" r:id="rId55"/>
    <p:sldId id="270" r:id="rId56"/>
    <p:sldId id="271" r:id="rId57"/>
    <p:sldId id="265" r:id="rId58"/>
    <p:sldId id="272" r:id="rId59"/>
    <p:sldId id="266" r:id="rId60"/>
    <p:sldId id="273" r:id="rId61"/>
    <p:sldId id="274" r:id="rId62"/>
    <p:sldId id="268" r:id="rId63"/>
    <p:sldId id="269" r:id="rId64"/>
    <p:sldId id="275" r:id="rId65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829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39" autoAdjust="0"/>
    <p:restoredTop sz="94718" autoAdjust="0"/>
  </p:normalViewPr>
  <p:slideViewPr>
    <p:cSldViewPr>
      <p:cViewPr>
        <p:scale>
          <a:sx n="75" d="100"/>
          <a:sy n="75" d="100"/>
        </p:scale>
        <p:origin x="-378" y="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0B91370-1563-4CB0-9DB8-5308458DA0A5}" type="datetimeFigureOut">
              <a:rPr lang="es-ES"/>
              <a:pPr>
                <a:defRPr/>
              </a:pPr>
              <a:t>29/04/2010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89F24A7-40BB-4167-ADEB-E2601AA2B3D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686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36D58C-422B-4180-998A-ED5B84F9703D}" type="slidenum">
              <a:rPr lang="es-ES" smtClean="0"/>
              <a:pPr/>
              <a:t>1</a:t>
            </a:fld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78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733EED-2F79-467F-BD6D-C1416A9F5D39}" type="slidenum">
              <a:rPr lang="es-ES" smtClean="0"/>
              <a:pPr/>
              <a:t>10</a:t>
            </a:fld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smtClean="0"/>
              <a:t>AQUÍ HABLAS DE TODO LO REFERENTE A LA CONSTITUCION DE LA EMPRESA, TIPICIDAD, </a:t>
            </a:r>
          </a:p>
        </p:txBody>
      </p:sp>
      <p:sp>
        <p:nvSpPr>
          <p:cNvPr id="788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66E33C-20A4-4016-9951-059CEDCC8B4B}" type="slidenum">
              <a:rPr lang="es-ES" smtClean="0"/>
              <a:pPr/>
              <a:t>11</a:t>
            </a:fld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98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5EB0090-2B43-4186-930F-C2BF95257F3D}" type="slidenum">
              <a:rPr lang="es-ES" smtClean="0"/>
              <a:pPr/>
              <a:t>12</a:t>
            </a:fld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09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4390464-04D8-4FDF-B042-D4F2DCABB2B1}" type="slidenum">
              <a:rPr lang="es-ES" smtClean="0"/>
              <a:pPr/>
              <a:t>13</a:t>
            </a:fld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19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91BE76-1C1B-4BBF-8DC5-DA1CB21C7514}" type="slidenum">
              <a:rPr lang="es-ES" smtClean="0"/>
              <a:pPr/>
              <a:t>14</a:t>
            </a:fld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29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D38E05-82F4-4D5B-8811-10E2A750E8BA}" type="slidenum">
              <a:rPr lang="es-ES" smtClean="0"/>
              <a:pPr/>
              <a:t>15</a:t>
            </a:fld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39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402B7F4-E3C9-47B3-B423-D3F27597989B}" type="slidenum">
              <a:rPr lang="es-ES" smtClean="0"/>
              <a:pPr/>
              <a:t>16</a:t>
            </a:fld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49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BA20264-7DF4-4280-A660-91A4691F5772}" type="slidenum">
              <a:rPr lang="es-ES" smtClean="0"/>
              <a:pPr/>
              <a:t>17</a:t>
            </a:fld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60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1BC158-FD39-4BB6-B957-D8500EA21859}" type="slidenum">
              <a:rPr lang="es-ES" smtClean="0"/>
              <a:pPr/>
              <a:t>18</a:t>
            </a:fld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70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DE06A6-1B65-445C-9B62-D1F70ED4301E}" type="slidenum">
              <a:rPr lang="es-ES" smtClean="0"/>
              <a:pPr/>
              <a:t>19</a:t>
            </a:fld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/>
          </a:p>
        </p:txBody>
      </p:sp>
      <p:sp>
        <p:nvSpPr>
          <p:cNvPr id="696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6E9BC7F-A756-4368-A167-F3AEDB8C9DBD}" type="slidenum">
              <a:rPr lang="es-ES" smtClean="0"/>
              <a:pPr/>
              <a:t>2</a:t>
            </a:fld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80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7E41BF-E87A-495F-982D-1E705C7E185D}" type="slidenum">
              <a:rPr lang="es-ES" smtClean="0"/>
              <a:pPr/>
              <a:t>20</a:t>
            </a:fld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890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18F82B-85DA-4FE6-97E0-0FA5D7810CC8}" type="slidenum">
              <a:rPr lang="es-ES" smtClean="0"/>
              <a:pPr/>
              <a:t>21</a:t>
            </a:fld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01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E9A4DC-4A23-4DE0-97D9-2FBB943B8143}" type="slidenum">
              <a:rPr lang="es-ES" smtClean="0"/>
              <a:pPr/>
              <a:t>22</a:t>
            </a:fld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smtClean="0"/>
              <a:t>Hablas de las especies</a:t>
            </a:r>
          </a:p>
        </p:txBody>
      </p:sp>
      <p:sp>
        <p:nvSpPr>
          <p:cNvPr id="911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89B1C92-8E85-4CAD-A1B1-049B8FE77657}" type="slidenum">
              <a:rPr lang="es-ES" smtClean="0"/>
              <a:pPr/>
              <a:t>23</a:t>
            </a:fld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21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1D13762-1307-4A15-B7D8-16DE2E17E733}" type="slidenum">
              <a:rPr lang="es-ES" smtClean="0"/>
              <a:pPr/>
              <a:t>24</a:t>
            </a:fld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31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7945C1-FAF5-4524-8512-1F9B0D06641A}" type="slidenum">
              <a:rPr lang="es-ES" smtClean="0"/>
              <a:pPr/>
              <a:t>25</a:t>
            </a:fld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42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4E22980-84F2-4987-8F21-BC4C5E1521D1}" type="slidenum">
              <a:rPr lang="es-ES" smtClean="0"/>
              <a:pPr/>
              <a:t>26</a:t>
            </a:fld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52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15330D4-62B4-48ED-92B0-BF08F541F4B3}" type="slidenum">
              <a:rPr lang="es-ES" smtClean="0"/>
              <a:pPr/>
              <a:t>27</a:t>
            </a:fld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62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8740207-6D8D-4FFE-A22D-A00D8B6024A8}" type="slidenum">
              <a:rPr lang="es-ES" smtClean="0"/>
              <a:pPr/>
              <a:t>28</a:t>
            </a:fld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72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25F975-0B50-4CC5-9156-0CD0D2A5D46D}" type="slidenum">
              <a:rPr lang="es-ES" smtClean="0"/>
              <a:pPr/>
              <a:t>29</a:t>
            </a:fld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06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409D87A-B5DA-4974-AE9F-7885C3419404}" type="slidenum">
              <a:rPr lang="es-ES" smtClean="0"/>
              <a:pPr/>
              <a:t>3</a:t>
            </a:fld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83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83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7740B46-7968-47D4-BFEB-371EF911B27A}" type="slidenum">
              <a:rPr lang="es-ES" smtClean="0"/>
              <a:pPr/>
              <a:t>30</a:t>
            </a:fld>
            <a:endParaRPr lang="es-E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993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FB8C927-A032-4256-8728-F861772D7595}" type="slidenum">
              <a:rPr lang="es-ES" smtClean="0"/>
              <a:pPr/>
              <a:t>31</a:t>
            </a:fld>
            <a:endParaRPr lang="es-E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03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173FE1-456D-48EE-BCC2-6BD461A0867B}" type="slidenum">
              <a:rPr lang="es-ES" smtClean="0"/>
              <a:pPr/>
              <a:t>32</a:t>
            </a:fld>
            <a:endParaRPr lang="es-E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13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12C32AD-AF99-40C3-B3DB-AF1AAD1BD398}" type="slidenum">
              <a:rPr lang="es-ES" smtClean="0"/>
              <a:pPr/>
              <a:t>33</a:t>
            </a:fld>
            <a:endParaRPr lang="es-E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24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3F06898-2CED-4B18-9F41-D93CFA7D0F83}" type="slidenum">
              <a:rPr lang="es-ES" smtClean="0"/>
              <a:pPr/>
              <a:t>34</a:t>
            </a:fld>
            <a:endParaRPr lang="es-E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34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E1D0FA-3B97-465F-86B8-D24071084CAD}" type="slidenum">
              <a:rPr lang="es-ES" smtClean="0"/>
              <a:pPr/>
              <a:t>35</a:t>
            </a:fld>
            <a:endParaRPr lang="es-E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44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C8D99D-C6BE-43EE-94D6-3D10040CAD72}" type="slidenum">
              <a:rPr lang="es-ES" smtClean="0"/>
              <a:pPr/>
              <a:t>36</a:t>
            </a:fld>
            <a:endParaRPr lang="es-E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54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68F191-0778-42FD-AFCC-97F2AC2AF8F8}" type="slidenum">
              <a:rPr lang="es-ES" smtClean="0"/>
              <a:pPr/>
              <a:t>37</a:t>
            </a:fld>
            <a:endParaRPr lang="es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65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0AB6B7-1BB5-40B0-B8D3-4C2870308E9B}" type="slidenum">
              <a:rPr lang="es-ES" smtClean="0"/>
              <a:pPr/>
              <a:t>38</a:t>
            </a:fld>
            <a:endParaRPr lang="es-E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075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A311A3-38F7-441B-892C-7CD99E754412}" type="slidenum">
              <a:rPr lang="es-ES" smtClean="0"/>
              <a:pPr/>
              <a:t>39</a:t>
            </a:fld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16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033E0C-9701-444B-8FAC-432D7A34927C}" type="slidenum">
              <a:rPr lang="es-ES" smtClean="0"/>
              <a:pPr/>
              <a:t>4</a:t>
            </a:fld>
            <a:endParaRPr lang="es-E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54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854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3BB3529-8252-431C-B829-8AFA4E64BA23}" type="slidenum">
              <a:rPr lang="es-ES" smtClean="0"/>
              <a:pPr/>
              <a:t>40</a:t>
            </a:fld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095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E087C01-9ECB-4E6F-822A-659C5939289B}" type="slidenum">
              <a:rPr lang="es-ES" smtClean="0"/>
              <a:pPr/>
              <a:t>41</a:t>
            </a:fld>
            <a:endParaRPr lang="es-E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059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059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D416D7-1CDD-4590-943B-D0DB9FFECF29}" type="slidenum">
              <a:rPr lang="es-ES" smtClean="0"/>
              <a:pPr/>
              <a:t>42</a:t>
            </a:fld>
            <a:endParaRPr lang="es-E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16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E46291B-B446-4459-B61C-8EEA20CF9BB8}" type="slidenum">
              <a:rPr lang="es-ES" smtClean="0"/>
              <a:pPr/>
              <a:t>43</a:t>
            </a:fld>
            <a:endParaRPr lang="es-E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4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26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0359018-2F47-4F85-A315-1C3D33EE8558}" type="slidenum">
              <a:rPr lang="es-ES" smtClean="0"/>
              <a:pPr/>
              <a:t>44</a:t>
            </a:fld>
            <a:endParaRPr lang="es-E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36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F221696-868E-449E-9324-4D329A8C40FD}" type="slidenum">
              <a:rPr lang="es-ES" smtClean="0"/>
              <a:pPr/>
              <a:t>45</a:t>
            </a:fld>
            <a:endParaRPr lang="es-E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46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ADF66E-87AE-4E53-AF81-35A883E1C95F}" type="slidenum">
              <a:rPr lang="es-ES" smtClean="0"/>
              <a:pPr/>
              <a:t>46</a:t>
            </a:fld>
            <a:endParaRPr lang="es-E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57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D5900E7-B0C9-4AC3-B039-76D1BDAFB875}" type="slidenum">
              <a:rPr lang="es-ES" smtClean="0"/>
              <a:pPr/>
              <a:t>47</a:t>
            </a:fld>
            <a:endParaRPr lang="es-E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673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1167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1B11210-82E5-4F07-8C6A-2654F1480421}" type="slidenum">
              <a:rPr lang="es-ES" smtClean="0"/>
              <a:pPr/>
              <a:t>48</a:t>
            </a:fld>
            <a:endParaRPr lang="es-E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77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07CC71E-4A43-41C2-B489-17C647D1D69B}" type="slidenum">
              <a:rPr lang="es-ES" smtClean="0"/>
              <a:pPr/>
              <a:t>49</a:t>
            </a:fld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27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2F8238-15F1-42CB-9A16-A7C946FBB3A6}" type="slidenum">
              <a:rPr lang="es-ES" smtClean="0"/>
              <a:pPr/>
              <a:t>5</a:t>
            </a:fld>
            <a:endParaRPr lang="es-E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878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87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93B72D-1E1C-4013-BCCE-97FF8318E93C}" type="slidenum">
              <a:rPr lang="es-ES" smtClean="0"/>
              <a:pPr/>
              <a:t>50</a:t>
            </a:fld>
            <a:endParaRPr lang="es-E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198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577EEB-5B29-4DDD-AEB8-2BD5265ACB78}" type="slidenum">
              <a:rPr lang="es-ES" smtClean="0"/>
              <a:pPr/>
              <a:t>51</a:t>
            </a:fld>
            <a:endParaRPr lang="es-E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08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4317902-92CB-4372-943F-01BA247F1CED}" type="slidenum">
              <a:rPr lang="es-ES" smtClean="0"/>
              <a:pPr/>
              <a:t>52</a:t>
            </a:fld>
            <a:endParaRPr lang="es-E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18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E552B3-C99D-4701-BE93-F176AC0FB141}" type="slidenum">
              <a:rPr lang="es-ES" smtClean="0"/>
              <a:pPr/>
              <a:t>53</a:t>
            </a:fld>
            <a:endParaRPr lang="es-E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s-ES" smtClean="0"/>
              <a:t>SIN ESPECIFICARLOS DETALLADAMENTE</a:t>
            </a:r>
          </a:p>
        </p:txBody>
      </p:sp>
      <p:sp>
        <p:nvSpPr>
          <p:cNvPr id="1228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DBF9CF0-D774-432C-A70A-8E97409A091B}" type="slidenum">
              <a:rPr lang="es-ES" smtClean="0"/>
              <a:pPr/>
              <a:t>54</a:t>
            </a:fld>
            <a:endParaRPr lang="es-E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39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616B522-724B-41B7-98E7-D673E6016CF4}" type="slidenum">
              <a:rPr lang="es-ES" smtClean="0"/>
              <a:pPr/>
              <a:t>55</a:t>
            </a:fld>
            <a:endParaRPr lang="es-E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49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49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7FF8ADC-DFEC-4158-9C17-5C89384EF134}" type="slidenum">
              <a:rPr lang="es-ES" smtClean="0"/>
              <a:pPr/>
              <a:t>56</a:t>
            </a:fld>
            <a:endParaRPr lang="es-E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59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0182FA-DD52-4405-8A1F-96A59F3B8326}" type="slidenum">
              <a:rPr lang="es-ES" smtClean="0"/>
              <a:pPr/>
              <a:t>57</a:t>
            </a:fld>
            <a:endParaRPr lang="es-E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69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C3B7BD-631F-4E7A-AE47-DDDC606DF849}" type="slidenum">
              <a:rPr lang="es-ES" smtClean="0"/>
              <a:pPr/>
              <a:t>58</a:t>
            </a:fld>
            <a:endParaRPr lang="es-E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80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DF37974-7AD3-49AA-BD73-F06B97DAE25F}" type="slidenum">
              <a:rPr lang="es-ES" smtClean="0"/>
              <a:pPr/>
              <a:t>59</a:t>
            </a:fld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37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966A94-C041-40A7-B29E-AE2CD0DB1EA8}" type="slidenum">
              <a:rPr lang="es-ES" smtClean="0"/>
              <a:pPr/>
              <a:t>6</a:t>
            </a:fld>
            <a:endParaRPr lang="es-E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9027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290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073A26-FCE3-43BF-8676-4628D35F398B}" type="slidenum">
              <a:rPr lang="es-ES" smtClean="0"/>
              <a:pPr/>
              <a:t>60</a:t>
            </a:fld>
            <a:endParaRPr lang="es-E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1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005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C743232-526B-4F0C-B475-238626FDE42A}" type="slidenum">
              <a:rPr lang="es-ES" smtClean="0"/>
              <a:pPr/>
              <a:t>61</a:t>
            </a:fld>
            <a:endParaRPr lang="es-ES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107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10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AD6FD91-9429-4B1E-AEEE-19D79B681F71}" type="slidenum">
              <a:rPr lang="es-ES" smtClean="0"/>
              <a:pPr/>
              <a:t>62</a:t>
            </a:fld>
            <a:endParaRPr lang="es-ES" smtClean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210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17ECFF7-CD0D-4B8C-8D86-0267084D052F}" type="slidenum">
              <a:rPr lang="es-ES" smtClean="0"/>
              <a:pPr/>
              <a:t>63</a:t>
            </a:fld>
            <a:endParaRPr lang="es-ES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2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  <p:sp>
        <p:nvSpPr>
          <p:cNvPr id="1331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9ECB2A-F742-470E-AD86-A4E287B71A36}" type="slidenum">
              <a:rPr lang="es-ES" smtClean="0"/>
              <a:pPr/>
              <a:t>64</a:t>
            </a:fld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47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005359A-D500-4A8E-85DE-699EC7B50E4B}" type="slidenum">
              <a:rPr lang="es-ES" smtClean="0"/>
              <a:pPr/>
              <a:t>7</a:t>
            </a:fld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57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F0EE99-CD48-461F-AA89-7237B1656BB1}" type="slidenum">
              <a:rPr lang="es-ES" smtClean="0"/>
              <a:pPr/>
              <a:t>8</a:t>
            </a:fld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  <p:sp>
        <p:nvSpPr>
          <p:cNvPr id="7680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CE535B0-9340-4A93-8BEA-DC09C180F734}" type="slidenum">
              <a:rPr lang="es-ES" smtClean="0"/>
              <a:pPr/>
              <a:t>9</a:t>
            </a:fld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6A4874-E38B-4D55-AC59-7C2CE67E23EF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31905-785D-4CEB-994E-AB4C1027227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45CC3-6DBB-483E-BBCB-ADD6E315555A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A9D0B-8FC3-46EA-B2C5-399BC7B6DD07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6A93-FD81-4200-96EE-A04ED6186877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4BA7B-09EF-4FBA-AC2D-7339B54E03D4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FD60E-754B-402E-BE7C-CCF7C570504A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DA96B5-EBA5-4723-93A0-A492FD91517A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C79CD-7A0D-4A71-BC8D-02EE7F34677F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738D4-ABBB-4658-8DA3-AEE9E92C7186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A210D-B919-4E68-A023-D598B738E10F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A1013-BDD0-401B-A833-1A8AD1624498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CFF50-291D-48EA-9B78-CCD1D6299FD9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A4162-50A3-4F92-ACAC-935EA457D6F1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3F91C-2340-45F5-BA94-6F3A10F91F34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DD50B-D775-4CD4-BC62-9289CAB4E41C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CB0FA-5708-430A-A19C-8089A0BA371B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52C36-B86A-4FBC-B30D-04A63084FF32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C33E2-A00D-4A41-A865-1446B95CE6FB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3701B-8D20-4725-A535-2B1319A187C9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D95C5-9B60-4309-8AD0-7514D42EC3BB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95156-9F3B-40C1-B296-C40CAA9F101E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3075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6D8517-A9A6-4595-912F-755618D9986F}" type="datetimeFigureOut">
              <a:rPr lang="fr-FR"/>
              <a:pPr>
                <a:defRPr/>
              </a:pPr>
              <a:t>29/04/2010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671A03-BC69-40D1-8822-E507687C8FA0}" type="slidenum">
              <a:rPr lang="fr-FR"/>
              <a:pPr>
                <a:defRPr/>
              </a:pPr>
              <a:t>‹Nº›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6.xml"/><Relationship Id="rId5" Type="http://schemas.openxmlformats.org/officeDocument/2006/relationships/image" Target="../media/image14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3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15.png"/><Relationship Id="rId4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16.pn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5" Type="http://schemas.openxmlformats.org/officeDocument/2006/relationships/image" Target="../media/image17.pn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5" Type="http://schemas.openxmlformats.org/officeDocument/2006/relationships/image" Target="../media/image18.png"/><Relationship Id="rId4" Type="http://schemas.openxmlformats.org/officeDocument/2006/relationships/image" Target="../media/image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5.xml"/><Relationship Id="rId4" Type="http://schemas.openxmlformats.org/officeDocument/2006/relationships/image" Target="../media/image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6.xml"/><Relationship Id="rId6" Type="http://schemas.openxmlformats.org/officeDocument/2006/relationships/image" Target="../media/image19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30.xml"/><Relationship Id="rId7" Type="http://schemas.openxmlformats.org/officeDocument/2006/relationships/hyperlink" Target="http://www.americanprideseafoods.com/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20.png"/><Relationship Id="rId5" Type="http://schemas.openxmlformats.org/officeDocument/2006/relationships/image" Target="../media/image3.png"/><Relationship Id="rId10" Type="http://schemas.openxmlformats.org/officeDocument/2006/relationships/image" Target="../media/image23.jpeg"/><Relationship Id="rId4" Type="http://schemas.openxmlformats.org/officeDocument/2006/relationships/image" Target="../media/image5.jpeg"/><Relationship Id="rId9" Type="http://schemas.openxmlformats.org/officeDocument/2006/relationships/image" Target="../media/image2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8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9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0.xml"/><Relationship Id="rId6" Type="http://schemas.openxmlformats.org/officeDocument/2006/relationships/image" Target="../media/image24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7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1.xml"/><Relationship Id="rId6" Type="http://schemas.openxmlformats.org/officeDocument/2006/relationships/image" Target="../media/image26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7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2.xml"/><Relationship Id="rId6" Type="http://schemas.openxmlformats.org/officeDocument/2006/relationships/image" Target="../media/image28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3.xml"/><Relationship Id="rId6" Type="http://schemas.openxmlformats.org/officeDocument/2006/relationships/image" Target="../media/image30.pn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4.xml"/><Relationship Id="rId6" Type="http://schemas.openxmlformats.org/officeDocument/2006/relationships/image" Target="../media/image31.jpeg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5.xml"/><Relationship Id="rId4" Type="http://schemas.openxmlformats.org/officeDocument/2006/relationships/image" Target="../media/image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6.xml"/><Relationship Id="rId5" Type="http://schemas.openxmlformats.org/officeDocument/2006/relationships/image" Target="../media/image35.png"/><Relationship Id="rId4" Type="http://schemas.openxmlformats.org/officeDocument/2006/relationships/image" Target="../media/image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7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8.xml"/><Relationship Id="rId4" Type="http://schemas.openxmlformats.org/officeDocument/2006/relationships/image" Target="../media/image5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9.xml"/><Relationship Id="rId4" Type="http://schemas.openxmlformats.org/officeDocument/2006/relationships/image" Target="../media/image5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0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1.xml"/><Relationship Id="rId4" Type="http://schemas.openxmlformats.org/officeDocument/2006/relationships/image" Target="../media/image5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2.xml"/><Relationship Id="rId4" Type="http://schemas.openxmlformats.org/officeDocument/2006/relationships/image" Target="../media/image5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3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4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5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5.jpeg"/><Relationship Id="rId9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logo_3_ok"/>
          <p:cNvPicPr>
            <a:picLocks noChangeAspect="1" noChangeArrowheads="1"/>
          </p:cNvPicPr>
          <p:nvPr/>
        </p:nvPicPr>
        <p:blipFill>
          <a:blip r:embed="rId4" cstate="print"/>
          <a:srcRect t="53049"/>
          <a:stretch>
            <a:fillRect/>
          </a:stretch>
        </p:blipFill>
        <p:spPr bwMode="auto">
          <a:xfrm>
            <a:off x="2143108" y="1857364"/>
            <a:ext cx="5897563" cy="1450975"/>
          </a:xfrm>
          <a:prstGeom prst="rect">
            <a:avLst/>
          </a:prstGeom>
          <a:noFill/>
          <a:ln w="190500" cap="rnd">
            <a:solidFill>
              <a:srgbClr val="FFFFFF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  <a:reflection blurRad="6350" stA="50000" endA="300" endPos="55500" dist="50800" dir="5400000" sy="-100000" algn="bl" rotWithShape="0"/>
            <a:softEdge rad="63500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714500" y="4500563"/>
            <a:ext cx="664368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defRPr/>
            </a:pPr>
            <a:r>
              <a:rPr lang="es-ES" b="1" i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“Las jaibas, criaturas acorazadas de los mares y delicia de nuestros paladares”</a:t>
            </a:r>
            <a:endParaRPr lang="es-E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4 Marcador de contenido"/>
          <p:cNvSpPr txBox="1">
            <a:spLocks/>
          </p:cNvSpPr>
          <p:nvPr/>
        </p:nvSpPr>
        <p:spPr bwMode="auto">
          <a:xfrm>
            <a:off x="700118" y="2571744"/>
            <a:ext cx="8229600" cy="68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ESTUDIO ORGANIZACIONAL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2 Marcador de contenido"/>
          <p:cNvSpPr>
            <a:spLocks noGrp="1"/>
          </p:cNvSpPr>
          <p:nvPr>
            <p:ph idx="1"/>
          </p:nvPr>
        </p:nvSpPr>
        <p:spPr>
          <a:xfrm>
            <a:off x="596900" y="1528763"/>
            <a:ext cx="8229600" cy="4525962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en-US" b="1" i="1" smtClean="0"/>
              <a:t> </a:t>
            </a:r>
            <a:endParaRPr lang="en-US" smtClean="0"/>
          </a:p>
        </p:txBody>
      </p:sp>
      <p:grpSp>
        <p:nvGrpSpPr>
          <p:cNvPr id="14339" name="Group 24"/>
          <p:cNvGrpSpPr>
            <a:grpSpLocks/>
          </p:cNvGrpSpPr>
          <p:nvPr/>
        </p:nvGrpSpPr>
        <p:grpSpPr bwMode="auto">
          <a:xfrm>
            <a:off x="1997075" y="1000125"/>
            <a:ext cx="6718300" cy="5210175"/>
            <a:chOff x="1117" y="1360"/>
            <a:chExt cx="3395" cy="2759"/>
          </a:xfrm>
        </p:grpSpPr>
        <p:sp>
          <p:nvSpPr>
            <p:cNvPr id="14340" name="AutoShape 6"/>
            <p:cNvSpPr>
              <a:spLocks noChangeArrowheads="1"/>
            </p:cNvSpPr>
            <p:nvPr/>
          </p:nvSpPr>
          <p:spPr bwMode="auto">
            <a:xfrm flipH="1">
              <a:off x="3360" y="1878"/>
              <a:ext cx="46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1" name="AutoShape 7"/>
            <p:cNvSpPr>
              <a:spLocks noChangeArrowheads="1"/>
            </p:cNvSpPr>
            <p:nvPr/>
          </p:nvSpPr>
          <p:spPr bwMode="auto">
            <a:xfrm flipH="1">
              <a:off x="2358" y="1872"/>
              <a:ext cx="45" cy="91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2" name="AutoShape 8"/>
            <p:cNvSpPr>
              <a:spLocks noChangeArrowheads="1"/>
            </p:cNvSpPr>
            <p:nvPr/>
          </p:nvSpPr>
          <p:spPr bwMode="auto">
            <a:xfrm>
              <a:off x="3066" y="1601"/>
              <a:ext cx="1446" cy="1988"/>
            </a:xfrm>
            <a:prstGeom prst="roundRect">
              <a:avLst>
                <a:gd name="adj" fmla="val 4690"/>
              </a:avLst>
            </a:prstGeom>
            <a:noFill/>
            <a:ln w="57150">
              <a:solidFill>
                <a:schemeClr val="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AutoShape 9"/>
            <p:cNvSpPr>
              <a:spLocks noChangeArrowheads="1"/>
            </p:cNvSpPr>
            <p:nvPr/>
          </p:nvSpPr>
          <p:spPr bwMode="gray">
            <a:xfrm>
              <a:off x="3202" y="1360"/>
              <a:ext cx="1174" cy="33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r>
                <a:rPr lang="es-ES" dirty="0">
                  <a:solidFill>
                    <a:schemeClr val="bg1"/>
                  </a:solidFill>
                </a:rPr>
                <a:t>VISIÓN</a:t>
              </a:r>
              <a:endParaRPr lang="en-US" b="1" i="1" dirty="0">
                <a:solidFill>
                  <a:schemeClr val="bg1"/>
                </a:solidFill>
              </a:endParaRPr>
            </a:p>
            <a:p>
              <a:pPr>
                <a:defRPr/>
              </a:pPr>
              <a:endParaRPr lang="es-ES" dirty="0">
                <a:solidFill>
                  <a:schemeClr val="bg1"/>
                </a:solidFill>
              </a:endParaRPr>
            </a:p>
          </p:txBody>
        </p:sp>
        <p:sp>
          <p:nvSpPr>
            <p:cNvPr id="14344" name="AutoShape 10"/>
            <p:cNvSpPr>
              <a:spLocks noChangeArrowheads="1"/>
            </p:cNvSpPr>
            <p:nvPr/>
          </p:nvSpPr>
          <p:spPr bwMode="auto">
            <a:xfrm flipH="1">
              <a:off x="4245" y="1497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345" name="AutoShape 11"/>
            <p:cNvSpPr>
              <a:spLocks noChangeArrowheads="1"/>
            </p:cNvSpPr>
            <p:nvPr/>
          </p:nvSpPr>
          <p:spPr bwMode="auto">
            <a:xfrm flipH="1">
              <a:off x="3248" y="1497"/>
              <a:ext cx="45" cy="90"/>
            </a:xfrm>
            <a:prstGeom prst="octagon">
              <a:avLst>
                <a:gd name="adj" fmla="val 29287"/>
              </a:avLst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14346" name="Group 15"/>
            <p:cNvGrpSpPr>
              <a:grpSpLocks/>
            </p:cNvGrpSpPr>
            <p:nvPr/>
          </p:nvGrpSpPr>
          <p:grpSpPr bwMode="auto">
            <a:xfrm>
              <a:off x="1117" y="1965"/>
              <a:ext cx="1446" cy="2154"/>
              <a:chOff x="1117" y="1719"/>
              <a:chExt cx="1446" cy="2154"/>
            </a:xfrm>
          </p:grpSpPr>
          <p:sp>
            <p:nvSpPr>
              <p:cNvPr id="14348" name="AutoShape 16"/>
              <p:cNvSpPr>
                <a:spLocks noChangeArrowheads="1"/>
              </p:cNvSpPr>
              <p:nvPr/>
            </p:nvSpPr>
            <p:spPr bwMode="auto">
              <a:xfrm>
                <a:off x="1117" y="1885"/>
                <a:ext cx="1446" cy="1988"/>
              </a:xfrm>
              <a:prstGeom prst="roundRect">
                <a:avLst>
                  <a:gd name="adj" fmla="val 4690"/>
                </a:avLst>
              </a:prstGeom>
              <a:noFill/>
              <a:ln w="57150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25" name="AutoShape 17"/>
              <p:cNvSpPr>
                <a:spLocks noChangeArrowheads="1"/>
              </p:cNvSpPr>
              <p:nvPr/>
            </p:nvSpPr>
            <p:spPr bwMode="gray">
              <a:xfrm>
                <a:off x="1271" y="1719"/>
                <a:ext cx="1174" cy="303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38824"/>
                      <a:invGamma/>
                    </a:schemeClr>
                  </a:gs>
                  <a:gs pos="50000">
                    <a:schemeClr val="folHlink"/>
                  </a:gs>
                  <a:gs pos="100000">
                    <a:schemeClr val="folHlink">
                      <a:gamma/>
                      <a:shade val="38824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350" name="AutoShape 18"/>
              <p:cNvSpPr>
                <a:spLocks noChangeArrowheads="1"/>
              </p:cNvSpPr>
              <p:nvPr/>
            </p:nvSpPr>
            <p:spPr bwMode="auto">
              <a:xfrm flipH="1">
                <a:off x="2278" y="1840"/>
                <a:ext cx="45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351" name="AutoShape 19"/>
              <p:cNvSpPr>
                <a:spLocks noChangeArrowheads="1"/>
              </p:cNvSpPr>
              <p:nvPr/>
            </p:nvSpPr>
            <p:spPr bwMode="auto">
              <a:xfrm flipH="1">
                <a:off x="1281" y="1840"/>
                <a:ext cx="46" cy="91"/>
              </a:xfrm>
              <a:prstGeom prst="octagon">
                <a:avLst>
                  <a:gd name="adj" fmla="val 29287"/>
                </a:avLst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14352" name="Text Box 20"/>
              <p:cNvSpPr txBox="1">
                <a:spLocks noChangeArrowheads="1"/>
              </p:cNvSpPr>
              <p:nvPr/>
            </p:nvSpPr>
            <p:spPr bwMode="gray">
              <a:xfrm>
                <a:off x="1588" y="1795"/>
                <a:ext cx="535" cy="19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s-ES">
                    <a:solidFill>
                      <a:schemeClr val="bg1"/>
                    </a:solidFill>
                  </a:rPr>
                  <a:t>MISIÓN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4353" name="Text Box 21"/>
              <p:cNvSpPr txBox="1">
                <a:spLocks noChangeArrowheads="1"/>
              </p:cNvSpPr>
              <p:nvPr/>
            </p:nvSpPr>
            <p:spPr bwMode="auto">
              <a:xfrm>
                <a:off x="1155" y="2287"/>
                <a:ext cx="1343" cy="1223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buFont typeface="Arial" charset="0"/>
                  <a:buNone/>
                </a:pPr>
                <a:endParaRPr lang="en-US" b="1" i="1"/>
              </a:p>
              <a:p>
                <a:pPr>
                  <a:buFont typeface="Arial" charset="0"/>
                  <a:buNone/>
                </a:pPr>
                <a:r>
                  <a:rPr lang="es-ES"/>
                  <a:t>Ser la empresa líder en producción y exportación de carne de jaiba, cumpliendo con altos estándares de calidad y contribuyendo a la economía nacional.</a:t>
                </a:r>
                <a:endParaRPr lang="en-US"/>
              </a:p>
            </p:txBody>
          </p:sp>
        </p:grpSp>
        <p:sp>
          <p:nvSpPr>
            <p:cNvPr id="14347" name="Text Box 23"/>
            <p:cNvSpPr txBox="1">
              <a:spLocks noChangeArrowheads="1"/>
            </p:cNvSpPr>
            <p:nvPr/>
          </p:nvSpPr>
          <p:spPr bwMode="auto">
            <a:xfrm>
              <a:off x="3176" y="2041"/>
              <a:ext cx="1247" cy="92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r>
                <a:rPr lang="es-ES"/>
                <a:t>Ser la empresa ecuatoriana exportadora de Jaiba con mayor volumen de ventas al mercado Estadounidense</a:t>
              </a:r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000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ORGANIGRAMA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5363" name="Organigrama 225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2000250"/>
            <a:ext cx="431800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FODA DEL PROYECTO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387" name="2 Marcador de contenido"/>
          <p:cNvSpPr>
            <a:spLocks noGrp="1"/>
          </p:cNvSpPr>
          <p:nvPr>
            <p:ph idx="1"/>
          </p:nvPr>
        </p:nvSpPr>
        <p:spPr>
          <a:xfrm>
            <a:off x="1928813" y="2000250"/>
            <a:ext cx="7000875" cy="43576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800" smtClean="0"/>
              <a:t>Es un producto escasamente explotado.   </a:t>
            </a:r>
            <a:endParaRPr lang="en-US" sz="28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800" smtClean="0"/>
              <a:t>Bajos costos de producción y alta valoración en el mercado.</a:t>
            </a:r>
            <a:endParaRPr lang="en-US" sz="28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800" smtClean="0"/>
              <a:t> Ser especializada en jaiba.</a:t>
            </a:r>
            <a:endParaRPr lang="en-US" sz="28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800" smtClean="0"/>
              <a:t>La factibilidad de producir más productos derivados de la jaiba.</a:t>
            </a:r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endParaRPr lang="en-US" sz="2800" smtClean="0"/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ü"/>
            </a:pPr>
            <a:endParaRPr lang="en-US" sz="2800" smtClean="0"/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428625" y="8572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rPr>
              <a:t>FORTALEZAS 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DEBILIDADES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411" name="2 Marcador de contenido"/>
          <p:cNvSpPr>
            <a:spLocks noGrp="1"/>
          </p:cNvSpPr>
          <p:nvPr>
            <p:ph idx="1"/>
          </p:nvPr>
        </p:nvSpPr>
        <p:spPr>
          <a:xfrm>
            <a:off x="1857375" y="1357313"/>
            <a:ext cx="7072313" cy="51435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Cumplir con altas exigencias del mercado.</a:t>
            </a:r>
            <a:endParaRPr lang="en-US" sz="30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Ser un producto perecedero que requiere pronta manufactura y envió. </a:t>
            </a:r>
            <a:endParaRPr lang="en-US" sz="30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Se incurriría en una alta inversión.</a:t>
            </a:r>
            <a:endParaRPr lang="en-US" sz="30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Poca diversificación de riesgo.</a:t>
            </a:r>
            <a:endParaRPr lang="en-US" sz="3000" smtClean="0"/>
          </a:p>
          <a:p>
            <a:pPr eaLnBrk="1" hangingPunct="1">
              <a:buFont typeface="Arial" charset="0"/>
              <a:buNone/>
            </a:pPr>
            <a:endParaRPr lang="en-US" sz="3000" smtClean="0"/>
          </a:p>
          <a:p>
            <a:pPr eaLnBrk="1" hangingPunct="1"/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OPORTUNIDADES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435" name="2 Marcador de contenido"/>
          <p:cNvSpPr>
            <a:spLocks noGrp="1"/>
          </p:cNvSpPr>
          <p:nvPr>
            <p:ph idx="1"/>
          </p:nvPr>
        </p:nvSpPr>
        <p:spPr>
          <a:xfrm>
            <a:off x="1785938" y="1285875"/>
            <a:ext cx="7143750" cy="4929188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La competencia no incrementará en mayor medida con el pasar de los años.</a:t>
            </a:r>
            <a:endParaRPr lang="en-US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La jaiba no se ve afectada por veda.</a:t>
            </a:r>
            <a:endParaRPr lang="en-US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Captar más socios a nivel internacional.</a:t>
            </a:r>
            <a:endParaRPr lang="en-US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Expandirnos a grandes mercados  como el asiático y europeo.</a:t>
            </a: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OPORTUNIDADES</a:t>
            </a:r>
            <a:endParaRPr lang="en-US" smtClean="0"/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2028825" y="1643063"/>
            <a:ext cx="7115175" cy="4525962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Fomentar su consumo  como sustituto del cangrejo.</a:t>
            </a:r>
            <a:endParaRPr lang="en-US" sz="2800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Crear asociaciones con otros exportadores de jaiba. </a:t>
            </a:r>
            <a:endParaRPr lang="en-US" sz="2800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La posibilidad de producir más productos derivados de la jaiba.</a:t>
            </a:r>
            <a:endParaRPr lang="en-US" sz="2800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Es un producto saludable que va acorde con las nuevas tendencias alimenticias.</a:t>
            </a:r>
            <a:endParaRPr lang="en-US" sz="2800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endParaRPr lang="en-US" sz="28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Título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AMENAZAS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483" name="2 Marcador de contenido"/>
          <p:cNvSpPr>
            <a:spLocks noGrp="1"/>
          </p:cNvSpPr>
          <p:nvPr>
            <p:ph idx="1"/>
          </p:nvPr>
        </p:nvSpPr>
        <p:spPr>
          <a:xfrm>
            <a:off x="2000250" y="1500188"/>
            <a:ext cx="6858000" cy="47863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Dificultad para obtener financiamiento.</a:t>
            </a:r>
            <a:endParaRPr lang="en-US" sz="30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La competencia podría obstaculizar el desempeño de la nueva compañía.</a:t>
            </a:r>
            <a:endParaRPr lang="en-US" sz="30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Falta de proveedores de jaiba.</a:t>
            </a:r>
            <a:endParaRPr lang="en-US" sz="30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3000" smtClean="0"/>
              <a:t>Cualquier enfermedad o circunstancia impredecible que  provoque la Caída del precio.</a:t>
            </a:r>
            <a:endParaRPr lang="en-US" sz="3000" smtClean="0"/>
          </a:p>
          <a:p>
            <a:pPr eaLnBrk="1" hangingPunct="1">
              <a:lnSpc>
                <a:spcPct val="150000"/>
              </a:lnSpc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EXPORTACIÓN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57388" y="857250"/>
            <a:ext cx="7186612" cy="5340350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endParaRPr lang="en-US" sz="2900" dirty="0" smtClean="0"/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n-US" sz="4200" dirty="0" err="1" smtClean="0"/>
              <a:t>Registro</a:t>
            </a:r>
            <a:r>
              <a:rPr lang="en-US" sz="4200" dirty="0" smtClean="0"/>
              <a:t> de </a:t>
            </a:r>
            <a:r>
              <a:rPr lang="en-US" sz="4200" dirty="0" err="1" smtClean="0"/>
              <a:t>exportación</a:t>
            </a:r>
            <a:r>
              <a:rPr lang="en-US" sz="4200" dirty="0" smtClean="0"/>
              <a:t>.</a:t>
            </a:r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s-ES" sz="4200" dirty="0" smtClean="0"/>
              <a:t>Contratación de exportación.</a:t>
            </a:r>
            <a:endParaRPr lang="en-US" sz="4200" dirty="0" smtClean="0"/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n-US" sz="4200" dirty="0" err="1" smtClean="0"/>
              <a:t>Trámites</a:t>
            </a:r>
            <a:r>
              <a:rPr lang="en-US" sz="4200" dirty="0" smtClean="0"/>
              <a:t> de </a:t>
            </a:r>
            <a:r>
              <a:rPr lang="en-US" sz="4200" dirty="0" err="1" smtClean="0"/>
              <a:t>exportación</a:t>
            </a:r>
            <a:r>
              <a:rPr lang="en-US" sz="4200" dirty="0" smtClean="0"/>
              <a:t>.</a:t>
            </a:r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s-ES" sz="4200" dirty="0" smtClean="0"/>
              <a:t>Elaboración y aprobación del Formato Único de Exportación (FUE).</a:t>
            </a:r>
            <a:endParaRPr lang="en-US" sz="4200" dirty="0" smtClean="0"/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s-ES" sz="4200" dirty="0" smtClean="0"/>
              <a:t>Elaboración y aprobación del certificado de origen.</a:t>
            </a:r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s-ES" sz="4200" dirty="0" smtClean="0"/>
              <a:t>Elaboración y aprobación de la Declaración aduanera Única (DAU).</a:t>
            </a:r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n-US" sz="4200" dirty="0" err="1" smtClean="0"/>
              <a:t>Certificados</a:t>
            </a:r>
            <a:r>
              <a:rPr lang="en-US" sz="4200" dirty="0" smtClean="0"/>
              <a:t> </a:t>
            </a:r>
            <a:r>
              <a:rPr lang="en-US" sz="4200" dirty="0" err="1" smtClean="0"/>
              <a:t>fitosanitarios</a:t>
            </a:r>
            <a:r>
              <a:rPr lang="en-US" sz="4200" dirty="0" smtClean="0"/>
              <a:t>.</a:t>
            </a:r>
          </a:p>
          <a:p>
            <a:pPr eaLnBrk="1" hangingPunct="1">
              <a:lnSpc>
                <a:spcPct val="170000"/>
              </a:lnSpc>
              <a:buFont typeface="Arial" charset="0"/>
              <a:buBlip>
                <a:blip r:embed="rId5"/>
              </a:buBlip>
              <a:defRPr/>
            </a:pPr>
            <a:r>
              <a:rPr lang="en-US" sz="4200" dirty="0" err="1" smtClean="0"/>
              <a:t>Justificación</a:t>
            </a:r>
            <a:r>
              <a:rPr lang="en-US" sz="4200" dirty="0" smtClean="0"/>
              <a:t> de </a:t>
            </a:r>
            <a:r>
              <a:rPr lang="en-US" sz="4200" dirty="0" err="1" smtClean="0"/>
              <a:t>divisas</a:t>
            </a:r>
            <a:r>
              <a:rPr lang="en-US" sz="4200" dirty="0" smtClean="0"/>
              <a:t>.</a:t>
            </a:r>
          </a:p>
          <a:p>
            <a:pPr eaLnBrk="1" hangingPunct="1">
              <a:buFont typeface="Arial" charset="0"/>
              <a:buNone/>
              <a:defRPr/>
            </a:pPr>
            <a:endParaRPr lang="en-US" sz="2900" dirty="0"/>
          </a:p>
          <a:p>
            <a:pPr eaLnBrk="1" hangingPunct="1">
              <a:defRPr/>
            </a:pPr>
            <a:endParaRPr lang="en-US" dirty="0"/>
          </a:p>
          <a:p>
            <a:pPr eaLnBrk="1" hangingPunct="1">
              <a:defRPr/>
            </a:pP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785938" y="357188"/>
            <a:ext cx="7358062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del mercado internacional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531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6257925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r>
              <a:rPr lang="es-ES" sz="2500" smtClean="0"/>
              <a:t>   </a:t>
            </a:r>
            <a:endParaRPr lang="en-US" smtClean="0"/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14625" y="2143125"/>
            <a:ext cx="5330825" cy="321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3 CuadroTexto"/>
          <p:cNvSpPr txBox="1">
            <a:spLocks noChangeArrowheads="1"/>
          </p:cNvSpPr>
          <p:nvPr/>
        </p:nvSpPr>
        <p:spPr bwMode="auto">
          <a:xfrm>
            <a:off x="4214813" y="3929063"/>
            <a:ext cx="3824287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>
              <a:lnSpc>
                <a:spcPct val="150000"/>
              </a:lnSpc>
              <a:buFontTx/>
              <a:buBlip>
                <a:blip r:embed="rId5"/>
              </a:buBlip>
            </a:pPr>
            <a:r>
              <a:rPr lang="es-ES" sz="2800" b="1" i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 Diana Lara</a:t>
            </a:r>
          </a:p>
          <a:p>
            <a:pPr eaLnBrk="0" hangingPunct="0">
              <a:lnSpc>
                <a:spcPct val="150000"/>
              </a:lnSpc>
              <a:buFontTx/>
              <a:buBlip>
                <a:blip r:embed="rId5"/>
              </a:buBlip>
            </a:pPr>
            <a:r>
              <a:rPr lang="es-ES" sz="2800" b="1" i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 Noelia Muñoz</a:t>
            </a:r>
          </a:p>
          <a:p>
            <a:pPr eaLnBrk="0" hangingPunct="0">
              <a:lnSpc>
                <a:spcPct val="150000"/>
              </a:lnSpc>
              <a:buFontTx/>
              <a:buBlip>
                <a:blip r:embed="rId5"/>
              </a:buBlip>
            </a:pPr>
            <a:r>
              <a:rPr lang="es-ES" sz="2800" b="1" i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 Carlos Quevedo M.</a:t>
            </a:r>
          </a:p>
        </p:txBody>
      </p:sp>
      <p:sp>
        <p:nvSpPr>
          <p:cNvPr id="5123" name="4 CuadroTexto"/>
          <p:cNvSpPr txBox="1">
            <a:spLocks noChangeArrowheads="1"/>
          </p:cNvSpPr>
          <p:nvPr/>
        </p:nvSpPr>
        <p:spPr bwMode="auto">
          <a:xfrm>
            <a:off x="1357313" y="1500188"/>
            <a:ext cx="6786562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4000" b="1" i="1">
                <a:solidFill>
                  <a:srgbClr val="0070C0"/>
                </a:solidFill>
                <a:ea typeface="Times New Roman" pitchFamily="18" charset="0"/>
                <a:cs typeface="Arial" charset="0"/>
              </a:rPr>
              <a:t>“Proyecto de exportación de jaiba”</a:t>
            </a:r>
          </a:p>
          <a:p>
            <a:pPr algn="ctr"/>
            <a:endParaRPr lang="es-ES" sz="2800">
              <a:ea typeface="Times New Roman" pitchFamily="18" charset="0"/>
              <a:cs typeface="Arial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Título"/>
          <p:cNvSpPr>
            <a:spLocks noGrp="1"/>
          </p:cNvSpPr>
          <p:nvPr>
            <p:ph type="title"/>
          </p:nvPr>
        </p:nvSpPr>
        <p:spPr>
          <a:xfrm>
            <a:off x="1285875" y="42862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LATINOAMÉRICA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555" name="2 Marcador de contenido"/>
          <p:cNvSpPr>
            <a:spLocks noGrp="1"/>
          </p:cNvSpPr>
          <p:nvPr>
            <p:ph idx="1"/>
          </p:nvPr>
        </p:nvSpPr>
        <p:spPr>
          <a:xfrm>
            <a:off x="2000250" y="1357313"/>
            <a:ext cx="68580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r>
              <a:rPr lang="es-ES" sz="2500" smtClean="0"/>
              <a:t>                             </a:t>
            </a:r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r>
              <a:rPr lang="es-ES" sz="2500" smtClean="0"/>
              <a:t>   </a:t>
            </a:r>
            <a:endParaRPr lang="en-US" smtClean="0"/>
          </a:p>
        </p:txBody>
      </p:sp>
      <p:pic>
        <p:nvPicPr>
          <p:cNvPr id="23556" name="Picture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813" y="2071688"/>
            <a:ext cx="4857750" cy="292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EUROPA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579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r>
              <a:rPr lang="es-ES" smtClean="0"/>
              <a:t>    </a:t>
            </a:r>
            <a:endParaRPr lang="en-US" sz="28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r>
              <a:rPr lang="es-ES" sz="2800" smtClean="0"/>
              <a:t>    </a:t>
            </a:r>
            <a:endParaRPr lang="es-ES" sz="2500" smtClean="0"/>
          </a:p>
        </p:txBody>
      </p:sp>
      <p:pic>
        <p:nvPicPr>
          <p:cNvPr id="24580" name="Picture 3"/>
          <p:cNvPicPr>
            <a:picLocks noChangeAspect="1" noChangeArrowheads="1"/>
          </p:cNvPicPr>
          <p:nvPr/>
        </p:nvPicPr>
        <p:blipFill>
          <a:blip r:embed="rId5" cstate="print"/>
          <a:srcRect l="30762" t="52734" r="28223" b="27734"/>
          <a:stretch>
            <a:fillRect/>
          </a:stretch>
        </p:blipFill>
        <p:spPr bwMode="auto">
          <a:xfrm>
            <a:off x="3000375" y="1714500"/>
            <a:ext cx="5643563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ASIA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r>
              <a:rPr lang="es-ES" smtClean="0"/>
              <a:t>    </a:t>
            </a:r>
            <a:endParaRPr lang="en-US" sz="2800" smtClean="0"/>
          </a:p>
          <a:p>
            <a:pPr eaLnBrk="1" hangingPunct="1">
              <a:buFont typeface="Arial" charset="0"/>
              <a:buNone/>
            </a:pPr>
            <a:endParaRPr lang="es-ES" sz="2800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5" cstate="print"/>
          <a:srcRect l="31902" t="58028" r="28957" b="26604"/>
          <a:stretch>
            <a:fillRect/>
          </a:stretch>
        </p:blipFill>
        <p:spPr bwMode="auto">
          <a:xfrm>
            <a:off x="2071688" y="2571750"/>
            <a:ext cx="65722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>
          <a:xfrm>
            <a:off x="2071688" y="274638"/>
            <a:ext cx="6615112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COMPETENCIA INTERNACIONAL</a:t>
            </a:r>
            <a:endParaRPr lang="en-US" sz="3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>
          <a:xfrm>
            <a:off x="2071688" y="928688"/>
            <a:ext cx="6543675" cy="53578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sz="28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300" smtClean="0"/>
              <a:t>Peru :   Ocean Eagle Seafood SAC. 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300" smtClean="0"/>
              <a:t>Chile :   Novofoods &amp; Company.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300" smtClean="0"/>
              <a:t>México: Exportadora Miramar S.A de C.V. </a:t>
            </a:r>
            <a:endParaRPr lang="en-US" sz="23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300" smtClean="0"/>
              <a:t>Argentina:  Pesquera Costa Brava S.A.</a:t>
            </a:r>
            <a:endParaRPr lang="en-US" sz="23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300" smtClean="0"/>
              <a:t>Italy:  Ocean Eagle Seafood SRL.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300" smtClean="0"/>
              <a:t>Indonesia :  PT Makmur Hasil Bahari.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300" smtClean="0"/>
              <a:t>China: Lighthouse Seafood International Pte Ltd.</a:t>
            </a:r>
          </a:p>
          <a:p>
            <a:pPr eaLnBrk="1" hangingPunct="1">
              <a:buFont typeface="Arial" charset="0"/>
              <a:buNone/>
            </a:pPr>
            <a:endParaRPr lang="en-US" sz="2800" smtClean="0"/>
          </a:p>
          <a:p>
            <a:pPr eaLnBrk="1" hangingPunct="1">
              <a:buFont typeface="Arial" charset="0"/>
              <a:buNone/>
            </a:pPr>
            <a:endParaRPr lang="es-ES" sz="2800" smtClean="0"/>
          </a:p>
          <a:p>
            <a:pPr eaLnBrk="1" hangingPunct="1">
              <a:buFont typeface="Arial" charset="0"/>
              <a:buNone/>
            </a:pPr>
            <a:endParaRPr lang="en-US" sz="28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  <a:p>
            <a:pPr eaLnBrk="1" hangingPunct="1">
              <a:buFont typeface="Arial" charset="0"/>
              <a:buNone/>
            </a:pPr>
            <a:endParaRPr lang="es-ES" sz="25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OFERTA ECUATORIANA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651" name="2 Marcador de contenido"/>
          <p:cNvSpPr>
            <a:spLocks noGrp="1"/>
          </p:cNvSpPr>
          <p:nvPr>
            <p:ph idx="1"/>
          </p:nvPr>
        </p:nvSpPr>
        <p:spPr>
          <a:xfrm>
            <a:off x="1214438" y="1428750"/>
            <a:ext cx="822960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s-ES" smtClean="0"/>
          </a:p>
          <a:p>
            <a:pPr eaLnBrk="1" hangingPunct="1">
              <a:buFont typeface="Arial" charset="0"/>
              <a:buNone/>
            </a:pPr>
            <a:endParaRPr lang="en-US" b="1" i="1" smtClean="0"/>
          </a:p>
        </p:txBody>
      </p:sp>
      <p:grpSp>
        <p:nvGrpSpPr>
          <p:cNvPr id="27652" name="Group 37"/>
          <p:cNvGrpSpPr>
            <a:grpSpLocks/>
          </p:cNvGrpSpPr>
          <p:nvPr/>
        </p:nvGrpSpPr>
        <p:grpSpPr bwMode="auto">
          <a:xfrm>
            <a:off x="2133600" y="2362200"/>
            <a:ext cx="4876800" cy="457200"/>
            <a:chOff x="1440" y="1488"/>
            <a:chExt cx="3072" cy="288"/>
          </a:xfrm>
        </p:grpSpPr>
        <p:sp>
          <p:nvSpPr>
            <p:cNvPr id="5" name="Rectangle 38"/>
            <p:cNvSpPr>
              <a:spLocks noChangeArrowheads="1"/>
            </p:cNvSpPr>
            <p:nvPr/>
          </p:nvSpPr>
          <p:spPr bwMode="gray">
            <a:xfrm>
              <a:off x="1776" y="1488"/>
              <a:ext cx="2736" cy="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6471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6" name="Rectangle 39"/>
            <p:cNvSpPr>
              <a:spLocks noChangeArrowheads="1"/>
            </p:cNvSpPr>
            <p:nvPr/>
          </p:nvSpPr>
          <p:spPr bwMode="gray">
            <a:xfrm>
              <a:off x="1440" y="1488"/>
              <a:ext cx="384" cy="2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51373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1373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670" name="Rectangle 40"/>
            <p:cNvSpPr>
              <a:spLocks noChangeArrowheads="1"/>
            </p:cNvSpPr>
            <p:nvPr/>
          </p:nvSpPr>
          <p:spPr bwMode="gray">
            <a:xfrm>
              <a:off x="1872" y="1504"/>
              <a:ext cx="254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"/>
                <a:t>Alprojanza S.A.</a:t>
              </a:r>
              <a:endParaRPr lang="en-US">
                <a:solidFill>
                  <a:srgbClr val="000000"/>
                </a:solidFill>
              </a:endParaRPr>
            </a:p>
          </p:txBody>
        </p:sp>
      </p:grpSp>
      <p:grpSp>
        <p:nvGrpSpPr>
          <p:cNvPr id="27653" name="Group 37"/>
          <p:cNvGrpSpPr>
            <a:grpSpLocks/>
          </p:cNvGrpSpPr>
          <p:nvPr/>
        </p:nvGrpSpPr>
        <p:grpSpPr bwMode="auto">
          <a:xfrm>
            <a:off x="2143125" y="3214688"/>
            <a:ext cx="4876800" cy="457200"/>
            <a:chOff x="1440" y="1488"/>
            <a:chExt cx="3072" cy="288"/>
          </a:xfrm>
        </p:grpSpPr>
        <p:sp>
          <p:nvSpPr>
            <p:cNvPr id="9" name="Rectangle 38"/>
            <p:cNvSpPr>
              <a:spLocks noChangeArrowheads="1"/>
            </p:cNvSpPr>
            <p:nvPr/>
          </p:nvSpPr>
          <p:spPr bwMode="gray">
            <a:xfrm>
              <a:off x="1776" y="1488"/>
              <a:ext cx="2736" cy="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6471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0" name="Rectangle 39"/>
            <p:cNvSpPr>
              <a:spLocks noChangeArrowheads="1"/>
            </p:cNvSpPr>
            <p:nvPr/>
          </p:nvSpPr>
          <p:spPr bwMode="gray">
            <a:xfrm>
              <a:off x="1440" y="1488"/>
              <a:ext cx="384" cy="2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51373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1373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667" name="Rectangle 40"/>
            <p:cNvSpPr>
              <a:spLocks noChangeArrowheads="1"/>
            </p:cNvSpPr>
            <p:nvPr/>
          </p:nvSpPr>
          <p:spPr bwMode="gray">
            <a:xfrm>
              <a:off x="1872" y="1504"/>
              <a:ext cx="254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4" name="11 Rectángulo"/>
          <p:cNvSpPr>
            <a:spLocks noChangeArrowheads="1"/>
          </p:cNvSpPr>
          <p:nvPr/>
        </p:nvSpPr>
        <p:spPr bwMode="auto">
          <a:xfrm>
            <a:off x="3286125" y="3244850"/>
            <a:ext cx="25717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/>
            <a:r>
              <a:rPr lang="es-ES"/>
              <a:t>Promariscos S.A. </a:t>
            </a:r>
            <a:endParaRPr lang="en-US"/>
          </a:p>
        </p:txBody>
      </p:sp>
      <p:grpSp>
        <p:nvGrpSpPr>
          <p:cNvPr id="27655" name="Group 37"/>
          <p:cNvGrpSpPr>
            <a:grpSpLocks/>
          </p:cNvGrpSpPr>
          <p:nvPr/>
        </p:nvGrpSpPr>
        <p:grpSpPr bwMode="auto">
          <a:xfrm>
            <a:off x="2071688" y="4143375"/>
            <a:ext cx="4876800" cy="457200"/>
            <a:chOff x="1440" y="1488"/>
            <a:chExt cx="3072" cy="288"/>
          </a:xfrm>
        </p:grpSpPr>
        <p:sp>
          <p:nvSpPr>
            <p:cNvPr id="14" name="Rectangle 38"/>
            <p:cNvSpPr>
              <a:spLocks noChangeArrowheads="1"/>
            </p:cNvSpPr>
            <p:nvPr/>
          </p:nvSpPr>
          <p:spPr bwMode="gray">
            <a:xfrm>
              <a:off x="1776" y="1488"/>
              <a:ext cx="2736" cy="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6471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5" name="Rectangle 39"/>
            <p:cNvSpPr>
              <a:spLocks noChangeArrowheads="1"/>
            </p:cNvSpPr>
            <p:nvPr/>
          </p:nvSpPr>
          <p:spPr bwMode="gray">
            <a:xfrm>
              <a:off x="1440" y="1488"/>
              <a:ext cx="384" cy="2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51373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1373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664" name="Rectangle 40"/>
            <p:cNvSpPr>
              <a:spLocks noChangeArrowheads="1"/>
            </p:cNvSpPr>
            <p:nvPr/>
          </p:nvSpPr>
          <p:spPr bwMode="gray">
            <a:xfrm>
              <a:off x="1872" y="1504"/>
              <a:ext cx="254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6" name="17 Rectángulo"/>
          <p:cNvSpPr>
            <a:spLocks noChangeArrowheads="1"/>
          </p:cNvSpPr>
          <p:nvPr/>
        </p:nvSpPr>
        <p:spPr bwMode="auto">
          <a:xfrm>
            <a:off x="3571875" y="4143375"/>
            <a:ext cx="2300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/>
              <a:t>Canino Hector Marty</a:t>
            </a:r>
          </a:p>
        </p:txBody>
      </p:sp>
      <p:grpSp>
        <p:nvGrpSpPr>
          <p:cNvPr id="27657" name="Group 37"/>
          <p:cNvGrpSpPr>
            <a:grpSpLocks/>
          </p:cNvGrpSpPr>
          <p:nvPr/>
        </p:nvGrpSpPr>
        <p:grpSpPr bwMode="auto">
          <a:xfrm>
            <a:off x="2071688" y="5143500"/>
            <a:ext cx="4876800" cy="457200"/>
            <a:chOff x="1440" y="1488"/>
            <a:chExt cx="3072" cy="288"/>
          </a:xfrm>
        </p:grpSpPr>
        <p:sp>
          <p:nvSpPr>
            <p:cNvPr id="20" name="Rectangle 38"/>
            <p:cNvSpPr>
              <a:spLocks noChangeArrowheads="1"/>
            </p:cNvSpPr>
            <p:nvPr/>
          </p:nvSpPr>
          <p:spPr bwMode="gray">
            <a:xfrm>
              <a:off x="1776" y="1488"/>
              <a:ext cx="2736" cy="28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tint val="36471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21" name="Rectangle 39"/>
            <p:cNvSpPr>
              <a:spLocks noChangeArrowheads="1"/>
            </p:cNvSpPr>
            <p:nvPr/>
          </p:nvSpPr>
          <p:spPr bwMode="gray">
            <a:xfrm>
              <a:off x="1440" y="1488"/>
              <a:ext cx="384" cy="28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51373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1373"/>
                    <a:invGamma/>
                  </a:schemeClr>
                </a:gs>
              </a:gsLst>
              <a:lin ang="0" scaled="1"/>
            </a:gradFill>
            <a:ln w="9525" algn="ctr">
              <a:noFill/>
              <a:miter lim="800000"/>
              <a:headEnd/>
              <a:tailEnd/>
            </a:ln>
            <a:effectLst>
              <a:prstShdw prst="shdw17" dist="63500" dir="5400000">
                <a:schemeClr val="accent1">
                  <a:gamma/>
                  <a:shade val="60000"/>
                  <a:invGamma/>
                </a:schemeClr>
              </a:prstShdw>
            </a:effectLst>
          </p:spPr>
          <p:txBody>
            <a:bodyPr wrap="none" anchor="ctr"/>
            <a:lstStyle/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  <a:p>
              <a:pPr algn="ctr" eaLnBrk="0" hangingPunct="0">
                <a:defRPr/>
              </a:pPr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7661" name="Rectangle 40"/>
            <p:cNvSpPr>
              <a:spLocks noChangeArrowheads="1"/>
            </p:cNvSpPr>
            <p:nvPr/>
          </p:nvSpPr>
          <p:spPr bwMode="gray">
            <a:xfrm>
              <a:off x="1872" y="1504"/>
              <a:ext cx="2544" cy="23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27658" name="22 Rectángulo"/>
          <p:cNvSpPr>
            <a:spLocks noChangeArrowheads="1"/>
          </p:cNvSpPr>
          <p:nvPr/>
        </p:nvSpPr>
        <p:spPr bwMode="auto">
          <a:xfrm>
            <a:off x="3357563" y="5143500"/>
            <a:ext cx="2201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/>
            <a:r>
              <a:rPr lang="es-ES"/>
              <a:t>Piadorza S.A. 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Estrategias F.O.D.A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928813" y="1600200"/>
            <a:ext cx="6757987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Blip>
                <a:blip r:embed="rId5"/>
              </a:buBlip>
              <a:defRPr/>
            </a:pPr>
            <a:r>
              <a:rPr lang="es-ES" i="1" dirty="0" smtClean="0"/>
              <a:t>Explotar campos de producción de jaiba y cangrejo en las costas ecuatorianas para su exportación y consumo local.</a:t>
            </a:r>
          </a:p>
          <a:p>
            <a:pPr eaLnBrk="1" hangingPunct="1">
              <a:buFont typeface="Arial" charset="0"/>
              <a:buBlip>
                <a:blip r:embed="rId5"/>
              </a:buBlip>
              <a:defRPr/>
            </a:pPr>
            <a:r>
              <a:rPr lang="es-ES" i="1" dirty="0" smtClean="0"/>
              <a:t>Expandirnos nuestra cartera de clientes abarcando mercados donde la jaiba es altamente valorada.</a:t>
            </a:r>
          </a:p>
          <a:p>
            <a:pPr eaLnBrk="1" hangingPunct="1">
              <a:buFont typeface="Arial" charset="0"/>
              <a:buBlip>
                <a:blip r:embed="rId5"/>
              </a:buBlip>
              <a:defRPr/>
            </a:pPr>
            <a:r>
              <a:rPr lang="es-ES" i="1" dirty="0" smtClean="0"/>
              <a:t>Posicionar la marca en el mercado internacional utilizando eficientemente nuestra especialización en jaiba como ventaja competitiva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Estrategias F.O.D.A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699" name="2 Marcador de contenido"/>
          <p:cNvSpPr>
            <a:spLocks noGrp="1"/>
          </p:cNvSpPr>
          <p:nvPr>
            <p:ph idx="1"/>
          </p:nvPr>
        </p:nvSpPr>
        <p:spPr>
          <a:xfrm>
            <a:off x="2071688" y="1600200"/>
            <a:ext cx="6615112" cy="4525963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i="1" smtClean="0"/>
              <a:t>Generar productos financieros en  alianza con entidades financieras. Desarrollar con profundidad el crédito.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i="1" smtClean="0"/>
              <a:t>Desarrollar imagen de lo nacional: "COMPRALE AL ECUADOR“.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i="1" smtClean="0"/>
              <a:t>Potenciar la capacidad técnica de la zona para aumentar la producción </a:t>
            </a:r>
          </a:p>
          <a:p>
            <a:pPr eaLnBrk="1" hangingPunct="1"/>
            <a:endParaRPr lang="es-ES" i="1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 DE MARKETING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457200" y="1285875"/>
            <a:ext cx="8229600" cy="48402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smtClean="0"/>
              <a:t>                                          Matriz BCG</a:t>
            </a:r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n-US" b="1" smtClean="0"/>
          </a:p>
          <a:p>
            <a:pPr algn="just" eaLnBrk="1" hangingPunct="1">
              <a:buFont typeface="Arial" charset="0"/>
              <a:buNone/>
            </a:pPr>
            <a:r>
              <a:rPr lang="es-ES" b="1" smtClean="0"/>
              <a:t>   </a:t>
            </a:r>
            <a:endParaRPr lang="es-ES" sz="2300" smtClean="0"/>
          </a:p>
          <a:p>
            <a:pPr algn="just" eaLnBrk="1" hangingPunct="1">
              <a:buFont typeface="Arial" charset="0"/>
              <a:buNone/>
            </a:pPr>
            <a:endParaRPr lang="es-ES" sz="2300" smtClean="0"/>
          </a:p>
        </p:txBody>
      </p:sp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5" cstate="print"/>
          <a:srcRect l="32959" t="38086" r="32617" b="18552"/>
          <a:stretch>
            <a:fillRect/>
          </a:stretch>
        </p:blipFill>
        <p:spPr bwMode="auto">
          <a:xfrm>
            <a:off x="2928938" y="1804988"/>
            <a:ext cx="4500562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 DE MARKETING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74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b="1" smtClean="0"/>
              <a:t>                 </a:t>
            </a:r>
          </a:p>
          <a:p>
            <a:pPr lvl="1" eaLnBrk="1" hangingPunct="1">
              <a:lnSpc>
                <a:spcPct val="160000"/>
              </a:lnSpc>
              <a:buFont typeface="Arial" charset="0"/>
              <a:buNone/>
            </a:pPr>
            <a:r>
              <a:rPr lang="en-US" smtClean="0"/>
              <a:t> </a:t>
            </a:r>
          </a:p>
          <a:p>
            <a:pPr lvl="1" eaLnBrk="1" hangingPunct="1">
              <a:lnSpc>
                <a:spcPct val="160000"/>
              </a:lnSpc>
              <a:buFont typeface="Arial" charset="0"/>
              <a:buNone/>
            </a:pPr>
            <a:endParaRPr lang="en-US" smtClean="0"/>
          </a:p>
          <a:p>
            <a:pPr lvl="1" eaLnBrk="1" hangingPunct="1">
              <a:lnSpc>
                <a:spcPct val="160000"/>
              </a:lnSpc>
              <a:buFont typeface="Arial" charset="0"/>
              <a:buNone/>
            </a:pPr>
            <a:endParaRPr lang="en-US" smtClean="0"/>
          </a:p>
          <a:p>
            <a:pPr lvl="1" eaLnBrk="1" hangingPunct="1">
              <a:lnSpc>
                <a:spcPct val="160000"/>
              </a:lnSpc>
              <a:buFont typeface="Arial" charset="0"/>
              <a:buNone/>
            </a:pPr>
            <a:r>
              <a:rPr lang="es-ES" smtClean="0"/>
              <a:t>     </a:t>
            </a:r>
            <a:endParaRPr lang="en-US" smtClean="0"/>
          </a:p>
          <a:p>
            <a:pPr algn="just" eaLnBrk="1" hangingPunct="1">
              <a:lnSpc>
                <a:spcPct val="160000"/>
              </a:lnSpc>
              <a:buFont typeface="Arial" charset="0"/>
              <a:buNone/>
            </a:pPr>
            <a:endParaRPr lang="es-ES" sz="28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n-US" sz="2700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n-US" b="1" smtClean="0"/>
          </a:p>
          <a:p>
            <a:pPr algn="just" eaLnBrk="1" hangingPunct="1">
              <a:buFont typeface="Arial" charset="0"/>
              <a:buNone/>
            </a:pPr>
            <a:endParaRPr lang="es-ES" sz="2300" smtClean="0"/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gray">
          <a:xfrm>
            <a:off x="2286000" y="1357313"/>
            <a:ext cx="5791200" cy="574675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64314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38100" algn="ctr">
            <a:solidFill>
              <a:srgbClr val="FFFFFF"/>
            </a:solidFill>
            <a:round/>
            <a:headEnd/>
            <a:tailEnd/>
          </a:ln>
          <a:effectLst>
            <a:outerShdw dist="63500" dir="3187806" algn="ctr" rotWithShape="0">
              <a:srgbClr val="001D3A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MERCADO OBJETIVO</a:t>
            </a:r>
          </a:p>
        </p:txBody>
      </p:sp>
      <p:sp>
        <p:nvSpPr>
          <p:cNvPr id="31749" name="AutoShape 3"/>
          <p:cNvSpPr>
            <a:spLocks noChangeArrowheads="1"/>
          </p:cNvSpPr>
          <p:nvPr/>
        </p:nvSpPr>
        <p:spPr bwMode="gray">
          <a:xfrm>
            <a:off x="2500313" y="2214563"/>
            <a:ext cx="5530850" cy="2743200"/>
          </a:xfrm>
          <a:prstGeom prst="upArrow">
            <a:avLst>
              <a:gd name="adj1" fmla="val 57824"/>
              <a:gd name="adj2" fmla="val 54398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lin ang="5400000" scaled="1"/>
          </a:gra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31750" name="Group 19"/>
          <p:cNvGrpSpPr>
            <a:grpSpLocks/>
          </p:cNvGrpSpPr>
          <p:nvPr/>
        </p:nvGrpSpPr>
        <p:grpSpPr bwMode="auto">
          <a:xfrm>
            <a:off x="2071688" y="3857625"/>
            <a:ext cx="1428750" cy="1381125"/>
            <a:chOff x="3072" y="2448"/>
            <a:chExt cx="1028" cy="1332"/>
          </a:xfrm>
        </p:grpSpPr>
        <p:grpSp>
          <p:nvGrpSpPr>
            <p:cNvPr id="31763" name="Group 20"/>
            <p:cNvGrpSpPr>
              <a:grpSpLocks/>
            </p:cNvGrpSpPr>
            <p:nvPr/>
          </p:nvGrpSpPr>
          <p:grpSpPr bwMode="auto">
            <a:xfrm>
              <a:off x="3072" y="2448"/>
              <a:ext cx="960" cy="958"/>
              <a:chOff x="2016" y="1920"/>
              <a:chExt cx="1680" cy="1680"/>
            </a:xfrm>
          </p:grpSpPr>
          <p:sp>
            <p:nvSpPr>
              <p:cNvPr id="15" name="Oval 2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79" cy="1681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Freeform 22"/>
              <p:cNvSpPr>
                <a:spLocks/>
              </p:cNvSpPr>
              <p:nvPr/>
            </p:nvSpPr>
            <p:spPr bwMode="gray">
              <a:xfrm>
                <a:off x="2208" y="1947"/>
                <a:ext cx="1295" cy="636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13" name="Text Box 23"/>
            <p:cNvSpPr txBox="1">
              <a:spLocks noChangeArrowheads="1"/>
            </p:cNvSpPr>
            <p:nvPr/>
          </p:nvSpPr>
          <p:spPr bwMode="gray">
            <a:xfrm>
              <a:off x="3120" y="2907"/>
              <a:ext cx="864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Necesidad</a:t>
              </a:r>
            </a:p>
          </p:txBody>
        </p:sp>
        <p:sp>
          <p:nvSpPr>
            <p:cNvPr id="31765" name="Oval 24"/>
            <p:cNvSpPr>
              <a:spLocks noChangeArrowheads="1"/>
            </p:cNvSpPr>
            <p:nvPr/>
          </p:nvSpPr>
          <p:spPr bwMode="gray">
            <a:xfrm>
              <a:off x="3105" y="3504"/>
              <a:ext cx="995" cy="2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31751" name="Group 19"/>
          <p:cNvGrpSpPr>
            <a:grpSpLocks/>
          </p:cNvGrpSpPr>
          <p:nvPr/>
        </p:nvGrpSpPr>
        <p:grpSpPr bwMode="auto">
          <a:xfrm>
            <a:off x="4572000" y="3786188"/>
            <a:ext cx="1428750" cy="1381125"/>
            <a:chOff x="3072" y="2448"/>
            <a:chExt cx="1028" cy="1332"/>
          </a:xfrm>
        </p:grpSpPr>
        <p:grpSp>
          <p:nvGrpSpPr>
            <p:cNvPr id="31758" name="Group 20"/>
            <p:cNvGrpSpPr>
              <a:grpSpLocks/>
            </p:cNvGrpSpPr>
            <p:nvPr/>
          </p:nvGrpSpPr>
          <p:grpSpPr bwMode="auto">
            <a:xfrm>
              <a:off x="3072" y="2448"/>
              <a:ext cx="960" cy="958"/>
              <a:chOff x="2016" y="1920"/>
              <a:chExt cx="1680" cy="1680"/>
            </a:xfrm>
          </p:grpSpPr>
          <p:sp>
            <p:nvSpPr>
              <p:cNvPr id="27" name="Oval 21"/>
              <p:cNvSpPr>
                <a:spLocks noChangeArrowheads="1"/>
              </p:cNvSpPr>
              <p:nvPr/>
            </p:nvSpPr>
            <p:spPr bwMode="gray">
              <a:xfrm>
                <a:off x="2016" y="1920"/>
                <a:ext cx="1679" cy="1681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gray">
              <a:xfrm>
                <a:off x="2208" y="1947"/>
                <a:ext cx="1295" cy="636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25" name="Text Box 23"/>
            <p:cNvSpPr txBox="1">
              <a:spLocks noChangeArrowheads="1"/>
            </p:cNvSpPr>
            <p:nvPr/>
          </p:nvSpPr>
          <p:spPr bwMode="gray">
            <a:xfrm>
              <a:off x="3120" y="2907"/>
              <a:ext cx="864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Tecnología </a:t>
              </a:r>
            </a:p>
          </p:txBody>
        </p:sp>
        <p:sp>
          <p:nvSpPr>
            <p:cNvPr id="31760" name="Oval 24"/>
            <p:cNvSpPr>
              <a:spLocks noChangeArrowheads="1"/>
            </p:cNvSpPr>
            <p:nvPr/>
          </p:nvSpPr>
          <p:spPr bwMode="gray">
            <a:xfrm>
              <a:off x="3105" y="3504"/>
              <a:ext cx="995" cy="2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  <p:grpSp>
        <p:nvGrpSpPr>
          <p:cNvPr id="31752" name="Group 19"/>
          <p:cNvGrpSpPr>
            <a:grpSpLocks/>
          </p:cNvGrpSpPr>
          <p:nvPr/>
        </p:nvGrpSpPr>
        <p:grpSpPr bwMode="auto">
          <a:xfrm>
            <a:off x="7000875" y="3857625"/>
            <a:ext cx="1930400" cy="1381125"/>
            <a:chOff x="2989" y="2448"/>
            <a:chExt cx="1111" cy="1332"/>
          </a:xfrm>
        </p:grpSpPr>
        <p:grpSp>
          <p:nvGrpSpPr>
            <p:cNvPr id="31753" name="Group 20"/>
            <p:cNvGrpSpPr>
              <a:grpSpLocks/>
            </p:cNvGrpSpPr>
            <p:nvPr/>
          </p:nvGrpSpPr>
          <p:grpSpPr bwMode="auto">
            <a:xfrm>
              <a:off x="2989" y="2448"/>
              <a:ext cx="959" cy="959"/>
              <a:chOff x="1871" y="1920"/>
              <a:chExt cx="1679" cy="1681"/>
            </a:xfrm>
          </p:grpSpPr>
          <p:sp>
            <p:nvSpPr>
              <p:cNvPr id="33" name="Oval 21"/>
              <p:cNvSpPr>
                <a:spLocks noChangeArrowheads="1"/>
              </p:cNvSpPr>
              <p:nvPr/>
            </p:nvSpPr>
            <p:spPr bwMode="gray">
              <a:xfrm>
                <a:off x="1871" y="1920"/>
                <a:ext cx="1681" cy="1680"/>
              </a:xfrm>
              <a:prstGeom prst="ellipse">
                <a:avLst/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5137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Freeform 22"/>
              <p:cNvSpPr>
                <a:spLocks/>
              </p:cNvSpPr>
              <p:nvPr/>
            </p:nvSpPr>
            <p:spPr bwMode="gray">
              <a:xfrm>
                <a:off x="2065" y="1947"/>
                <a:ext cx="1297" cy="636"/>
              </a:xfrm>
              <a:custGeom>
                <a:avLst/>
                <a:gdLst/>
                <a:ahLst/>
                <a:cxnLst>
                  <a:cxn ang="0">
                    <a:pos x="1301" y="401"/>
                  </a:cxn>
                  <a:cxn ang="0">
                    <a:pos x="1317" y="442"/>
                  </a:cxn>
                  <a:cxn ang="0">
                    <a:pos x="1321" y="481"/>
                  </a:cxn>
                  <a:cxn ang="0">
                    <a:pos x="1315" y="516"/>
                  </a:cxn>
                  <a:cxn ang="0">
                    <a:pos x="1298" y="550"/>
                  </a:cxn>
                  <a:cxn ang="0">
                    <a:pos x="1272" y="579"/>
                  </a:cxn>
                  <a:cxn ang="0">
                    <a:pos x="1239" y="604"/>
                  </a:cxn>
                  <a:cxn ang="0">
                    <a:pos x="1196" y="628"/>
                  </a:cxn>
                  <a:cxn ang="0">
                    <a:pos x="1147" y="649"/>
                  </a:cxn>
                  <a:cxn ang="0">
                    <a:pos x="1092" y="667"/>
                  </a:cxn>
                  <a:cxn ang="0">
                    <a:pos x="1031" y="683"/>
                  </a:cxn>
                  <a:cxn ang="0">
                    <a:pos x="967" y="694"/>
                  </a:cxn>
                  <a:cxn ang="0">
                    <a:pos x="896" y="704"/>
                  </a:cxn>
                  <a:cxn ang="0">
                    <a:pos x="824" y="710"/>
                  </a:cxn>
                  <a:cxn ang="0">
                    <a:pos x="795" y="712"/>
                  </a:cxn>
                  <a:cxn ang="0">
                    <a:pos x="476" y="712"/>
                  </a:cxn>
                  <a:cxn ang="0">
                    <a:pos x="472" y="712"/>
                  </a:cxn>
                  <a:cxn ang="0">
                    <a:pos x="409" y="708"/>
                  </a:cxn>
                  <a:cxn ang="0">
                    <a:pos x="348" y="704"/>
                  </a:cxn>
                  <a:cxn ang="0">
                    <a:pos x="290" y="696"/>
                  </a:cxn>
                  <a:cxn ang="0">
                    <a:pos x="235" y="689"/>
                  </a:cxn>
                  <a:cxn ang="0">
                    <a:pos x="186" y="677"/>
                  </a:cxn>
                  <a:cxn ang="0">
                    <a:pos x="141" y="663"/>
                  </a:cxn>
                  <a:cxn ang="0">
                    <a:pos x="102" y="648"/>
                  </a:cxn>
                  <a:cxn ang="0">
                    <a:pos x="67" y="630"/>
                  </a:cxn>
                  <a:cxn ang="0">
                    <a:pos x="39" y="608"/>
                  </a:cxn>
                  <a:cxn ang="0">
                    <a:pos x="18" y="583"/>
                  </a:cxn>
                  <a:cxn ang="0">
                    <a:pos x="6" y="554"/>
                  </a:cxn>
                  <a:cxn ang="0">
                    <a:pos x="0" y="524"/>
                  </a:cxn>
                  <a:cxn ang="0">
                    <a:pos x="0" y="520"/>
                  </a:cxn>
                  <a:cxn ang="0">
                    <a:pos x="4" y="487"/>
                  </a:cxn>
                  <a:cxn ang="0">
                    <a:pos x="16" y="446"/>
                  </a:cxn>
                  <a:cxn ang="0">
                    <a:pos x="51" y="370"/>
                  </a:cxn>
                  <a:cxn ang="0">
                    <a:pos x="94" y="299"/>
                  </a:cxn>
                  <a:cxn ang="0">
                    <a:pos x="147" y="235"/>
                  </a:cxn>
                  <a:cxn ang="0">
                    <a:pos x="204" y="176"/>
                  </a:cxn>
                  <a:cxn ang="0">
                    <a:pos x="270" y="125"/>
                  </a:cxn>
                  <a:cxn ang="0">
                    <a:pos x="341" y="82"/>
                  </a:cxn>
                  <a:cxn ang="0">
                    <a:pos x="415" y="47"/>
                  </a:cxn>
                  <a:cxn ang="0">
                    <a:pos x="497" y="21"/>
                  </a:cxn>
                  <a:cxn ang="0">
                    <a:pos x="581" y="6"/>
                  </a:cxn>
                  <a:cxn ang="0">
                    <a:pos x="667" y="0"/>
                  </a:cxn>
                  <a:cxn ang="0">
                    <a:pos x="667" y="0"/>
                  </a:cxn>
                  <a:cxn ang="0">
                    <a:pos x="759" y="6"/>
                  </a:cxn>
                  <a:cxn ang="0">
                    <a:pos x="847" y="23"/>
                  </a:cxn>
                  <a:cxn ang="0">
                    <a:pos x="932" y="53"/>
                  </a:cxn>
                  <a:cxn ang="0">
                    <a:pos x="1010" y="90"/>
                  </a:cxn>
                  <a:cxn ang="0">
                    <a:pos x="1082" y="137"/>
                  </a:cxn>
                  <a:cxn ang="0">
                    <a:pos x="1149" y="194"/>
                  </a:cxn>
                  <a:cxn ang="0">
                    <a:pos x="1208" y="256"/>
                  </a:cxn>
                  <a:cxn ang="0">
                    <a:pos x="1258" y="325"/>
                  </a:cxn>
                  <a:cxn ang="0">
                    <a:pos x="1301" y="401"/>
                  </a:cxn>
                  <a:cxn ang="0">
                    <a:pos x="1301" y="401"/>
                  </a:cxn>
                </a:cxnLst>
                <a:rect l="0" t="0" r="r" b="b"/>
                <a:pathLst>
                  <a:path w="1321" h="712">
                    <a:moveTo>
                      <a:pt x="1301" y="401"/>
                    </a:moveTo>
                    <a:lnTo>
                      <a:pt x="1317" y="442"/>
                    </a:lnTo>
                    <a:lnTo>
                      <a:pt x="1321" y="481"/>
                    </a:lnTo>
                    <a:lnTo>
                      <a:pt x="1315" y="516"/>
                    </a:lnTo>
                    <a:lnTo>
                      <a:pt x="1298" y="550"/>
                    </a:lnTo>
                    <a:lnTo>
                      <a:pt x="1272" y="579"/>
                    </a:lnTo>
                    <a:lnTo>
                      <a:pt x="1239" y="604"/>
                    </a:lnTo>
                    <a:lnTo>
                      <a:pt x="1196" y="628"/>
                    </a:lnTo>
                    <a:lnTo>
                      <a:pt x="1147" y="649"/>
                    </a:lnTo>
                    <a:lnTo>
                      <a:pt x="1092" y="667"/>
                    </a:lnTo>
                    <a:lnTo>
                      <a:pt x="1031" y="683"/>
                    </a:lnTo>
                    <a:lnTo>
                      <a:pt x="967" y="694"/>
                    </a:lnTo>
                    <a:lnTo>
                      <a:pt x="896" y="704"/>
                    </a:lnTo>
                    <a:lnTo>
                      <a:pt x="824" y="710"/>
                    </a:lnTo>
                    <a:lnTo>
                      <a:pt x="795" y="712"/>
                    </a:lnTo>
                    <a:lnTo>
                      <a:pt x="476" y="712"/>
                    </a:lnTo>
                    <a:lnTo>
                      <a:pt x="472" y="712"/>
                    </a:lnTo>
                    <a:lnTo>
                      <a:pt x="409" y="708"/>
                    </a:lnTo>
                    <a:lnTo>
                      <a:pt x="348" y="704"/>
                    </a:lnTo>
                    <a:lnTo>
                      <a:pt x="290" y="696"/>
                    </a:lnTo>
                    <a:lnTo>
                      <a:pt x="235" y="689"/>
                    </a:lnTo>
                    <a:lnTo>
                      <a:pt x="186" y="677"/>
                    </a:lnTo>
                    <a:lnTo>
                      <a:pt x="141" y="663"/>
                    </a:lnTo>
                    <a:lnTo>
                      <a:pt x="102" y="648"/>
                    </a:lnTo>
                    <a:lnTo>
                      <a:pt x="67" y="630"/>
                    </a:lnTo>
                    <a:lnTo>
                      <a:pt x="39" y="608"/>
                    </a:lnTo>
                    <a:lnTo>
                      <a:pt x="18" y="583"/>
                    </a:lnTo>
                    <a:lnTo>
                      <a:pt x="6" y="554"/>
                    </a:lnTo>
                    <a:lnTo>
                      <a:pt x="0" y="524"/>
                    </a:lnTo>
                    <a:lnTo>
                      <a:pt x="0" y="520"/>
                    </a:lnTo>
                    <a:lnTo>
                      <a:pt x="4" y="487"/>
                    </a:lnTo>
                    <a:lnTo>
                      <a:pt x="16" y="446"/>
                    </a:lnTo>
                    <a:lnTo>
                      <a:pt x="51" y="370"/>
                    </a:lnTo>
                    <a:lnTo>
                      <a:pt x="94" y="299"/>
                    </a:lnTo>
                    <a:lnTo>
                      <a:pt x="147" y="235"/>
                    </a:lnTo>
                    <a:lnTo>
                      <a:pt x="204" y="176"/>
                    </a:lnTo>
                    <a:lnTo>
                      <a:pt x="270" y="125"/>
                    </a:lnTo>
                    <a:lnTo>
                      <a:pt x="341" y="82"/>
                    </a:lnTo>
                    <a:lnTo>
                      <a:pt x="415" y="47"/>
                    </a:lnTo>
                    <a:lnTo>
                      <a:pt x="497" y="21"/>
                    </a:lnTo>
                    <a:lnTo>
                      <a:pt x="581" y="6"/>
                    </a:lnTo>
                    <a:lnTo>
                      <a:pt x="667" y="0"/>
                    </a:lnTo>
                    <a:lnTo>
                      <a:pt x="667" y="0"/>
                    </a:lnTo>
                    <a:lnTo>
                      <a:pt x="759" y="6"/>
                    </a:lnTo>
                    <a:lnTo>
                      <a:pt x="847" y="23"/>
                    </a:lnTo>
                    <a:lnTo>
                      <a:pt x="932" y="53"/>
                    </a:lnTo>
                    <a:lnTo>
                      <a:pt x="1010" y="90"/>
                    </a:lnTo>
                    <a:lnTo>
                      <a:pt x="1082" y="137"/>
                    </a:lnTo>
                    <a:lnTo>
                      <a:pt x="1149" y="194"/>
                    </a:lnTo>
                    <a:lnTo>
                      <a:pt x="1208" y="256"/>
                    </a:lnTo>
                    <a:lnTo>
                      <a:pt x="1258" y="325"/>
                    </a:lnTo>
                    <a:lnTo>
                      <a:pt x="1301" y="401"/>
                    </a:lnTo>
                    <a:lnTo>
                      <a:pt x="1301" y="401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31" name="Text Box 23"/>
            <p:cNvSpPr txBox="1">
              <a:spLocks noChangeArrowheads="1"/>
            </p:cNvSpPr>
            <p:nvPr/>
          </p:nvSpPr>
          <p:spPr bwMode="gray">
            <a:xfrm>
              <a:off x="3044" y="2907"/>
              <a:ext cx="864" cy="5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>
                <a:defRPr/>
              </a:pPr>
              <a:r>
                <a:rPr lang="en-US" sz="15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Consumidores</a:t>
              </a:r>
            </a:p>
          </p:txBody>
        </p:sp>
        <p:sp>
          <p:nvSpPr>
            <p:cNvPr id="31755" name="Oval 24"/>
            <p:cNvSpPr>
              <a:spLocks noChangeArrowheads="1"/>
            </p:cNvSpPr>
            <p:nvPr/>
          </p:nvSpPr>
          <p:spPr bwMode="gray">
            <a:xfrm>
              <a:off x="3105" y="3504"/>
              <a:ext cx="995" cy="2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4357686" y="1857364"/>
            <a:ext cx="4551376" cy="3144829"/>
            <a:chOff x="672" y="1097"/>
            <a:chExt cx="4532" cy="2791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672" y="1148"/>
              <a:ext cx="4531" cy="2740"/>
              <a:chOff x="617" y="1370"/>
              <a:chExt cx="4531" cy="2740"/>
            </a:xfrm>
            <a:grpFill/>
          </p:grpSpPr>
          <p:sp>
            <p:nvSpPr>
              <p:cNvPr id="192" name="Freeform 5"/>
              <p:cNvSpPr>
                <a:spLocks/>
              </p:cNvSpPr>
              <p:nvPr/>
            </p:nvSpPr>
            <p:spPr bwMode="gray">
              <a:xfrm>
                <a:off x="1599" y="1634"/>
                <a:ext cx="84" cy="186"/>
              </a:xfrm>
              <a:custGeom>
                <a:avLst/>
                <a:gdLst/>
                <a:ahLst/>
                <a:cxnLst>
                  <a:cxn ang="0">
                    <a:pos x="76" y="8"/>
                  </a:cxn>
                  <a:cxn ang="0">
                    <a:pos x="74" y="4"/>
                  </a:cxn>
                  <a:cxn ang="0">
                    <a:pos x="74" y="0"/>
                  </a:cxn>
                  <a:cxn ang="0">
                    <a:pos x="70" y="0"/>
                  </a:cxn>
                  <a:cxn ang="0">
                    <a:pos x="64" y="8"/>
                  </a:cxn>
                  <a:cxn ang="0">
                    <a:pos x="50" y="22"/>
                  </a:cxn>
                  <a:cxn ang="0">
                    <a:pos x="38" y="30"/>
                  </a:cxn>
                  <a:cxn ang="0">
                    <a:pos x="34" y="32"/>
                  </a:cxn>
                  <a:cxn ang="0">
                    <a:pos x="2" y="116"/>
                  </a:cxn>
                  <a:cxn ang="0">
                    <a:pos x="0" y="148"/>
                  </a:cxn>
                  <a:cxn ang="0">
                    <a:pos x="2" y="148"/>
                  </a:cxn>
                  <a:cxn ang="0">
                    <a:pos x="6" y="150"/>
                  </a:cxn>
                  <a:cxn ang="0">
                    <a:pos x="4" y="158"/>
                  </a:cxn>
                  <a:cxn ang="0">
                    <a:pos x="4" y="168"/>
                  </a:cxn>
                  <a:cxn ang="0">
                    <a:pos x="6" y="176"/>
                  </a:cxn>
                  <a:cxn ang="0">
                    <a:pos x="14" y="178"/>
                  </a:cxn>
                  <a:cxn ang="0">
                    <a:pos x="24" y="180"/>
                  </a:cxn>
                  <a:cxn ang="0">
                    <a:pos x="28" y="184"/>
                  </a:cxn>
                  <a:cxn ang="0">
                    <a:pos x="40" y="186"/>
                  </a:cxn>
                  <a:cxn ang="0">
                    <a:pos x="44" y="184"/>
                  </a:cxn>
                  <a:cxn ang="0">
                    <a:pos x="48" y="180"/>
                  </a:cxn>
                  <a:cxn ang="0">
                    <a:pos x="48" y="174"/>
                  </a:cxn>
                  <a:cxn ang="0">
                    <a:pos x="44" y="170"/>
                  </a:cxn>
                  <a:cxn ang="0">
                    <a:pos x="40" y="170"/>
                  </a:cxn>
                  <a:cxn ang="0">
                    <a:pos x="30" y="154"/>
                  </a:cxn>
                  <a:cxn ang="0">
                    <a:pos x="26" y="128"/>
                  </a:cxn>
                  <a:cxn ang="0">
                    <a:pos x="34" y="100"/>
                  </a:cxn>
                  <a:cxn ang="0">
                    <a:pos x="32" y="96"/>
                  </a:cxn>
                  <a:cxn ang="0">
                    <a:pos x="34" y="86"/>
                  </a:cxn>
                  <a:cxn ang="0">
                    <a:pos x="40" y="76"/>
                  </a:cxn>
                  <a:cxn ang="0">
                    <a:pos x="56" y="50"/>
                  </a:cxn>
                  <a:cxn ang="0">
                    <a:pos x="84" y="22"/>
                  </a:cxn>
                </a:cxnLst>
                <a:rect l="0" t="0" r="r" b="b"/>
                <a:pathLst>
                  <a:path w="84" h="186">
                    <a:moveTo>
                      <a:pt x="76" y="8"/>
                    </a:moveTo>
                    <a:lnTo>
                      <a:pt x="76" y="8"/>
                    </a:lnTo>
                    <a:lnTo>
                      <a:pt x="76" y="6"/>
                    </a:lnTo>
                    <a:lnTo>
                      <a:pt x="74" y="4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66" y="2"/>
                    </a:lnTo>
                    <a:lnTo>
                      <a:pt x="64" y="8"/>
                    </a:lnTo>
                    <a:lnTo>
                      <a:pt x="56" y="16"/>
                    </a:lnTo>
                    <a:lnTo>
                      <a:pt x="50" y="22"/>
                    </a:lnTo>
                    <a:lnTo>
                      <a:pt x="44" y="28"/>
                    </a:lnTo>
                    <a:lnTo>
                      <a:pt x="38" y="30"/>
                    </a:lnTo>
                    <a:lnTo>
                      <a:pt x="36" y="32"/>
                    </a:lnTo>
                    <a:lnTo>
                      <a:pt x="34" y="32"/>
                    </a:lnTo>
                    <a:lnTo>
                      <a:pt x="8" y="88"/>
                    </a:lnTo>
                    <a:lnTo>
                      <a:pt x="2" y="116"/>
                    </a:lnTo>
                    <a:lnTo>
                      <a:pt x="2" y="124"/>
                    </a:lnTo>
                    <a:lnTo>
                      <a:pt x="0" y="148"/>
                    </a:lnTo>
                    <a:lnTo>
                      <a:pt x="2" y="148"/>
                    </a:lnTo>
                    <a:lnTo>
                      <a:pt x="2" y="148"/>
                    </a:lnTo>
                    <a:lnTo>
                      <a:pt x="4" y="148"/>
                    </a:lnTo>
                    <a:lnTo>
                      <a:pt x="6" y="150"/>
                    </a:lnTo>
                    <a:lnTo>
                      <a:pt x="6" y="154"/>
                    </a:lnTo>
                    <a:lnTo>
                      <a:pt x="4" y="158"/>
                    </a:lnTo>
                    <a:lnTo>
                      <a:pt x="4" y="162"/>
                    </a:lnTo>
                    <a:lnTo>
                      <a:pt x="4" y="168"/>
                    </a:lnTo>
                    <a:lnTo>
                      <a:pt x="4" y="172"/>
                    </a:lnTo>
                    <a:lnTo>
                      <a:pt x="6" y="176"/>
                    </a:lnTo>
                    <a:lnTo>
                      <a:pt x="8" y="178"/>
                    </a:lnTo>
                    <a:lnTo>
                      <a:pt x="14" y="178"/>
                    </a:lnTo>
                    <a:lnTo>
                      <a:pt x="20" y="178"/>
                    </a:lnTo>
                    <a:lnTo>
                      <a:pt x="24" y="180"/>
                    </a:lnTo>
                    <a:lnTo>
                      <a:pt x="26" y="182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40" y="186"/>
                    </a:lnTo>
                    <a:lnTo>
                      <a:pt x="42" y="186"/>
                    </a:lnTo>
                    <a:lnTo>
                      <a:pt x="44" y="184"/>
                    </a:lnTo>
                    <a:lnTo>
                      <a:pt x="46" y="184"/>
                    </a:lnTo>
                    <a:lnTo>
                      <a:pt x="48" y="180"/>
                    </a:lnTo>
                    <a:lnTo>
                      <a:pt x="50" y="178"/>
                    </a:lnTo>
                    <a:lnTo>
                      <a:pt x="48" y="174"/>
                    </a:lnTo>
                    <a:lnTo>
                      <a:pt x="46" y="172"/>
                    </a:lnTo>
                    <a:lnTo>
                      <a:pt x="44" y="170"/>
                    </a:lnTo>
                    <a:lnTo>
                      <a:pt x="40" y="170"/>
                    </a:lnTo>
                    <a:lnTo>
                      <a:pt x="40" y="170"/>
                    </a:lnTo>
                    <a:lnTo>
                      <a:pt x="30" y="158"/>
                    </a:lnTo>
                    <a:lnTo>
                      <a:pt x="30" y="154"/>
                    </a:lnTo>
                    <a:lnTo>
                      <a:pt x="26" y="142"/>
                    </a:lnTo>
                    <a:lnTo>
                      <a:pt x="26" y="128"/>
                    </a:lnTo>
                    <a:lnTo>
                      <a:pt x="26" y="112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2" y="96"/>
                    </a:lnTo>
                    <a:lnTo>
                      <a:pt x="32" y="92"/>
                    </a:lnTo>
                    <a:lnTo>
                      <a:pt x="34" y="86"/>
                    </a:lnTo>
                    <a:lnTo>
                      <a:pt x="36" y="82"/>
                    </a:lnTo>
                    <a:lnTo>
                      <a:pt x="40" y="76"/>
                    </a:lnTo>
                    <a:lnTo>
                      <a:pt x="48" y="66"/>
                    </a:lnTo>
                    <a:lnTo>
                      <a:pt x="56" y="50"/>
                    </a:lnTo>
                    <a:lnTo>
                      <a:pt x="66" y="36"/>
                    </a:lnTo>
                    <a:lnTo>
                      <a:pt x="84" y="22"/>
                    </a:lnTo>
                    <a:lnTo>
                      <a:pt x="76" y="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3" name="Freeform 6"/>
              <p:cNvSpPr>
                <a:spLocks/>
              </p:cNvSpPr>
              <p:nvPr/>
            </p:nvSpPr>
            <p:spPr bwMode="gray">
              <a:xfrm>
                <a:off x="1421" y="1478"/>
                <a:ext cx="110" cy="70"/>
              </a:xfrm>
              <a:custGeom>
                <a:avLst/>
                <a:gdLst/>
                <a:ahLst/>
                <a:cxnLst>
                  <a:cxn ang="0">
                    <a:pos x="26" y="10"/>
                  </a:cxn>
                  <a:cxn ang="0">
                    <a:pos x="26" y="10"/>
                  </a:cxn>
                  <a:cxn ang="0">
                    <a:pos x="26" y="12"/>
                  </a:cxn>
                  <a:cxn ang="0">
                    <a:pos x="24" y="16"/>
                  </a:cxn>
                  <a:cxn ang="0">
                    <a:pos x="22" y="18"/>
                  </a:cxn>
                  <a:cxn ang="0">
                    <a:pos x="20" y="20"/>
                  </a:cxn>
                  <a:cxn ang="0">
                    <a:pos x="14" y="22"/>
                  </a:cxn>
                  <a:cxn ang="0">
                    <a:pos x="10" y="24"/>
                  </a:cxn>
                  <a:cxn ang="0">
                    <a:pos x="4" y="24"/>
                  </a:cxn>
                  <a:cxn ang="0">
                    <a:pos x="2" y="28"/>
                  </a:cxn>
                  <a:cxn ang="0">
                    <a:pos x="0" y="30"/>
                  </a:cxn>
                  <a:cxn ang="0">
                    <a:pos x="0" y="32"/>
                  </a:cxn>
                  <a:cxn ang="0">
                    <a:pos x="2" y="34"/>
                  </a:cxn>
                  <a:cxn ang="0">
                    <a:pos x="8" y="38"/>
                  </a:cxn>
                  <a:cxn ang="0">
                    <a:pos x="22" y="42"/>
                  </a:cxn>
                  <a:cxn ang="0">
                    <a:pos x="34" y="44"/>
                  </a:cxn>
                  <a:cxn ang="0">
                    <a:pos x="46" y="44"/>
                  </a:cxn>
                  <a:cxn ang="0">
                    <a:pos x="50" y="44"/>
                  </a:cxn>
                  <a:cxn ang="0">
                    <a:pos x="68" y="70"/>
                  </a:cxn>
                  <a:cxn ang="0">
                    <a:pos x="86" y="56"/>
                  </a:cxn>
                  <a:cxn ang="0">
                    <a:pos x="88" y="44"/>
                  </a:cxn>
                  <a:cxn ang="0">
                    <a:pos x="88" y="44"/>
                  </a:cxn>
                  <a:cxn ang="0">
                    <a:pos x="92" y="42"/>
                  </a:cxn>
                  <a:cxn ang="0">
                    <a:pos x="96" y="40"/>
                  </a:cxn>
                  <a:cxn ang="0">
                    <a:pos x="100" y="36"/>
                  </a:cxn>
                  <a:cxn ang="0">
                    <a:pos x="104" y="32"/>
                  </a:cxn>
                  <a:cxn ang="0">
                    <a:pos x="108" y="28"/>
                  </a:cxn>
                  <a:cxn ang="0">
                    <a:pos x="110" y="22"/>
                  </a:cxn>
                  <a:cxn ang="0">
                    <a:pos x="110" y="18"/>
                  </a:cxn>
                  <a:cxn ang="0">
                    <a:pos x="110" y="16"/>
                  </a:cxn>
                  <a:cxn ang="0">
                    <a:pos x="108" y="16"/>
                  </a:cxn>
                  <a:cxn ang="0">
                    <a:pos x="106" y="16"/>
                  </a:cxn>
                  <a:cxn ang="0">
                    <a:pos x="104" y="18"/>
                  </a:cxn>
                  <a:cxn ang="0">
                    <a:pos x="102" y="18"/>
                  </a:cxn>
                  <a:cxn ang="0">
                    <a:pos x="100" y="20"/>
                  </a:cxn>
                  <a:cxn ang="0">
                    <a:pos x="98" y="22"/>
                  </a:cxn>
                  <a:cxn ang="0">
                    <a:pos x="98" y="22"/>
                  </a:cxn>
                  <a:cxn ang="0">
                    <a:pos x="80" y="32"/>
                  </a:cxn>
                  <a:cxn ang="0">
                    <a:pos x="62" y="30"/>
                  </a:cxn>
                  <a:cxn ang="0">
                    <a:pos x="60" y="28"/>
                  </a:cxn>
                  <a:cxn ang="0">
                    <a:pos x="58" y="28"/>
                  </a:cxn>
                  <a:cxn ang="0">
                    <a:pos x="56" y="24"/>
                  </a:cxn>
                  <a:cxn ang="0">
                    <a:pos x="56" y="22"/>
                  </a:cxn>
                  <a:cxn ang="0">
                    <a:pos x="56" y="18"/>
                  </a:cxn>
                  <a:cxn ang="0">
                    <a:pos x="58" y="14"/>
                  </a:cxn>
                  <a:cxn ang="0">
                    <a:pos x="62" y="10"/>
                  </a:cxn>
                  <a:cxn ang="0">
                    <a:pos x="64" y="6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2" y="2"/>
                  </a:cxn>
                  <a:cxn ang="0">
                    <a:pos x="54" y="2"/>
                  </a:cxn>
                  <a:cxn ang="0">
                    <a:pos x="44" y="0"/>
                  </a:cxn>
                  <a:cxn ang="0">
                    <a:pos x="34" y="4"/>
                  </a:cxn>
                  <a:cxn ang="0">
                    <a:pos x="26" y="10"/>
                  </a:cxn>
                </a:cxnLst>
                <a:rect l="0" t="0" r="r" b="b"/>
                <a:pathLst>
                  <a:path w="110" h="70">
                    <a:moveTo>
                      <a:pt x="26" y="10"/>
                    </a:moveTo>
                    <a:lnTo>
                      <a:pt x="26" y="10"/>
                    </a:lnTo>
                    <a:lnTo>
                      <a:pt x="26" y="12"/>
                    </a:lnTo>
                    <a:lnTo>
                      <a:pt x="24" y="16"/>
                    </a:lnTo>
                    <a:lnTo>
                      <a:pt x="22" y="18"/>
                    </a:lnTo>
                    <a:lnTo>
                      <a:pt x="20" y="20"/>
                    </a:lnTo>
                    <a:lnTo>
                      <a:pt x="14" y="22"/>
                    </a:lnTo>
                    <a:lnTo>
                      <a:pt x="10" y="24"/>
                    </a:lnTo>
                    <a:lnTo>
                      <a:pt x="4" y="24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8" y="38"/>
                    </a:lnTo>
                    <a:lnTo>
                      <a:pt x="22" y="42"/>
                    </a:lnTo>
                    <a:lnTo>
                      <a:pt x="34" y="44"/>
                    </a:lnTo>
                    <a:lnTo>
                      <a:pt x="46" y="44"/>
                    </a:lnTo>
                    <a:lnTo>
                      <a:pt x="50" y="44"/>
                    </a:lnTo>
                    <a:lnTo>
                      <a:pt x="68" y="70"/>
                    </a:lnTo>
                    <a:lnTo>
                      <a:pt x="86" y="56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92" y="42"/>
                    </a:lnTo>
                    <a:lnTo>
                      <a:pt x="96" y="40"/>
                    </a:lnTo>
                    <a:lnTo>
                      <a:pt x="100" y="36"/>
                    </a:lnTo>
                    <a:lnTo>
                      <a:pt x="104" y="32"/>
                    </a:lnTo>
                    <a:lnTo>
                      <a:pt x="108" y="28"/>
                    </a:lnTo>
                    <a:lnTo>
                      <a:pt x="110" y="22"/>
                    </a:lnTo>
                    <a:lnTo>
                      <a:pt x="110" y="18"/>
                    </a:lnTo>
                    <a:lnTo>
                      <a:pt x="110" y="16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4" y="18"/>
                    </a:lnTo>
                    <a:lnTo>
                      <a:pt x="102" y="18"/>
                    </a:lnTo>
                    <a:lnTo>
                      <a:pt x="100" y="20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80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58" y="28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6" y="18"/>
                    </a:lnTo>
                    <a:lnTo>
                      <a:pt x="58" y="14"/>
                    </a:lnTo>
                    <a:lnTo>
                      <a:pt x="62" y="10"/>
                    </a:lnTo>
                    <a:lnTo>
                      <a:pt x="64" y="6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2" y="2"/>
                    </a:lnTo>
                    <a:lnTo>
                      <a:pt x="54" y="2"/>
                    </a:lnTo>
                    <a:lnTo>
                      <a:pt x="44" y="0"/>
                    </a:lnTo>
                    <a:lnTo>
                      <a:pt x="34" y="4"/>
                    </a:lnTo>
                    <a:lnTo>
                      <a:pt x="26" y="1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4" name="Freeform 7"/>
              <p:cNvSpPr>
                <a:spLocks/>
              </p:cNvSpPr>
              <p:nvPr/>
            </p:nvSpPr>
            <p:spPr bwMode="gray">
              <a:xfrm>
                <a:off x="1051" y="1494"/>
                <a:ext cx="110" cy="220"/>
              </a:xfrm>
              <a:custGeom>
                <a:avLst/>
                <a:gdLst/>
                <a:ahLst/>
                <a:cxnLst>
                  <a:cxn ang="0">
                    <a:pos x="44" y="20"/>
                  </a:cxn>
                  <a:cxn ang="0">
                    <a:pos x="40" y="20"/>
                  </a:cxn>
                  <a:cxn ang="0">
                    <a:pos x="36" y="20"/>
                  </a:cxn>
                  <a:cxn ang="0">
                    <a:pos x="34" y="26"/>
                  </a:cxn>
                  <a:cxn ang="0">
                    <a:pos x="32" y="32"/>
                  </a:cxn>
                  <a:cxn ang="0">
                    <a:pos x="28" y="34"/>
                  </a:cxn>
                  <a:cxn ang="0">
                    <a:pos x="24" y="34"/>
                  </a:cxn>
                  <a:cxn ang="0">
                    <a:pos x="24" y="34"/>
                  </a:cxn>
                  <a:cxn ang="0">
                    <a:pos x="20" y="26"/>
                  </a:cxn>
                  <a:cxn ang="0">
                    <a:pos x="12" y="18"/>
                  </a:cxn>
                  <a:cxn ang="0">
                    <a:pos x="2" y="16"/>
                  </a:cxn>
                  <a:cxn ang="0">
                    <a:pos x="0" y="60"/>
                  </a:cxn>
                  <a:cxn ang="0">
                    <a:pos x="4" y="72"/>
                  </a:cxn>
                  <a:cxn ang="0">
                    <a:pos x="14" y="94"/>
                  </a:cxn>
                  <a:cxn ang="0">
                    <a:pos x="42" y="106"/>
                  </a:cxn>
                  <a:cxn ang="0">
                    <a:pos x="58" y="94"/>
                  </a:cxn>
                  <a:cxn ang="0">
                    <a:pos x="60" y="96"/>
                  </a:cxn>
                  <a:cxn ang="0">
                    <a:pos x="66" y="100"/>
                  </a:cxn>
                  <a:cxn ang="0">
                    <a:pos x="68" y="106"/>
                  </a:cxn>
                  <a:cxn ang="0">
                    <a:pos x="62" y="114"/>
                  </a:cxn>
                  <a:cxn ang="0">
                    <a:pos x="46" y="126"/>
                  </a:cxn>
                  <a:cxn ang="0">
                    <a:pos x="38" y="130"/>
                  </a:cxn>
                  <a:cxn ang="0">
                    <a:pos x="36" y="144"/>
                  </a:cxn>
                  <a:cxn ang="0">
                    <a:pos x="36" y="166"/>
                  </a:cxn>
                  <a:cxn ang="0">
                    <a:pos x="38" y="170"/>
                  </a:cxn>
                  <a:cxn ang="0">
                    <a:pos x="42" y="182"/>
                  </a:cxn>
                  <a:cxn ang="0">
                    <a:pos x="48" y="192"/>
                  </a:cxn>
                  <a:cxn ang="0">
                    <a:pos x="56" y="202"/>
                  </a:cxn>
                  <a:cxn ang="0">
                    <a:pos x="62" y="212"/>
                  </a:cxn>
                  <a:cxn ang="0">
                    <a:pos x="66" y="220"/>
                  </a:cxn>
                  <a:cxn ang="0">
                    <a:pos x="74" y="212"/>
                  </a:cxn>
                  <a:cxn ang="0">
                    <a:pos x="90" y="154"/>
                  </a:cxn>
                  <a:cxn ang="0">
                    <a:pos x="104" y="98"/>
                  </a:cxn>
                  <a:cxn ang="0">
                    <a:pos x="108" y="88"/>
                  </a:cxn>
                  <a:cxn ang="0">
                    <a:pos x="108" y="66"/>
                  </a:cxn>
                  <a:cxn ang="0">
                    <a:pos x="102" y="22"/>
                  </a:cxn>
                  <a:cxn ang="0">
                    <a:pos x="70" y="2"/>
                  </a:cxn>
                  <a:cxn ang="0">
                    <a:pos x="64" y="4"/>
                  </a:cxn>
                  <a:cxn ang="0">
                    <a:pos x="58" y="8"/>
                  </a:cxn>
                  <a:cxn ang="0">
                    <a:pos x="58" y="14"/>
                  </a:cxn>
                  <a:cxn ang="0">
                    <a:pos x="56" y="24"/>
                  </a:cxn>
                  <a:cxn ang="0">
                    <a:pos x="54" y="30"/>
                  </a:cxn>
                  <a:cxn ang="0">
                    <a:pos x="44" y="22"/>
                  </a:cxn>
                </a:cxnLst>
                <a:rect l="0" t="0" r="r" b="b"/>
                <a:pathLst>
                  <a:path w="110" h="220">
                    <a:moveTo>
                      <a:pt x="44" y="22"/>
                    </a:moveTo>
                    <a:lnTo>
                      <a:pt x="44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6" y="20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4" y="28"/>
                    </a:lnTo>
                    <a:lnTo>
                      <a:pt x="32" y="32"/>
                    </a:lnTo>
                    <a:lnTo>
                      <a:pt x="32" y="34"/>
                    </a:lnTo>
                    <a:lnTo>
                      <a:pt x="28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2" y="30"/>
                    </a:lnTo>
                    <a:lnTo>
                      <a:pt x="20" y="26"/>
                    </a:lnTo>
                    <a:lnTo>
                      <a:pt x="16" y="22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2" y="16"/>
                    </a:lnTo>
                    <a:lnTo>
                      <a:pt x="0" y="3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4" y="72"/>
                    </a:lnTo>
                    <a:lnTo>
                      <a:pt x="8" y="84"/>
                    </a:lnTo>
                    <a:lnTo>
                      <a:pt x="14" y="94"/>
                    </a:lnTo>
                    <a:lnTo>
                      <a:pt x="28" y="114"/>
                    </a:lnTo>
                    <a:lnTo>
                      <a:pt x="42" y="106"/>
                    </a:lnTo>
                    <a:lnTo>
                      <a:pt x="44" y="94"/>
                    </a:lnTo>
                    <a:lnTo>
                      <a:pt x="58" y="94"/>
                    </a:lnTo>
                    <a:lnTo>
                      <a:pt x="58" y="96"/>
                    </a:lnTo>
                    <a:lnTo>
                      <a:pt x="60" y="96"/>
                    </a:lnTo>
                    <a:lnTo>
                      <a:pt x="64" y="98"/>
                    </a:lnTo>
                    <a:lnTo>
                      <a:pt x="66" y="100"/>
                    </a:lnTo>
                    <a:lnTo>
                      <a:pt x="68" y="104"/>
                    </a:lnTo>
                    <a:lnTo>
                      <a:pt x="68" y="106"/>
                    </a:lnTo>
                    <a:lnTo>
                      <a:pt x="66" y="110"/>
                    </a:lnTo>
                    <a:lnTo>
                      <a:pt x="62" y="114"/>
                    </a:lnTo>
                    <a:lnTo>
                      <a:pt x="54" y="122"/>
                    </a:lnTo>
                    <a:lnTo>
                      <a:pt x="46" y="126"/>
                    </a:lnTo>
                    <a:lnTo>
                      <a:pt x="40" y="128"/>
                    </a:lnTo>
                    <a:lnTo>
                      <a:pt x="38" y="130"/>
                    </a:lnTo>
                    <a:lnTo>
                      <a:pt x="36" y="132"/>
                    </a:lnTo>
                    <a:lnTo>
                      <a:pt x="36" y="144"/>
                    </a:lnTo>
                    <a:lnTo>
                      <a:pt x="46" y="152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8" y="170"/>
                    </a:lnTo>
                    <a:lnTo>
                      <a:pt x="40" y="176"/>
                    </a:lnTo>
                    <a:lnTo>
                      <a:pt x="42" y="182"/>
                    </a:lnTo>
                    <a:lnTo>
                      <a:pt x="44" y="188"/>
                    </a:lnTo>
                    <a:lnTo>
                      <a:pt x="48" y="192"/>
                    </a:lnTo>
                    <a:lnTo>
                      <a:pt x="52" y="196"/>
                    </a:lnTo>
                    <a:lnTo>
                      <a:pt x="56" y="202"/>
                    </a:lnTo>
                    <a:lnTo>
                      <a:pt x="58" y="208"/>
                    </a:lnTo>
                    <a:lnTo>
                      <a:pt x="62" y="212"/>
                    </a:lnTo>
                    <a:lnTo>
                      <a:pt x="64" y="216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74" y="212"/>
                    </a:lnTo>
                    <a:lnTo>
                      <a:pt x="84" y="172"/>
                    </a:lnTo>
                    <a:lnTo>
                      <a:pt x="90" y="154"/>
                    </a:lnTo>
                    <a:lnTo>
                      <a:pt x="94" y="132"/>
                    </a:lnTo>
                    <a:lnTo>
                      <a:pt x="104" y="98"/>
                    </a:lnTo>
                    <a:lnTo>
                      <a:pt x="106" y="96"/>
                    </a:lnTo>
                    <a:lnTo>
                      <a:pt x="108" y="88"/>
                    </a:lnTo>
                    <a:lnTo>
                      <a:pt x="110" y="76"/>
                    </a:lnTo>
                    <a:lnTo>
                      <a:pt x="108" y="66"/>
                    </a:lnTo>
                    <a:lnTo>
                      <a:pt x="98" y="46"/>
                    </a:lnTo>
                    <a:lnTo>
                      <a:pt x="102" y="22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8" y="8"/>
                    </a:lnTo>
                    <a:lnTo>
                      <a:pt x="58" y="10"/>
                    </a:lnTo>
                    <a:lnTo>
                      <a:pt x="58" y="14"/>
                    </a:lnTo>
                    <a:lnTo>
                      <a:pt x="58" y="18"/>
                    </a:lnTo>
                    <a:lnTo>
                      <a:pt x="56" y="24"/>
                    </a:lnTo>
                    <a:lnTo>
                      <a:pt x="56" y="26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44" y="2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5" name="Freeform 8"/>
              <p:cNvSpPr>
                <a:spLocks/>
              </p:cNvSpPr>
              <p:nvPr/>
            </p:nvSpPr>
            <p:spPr bwMode="gray">
              <a:xfrm>
                <a:off x="1139" y="1454"/>
                <a:ext cx="122" cy="9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4" y="2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" y="36"/>
                  </a:cxn>
                  <a:cxn ang="0">
                    <a:pos x="4" y="40"/>
                  </a:cxn>
                  <a:cxn ang="0">
                    <a:pos x="6" y="46"/>
                  </a:cxn>
                  <a:cxn ang="0">
                    <a:pos x="10" y="50"/>
                  </a:cxn>
                  <a:cxn ang="0">
                    <a:pos x="12" y="52"/>
                  </a:cxn>
                  <a:cxn ang="0">
                    <a:pos x="14" y="54"/>
                  </a:cxn>
                  <a:cxn ang="0">
                    <a:pos x="18" y="54"/>
                  </a:cxn>
                  <a:cxn ang="0">
                    <a:pos x="22" y="56"/>
                  </a:cxn>
                  <a:cxn ang="0">
                    <a:pos x="26" y="56"/>
                  </a:cxn>
                  <a:cxn ang="0">
                    <a:pos x="28" y="56"/>
                  </a:cxn>
                  <a:cxn ang="0">
                    <a:pos x="30" y="58"/>
                  </a:cxn>
                  <a:cxn ang="0">
                    <a:pos x="32" y="60"/>
                  </a:cxn>
                  <a:cxn ang="0">
                    <a:pos x="30" y="62"/>
                  </a:cxn>
                  <a:cxn ang="0">
                    <a:pos x="28" y="66"/>
                  </a:cxn>
                  <a:cxn ang="0">
                    <a:pos x="24" y="70"/>
                  </a:cxn>
                  <a:cxn ang="0">
                    <a:pos x="24" y="74"/>
                  </a:cxn>
                  <a:cxn ang="0">
                    <a:pos x="26" y="80"/>
                  </a:cxn>
                  <a:cxn ang="0">
                    <a:pos x="28" y="82"/>
                  </a:cxn>
                  <a:cxn ang="0">
                    <a:pos x="32" y="86"/>
                  </a:cxn>
                  <a:cxn ang="0">
                    <a:pos x="36" y="88"/>
                  </a:cxn>
                  <a:cxn ang="0">
                    <a:pos x="40" y="88"/>
                  </a:cxn>
                  <a:cxn ang="0">
                    <a:pos x="50" y="88"/>
                  </a:cxn>
                  <a:cxn ang="0">
                    <a:pos x="64" y="88"/>
                  </a:cxn>
                  <a:cxn ang="0">
                    <a:pos x="80" y="94"/>
                  </a:cxn>
                  <a:cxn ang="0">
                    <a:pos x="122" y="42"/>
                  </a:cxn>
                  <a:cxn ang="0">
                    <a:pos x="114" y="24"/>
                  </a:cxn>
                  <a:cxn ang="0">
                    <a:pos x="92" y="20"/>
                  </a:cxn>
                  <a:cxn ang="0">
                    <a:pos x="56" y="0"/>
                  </a:cxn>
                  <a:cxn ang="0">
                    <a:pos x="54" y="12"/>
                  </a:cxn>
                  <a:cxn ang="0">
                    <a:pos x="40" y="10"/>
                  </a:cxn>
                  <a:cxn ang="0">
                    <a:pos x="22" y="0"/>
                  </a:cxn>
                </a:cxnLst>
                <a:rect l="0" t="0" r="r" b="b"/>
                <a:pathLst>
                  <a:path w="122" h="94">
                    <a:moveTo>
                      <a:pt x="22" y="0"/>
                    </a:moveTo>
                    <a:lnTo>
                      <a:pt x="14" y="2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6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8" y="54"/>
                    </a:lnTo>
                    <a:lnTo>
                      <a:pt x="22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0" y="58"/>
                    </a:lnTo>
                    <a:lnTo>
                      <a:pt x="32" y="60"/>
                    </a:lnTo>
                    <a:lnTo>
                      <a:pt x="30" y="62"/>
                    </a:lnTo>
                    <a:lnTo>
                      <a:pt x="28" y="66"/>
                    </a:lnTo>
                    <a:lnTo>
                      <a:pt x="24" y="70"/>
                    </a:lnTo>
                    <a:lnTo>
                      <a:pt x="24" y="74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32" y="86"/>
                    </a:lnTo>
                    <a:lnTo>
                      <a:pt x="36" y="88"/>
                    </a:lnTo>
                    <a:lnTo>
                      <a:pt x="40" y="88"/>
                    </a:lnTo>
                    <a:lnTo>
                      <a:pt x="50" y="88"/>
                    </a:lnTo>
                    <a:lnTo>
                      <a:pt x="64" y="88"/>
                    </a:lnTo>
                    <a:lnTo>
                      <a:pt x="80" y="94"/>
                    </a:lnTo>
                    <a:lnTo>
                      <a:pt x="122" y="42"/>
                    </a:lnTo>
                    <a:lnTo>
                      <a:pt x="114" y="24"/>
                    </a:lnTo>
                    <a:lnTo>
                      <a:pt x="92" y="20"/>
                    </a:lnTo>
                    <a:lnTo>
                      <a:pt x="56" y="0"/>
                    </a:lnTo>
                    <a:lnTo>
                      <a:pt x="54" y="12"/>
                    </a:lnTo>
                    <a:lnTo>
                      <a:pt x="40" y="10"/>
                    </a:lnTo>
                    <a:lnTo>
                      <a:pt x="22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6" name="Freeform 9"/>
              <p:cNvSpPr>
                <a:spLocks/>
              </p:cNvSpPr>
              <p:nvPr/>
            </p:nvSpPr>
            <p:spPr bwMode="gray">
              <a:xfrm>
                <a:off x="1167" y="1618"/>
                <a:ext cx="46" cy="46"/>
              </a:xfrm>
              <a:custGeom>
                <a:avLst/>
                <a:gdLst/>
                <a:ahLst/>
                <a:cxnLst>
                  <a:cxn ang="0">
                    <a:pos x="28" y="8"/>
                  </a:cxn>
                  <a:cxn ang="0">
                    <a:pos x="28" y="6"/>
                  </a:cxn>
                  <a:cxn ang="0">
                    <a:pos x="26" y="4"/>
                  </a:cxn>
                  <a:cxn ang="0">
                    <a:pos x="22" y="2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0" y="20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8" y="30"/>
                  </a:cxn>
                  <a:cxn ang="0">
                    <a:pos x="12" y="34"/>
                  </a:cxn>
                  <a:cxn ang="0">
                    <a:pos x="16" y="36"/>
                  </a:cxn>
                  <a:cxn ang="0">
                    <a:pos x="20" y="40"/>
                  </a:cxn>
                  <a:cxn ang="0">
                    <a:pos x="24" y="42"/>
                  </a:cxn>
                  <a:cxn ang="0">
                    <a:pos x="28" y="44"/>
                  </a:cxn>
                  <a:cxn ang="0">
                    <a:pos x="28" y="46"/>
                  </a:cxn>
                  <a:cxn ang="0">
                    <a:pos x="28" y="44"/>
                  </a:cxn>
                  <a:cxn ang="0">
                    <a:pos x="32" y="44"/>
                  </a:cxn>
                  <a:cxn ang="0">
                    <a:pos x="36" y="40"/>
                  </a:cxn>
                  <a:cxn ang="0">
                    <a:pos x="40" y="38"/>
                  </a:cxn>
                  <a:cxn ang="0">
                    <a:pos x="42" y="34"/>
                  </a:cxn>
                  <a:cxn ang="0">
                    <a:pos x="46" y="32"/>
                  </a:cxn>
                  <a:cxn ang="0">
                    <a:pos x="46" y="28"/>
                  </a:cxn>
                  <a:cxn ang="0">
                    <a:pos x="46" y="24"/>
                  </a:cxn>
                  <a:cxn ang="0">
                    <a:pos x="42" y="20"/>
                  </a:cxn>
                  <a:cxn ang="0">
                    <a:pos x="38" y="16"/>
                  </a:cxn>
                  <a:cxn ang="0">
                    <a:pos x="34" y="12"/>
                  </a:cxn>
                  <a:cxn ang="0">
                    <a:pos x="32" y="10"/>
                  </a:cxn>
                  <a:cxn ang="0">
                    <a:pos x="28" y="8"/>
                  </a:cxn>
                  <a:cxn ang="0">
                    <a:pos x="28" y="8"/>
                  </a:cxn>
                </a:cxnLst>
                <a:rect l="0" t="0" r="r" b="b"/>
                <a:pathLst>
                  <a:path w="46" h="46">
                    <a:moveTo>
                      <a:pt x="28" y="8"/>
                    </a:moveTo>
                    <a:lnTo>
                      <a:pt x="28" y="6"/>
                    </a:lnTo>
                    <a:lnTo>
                      <a:pt x="26" y="4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8" y="30"/>
                    </a:lnTo>
                    <a:lnTo>
                      <a:pt x="12" y="34"/>
                    </a:lnTo>
                    <a:lnTo>
                      <a:pt x="16" y="36"/>
                    </a:lnTo>
                    <a:lnTo>
                      <a:pt x="20" y="40"/>
                    </a:lnTo>
                    <a:lnTo>
                      <a:pt x="24" y="42"/>
                    </a:lnTo>
                    <a:lnTo>
                      <a:pt x="28" y="44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32" y="44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42" y="34"/>
                    </a:lnTo>
                    <a:lnTo>
                      <a:pt x="46" y="32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2" y="20"/>
                    </a:lnTo>
                    <a:lnTo>
                      <a:pt x="38" y="16"/>
                    </a:lnTo>
                    <a:lnTo>
                      <a:pt x="34" y="12"/>
                    </a:lnTo>
                    <a:lnTo>
                      <a:pt x="32" y="10"/>
                    </a:lnTo>
                    <a:lnTo>
                      <a:pt x="28" y="8"/>
                    </a:lnTo>
                    <a:lnTo>
                      <a:pt x="28" y="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7" name="Freeform 10"/>
              <p:cNvSpPr>
                <a:spLocks/>
              </p:cNvSpPr>
              <p:nvPr/>
            </p:nvSpPr>
            <p:spPr bwMode="gray">
              <a:xfrm>
                <a:off x="2641" y="2278"/>
                <a:ext cx="32" cy="164"/>
              </a:xfrm>
              <a:custGeom>
                <a:avLst/>
                <a:gdLst/>
                <a:ahLst/>
                <a:cxnLst>
                  <a:cxn ang="0">
                    <a:pos x="26" y="8"/>
                  </a:cxn>
                  <a:cxn ang="0">
                    <a:pos x="26" y="6"/>
                  </a:cxn>
                  <a:cxn ang="0">
                    <a:pos x="24" y="6"/>
                  </a:cxn>
                  <a:cxn ang="0">
                    <a:pos x="22" y="2"/>
                  </a:cxn>
                  <a:cxn ang="0">
                    <a:pos x="20" y="2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10" y="14"/>
                  </a:cxn>
                  <a:cxn ang="0">
                    <a:pos x="8" y="18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2" y="42"/>
                  </a:cxn>
                  <a:cxn ang="0">
                    <a:pos x="2" y="44"/>
                  </a:cxn>
                  <a:cxn ang="0">
                    <a:pos x="2" y="46"/>
                  </a:cxn>
                  <a:cxn ang="0">
                    <a:pos x="4" y="52"/>
                  </a:cxn>
                  <a:cxn ang="0">
                    <a:pos x="4" y="56"/>
                  </a:cxn>
                  <a:cxn ang="0">
                    <a:pos x="6" y="60"/>
                  </a:cxn>
                  <a:cxn ang="0">
                    <a:pos x="6" y="66"/>
                  </a:cxn>
                  <a:cxn ang="0">
                    <a:pos x="8" y="82"/>
                  </a:cxn>
                  <a:cxn ang="0">
                    <a:pos x="6" y="100"/>
                  </a:cxn>
                  <a:cxn ang="0">
                    <a:pos x="6" y="118"/>
                  </a:cxn>
                  <a:cxn ang="0">
                    <a:pos x="6" y="132"/>
                  </a:cxn>
                  <a:cxn ang="0">
                    <a:pos x="6" y="140"/>
                  </a:cxn>
                  <a:cxn ang="0">
                    <a:pos x="6" y="142"/>
                  </a:cxn>
                  <a:cxn ang="0">
                    <a:pos x="4" y="146"/>
                  </a:cxn>
                  <a:cxn ang="0">
                    <a:pos x="2" y="150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8" y="164"/>
                  </a:cxn>
                  <a:cxn ang="0">
                    <a:pos x="12" y="152"/>
                  </a:cxn>
                  <a:cxn ang="0">
                    <a:pos x="22" y="162"/>
                  </a:cxn>
                  <a:cxn ang="0">
                    <a:pos x="22" y="160"/>
                  </a:cxn>
                  <a:cxn ang="0">
                    <a:pos x="22" y="158"/>
                  </a:cxn>
                  <a:cxn ang="0">
                    <a:pos x="22" y="152"/>
                  </a:cxn>
                  <a:cxn ang="0">
                    <a:pos x="22" y="146"/>
                  </a:cxn>
                  <a:cxn ang="0">
                    <a:pos x="20" y="140"/>
                  </a:cxn>
                  <a:cxn ang="0">
                    <a:pos x="16" y="130"/>
                  </a:cxn>
                  <a:cxn ang="0">
                    <a:pos x="16" y="118"/>
                  </a:cxn>
                  <a:cxn ang="0">
                    <a:pos x="24" y="106"/>
                  </a:cxn>
                  <a:cxn ang="0">
                    <a:pos x="28" y="102"/>
                  </a:cxn>
                  <a:cxn ang="0">
                    <a:pos x="32" y="96"/>
                  </a:cxn>
                  <a:cxn ang="0">
                    <a:pos x="32" y="92"/>
                  </a:cxn>
                  <a:cxn ang="0">
                    <a:pos x="32" y="88"/>
                  </a:cxn>
                  <a:cxn ang="0">
                    <a:pos x="30" y="84"/>
                  </a:cxn>
                  <a:cxn ang="0">
                    <a:pos x="30" y="80"/>
                  </a:cxn>
                  <a:cxn ang="0">
                    <a:pos x="30" y="74"/>
                  </a:cxn>
                  <a:cxn ang="0">
                    <a:pos x="28" y="62"/>
                  </a:cxn>
                  <a:cxn ang="0">
                    <a:pos x="26" y="50"/>
                  </a:cxn>
                  <a:cxn ang="0">
                    <a:pos x="24" y="40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22" y="32"/>
                  </a:cxn>
                  <a:cxn ang="0">
                    <a:pos x="22" y="28"/>
                  </a:cxn>
                  <a:cxn ang="0">
                    <a:pos x="22" y="22"/>
                  </a:cxn>
                  <a:cxn ang="0">
                    <a:pos x="22" y="16"/>
                  </a:cxn>
                  <a:cxn ang="0">
                    <a:pos x="24" y="12"/>
                  </a:cxn>
                  <a:cxn ang="0">
                    <a:pos x="26" y="8"/>
                  </a:cxn>
                </a:cxnLst>
                <a:rect l="0" t="0" r="r" b="b"/>
                <a:pathLst>
                  <a:path w="32" h="164">
                    <a:moveTo>
                      <a:pt x="26" y="8"/>
                    </a:moveTo>
                    <a:lnTo>
                      <a:pt x="26" y="6"/>
                    </a:lnTo>
                    <a:lnTo>
                      <a:pt x="24" y="6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0" y="14"/>
                    </a:lnTo>
                    <a:lnTo>
                      <a:pt x="8" y="18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4" y="52"/>
                    </a:lnTo>
                    <a:lnTo>
                      <a:pt x="4" y="56"/>
                    </a:lnTo>
                    <a:lnTo>
                      <a:pt x="6" y="60"/>
                    </a:lnTo>
                    <a:lnTo>
                      <a:pt x="6" y="66"/>
                    </a:lnTo>
                    <a:lnTo>
                      <a:pt x="8" y="82"/>
                    </a:lnTo>
                    <a:lnTo>
                      <a:pt x="6" y="100"/>
                    </a:lnTo>
                    <a:lnTo>
                      <a:pt x="6" y="118"/>
                    </a:lnTo>
                    <a:lnTo>
                      <a:pt x="6" y="132"/>
                    </a:lnTo>
                    <a:lnTo>
                      <a:pt x="6" y="140"/>
                    </a:lnTo>
                    <a:lnTo>
                      <a:pt x="6" y="142"/>
                    </a:lnTo>
                    <a:lnTo>
                      <a:pt x="4" y="146"/>
                    </a:lnTo>
                    <a:lnTo>
                      <a:pt x="2" y="150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8" y="164"/>
                    </a:lnTo>
                    <a:lnTo>
                      <a:pt x="12" y="152"/>
                    </a:lnTo>
                    <a:lnTo>
                      <a:pt x="22" y="162"/>
                    </a:lnTo>
                    <a:lnTo>
                      <a:pt x="22" y="160"/>
                    </a:lnTo>
                    <a:lnTo>
                      <a:pt x="22" y="158"/>
                    </a:lnTo>
                    <a:lnTo>
                      <a:pt x="22" y="152"/>
                    </a:lnTo>
                    <a:lnTo>
                      <a:pt x="22" y="146"/>
                    </a:lnTo>
                    <a:lnTo>
                      <a:pt x="20" y="140"/>
                    </a:lnTo>
                    <a:lnTo>
                      <a:pt x="16" y="130"/>
                    </a:lnTo>
                    <a:lnTo>
                      <a:pt x="16" y="118"/>
                    </a:lnTo>
                    <a:lnTo>
                      <a:pt x="24" y="106"/>
                    </a:lnTo>
                    <a:lnTo>
                      <a:pt x="28" y="102"/>
                    </a:lnTo>
                    <a:lnTo>
                      <a:pt x="32" y="96"/>
                    </a:lnTo>
                    <a:lnTo>
                      <a:pt x="32" y="92"/>
                    </a:lnTo>
                    <a:lnTo>
                      <a:pt x="32" y="88"/>
                    </a:lnTo>
                    <a:lnTo>
                      <a:pt x="30" y="84"/>
                    </a:lnTo>
                    <a:lnTo>
                      <a:pt x="30" y="80"/>
                    </a:lnTo>
                    <a:lnTo>
                      <a:pt x="30" y="74"/>
                    </a:lnTo>
                    <a:lnTo>
                      <a:pt x="28" y="62"/>
                    </a:lnTo>
                    <a:lnTo>
                      <a:pt x="26" y="50"/>
                    </a:lnTo>
                    <a:lnTo>
                      <a:pt x="24" y="4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22" y="22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6" y="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8" name="Freeform 11"/>
              <p:cNvSpPr>
                <a:spLocks/>
              </p:cNvSpPr>
              <p:nvPr/>
            </p:nvSpPr>
            <p:spPr bwMode="gray">
              <a:xfrm>
                <a:off x="1121" y="1472"/>
                <a:ext cx="2132" cy="1160"/>
              </a:xfrm>
              <a:custGeom>
                <a:avLst/>
                <a:gdLst/>
                <a:ahLst/>
                <a:cxnLst>
                  <a:cxn ang="0">
                    <a:pos x="1494" y="916"/>
                  </a:cxn>
                  <a:cxn ang="0">
                    <a:pos x="1558" y="688"/>
                  </a:cxn>
                  <a:cxn ang="0">
                    <a:pos x="1762" y="626"/>
                  </a:cxn>
                  <a:cxn ang="0">
                    <a:pos x="1698" y="776"/>
                  </a:cxn>
                  <a:cxn ang="0">
                    <a:pos x="1790" y="726"/>
                  </a:cxn>
                  <a:cxn ang="0">
                    <a:pos x="1876" y="654"/>
                  </a:cxn>
                  <a:cxn ang="0">
                    <a:pos x="1998" y="586"/>
                  </a:cxn>
                  <a:cxn ang="0">
                    <a:pos x="2084" y="548"/>
                  </a:cxn>
                  <a:cxn ang="0">
                    <a:pos x="2074" y="480"/>
                  </a:cxn>
                  <a:cxn ang="0">
                    <a:pos x="1880" y="370"/>
                  </a:cxn>
                  <a:cxn ang="0">
                    <a:pos x="1640" y="308"/>
                  </a:cxn>
                  <a:cxn ang="0">
                    <a:pos x="1578" y="268"/>
                  </a:cxn>
                  <a:cxn ang="0">
                    <a:pos x="1412" y="308"/>
                  </a:cxn>
                  <a:cxn ang="0">
                    <a:pos x="1338" y="230"/>
                  </a:cxn>
                  <a:cxn ang="0">
                    <a:pos x="1160" y="170"/>
                  </a:cxn>
                  <a:cxn ang="0">
                    <a:pos x="1134" y="160"/>
                  </a:cxn>
                  <a:cxn ang="0">
                    <a:pos x="1086" y="8"/>
                  </a:cxn>
                  <a:cxn ang="0">
                    <a:pos x="1020" y="108"/>
                  </a:cxn>
                  <a:cxn ang="0">
                    <a:pos x="906" y="98"/>
                  </a:cxn>
                  <a:cxn ang="0">
                    <a:pos x="764" y="244"/>
                  </a:cxn>
                  <a:cxn ang="0">
                    <a:pos x="812" y="382"/>
                  </a:cxn>
                  <a:cxn ang="0">
                    <a:pos x="778" y="298"/>
                  </a:cxn>
                  <a:cxn ang="0">
                    <a:pos x="706" y="244"/>
                  </a:cxn>
                  <a:cxn ang="0">
                    <a:pos x="670" y="318"/>
                  </a:cxn>
                  <a:cxn ang="0">
                    <a:pos x="726" y="416"/>
                  </a:cxn>
                  <a:cxn ang="0">
                    <a:pos x="756" y="470"/>
                  </a:cxn>
                  <a:cxn ang="0">
                    <a:pos x="712" y="492"/>
                  </a:cxn>
                  <a:cxn ang="0">
                    <a:pos x="676" y="424"/>
                  </a:cxn>
                  <a:cxn ang="0">
                    <a:pos x="648" y="466"/>
                  </a:cxn>
                  <a:cxn ang="0">
                    <a:pos x="656" y="368"/>
                  </a:cxn>
                  <a:cxn ang="0">
                    <a:pos x="610" y="280"/>
                  </a:cxn>
                  <a:cxn ang="0">
                    <a:pos x="552" y="374"/>
                  </a:cxn>
                  <a:cxn ang="0">
                    <a:pos x="390" y="422"/>
                  </a:cxn>
                  <a:cxn ang="0">
                    <a:pos x="328" y="410"/>
                  </a:cxn>
                  <a:cxn ang="0">
                    <a:pos x="302" y="490"/>
                  </a:cxn>
                  <a:cxn ang="0">
                    <a:pos x="208" y="560"/>
                  </a:cxn>
                  <a:cxn ang="0">
                    <a:pos x="258" y="480"/>
                  </a:cxn>
                  <a:cxn ang="0">
                    <a:pos x="162" y="368"/>
                  </a:cxn>
                  <a:cxn ang="0">
                    <a:pos x="134" y="606"/>
                  </a:cxn>
                  <a:cxn ang="0">
                    <a:pos x="54" y="674"/>
                  </a:cxn>
                  <a:cxn ang="0">
                    <a:pos x="28" y="730"/>
                  </a:cxn>
                  <a:cxn ang="0">
                    <a:pos x="42" y="810"/>
                  </a:cxn>
                  <a:cxn ang="0">
                    <a:pos x="38" y="892"/>
                  </a:cxn>
                  <a:cxn ang="0">
                    <a:pos x="60" y="918"/>
                  </a:cxn>
                  <a:cxn ang="0">
                    <a:pos x="114" y="970"/>
                  </a:cxn>
                  <a:cxn ang="0">
                    <a:pos x="174" y="998"/>
                  </a:cxn>
                  <a:cxn ang="0">
                    <a:pos x="212" y="974"/>
                  </a:cxn>
                  <a:cxn ang="0">
                    <a:pos x="236" y="1020"/>
                  </a:cxn>
                  <a:cxn ang="0">
                    <a:pos x="316" y="1092"/>
                  </a:cxn>
                  <a:cxn ang="0">
                    <a:pos x="348" y="1034"/>
                  </a:cxn>
                  <a:cxn ang="0">
                    <a:pos x="390" y="992"/>
                  </a:cxn>
                  <a:cxn ang="0">
                    <a:pos x="410" y="1058"/>
                  </a:cxn>
                  <a:cxn ang="0">
                    <a:pos x="452" y="1122"/>
                  </a:cxn>
                  <a:cxn ang="0">
                    <a:pos x="560" y="1128"/>
                  </a:cxn>
                  <a:cxn ang="0">
                    <a:pos x="660" y="1104"/>
                  </a:cxn>
                  <a:cxn ang="0">
                    <a:pos x="732" y="1050"/>
                  </a:cxn>
                  <a:cxn ang="0">
                    <a:pos x="752" y="994"/>
                  </a:cxn>
                  <a:cxn ang="0">
                    <a:pos x="834" y="912"/>
                  </a:cxn>
                  <a:cxn ang="0">
                    <a:pos x="964" y="912"/>
                  </a:cxn>
                  <a:cxn ang="0">
                    <a:pos x="1168" y="880"/>
                  </a:cxn>
                  <a:cxn ang="0">
                    <a:pos x="1354" y="904"/>
                  </a:cxn>
                  <a:cxn ang="0">
                    <a:pos x="1432" y="908"/>
                  </a:cxn>
                </a:cxnLst>
                <a:rect l="0" t="0" r="r" b="b"/>
                <a:pathLst>
                  <a:path w="2132" h="1160">
                    <a:moveTo>
                      <a:pt x="1396" y="998"/>
                    </a:moveTo>
                    <a:lnTo>
                      <a:pt x="1398" y="994"/>
                    </a:lnTo>
                    <a:lnTo>
                      <a:pt x="1398" y="994"/>
                    </a:lnTo>
                    <a:lnTo>
                      <a:pt x="1398" y="994"/>
                    </a:lnTo>
                    <a:lnTo>
                      <a:pt x="1398" y="996"/>
                    </a:lnTo>
                    <a:lnTo>
                      <a:pt x="1396" y="1000"/>
                    </a:lnTo>
                    <a:lnTo>
                      <a:pt x="1396" y="1002"/>
                    </a:lnTo>
                    <a:lnTo>
                      <a:pt x="1394" y="1006"/>
                    </a:lnTo>
                    <a:lnTo>
                      <a:pt x="1394" y="1010"/>
                    </a:lnTo>
                    <a:lnTo>
                      <a:pt x="1394" y="1012"/>
                    </a:lnTo>
                    <a:lnTo>
                      <a:pt x="1392" y="1012"/>
                    </a:lnTo>
                    <a:lnTo>
                      <a:pt x="1394" y="1018"/>
                    </a:lnTo>
                    <a:lnTo>
                      <a:pt x="1398" y="1024"/>
                    </a:lnTo>
                    <a:lnTo>
                      <a:pt x="1402" y="1028"/>
                    </a:lnTo>
                    <a:lnTo>
                      <a:pt x="1406" y="1030"/>
                    </a:lnTo>
                    <a:lnTo>
                      <a:pt x="1410" y="1032"/>
                    </a:lnTo>
                    <a:lnTo>
                      <a:pt x="1412" y="1034"/>
                    </a:lnTo>
                    <a:lnTo>
                      <a:pt x="1414" y="1034"/>
                    </a:lnTo>
                    <a:lnTo>
                      <a:pt x="1424" y="1026"/>
                    </a:lnTo>
                    <a:lnTo>
                      <a:pt x="1436" y="1010"/>
                    </a:lnTo>
                    <a:lnTo>
                      <a:pt x="1450" y="992"/>
                    </a:lnTo>
                    <a:lnTo>
                      <a:pt x="1464" y="970"/>
                    </a:lnTo>
                    <a:lnTo>
                      <a:pt x="1476" y="950"/>
                    </a:lnTo>
                    <a:lnTo>
                      <a:pt x="1486" y="932"/>
                    </a:lnTo>
                    <a:lnTo>
                      <a:pt x="1492" y="920"/>
                    </a:lnTo>
                    <a:lnTo>
                      <a:pt x="1494" y="916"/>
                    </a:lnTo>
                    <a:lnTo>
                      <a:pt x="1496" y="898"/>
                    </a:lnTo>
                    <a:lnTo>
                      <a:pt x="1502" y="884"/>
                    </a:lnTo>
                    <a:lnTo>
                      <a:pt x="1506" y="876"/>
                    </a:lnTo>
                    <a:lnTo>
                      <a:pt x="1510" y="872"/>
                    </a:lnTo>
                    <a:lnTo>
                      <a:pt x="1512" y="846"/>
                    </a:lnTo>
                    <a:lnTo>
                      <a:pt x="1514" y="842"/>
                    </a:lnTo>
                    <a:lnTo>
                      <a:pt x="1516" y="830"/>
                    </a:lnTo>
                    <a:lnTo>
                      <a:pt x="1514" y="818"/>
                    </a:lnTo>
                    <a:lnTo>
                      <a:pt x="1510" y="808"/>
                    </a:lnTo>
                    <a:lnTo>
                      <a:pt x="1500" y="804"/>
                    </a:lnTo>
                    <a:lnTo>
                      <a:pt x="1494" y="804"/>
                    </a:lnTo>
                    <a:lnTo>
                      <a:pt x="1486" y="806"/>
                    </a:lnTo>
                    <a:lnTo>
                      <a:pt x="1478" y="808"/>
                    </a:lnTo>
                    <a:lnTo>
                      <a:pt x="1472" y="808"/>
                    </a:lnTo>
                    <a:lnTo>
                      <a:pt x="1466" y="806"/>
                    </a:lnTo>
                    <a:lnTo>
                      <a:pt x="1462" y="802"/>
                    </a:lnTo>
                    <a:lnTo>
                      <a:pt x="1460" y="800"/>
                    </a:lnTo>
                    <a:lnTo>
                      <a:pt x="1458" y="798"/>
                    </a:lnTo>
                    <a:lnTo>
                      <a:pt x="1456" y="798"/>
                    </a:lnTo>
                    <a:lnTo>
                      <a:pt x="1444" y="794"/>
                    </a:lnTo>
                    <a:lnTo>
                      <a:pt x="1470" y="770"/>
                    </a:lnTo>
                    <a:lnTo>
                      <a:pt x="1472" y="762"/>
                    </a:lnTo>
                    <a:lnTo>
                      <a:pt x="1494" y="738"/>
                    </a:lnTo>
                    <a:lnTo>
                      <a:pt x="1542" y="686"/>
                    </a:lnTo>
                    <a:lnTo>
                      <a:pt x="1546" y="686"/>
                    </a:lnTo>
                    <a:lnTo>
                      <a:pt x="1558" y="688"/>
                    </a:lnTo>
                    <a:lnTo>
                      <a:pt x="1572" y="692"/>
                    </a:lnTo>
                    <a:lnTo>
                      <a:pt x="1588" y="694"/>
                    </a:lnTo>
                    <a:lnTo>
                      <a:pt x="1602" y="698"/>
                    </a:lnTo>
                    <a:lnTo>
                      <a:pt x="1608" y="698"/>
                    </a:lnTo>
                    <a:lnTo>
                      <a:pt x="1612" y="698"/>
                    </a:lnTo>
                    <a:lnTo>
                      <a:pt x="1612" y="694"/>
                    </a:lnTo>
                    <a:lnTo>
                      <a:pt x="1612" y="692"/>
                    </a:lnTo>
                    <a:lnTo>
                      <a:pt x="1612" y="688"/>
                    </a:lnTo>
                    <a:lnTo>
                      <a:pt x="1612" y="686"/>
                    </a:lnTo>
                    <a:lnTo>
                      <a:pt x="1612" y="686"/>
                    </a:lnTo>
                    <a:lnTo>
                      <a:pt x="1622" y="680"/>
                    </a:lnTo>
                    <a:lnTo>
                      <a:pt x="1634" y="682"/>
                    </a:lnTo>
                    <a:lnTo>
                      <a:pt x="1642" y="682"/>
                    </a:lnTo>
                    <a:lnTo>
                      <a:pt x="1650" y="700"/>
                    </a:lnTo>
                    <a:lnTo>
                      <a:pt x="1694" y="686"/>
                    </a:lnTo>
                    <a:lnTo>
                      <a:pt x="1694" y="676"/>
                    </a:lnTo>
                    <a:lnTo>
                      <a:pt x="1732" y="642"/>
                    </a:lnTo>
                    <a:lnTo>
                      <a:pt x="1734" y="642"/>
                    </a:lnTo>
                    <a:lnTo>
                      <a:pt x="1736" y="640"/>
                    </a:lnTo>
                    <a:lnTo>
                      <a:pt x="1738" y="636"/>
                    </a:lnTo>
                    <a:lnTo>
                      <a:pt x="1742" y="634"/>
                    </a:lnTo>
                    <a:lnTo>
                      <a:pt x="1746" y="630"/>
                    </a:lnTo>
                    <a:lnTo>
                      <a:pt x="1750" y="628"/>
                    </a:lnTo>
                    <a:lnTo>
                      <a:pt x="1756" y="626"/>
                    </a:lnTo>
                    <a:lnTo>
                      <a:pt x="1760" y="624"/>
                    </a:lnTo>
                    <a:lnTo>
                      <a:pt x="1762" y="626"/>
                    </a:lnTo>
                    <a:lnTo>
                      <a:pt x="1764" y="628"/>
                    </a:lnTo>
                    <a:lnTo>
                      <a:pt x="1764" y="632"/>
                    </a:lnTo>
                    <a:lnTo>
                      <a:pt x="1760" y="638"/>
                    </a:lnTo>
                    <a:lnTo>
                      <a:pt x="1758" y="644"/>
                    </a:lnTo>
                    <a:lnTo>
                      <a:pt x="1754" y="648"/>
                    </a:lnTo>
                    <a:lnTo>
                      <a:pt x="1754" y="652"/>
                    </a:lnTo>
                    <a:lnTo>
                      <a:pt x="1754" y="654"/>
                    </a:lnTo>
                    <a:lnTo>
                      <a:pt x="1758" y="654"/>
                    </a:lnTo>
                    <a:lnTo>
                      <a:pt x="1760" y="654"/>
                    </a:lnTo>
                    <a:lnTo>
                      <a:pt x="1764" y="654"/>
                    </a:lnTo>
                    <a:lnTo>
                      <a:pt x="1768" y="652"/>
                    </a:lnTo>
                    <a:lnTo>
                      <a:pt x="1770" y="650"/>
                    </a:lnTo>
                    <a:lnTo>
                      <a:pt x="1776" y="644"/>
                    </a:lnTo>
                    <a:lnTo>
                      <a:pt x="1784" y="634"/>
                    </a:lnTo>
                    <a:lnTo>
                      <a:pt x="1790" y="624"/>
                    </a:lnTo>
                    <a:lnTo>
                      <a:pt x="1796" y="616"/>
                    </a:lnTo>
                    <a:lnTo>
                      <a:pt x="1798" y="614"/>
                    </a:lnTo>
                    <a:lnTo>
                      <a:pt x="1792" y="626"/>
                    </a:lnTo>
                    <a:lnTo>
                      <a:pt x="1792" y="638"/>
                    </a:lnTo>
                    <a:lnTo>
                      <a:pt x="1794" y="648"/>
                    </a:lnTo>
                    <a:lnTo>
                      <a:pt x="1796" y="652"/>
                    </a:lnTo>
                    <a:lnTo>
                      <a:pt x="1762" y="676"/>
                    </a:lnTo>
                    <a:lnTo>
                      <a:pt x="1752" y="706"/>
                    </a:lnTo>
                    <a:lnTo>
                      <a:pt x="1714" y="736"/>
                    </a:lnTo>
                    <a:lnTo>
                      <a:pt x="1698" y="776"/>
                    </a:lnTo>
                    <a:lnTo>
                      <a:pt x="1698" y="776"/>
                    </a:lnTo>
                    <a:lnTo>
                      <a:pt x="1696" y="780"/>
                    </a:lnTo>
                    <a:lnTo>
                      <a:pt x="1696" y="784"/>
                    </a:lnTo>
                    <a:lnTo>
                      <a:pt x="1694" y="790"/>
                    </a:lnTo>
                    <a:lnTo>
                      <a:pt x="1696" y="798"/>
                    </a:lnTo>
                    <a:lnTo>
                      <a:pt x="1698" y="806"/>
                    </a:lnTo>
                    <a:lnTo>
                      <a:pt x="1702" y="820"/>
                    </a:lnTo>
                    <a:lnTo>
                      <a:pt x="1708" y="838"/>
                    </a:lnTo>
                    <a:lnTo>
                      <a:pt x="1712" y="854"/>
                    </a:lnTo>
                    <a:lnTo>
                      <a:pt x="1718" y="868"/>
                    </a:lnTo>
                    <a:lnTo>
                      <a:pt x="1718" y="874"/>
                    </a:lnTo>
                    <a:lnTo>
                      <a:pt x="1736" y="848"/>
                    </a:lnTo>
                    <a:lnTo>
                      <a:pt x="1766" y="802"/>
                    </a:lnTo>
                    <a:lnTo>
                      <a:pt x="1782" y="798"/>
                    </a:lnTo>
                    <a:lnTo>
                      <a:pt x="1780" y="794"/>
                    </a:lnTo>
                    <a:lnTo>
                      <a:pt x="1780" y="784"/>
                    </a:lnTo>
                    <a:lnTo>
                      <a:pt x="1782" y="772"/>
                    </a:lnTo>
                    <a:lnTo>
                      <a:pt x="1786" y="758"/>
                    </a:lnTo>
                    <a:lnTo>
                      <a:pt x="1790" y="750"/>
                    </a:lnTo>
                    <a:lnTo>
                      <a:pt x="1792" y="744"/>
                    </a:lnTo>
                    <a:lnTo>
                      <a:pt x="1792" y="740"/>
                    </a:lnTo>
                    <a:lnTo>
                      <a:pt x="1792" y="736"/>
                    </a:lnTo>
                    <a:lnTo>
                      <a:pt x="1792" y="732"/>
                    </a:lnTo>
                    <a:lnTo>
                      <a:pt x="1792" y="730"/>
                    </a:lnTo>
                    <a:lnTo>
                      <a:pt x="1790" y="730"/>
                    </a:lnTo>
                    <a:lnTo>
                      <a:pt x="1790" y="728"/>
                    </a:lnTo>
                    <a:lnTo>
                      <a:pt x="1790" y="726"/>
                    </a:lnTo>
                    <a:lnTo>
                      <a:pt x="1788" y="724"/>
                    </a:lnTo>
                    <a:lnTo>
                      <a:pt x="1786" y="720"/>
                    </a:lnTo>
                    <a:lnTo>
                      <a:pt x="1786" y="716"/>
                    </a:lnTo>
                    <a:lnTo>
                      <a:pt x="1786" y="712"/>
                    </a:lnTo>
                    <a:lnTo>
                      <a:pt x="1790" y="708"/>
                    </a:lnTo>
                    <a:lnTo>
                      <a:pt x="1792" y="704"/>
                    </a:lnTo>
                    <a:lnTo>
                      <a:pt x="1796" y="702"/>
                    </a:lnTo>
                    <a:lnTo>
                      <a:pt x="1802" y="702"/>
                    </a:lnTo>
                    <a:lnTo>
                      <a:pt x="1812" y="700"/>
                    </a:lnTo>
                    <a:lnTo>
                      <a:pt x="1816" y="698"/>
                    </a:lnTo>
                    <a:lnTo>
                      <a:pt x="1818" y="696"/>
                    </a:lnTo>
                    <a:lnTo>
                      <a:pt x="1820" y="692"/>
                    </a:lnTo>
                    <a:lnTo>
                      <a:pt x="1820" y="688"/>
                    </a:lnTo>
                    <a:lnTo>
                      <a:pt x="1820" y="684"/>
                    </a:lnTo>
                    <a:lnTo>
                      <a:pt x="1820" y="680"/>
                    </a:lnTo>
                    <a:lnTo>
                      <a:pt x="1820" y="678"/>
                    </a:lnTo>
                    <a:lnTo>
                      <a:pt x="1822" y="676"/>
                    </a:lnTo>
                    <a:lnTo>
                      <a:pt x="1824" y="676"/>
                    </a:lnTo>
                    <a:lnTo>
                      <a:pt x="1832" y="676"/>
                    </a:lnTo>
                    <a:lnTo>
                      <a:pt x="1838" y="674"/>
                    </a:lnTo>
                    <a:lnTo>
                      <a:pt x="1846" y="670"/>
                    </a:lnTo>
                    <a:lnTo>
                      <a:pt x="1858" y="660"/>
                    </a:lnTo>
                    <a:lnTo>
                      <a:pt x="1862" y="656"/>
                    </a:lnTo>
                    <a:lnTo>
                      <a:pt x="1868" y="654"/>
                    </a:lnTo>
                    <a:lnTo>
                      <a:pt x="1872" y="654"/>
                    </a:lnTo>
                    <a:lnTo>
                      <a:pt x="1876" y="654"/>
                    </a:lnTo>
                    <a:lnTo>
                      <a:pt x="1880" y="656"/>
                    </a:lnTo>
                    <a:lnTo>
                      <a:pt x="1882" y="660"/>
                    </a:lnTo>
                    <a:lnTo>
                      <a:pt x="1884" y="662"/>
                    </a:lnTo>
                    <a:lnTo>
                      <a:pt x="1884" y="664"/>
                    </a:lnTo>
                    <a:lnTo>
                      <a:pt x="1884" y="664"/>
                    </a:lnTo>
                    <a:lnTo>
                      <a:pt x="1906" y="656"/>
                    </a:lnTo>
                    <a:lnTo>
                      <a:pt x="1914" y="642"/>
                    </a:lnTo>
                    <a:lnTo>
                      <a:pt x="1926" y="630"/>
                    </a:lnTo>
                    <a:lnTo>
                      <a:pt x="1944" y="622"/>
                    </a:lnTo>
                    <a:lnTo>
                      <a:pt x="1948" y="610"/>
                    </a:lnTo>
                    <a:lnTo>
                      <a:pt x="1964" y="610"/>
                    </a:lnTo>
                    <a:lnTo>
                      <a:pt x="1966" y="610"/>
                    </a:lnTo>
                    <a:lnTo>
                      <a:pt x="1970" y="610"/>
                    </a:lnTo>
                    <a:lnTo>
                      <a:pt x="1974" y="610"/>
                    </a:lnTo>
                    <a:lnTo>
                      <a:pt x="1978" y="610"/>
                    </a:lnTo>
                    <a:lnTo>
                      <a:pt x="1982" y="612"/>
                    </a:lnTo>
                    <a:lnTo>
                      <a:pt x="1986" y="612"/>
                    </a:lnTo>
                    <a:lnTo>
                      <a:pt x="1988" y="610"/>
                    </a:lnTo>
                    <a:lnTo>
                      <a:pt x="1992" y="608"/>
                    </a:lnTo>
                    <a:lnTo>
                      <a:pt x="1996" y="604"/>
                    </a:lnTo>
                    <a:lnTo>
                      <a:pt x="2000" y="602"/>
                    </a:lnTo>
                    <a:lnTo>
                      <a:pt x="2002" y="598"/>
                    </a:lnTo>
                    <a:lnTo>
                      <a:pt x="2004" y="596"/>
                    </a:lnTo>
                    <a:lnTo>
                      <a:pt x="2006" y="596"/>
                    </a:lnTo>
                    <a:lnTo>
                      <a:pt x="2004" y="592"/>
                    </a:lnTo>
                    <a:lnTo>
                      <a:pt x="1998" y="586"/>
                    </a:lnTo>
                    <a:lnTo>
                      <a:pt x="1990" y="576"/>
                    </a:lnTo>
                    <a:lnTo>
                      <a:pt x="1984" y="568"/>
                    </a:lnTo>
                    <a:lnTo>
                      <a:pt x="1978" y="562"/>
                    </a:lnTo>
                    <a:lnTo>
                      <a:pt x="1974" y="560"/>
                    </a:lnTo>
                    <a:lnTo>
                      <a:pt x="1972" y="556"/>
                    </a:lnTo>
                    <a:lnTo>
                      <a:pt x="1972" y="552"/>
                    </a:lnTo>
                    <a:lnTo>
                      <a:pt x="1972" y="550"/>
                    </a:lnTo>
                    <a:lnTo>
                      <a:pt x="1972" y="546"/>
                    </a:lnTo>
                    <a:lnTo>
                      <a:pt x="1974" y="546"/>
                    </a:lnTo>
                    <a:lnTo>
                      <a:pt x="1978" y="546"/>
                    </a:lnTo>
                    <a:lnTo>
                      <a:pt x="1982" y="546"/>
                    </a:lnTo>
                    <a:lnTo>
                      <a:pt x="1986" y="546"/>
                    </a:lnTo>
                    <a:lnTo>
                      <a:pt x="1988" y="544"/>
                    </a:lnTo>
                    <a:lnTo>
                      <a:pt x="1992" y="542"/>
                    </a:lnTo>
                    <a:lnTo>
                      <a:pt x="1994" y="540"/>
                    </a:lnTo>
                    <a:lnTo>
                      <a:pt x="1994" y="540"/>
                    </a:lnTo>
                    <a:lnTo>
                      <a:pt x="2016" y="518"/>
                    </a:lnTo>
                    <a:lnTo>
                      <a:pt x="2014" y="502"/>
                    </a:lnTo>
                    <a:lnTo>
                      <a:pt x="2024" y="494"/>
                    </a:lnTo>
                    <a:lnTo>
                      <a:pt x="2032" y="512"/>
                    </a:lnTo>
                    <a:lnTo>
                      <a:pt x="2050" y="518"/>
                    </a:lnTo>
                    <a:lnTo>
                      <a:pt x="2054" y="520"/>
                    </a:lnTo>
                    <a:lnTo>
                      <a:pt x="2060" y="526"/>
                    </a:lnTo>
                    <a:lnTo>
                      <a:pt x="2068" y="534"/>
                    </a:lnTo>
                    <a:lnTo>
                      <a:pt x="2076" y="542"/>
                    </a:lnTo>
                    <a:lnTo>
                      <a:pt x="2084" y="548"/>
                    </a:lnTo>
                    <a:lnTo>
                      <a:pt x="2088" y="550"/>
                    </a:lnTo>
                    <a:lnTo>
                      <a:pt x="2090" y="552"/>
                    </a:lnTo>
                    <a:lnTo>
                      <a:pt x="2094" y="550"/>
                    </a:lnTo>
                    <a:lnTo>
                      <a:pt x="2094" y="550"/>
                    </a:lnTo>
                    <a:lnTo>
                      <a:pt x="2096" y="550"/>
                    </a:lnTo>
                    <a:lnTo>
                      <a:pt x="2100" y="524"/>
                    </a:lnTo>
                    <a:lnTo>
                      <a:pt x="2100" y="518"/>
                    </a:lnTo>
                    <a:lnTo>
                      <a:pt x="2102" y="518"/>
                    </a:lnTo>
                    <a:lnTo>
                      <a:pt x="2106" y="518"/>
                    </a:lnTo>
                    <a:lnTo>
                      <a:pt x="2110" y="518"/>
                    </a:lnTo>
                    <a:lnTo>
                      <a:pt x="2116" y="518"/>
                    </a:lnTo>
                    <a:lnTo>
                      <a:pt x="2122" y="516"/>
                    </a:lnTo>
                    <a:lnTo>
                      <a:pt x="2126" y="512"/>
                    </a:lnTo>
                    <a:lnTo>
                      <a:pt x="2130" y="508"/>
                    </a:lnTo>
                    <a:lnTo>
                      <a:pt x="2132" y="500"/>
                    </a:lnTo>
                    <a:lnTo>
                      <a:pt x="2124" y="494"/>
                    </a:lnTo>
                    <a:lnTo>
                      <a:pt x="2114" y="488"/>
                    </a:lnTo>
                    <a:lnTo>
                      <a:pt x="2102" y="482"/>
                    </a:lnTo>
                    <a:lnTo>
                      <a:pt x="2092" y="476"/>
                    </a:lnTo>
                    <a:lnTo>
                      <a:pt x="2088" y="472"/>
                    </a:lnTo>
                    <a:lnTo>
                      <a:pt x="2084" y="472"/>
                    </a:lnTo>
                    <a:lnTo>
                      <a:pt x="2080" y="474"/>
                    </a:lnTo>
                    <a:lnTo>
                      <a:pt x="2078" y="474"/>
                    </a:lnTo>
                    <a:lnTo>
                      <a:pt x="2076" y="478"/>
                    </a:lnTo>
                    <a:lnTo>
                      <a:pt x="2074" y="478"/>
                    </a:lnTo>
                    <a:lnTo>
                      <a:pt x="2074" y="480"/>
                    </a:lnTo>
                    <a:lnTo>
                      <a:pt x="2066" y="464"/>
                    </a:lnTo>
                    <a:lnTo>
                      <a:pt x="2054" y="446"/>
                    </a:lnTo>
                    <a:lnTo>
                      <a:pt x="2040" y="432"/>
                    </a:lnTo>
                    <a:lnTo>
                      <a:pt x="2024" y="420"/>
                    </a:lnTo>
                    <a:lnTo>
                      <a:pt x="2010" y="412"/>
                    </a:lnTo>
                    <a:lnTo>
                      <a:pt x="1998" y="408"/>
                    </a:lnTo>
                    <a:lnTo>
                      <a:pt x="1994" y="406"/>
                    </a:lnTo>
                    <a:lnTo>
                      <a:pt x="1960" y="376"/>
                    </a:lnTo>
                    <a:lnTo>
                      <a:pt x="1954" y="376"/>
                    </a:lnTo>
                    <a:lnTo>
                      <a:pt x="1942" y="376"/>
                    </a:lnTo>
                    <a:lnTo>
                      <a:pt x="1930" y="374"/>
                    </a:lnTo>
                    <a:lnTo>
                      <a:pt x="1922" y="372"/>
                    </a:lnTo>
                    <a:lnTo>
                      <a:pt x="1920" y="370"/>
                    </a:lnTo>
                    <a:lnTo>
                      <a:pt x="1916" y="366"/>
                    </a:lnTo>
                    <a:lnTo>
                      <a:pt x="1910" y="366"/>
                    </a:lnTo>
                    <a:lnTo>
                      <a:pt x="1906" y="364"/>
                    </a:lnTo>
                    <a:lnTo>
                      <a:pt x="1902" y="364"/>
                    </a:lnTo>
                    <a:lnTo>
                      <a:pt x="1902" y="364"/>
                    </a:lnTo>
                    <a:lnTo>
                      <a:pt x="1900" y="388"/>
                    </a:lnTo>
                    <a:lnTo>
                      <a:pt x="1900" y="406"/>
                    </a:lnTo>
                    <a:lnTo>
                      <a:pt x="1896" y="414"/>
                    </a:lnTo>
                    <a:lnTo>
                      <a:pt x="1884" y="416"/>
                    </a:lnTo>
                    <a:lnTo>
                      <a:pt x="1884" y="408"/>
                    </a:lnTo>
                    <a:lnTo>
                      <a:pt x="1866" y="386"/>
                    </a:lnTo>
                    <a:lnTo>
                      <a:pt x="1880" y="376"/>
                    </a:lnTo>
                    <a:lnTo>
                      <a:pt x="1880" y="370"/>
                    </a:lnTo>
                    <a:lnTo>
                      <a:pt x="1842" y="386"/>
                    </a:lnTo>
                    <a:lnTo>
                      <a:pt x="1834" y="382"/>
                    </a:lnTo>
                    <a:lnTo>
                      <a:pt x="1790" y="378"/>
                    </a:lnTo>
                    <a:lnTo>
                      <a:pt x="1774" y="398"/>
                    </a:lnTo>
                    <a:lnTo>
                      <a:pt x="1762" y="380"/>
                    </a:lnTo>
                    <a:lnTo>
                      <a:pt x="1762" y="378"/>
                    </a:lnTo>
                    <a:lnTo>
                      <a:pt x="1764" y="370"/>
                    </a:lnTo>
                    <a:lnTo>
                      <a:pt x="1762" y="358"/>
                    </a:lnTo>
                    <a:lnTo>
                      <a:pt x="1758" y="342"/>
                    </a:lnTo>
                    <a:lnTo>
                      <a:pt x="1748" y="332"/>
                    </a:lnTo>
                    <a:lnTo>
                      <a:pt x="1734" y="326"/>
                    </a:lnTo>
                    <a:lnTo>
                      <a:pt x="1722" y="326"/>
                    </a:lnTo>
                    <a:lnTo>
                      <a:pt x="1712" y="326"/>
                    </a:lnTo>
                    <a:lnTo>
                      <a:pt x="1710" y="328"/>
                    </a:lnTo>
                    <a:lnTo>
                      <a:pt x="1704" y="328"/>
                    </a:lnTo>
                    <a:lnTo>
                      <a:pt x="1690" y="330"/>
                    </a:lnTo>
                    <a:lnTo>
                      <a:pt x="1676" y="330"/>
                    </a:lnTo>
                    <a:lnTo>
                      <a:pt x="1664" y="328"/>
                    </a:lnTo>
                    <a:lnTo>
                      <a:pt x="1660" y="324"/>
                    </a:lnTo>
                    <a:lnTo>
                      <a:pt x="1654" y="322"/>
                    </a:lnTo>
                    <a:lnTo>
                      <a:pt x="1650" y="322"/>
                    </a:lnTo>
                    <a:lnTo>
                      <a:pt x="1648" y="324"/>
                    </a:lnTo>
                    <a:lnTo>
                      <a:pt x="1646" y="324"/>
                    </a:lnTo>
                    <a:lnTo>
                      <a:pt x="1646" y="314"/>
                    </a:lnTo>
                    <a:lnTo>
                      <a:pt x="1638" y="310"/>
                    </a:lnTo>
                    <a:lnTo>
                      <a:pt x="1640" y="308"/>
                    </a:lnTo>
                    <a:lnTo>
                      <a:pt x="1640" y="304"/>
                    </a:lnTo>
                    <a:lnTo>
                      <a:pt x="1638" y="298"/>
                    </a:lnTo>
                    <a:lnTo>
                      <a:pt x="1636" y="290"/>
                    </a:lnTo>
                    <a:lnTo>
                      <a:pt x="1634" y="282"/>
                    </a:lnTo>
                    <a:lnTo>
                      <a:pt x="1630" y="278"/>
                    </a:lnTo>
                    <a:lnTo>
                      <a:pt x="1626" y="276"/>
                    </a:lnTo>
                    <a:lnTo>
                      <a:pt x="1622" y="276"/>
                    </a:lnTo>
                    <a:lnTo>
                      <a:pt x="1618" y="278"/>
                    </a:lnTo>
                    <a:lnTo>
                      <a:pt x="1614" y="280"/>
                    </a:lnTo>
                    <a:lnTo>
                      <a:pt x="1610" y="282"/>
                    </a:lnTo>
                    <a:lnTo>
                      <a:pt x="1606" y="286"/>
                    </a:lnTo>
                    <a:lnTo>
                      <a:pt x="1604" y="288"/>
                    </a:lnTo>
                    <a:lnTo>
                      <a:pt x="1604" y="288"/>
                    </a:lnTo>
                    <a:lnTo>
                      <a:pt x="1602" y="288"/>
                    </a:lnTo>
                    <a:lnTo>
                      <a:pt x="1600" y="288"/>
                    </a:lnTo>
                    <a:lnTo>
                      <a:pt x="1598" y="290"/>
                    </a:lnTo>
                    <a:lnTo>
                      <a:pt x="1596" y="288"/>
                    </a:lnTo>
                    <a:lnTo>
                      <a:pt x="1594" y="288"/>
                    </a:lnTo>
                    <a:lnTo>
                      <a:pt x="1592" y="286"/>
                    </a:lnTo>
                    <a:lnTo>
                      <a:pt x="1592" y="282"/>
                    </a:lnTo>
                    <a:lnTo>
                      <a:pt x="1592" y="280"/>
                    </a:lnTo>
                    <a:lnTo>
                      <a:pt x="1592" y="276"/>
                    </a:lnTo>
                    <a:lnTo>
                      <a:pt x="1590" y="272"/>
                    </a:lnTo>
                    <a:lnTo>
                      <a:pt x="1588" y="270"/>
                    </a:lnTo>
                    <a:lnTo>
                      <a:pt x="1584" y="268"/>
                    </a:lnTo>
                    <a:lnTo>
                      <a:pt x="1578" y="268"/>
                    </a:lnTo>
                    <a:lnTo>
                      <a:pt x="1566" y="266"/>
                    </a:lnTo>
                    <a:lnTo>
                      <a:pt x="1552" y="264"/>
                    </a:lnTo>
                    <a:lnTo>
                      <a:pt x="1538" y="260"/>
                    </a:lnTo>
                    <a:lnTo>
                      <a:pt x="1528" y="256"/>
                    </a:lnTo>
                    <a:lnTo>
                      <a:pt x="1524" y="256"/>
                    </a:lnTo>
                    <a:lnTo>
                      <a:pt x="1528" y="260"/>
                    </a:lnTo>
                    <a:lnTo>
                      <a:pt x="1526" y="264"/>
                    </a:lnTo>
                    <a:lnTo>
                      <a:pt x="1524" y="268"/>
                    </a:lnTo>
                    <a:lnTo>
                      <a:pt x="1518" y="270"/>
                    </a:lnTo>
                    <a:lnTo>
                      <a:pt x="1512" y="272"/>
                    </a:lnTo>
                    <a:lnTo>
                      <a:pt x="1504" y="276"/>
                    </a:lnTo>
                    <a:lnTo>
                      <a:pt x="1502" y="286"/>
                    </a:lnTo>
                    <a:lnTo>
                      <a:pt x="1502" y="296"/>
                    </a:lnTo>
                    <a:lnTo>
                      <a:pt x="1502" y="306"/>
                    </a:lnTo>
                    <a:lnTo>
                      <a:pt x="1502" y="310"/>
                    </a:lnTo>
                    <a:lnTo>
                      <a:pt x="1494" y="312"/>
                    </a:lnTo>
                    <a:lnTo>
                      <a:pt x="1482" y="318"/>
                    </a:lnTo>
                    <a:lnTo>
                      <a:pt x="1460" y="304"/>
                    </a:lnTo>
                    <a:lnTo>
                      <a:pt x="1452" y="310"/>
                    </a:lnTo>
                    <a:lnTo>
                      <a:pt x="1438" y="310"/>
                    </a:lnTo>
                    <a:lnTo>
                      <a:pt x="1422" y="294"/>
                    </a:lnTo>
                    <a:lnTo>
                      <a:pt x="1422" y="294"/>
                    </a:lnTo>
                    <a:lnTo>
                      <a:pt x="1420" y="296"/>
                    </a:lnTo>
                    <a:lnTo>
                      <a:pt x="1418" y="300"/>
                    </a:lnTo>
                    <a:lnTo>
                      <a:pt x="1416" y="304"/>
                    </a:lnTo>
                    <a:lnTo>
                      <a:pt x="1412" y="308"/>
                    </a:lnTo>
                    <a:lnTo>
                      <a:pt x="1410" y="312"/>
                    </a:lnTo>
                    <a:lnTo>
                      <a:pt x="1410" y="316"/>
                    </a:lnTo>
                    <a:lnTo>
                      <a:pt x="1408" y="320"/>
                    </a:lnTo>
                    <a:lnTo>
                      <a:pt x="1404" y="324"/>
                    </a:lnTo>
                    <a:lnTo>
                      <a:pt x="1402" y="328"/>
                    </a:lnTo>
                    <a:lnTo>
                      <a:pt x="1398" y="330"/>
                    </a:lnTo>
                    <a:lnTo>
                      <a:pt x="1396" y="334"/>
                    </a:lnTo>
                    <a:lnTo>
                      <a:pt x="1396" y="334"/>
                    </a:lnTo>
                    <a:lnTo>
                      <a:pt x="1392" y="320"/>
                    </a:lnTo>
                    <a:lnTo>
                      <a:pt x="1384" y="304"/>
                    </a:lnTo>
                    <a:lnTo>
                      <a:pt x="1384" y="274"/>
                    </a:lnTo>
                    <a:lnTo>
                      <a:pt x="1388" y="254"/>
                    </a:lnTo>
                    <a:lnTo>
                      <a:pt x="1386" y="248"/>
                    </a:lnTo>
                    <a:lnTo>
                      <a:pt x="1384" y="246"/>
                    </a:lnTo>
                    <a:lnTo>
                      <a:pt x="1382" y="244"/>
                    </a:lnTo>
                    <a:lnTo>
                      <a:pt x="1378" y="242"/>
                    </a:lnTo>
                    <a:lnTo>
                      <a:pt x="1374" y="242"/>
                    </a:lnTo>
                    <a:lnTo>
                      <a:pt x="1372" y="244"/>
                    </a:lnTo>
                    <a:lnTo>
                      <a:pt x="1370" y="244"/>
                    </a:lnTo>
                    <a:lnTo>
                      <a:pt x="1368" y="244"/>
                    </a:lnTo>
                    <a:lnTo>
                      <a:pt x="1368" y="244"/>
                    </a:lnTo>
                    <a:lnTo>
                      <a:pt x="1366" y="240"/>
                    </a:lnTo>
                    <a:lnTo>
                      <a:pt x="1362" y="238"/>
                    </a:lnTo>
                    <a:lnTo>
                      <a:pt x="1356" y="234"/>
                    </a:lnTo>
                    <a:lnTo>
                      <a:pt x="1348" y="232"/>
                    </a:lnTo>
                    <a:lnTo>
                      <a:pt x="1338" y="230"/>
                    </a:lnTo>
                    <a:lnTo>
                      <a:pt x="1332" y="230"/>
                    </a:lnTo>
                    <a:lnTo>
                      <a:pt x="1326" y="228"/>
                    </a:lnTo>
                    <a:lnTo>
                      <a:pt x="1322" y="228"/>
                    </a:lnTo>
                    <a:lnTo>
                      <a:pt x="1320" y="230"/>
                    </a:lnTo>
                    <a:lnTo>
                      <a:pt x="1316" y="232"/>
                    </a:lnTo>
                    <a:lnTo>
                      <a:pt x="1312" y="234"/>
                    </a:lnTo>
                    <a:lnTo>
                      <a:pt x="1308" y="238"/>
                    </a:lnTo>
                    <a:lnTo>
                      <a:pt x="1296" y="242"/>
                    </a:lnTo>
                    <a:lnTo>
                      <a:pt x="1284" y="240"/>
                    </a:lnTo>
                    <a:lnTo>
                      <a:pt x="1272" y="238"/>
                    </a:lnTo>
                    <a:lnTo>
                      <a:pt x="1262" y="236"/>
                    </a:lnTo>
                    <a:lnTo>
                      <a:pt x="1258" y="234"/>
                    </a:lnTo>
                    <a:lnTo>
                      <a:pt x="1224" y="216"/>
                    </a:lnTo>
                    <a:lnTo>
                      <a:pt x="1210" y="216"/>
                    </a:lnTo>
                    <a:lnTo>
                      <a:pt x="1194" y="214"/>
                    </a:lnTo>
                    <a:lnTo>
                      <a:pt x="1182" y="208"/>
                    </a:lnTo>
                    <a:lnTo>
                      <a:pt x="1172" y="204"/>
                    </a:lnTo>
                    <a:lnTo>
                      <a:pt x="1168" y="202"/>
                    </a:lnTo>
                    <a:lnTo>
                      <a:pt x="1160" y="196"/>
                    </a:lnTo>
                    <a:lnTo>
                      <a:pt x="1156" y="190"/>
                    </a:lnTo>
                    <a:lnTo>
                      <a:pt x="1164" y="186"/>
                    </a:lnTo>
                    <a:lnTo>
                      <a:pt x="1166" y="184"/>
                    </a:lnTo>
                    <a:lnTo>
                      <a:pt x="1166" y="182"/>
                    </a:lnTo>
                    <a:lnTo>
                      <a:pt x="1166" y="178"/>
                    </a:lnTo>
                    <a:lnTo>
                      <a:pt x="1164" y="172"/>
                    </a:lnTo>
                    <a:lnTo>
                      <a:pt x="1160" y="170"/>
                    </a:lnTo>
                    <a:lnTo>
                      <a:pt x="1158" y="168"/>
                    </a:lnTo>
                    <a:lnTo>
                      <a:pt x="1156" y="168"/>
                    </a:lnTo>
                    <a:lnTo>
                      <a:pt x="1152" y="170"/>
                    </a:lnTo>
                    <a:lnTo>
                      <a:pt x="1150" y="170"/>
                    </a:lnTo>
                    <a:lnTo>
                      <a:pt x="1148" y="172"/>
                    </a:lnTo>
                    <a:lnTo>
                      <a:pt x="1148" y="172"/>
                    </a:lnTo>
                    <a:lnTo>
                      <a:pt x="1146" y="174"/>
                    </a:lnTo>
                    <a:lnTo>
                      <a:pt x="1144" y="176"/>
                    </a:lnTo>
                    <a:lnTo>
                      <a:pt x="1142" y="180"/>
                    </a:lnTo>
                    <a:lnTo>
                      <a:pt x="1140" y="184"/>
                    </a:lnTo>
                    <a:lnTo>
                      <a:pt x="1136" y="190"/>
                    </a:lnTo>
                    <a:lnTo>
                      <a:pt x="1132" y="194"/>
                    </a:lnTo>
                    <a:lnTo>
                      <a:pt x="1128" y="198"/>
                    </a:lnTo>
                    <a:lnTo>
                      <a:pt x="1126" y="200"/>
                    </a:lnTo>
                    <a:lnTo>
                      <a:pt x="1120" y="202"/>
                    </a:lnTo>
                    <a:lnTo>
                      <a:pt x="1116" y="206"/>
                    </a:lnTo>
                    <a:lnTo>
                      <a:pt x="1112" y="210"/>
                    </a:lnTo>
                    <a:lnTo>
                      <a:pt x="1110" y="216"/>
                    </a:lnTo>
                    <a:lnTo>
                      <a:pt x="1108" y="220"/>
                    </a:lnTo>
                    <a:lnTo>
                      <a:pt x="1106" y="222"/>
                    </a:lnTo>
                    <a:lnTo>
                      <a:pt x="1104" y="224"/>
                    </a:lnTo>
                    <a:lnTo>
                      <a:pt x="1096" y="224"/>
                    </a:lnTo>
                    <a:lnTo>
                      <a:pt x="1092" y="204"/>
                    </a:lnTo>
                    <a:lnTo>
                      <a:pt x="1084" y="194"/>
                    </a:lnTo>
                    <a:lnTo>
                      <a:pt x="1108" y="192"/>
                    </a:lnTo>
                    <a:lnTo>
                      <a:pt x="1134" y="160"/>
                    </a:lnTo>
                    <a:lnTo>
                      <a:pt x="1150" y="144"/>
                    </a:lnTo>
                    <a:lnTo>
                      <a:pt x="1158" y="130"/>
                    </a:lnTo>
                    <a:lnTo>
                      <a:pt x="1162" y="122"/>
                    </a:lnTo>
                    <a:lnTo>
                      <a:pt x="1164" y="120"/>
                    </a:lnTo>
                    <a:lnTo>
                      <a:pt x="1164" y="96"/>
                    </a:lnTo>
                    <a:lnTo>
                      <a:pt x="1166" y="78"/>
                    </a:lnTo>
                    <a:lnTo>
                      <a:pt x="1160" y="64"/>
                    </a:lnTo>
                    <a:lnTo>
                      <a:pt x="1148" y="54"/>
                    </a:lnTo>
                    <a:lnTo>
                      <a:pt x="1134" y="52"/>
                    </a:lnTo>
                    <a:lnTo>
                      <a:pt x="1122" y="56"/>
                    </a:lnTo>
                    <a:lnTo>
                      <a:pt x="1108" y="64"/>
                    </a:lnTo>
                    <a:lnTo>
                      <a:pt x="1098" y="68"/>
                    </a:lnTo>
                    <a:lnTo>
                      <a:pt x="1090" y="70"/>
                    </a:lnTo>
                    <a:lnTo>
                      <a:pt x="1084" y="70"/>
                    </a:lnTo>
                    <a:lnTo>
                      <a:pt x="1080" y="70"/>
                    </a:lnTo>
                    <a:lnTo>
                      <a:pt x="1080" y="70"/>
                    </a:lnTo>
                    <a:lnTo>
                      <a:pt x="1078" y="52"/>
                    </a:lnTo>
                    <a:lnTo>
                      <a:pt x="1070" y="46"/>
                    </a:lnTo>
                    <a:lnTo>
                      <a:pt x="1080" y="20"/>
                    </a:lnTo>
                    <a:lnTo>
                      <a:pt x="1082" y="20"/>
                    </a:lnTo>
                    <a:lnTo>
                      <a:pt x="1084" y="18"/>
                    </a:lnTo>
                    <a:lnTo>
                      <a:pt x="1086" y="18"/>
                    </a:lnTo>
                    <a:lnTo>
                      <a:pt x="1088" y="16"/>
                    </a:lnTo>
                    <a:lnTo>
                      <a:pt x="1088" y="14"/>
                    </a:lnTo>
                    <a:lnTo>
                      <a:pt x="1088" y="10"/>
                    </a:lnTo>
                    <a:lnTo>
                      <a:pt x="1086" y="8"/>
                    </a:lnTo>
                    <a:lnTo>
                      <a:pt x="1080" y="4"/>
                    </a:lnTo>
                    <a:lnTo>
                      <a:pt x="1068" y="0"/>
                    </a:lnTo>
                    <a:lnTo>
                      <a:pt x="1056" y="4"/>
                    </a:lnTo>
                    <a:lnTo>
                      <a:pt x="1048" y="10"/>
                    </a:lnTo>
                    <a:lnTo>
                      <a:pt x="1042" y="16"/>
                    </a:lnTo>
                    <a:lnTo>
                      <a:pt x="1038" y="22"/>
                    </a:lnTo>
                    <a:lnTo>
                      <a:pt x="1030" y="32"/>
                    </a:lnTo>
                    <a:lnTo>
                      <a:pt x="1022" y="42"/>
                    </a:lnTo>
                    <a:lnTo>
                      <a:pt x="1016" y="50"/>
                    </a:lnTo>
                    <a:lnTo>
                      <a:pt x="1012" y="54"/>
                    </a:lnTo>
                    <a:lnTo>
                      <a:pt x="1016" y="62"/>
                    </a:lnTo>
                    <a:lnTo>
                      <a:pt x="1008" y="76"/>
                    </a:lnTo>
                    <a:lnTo>
                      <a:pt x="990" y="68"/>
                    </a:lnTo>
                    <a:lnTo>
                      <a:pt x="988" y="68"/>
                    </a:lnTo>
                    <a:lnTo>
                      <a:pt x="986" y="68"/>
                    </a:lnTo>
                    <a:lnTo>
                      <a:pt x="986" y="68"/>
                    </a:lnTo>
                    <a:lnTo>
                      <a:pt x="986" y="70"/>
                    </a:lnTo>
                    <a:lnTo>
                      <a:pt x="988" y="72"/>
                    </a:lnTo>
                    <a:lnTo>
                      <a:pt x="990" y="74"/>
                    </a:lnTo>
                    <a:lnTo>
                      <a:pt x="992" y="76"/>
                    </a:lnTo>
                    <a:lnTo>
                      <a:pt x="992" y="78"/>
                    </a:lnTo>
                    <a:lnTo>
                      <a:pt x="994" y="78"/>
                    </a:lnTo>
                    <a:lnTo>
                      <a:pt x="1020" y="98"/>
                    </a:lnTo>
                    <a:lnTo>
                      <a:pt x="1020" y="100"/>
                    </a:lnTo>
                    <a:lnTo>
                      <a:pt x="1020" y="102"/>
                    </a:lnTo>
                    <a:lnTo>
                      <a:pt x="1020" y="108"/>
                    </a:lnTo>
                    <a:lnTo>
                      <a:pt x="1020" y="114"/>
                    </a:lnTo>
                    <a:lnTo>
                      <a:pt x="1020" y="122"/>
                    </a:lnTo>
                    <a:lnTo>
                      <a:pt x="1018" y="126"/>
                    </a:lnTo>
                    <a:lnTo>
                      <a:pt x="1014" y="130"/>
                    </a:lnTo>
                    <a:lnTo>
                      <a:pt x="1010" y="128"/>
                    </a:lnTo>
                    <a:lnTo>
                      <a:pt x="1006" y="126"/>
                    </a:lnTo>
                    <a:lnTo>
                      <a:pt x="1002" y="120"/>
                    </a:lnTo>
                    <a:lnTo>
                      <a:pt x="998" y="112"/>
                    </a:lnTo>
                    <a:lnTo>
                      <a:pt x="992" y="100"/>
                    </a:lnTo>
                    <a:lnTo>
                      <a:pt x="980" y="92"/>
                    </a:lnTo>
                    <a:lnTo>
                      <a:pt x="966" y="90"/>
                    </a:lnTo>
                    <a:lnTo>
                      <a:pt x="952" y="92"/>
                    </a:lnTo>
                    <a:lnTo>
                      <a:pt x="944" y="92"/>
                    </a:lnTo>
                    <a:lnTo>
                      <a:pt x="940" y="92"/>
                    </a:lnTo>
                    <a:lnTo>
                      <a:pt x="936" y="92"/>
                    </a:lnTo>
                    <a:lnTo>
                      <a:pt x="932" y="90"/>
                    </a:lnTo>
                    <a:lnTo>
                      <a:pt x="930" y="88"/>
                    </a:lnTo>
                    <a:lnTo>
                      <a:pt x="930" y="86"/>
                    </a:lnTo>
                    <a:lnTo>
                      <a:pt x="930" y="84"/>
                    </a:lnTo>
                    <a:lnTo>
                      <a:pt x="930" y="84"/>
                    </a:lnTo>
                    <a:lnTo>
                      <a:pt x="928" y="84"/>
                    </a:lnTo>
                    <a:lnTo>
                      <a:pt x="924" y="86"/>
                    </a:lnTo>
                    <a:lnTo>
                      <a:pt x="920" y="88"/>
                    </a:lnTo>
                    <a:lnTo>
                      <a:pt x="914" y="92"/>
                    </a:lnTo>
                    <a:lnTo>
                      <a:pt x="910" y="94"/>
                    </a:lnTo>
                    <a:lnTo>
                      <a:pt x="906" y="98"/>
                    </a:lnTo>
                    <a:lnTo>
                      <a:pt x="902" y="100"/>
                    </a:lnTo>
                    <a:lnTo>
                      <a:pt x="898" y="104"/>
                    </a:lnTo>
                    <a:lnTo>
                      <a:pt x="892" y="110"/>
                    </a:lnTo>
                    <a:lnTo>
                      <a:pt x="884" y="114"/>
                    </a:lnTo>
                    <a:lnTo>
                      <a:pt x="872" y="116"/>
                    </a:lnTo>
                    <a:lnTo>
                      <a:pt x="864" y="122"/>
                    </a:lnTo>
                    <a:lnTo>
                      <a:pt x="856" y="132"/>
                    </a:lnTo>
                    <a:lnTo>
                      <a:pt x="850" y="146"/>
                    </a:lnTo>
                    <a:lnTo>
                      <a:pt x="846" y="158"/>
                    </a:lnTo>
                    <a:lnTo>
                      <a:pt x="844" y="162"/>
                    </a:lnTo>
                    <a:lnTo>
                      <a:pt x="842" y="168"/>
                    </a:lnTo>
                    <a:lnTo>
                      <a:pt x="836" y="172"/>
                    </a:lnTo>
                    <a:lnTo>
                      <a:pt x="830" y="176"/>
                    </a:lnTo>
                    <a:lnTo>
                      <a:pt x="826" y="180"/>
                    </a:lnTo>
                    <a:lnTo>
                      <a:pt x="822" y="182"/>
                    </a:lnTo>
                    <a:lnTo>
                      <a:pt x="818" y="184"/>
                    </a:lnTo>
                    <a:lnTo>
                      <a:pt x="818" y="188"/>
                    </a:lnTo>
                    <a:lnTo>
                      <a:pt x="820" y="190"/>
                    </a:lnTo>
                    <a:lnTo>
                      <a:pt x="822" y="192"/>
                    </a:lnTo>
                    <a:lnTo>
                      <a:pt x="822" y="196"/>
                    </a:lnTo>
                    <a:lnTo>
                      <a:pt x="818" y="202"/>
                    </a:lnTo>
                    <a:lnTo>
                      <a:pt x="804" y="208"/>
                    </a:lnTo>
                    <a:lnTo>
                      <a:pt x="782" y="214"/>
                    </a:lnTo>
                    <a:lnTo>
                      <a:pt x="772" y="220"/>
                    </a:lnTo>
                    <a:lnTo>
                      <a:pt x="768" y="232"/>
                    </a:lnTo>
                    <a:lnTo>
                      <a:pt x="764" y="244"/>
                    </a:lnTo>
                    <a:lnTo>
                      <a:pt x="766" y="256"/>
                    </a:lnTo>
                    <a:lnTo>
                      <a:pt x="766" y="266"/>
                    </a:lnTo>
                    <a:lnTo>
                      <a:pt x="766" y="272"/>
                    </a:lnTo>
                    <a:lnTo>
                      <a:pt x="768" y="276"/>
                    </a:lnTo>
                    <a:lnTo>
                      <a:pt x="772" y="276"/>
                    </a:lnTo>
                    <a:lnTo>
                      <a:pt x="776" y="278"/>
                    </a:lnTo>
                    <a:lnTo>
                      <a:pt x="782" y="278"/>
                    </a:lnTo>
                    <a:lnTo>
                      <a:pt x="784" y="278"/>
                    </a:lnTo>
                    <a:lnTo>
                      <a:pt x="786" y="278"/>
                    </a:lnTo>
                    <a:lnTo>
                      <a:pt x="786" y="282"/>
                    </a:lnTo>
                    <a:lnTo>
                      <a:pt x="788" y="284"/>
                    </a:lnTo>
                    <a:lnTo>
                      <a:pt x="792" y="288"/>
                    </a:lnTo>
                    <a:lnTo>
                      <a:pt x="796" y="292"/>
                    </a:lnTo>
                    <a:lnTo>
                      <a:pt x="800" y="294"/>
                    </a:lnTo>
                    <a:lnTo>
                      <a:pt x="802" y="296"/>
                    </a:lnTo>
                    <a:lnTo>
                      <a:pt x="804" y="298"/>
                    </a:lnTo>
                    <a:lnTo>
                      <a:pt x="804" y="344"/>
                    </a:lnTo>
                    <a:lnTo>
                      <a:pt x="800" y="352"/>
                    </a:lnTo>
                    <a:lnTo>
                      <a:pt x="800" y="358"/>
                    </a:lnTo>
                    <a:lnTo>
                      <a:pt x="800" y="364"/>
                    </a:lnTo>
                    <a:lnTo>
                      <a:pt x="802" y="368"/>
                    </a:lnTo>
                    <a:lnTo>
                      <a:pt x="806" y="372"/>
                    </a:lnTo>
                    <a:lnTo>
                      <a:pt x="808" y="374"/>
                    </a:lnTo>
                    <a:lnTo>
                      <a:pt x="810" y="376"/>
                    </a:lnTo>
                    <a:lnTo>
                      <a:pt x="812" y="376"/>
                    </a:lnTo>
                    <a:lnTo>
                      <a:pt x="812" y="382"/>
                    </a:lnTo>
                    <a:lnTo>
                      <a:pt x="800" y="380"/>
                    </a:lnTo>
                    <a:lnTo>
                      <a:pt x="796" y="378"/>
                    </a:lnTo>
                    <a:lnTo>
                      <a:pt x="792" y="374"/>
                    </a:lnTo>
                    <a:lnTo>
                      <a:pt x="788" y="370"/>
                    </a:lnTo>
                    <a:lnTo>
                      <a:pt x="784" y="366"/>
                    </a:lnTo>
                    <a:lnTo>
                      <a:pt x="782" y="360"/>
                    </a:lnTo>
                    <a:lnTo>
                      <a:pt x="782" y="356"/>
                    </a:lnTo>
                    <a:lnTo>
                      <a:pt x="782" y="352"/>
                    </a:lnTo>
                    <a:lnTo>
                      <a:pt x="784" y="348"/>
                    </a:lnTo>
                    <a:lnTo>
                      <a:pt x="784" y="344"/>
                    </a:lnTo>
                    <a:lnTo>
                      <a:pt x="782" y="340"/>
                    </a:lnTo>
                    <a:lnTo>
                      <a:pt x="778" y="338"/>
                    </a:lnTo>
                    <a:lnTo>
                      <a:pt x="776" y="338"/>
                    </a:lnTo>
                    <a:lnTo>
                      <a:pt x="776" y="336"/>
                    </a:lnTo>
                    <a:lnTo>
                      <a:pt x="776" y="334"/>
                    </a:lnTo>
                    <a:lnTo>
                      <a:pt x="778" y="332"/>
                    </a:lnTo>
                    <a:lnTo>
                      <a:pt x="782" y="326"/>
                    </a:lnTo>
                    <a:lnTo>
                      <a:pt x="784" y="322"/>
                    </a:lnTo>
                    <a:lnTo>
                      <a:pt x="788" y="316"/>
                    </a:lnTo>
                    <a:lnTo>
                      <a:pt x="790" y="308"/>
                    </a:lnTo>
                    <a:lnTo>
                      <a:pt x="790" y="304"/>
                    </a:lnTo>
                    <a:lnTo>
                      <a:pt x="788" y="300"/>
                    </a:lnTo>
                    <a:lnTo>
                      <a:pt x="788" y="298"/>
                    </a:lnTo>
                    <a:lnTo>
                      <a:pt x="786" y="298"/>
                    </a:lnTo>
                    <a:lnTo>
                      <a:pt x="782" y="298"/>
                    </a:lnTo>
                    <a:lnTo>
                      <a:pt x="778" y="298"/>
                    </a:lnTo>
                    <a:lnTo>
                      <a:pt x="774" y="298"/>
                    </a:lnTo>
                    <a:lnTo>
                      <a:pt x="768" y="296"/>
                    </a:lnTo>
                    <a:lnTo>
                      <a:pt x="766" y="294"/>
                    </a:lnTo>
                    <a:lnTo>
                      <a:pt x="764" y="292"/>
                    </a:lnTo>
                    <a:lnTo>
                      <a:pt x="762" y="290"/>
                    </a:lnTo>
                    <a:lnTo>
                      <a:pt x="762" y="290"/>
                    </a:lnTo>
                    <a:lnTo>
                      <a:pt x="758" y="290"/>
                    </a:lnTo>
                    <a:lnTo>
                      <a:pt x="754" y="290"/>
                    </a:lnTo>
                    <a:lnTo>
                      <a:pt x="750" y="288"/>
                    </a:lnTo>
                    <a:lnTo>
                      <a:pt x="744" y="286"/>
                    </a:lnTo>
                    <a:lnTo>
                      <a:pt x="738" y="284"/>
                    </a:lnTo>
                    <a:lnTo>
                      <a:pt x="732" y="280"/>
                    </a:lnTo>
                    <a:lnTo>
                      <a:pt x="728" y="276"/>
                    </a:lnTo>
                    <a:lnTo>
                      <a:pt x="726" y="276"/>
                    </a:lnTo>
                    <a:lnTo>
                      <a:pt x="724" y="274"/>
                    </a:lnTo>
                    <a:lnTo>
                      <a:pt x="722" y="276"/>
                    </a:lnTo>
                    <a:lnTo>
                      <a:pt x="720" y="278"/>
                    </a:lnTo>
                    <a:lnTo>
                      <a:pt x="718" y="280"/>
                    </a:lnTo>
                    <a:lnTo>
                      <a:pt x="718" y="282"/>
                    </a:lnTo>
                    <a:lnTo>
                      <a:pt x="716" y="282"/>
                    </a:lnTo>
                    <a:lnTo>
                      <a:pt x="712" y="278"/>
                    </a:lnTo>
                    <a:lnTo>
                      <a:pt x="710" y="270"/>
                    </a:lnTo>
                    <a:lnTo>
                      <a:pt x="710" y="260"/>
                    </a:lnTo>
                    <a:lnTo>
                      <a:pt x="710" y="250"/>
                    </a:lnTo>
                    <a:lnTo>
                      <a:pt x="708" y="246"/>
                    </a:lnTo>
                    <a:lnTo>
                      <a:pt x="706" y="244"/>
                    </a:lnTo>
                    <a:lnTo>
                      <a:pt x="704" y="244"/>
                    </a:lnTo>
                    <a:lnTo>
                      <a:pt x="700" y="242"/>
                    </a:lnTo>
                    <a:lnTo>
                      <a:pt x="696" y="242"/>
                    </a:lnTo>
                    <a:lnTo>
                      <a:pt x="694" y="244"/>
                    </a:lnTo>
                    <a:lnTo>
                      <a:pt x="692" y="244"/>
                    </a:lnTo>
                    <a:lnTo>
                      <a:pt x="690" y="244"/>
                    </a:lnTo>
                    <a:lnTo>
                      <a:pt x="688" y="246"/>
                    </a:lnTo>
                    <a:lnTo>
                      <a:pt x="684" y="248"/>
                    </a:lnTo>
                    <a:lnTo>
                      <a:pt x="684" y="250"/>
                    </a:lnTo>
                    <a:lnTo>
                      <a:pt x="684" y="254"/>
                    </a:lnTo>
                    <a:lnTo>
                      <a:pt x="684" y="258"/>
                    </a:lnTo>
                    <a:lnTo>
                      <a:pt x="686" y="262"/>
                    </a:lnTo>
                    <a:lnTo>
                      <a:pt x="686" y="266"/>
                    </a:lnTo>
                    <a:lnTo>
                      <a:pt x="688" y="270"/>
                    </a:lnTo>
                    <a:lnTo>
                      <a:pt x="690" y="274"/>
                    </a:lnTo>
                    <a:lnTo>
                      <a:pt x="690" y="278"/>
                    </a:lnTo>
                    <a:lnTo>
                      <a:pt x="690" y="282"/>
                    </a:lnTo>
                    <a:lnTo>
                      <a:pt x="690" y="284"/>
                    </a:lnTo>
                    <a:lnTo>
                      <a:pt x="686" y="288"/>
                    </a:lnTo>
                    <a:lnTo>
                      <a:pt x="682" y="290"/>
                    </a:lnTo>
                    <a:lnTo>
                      <a:pt x="676" y="292"/>
                    </a:lnTo>
                    <a:lnTo>
                      <a:pt x="672" y="298"/>
                    </a:lnTo>
                    <a:lnTo>
                      <a:pt x="670" y="304"/>
                    </a:lnTo>
                    <a:lnTo>
                      <a:pt x="668" y="308"/>
                    </a:lnTo>
                    <a:lnTo>
                      <a:pt x="670" y="314"/>
                    </a:lnTo>
                    <a:lnTo>
                      <a:pt x="670" y="318"/>
                    </a:lnTo>
                    <a:lnTo>
                      <a:pt x="672" y="320"/>
                    </a:lnTo>
                    <a:lnTo>
                      <a:pt x="674" y="322"/>
                    </a:lnTo>
                    <a:lnTo>
                      <a:pt x="678" y="324"/>
                    </a:lnTo>
                    <a:lnTo>
                      <a:pt x="680" y="326"/>
                    </a:lnTo>
                    <a:lnTo>
                      <a:pt x="680" y="330"/>
                    </a:lnTo>
                    <a:lnTo>
                      <a:pt x="682" y="332"/>
                    </a:lnTo>
                    <a:lnTo>
                      <a:pt x="680" y="338"/>
                    </a:lnTo>
                    <a:lnTo>
                      <a:pt x="680" y="344"/>
                    </a:lnTo>
                    <a:lnTo>
                      <a:pt x="678" y="350"/>
                    </a:lnTo>
                    <a:lnTo>
                      <a:pt x="674" y="354"/>
                    </a:lnTo>
                    <a:lnTo>
                      <a:pt x="670" y="364"/>
                    </a:lnTo>
                    <a:lnTo>
                      <a:pt x="670" y="378"/>
                    </a:lnTo>
                    <a:lnTo>
                      <a:pt x="668" y="392"/>
                    </a:lnTo>
                    <a:lnTo>
                      <a:pt x="668" y="398"/>
                    </a:lnTo>
                    <a:lnTo>
                      <a:pt x="684" y="400"/>
                    </a:lnTo>
                    <a:lnTo>
                      <a:pt x="698" y="390"/>
                    </a:lnTo>
                    <a:lnTo>
                      <a:pt x="704" y="390"/>
                    </a:lnTo>
                    <a:lnTo>
                      <a:pt x="710" y="390"/>
                    </a:lnTo>
                    <a:lnTo>
                      <a:pt x="714" y="392"/>
                    </a:lnTo>
                    <a:lnTo>
                      <a:pt x="716" y="394"/>
                    </a:lnTo>
                    <a:lnTo>
                      <a:pt x="718" y="398"/>
                    </a:lnTo>
                    <a:lnTo>
                      <a:pt x="720" y="400"/>
                    </a:lnTo>
                    <a:lnTo>
                      <a:pt x="722" y="402"/>
                    </a:lnTo>
                    <a:lnTo>
                      <a:pt x="722" y="404"/>
                    </a:lnTo>
                    <a:lnTo>
                      <a:pt x="724" y="406"/>
                    </a:lnTo>
                    <a:lnTo>
                      <a:pt x="726" y="416"/>
                    </a:lnTo>
                    <a:lnTo>
                      <a:pt x="730" y="428"/>
                    </a:lnTo>
                    <a:lnTo>
                      <a:pt x="732" y="438"/>
                    </a:lnTo>
                    <a:lnTo>
                      <a:pt x="732" y="444"/>
                    </a:lnTo>
                    <a:lnTo>
                      <a:pt x="734" y="446"/>
                    </a:lnTo>
                    <a:lnTo>
                      <a:pt x="736" y="448"/>
                    </a:lnTo>
                    <a:lnTo>
                      <a:pt x="738" y="450"/>
                    </a:lnTo>
                    <a:lnTo>
                      <a:pt x="740" y="450"/>
                    </a:lnTo>
                    <a:lnTo>
                      <a:pt x="742" y="450"/>
                    </a:lnTo>
                    <a:lnTo>
                      <a:pt x="742" y="450"/>
                    </a:lnTo>
                    <a:lnTo>
                      <a:pt x="742" y="450"/>
                    </a:lnTo>
                    <a:lnTo>
                      <a:pt x="746" y="448"/>
                    </a:lnTo>
                    <a:lnTo>
                      <a:pt x="748" y="448"/>
                    </a:lnTo>
                    <a:lnTo>
                      <a:pt x="752" y="448"/>
                    </a:lnTo>
                    <a:lnTo>
                      <a:pt x="754" y="450"/>
                    </a:lnTo>
                    <a:lnTo>
                      <a:pt x="758" y="452"/>
                    </a:lnTo>
                    <a:lnTo>
                      <a:pt x="760" y="454"/>
                    </a:lnTo>
                    <a:lnTo>
                      <a:pt x="766" y="456"/>
                    </a:lnTo>
                    <a:lnTo>
                      <a:pt x="770" y="458"/>
                    </a:lnTo>
                    <a:lnTo>
                      <a:pt x="774" y="458"/>
                    </a:lnTo>
                    <a:lnTo>
                      <a:pt x="774" y="458"/>
                    </a:lnTo>
                    <a:lnTo>
                      <a:pt x="772" y="462"/>
                    </a:lnTo>
                    <a:lnTo>
                      <a:pt x="768" y="466"/>
                    </a:lnTo>
                    <a:lnTo>
                      <a:pt x="764" y="468"/>
                    </a:lnTo>
                    <a:lnTo>
                      <a:pt x="760" y="468"/>
                    </a:lnTo>
                    <a:lnTo>
                      <a:pt x="758" y="470"/>
                    </a:lnTo>
                    <a:lnTo>
                      <a:pt x="756" y="470"/>
                    </a:lnTo>
                    <a:lnTo>
                      <a:pt x="752" y="470"/>
                    </a:lnTo>
                    <a:lnTo>
                      <a:pt x="750" y="472"/>
                    </a:lnTo>
                    <a:lnTo>
                      <a:pt x="748" y="476"/>
                    </a:lnTo>
                    <a:lnTo>
                      <a:pt x="746" y="480"/>
                    </a:lnTo>
                    <a:lnTo>
                      <a:pt x="746" y="484"/>
                    </a:lnTo>
                    <a:lnTo>
                      <a:pt x="748" y="486"/>
                    </a:lnTo>
                    <a:lnTo>
                      <a:pt x="752" y="496"/>
                    </a:lnTo>
                    <a:lnTo>
                      <a:pt x="752" y="510"/>
                    </a:lnTo>
                    <a:lnTo>
                      <a:pt x="752" y="520"/>
                    </a:lnTo>
                    <a:lnTo>
                      <a:pt x="750" y="522"/>
                    </a:lnTo>
                    <a:lnTo>
                      <a:pt x="746" y="524"/>
                    </a:lnTo>
                    <a:lnTo>
                      <a:pt x="744" y="522"/>
                    </a:lnTo>
                    <a:lnTo>
                      <a:pt x="740" y="520"/>
                    </a:lnTo>
                    <a:lnTo>
                      <a:pt x="738" y="516"/>
                    </a:lnTo>
                    <a:lnTo>
                      <a:pt x="738" y="510"/>
                    </a:lnTo>
                    <a:lnTo>
                      <a:pt x="736" y="498"/>
                    </a:lnTo>
                    <a:lnTo>
                      <a:pt x="730" y="484"/>
                    </a:lnTo>
                    <a:lnTo>
                      <a:pt x="726" y="476"/>
                    </a:lnTo>
                    <a:lnTo>
                      <a:pt x="724" y="474"/>
                    </a:lnTo>
                    <a:lnTo>
                      <a:pt x="722" y="474"/>
                    </a:lnTo>
                    <a:lnTo>
                      <a:pt x="720" y="476"/>
                    </a:lnTo>
                    <a:lnTo>
                      <a:pt x="718" y="480"/>
                    </a:lnTo>
                    <a:lnTo>
                      <a:pt x="716" y="482"/>
                    </a:lnTo>
                    <a:lnTo>
                      <a:pt x="716" y="484"/>
                    </a:lnTo>
                    <a:lnTo>
                      <a:pt x="714" y="488"/>
                    </a:lnTo>
                    <a:lnTo>
                      <a:pt x="712" y="492"/>
                    </a:lnTo>
                    <a:lnTo>
                      <a:pt x="710" y="494"/>
                    </a:lnTo>
                    <a:lnTo>
                      <a:pt x="706" y="494"/>
                    </a:lnTo>
                    <a:lnTo>
                      <a:pt x="704" y="494"/>
                    </a:lnTo>
                    <a:lnTo>
                      <a:pt x="704" y="492"/>
                    </a:lnTo>
                    <a:lnTo>
                      <a:pt x="704" y="490"/>
                    </a:lnTo>
                    <a:lnTo>
                      <a:pt x="704" y="488"/>
                    </a:lnTo>
                    <a:lnTo>
                      <a:pt x="706" y="486"/>
                    </a:lnTo>
                    <a:lnTo>
                      <a:pt x="706" y="486"/>
                    </a:lnTo>
                    <a:lnTo>
                      <a:pt x="708" y="476"/>
                    </a:lnTo>
                    <a:lnTo>
                      <a:pt x="710" y="460"/>
                    </a:lnTo>
                    <a:lnTo>
                      <a:pt x="712" y="442"/>
                    </a:lnTo>
                    <a:lnTo>
                      <a:pt x="712" y="424"/>
                    </a:lnTo>
                    <a:lnTo>
                      <a:pt x="712" y="412"/>
                    </a:lnTo>
                    <a:lnTo>
                      <a:pt x="710" y="408"/>
                    </a:lnTo>
                    <a:lnTo>
                      <a:pt x="706" y="398"/>
                    </a:lnTo>
                    <a:lnTo>
                      <a:pt x="698" y="408"/>
                    </a:lnTo>
                    <a:lnTo>
                      <a:pt x="698" y="408"/>
                    </a:lnTo>
                    <a:lnTo>
                      <a:pt x="696" y="410"/>
                    </a:lnTo>
                    <a:lnTo>
                      <a:pt x="692" y="410"/>
                    </a:lnTo>
                    <a:lnTo>
                      <a:pt x="686" y="410"/>
                    </a:lnTo>
                    <a:lnTo>
                      <a:pt x="682" y="412"/>
                    </a:lnTo>
                    <a:lnTo>
                      <a:pt x="680" y="414"/>
                    </a:lnTo>
                    <a:lnTo>
                      <a:pt x="678" y="416"/>
                    </a:lnTo>
                    <a:lnTo>
                      <a:pt x="678" y="418"/>
                    </a:lnTo>
                    <a:lnTo>
                      <a:pt x="678" y="418"/>
                    </a:lnTo>
                    <a:lnTo>
                      <a:pt x="676" y="424"/>
                    </a:lnTo>
                    <a:lnTo>
                      <a:pt x="676" y="440"/>
                    </a:lnTo>
                    <a:lnTo>
                      <a:pt x="676" y="456"/>
                    </a:lnTo>
                    <a:lnTo>
                      <a:pt x="676" y="468"/>
                    </a:lnTo>
                    <a:lnTo>
                      <a:pt x="674" y="474"/>
                    </a:lnTo>
                    <a:lnTo>
                      <a:pt x="674" y="478"/>
                    </a:lnTo>
                    <a:lnTo>
                      <a:pt x="670" y="482"/>
                    </a:lnTo>
                    <a:lnTo>
                      <a:pt x="666" y="486"/>
                    </a:lnTo>
                    <a:lnTo>
                      <a:pt x="662" y="486"/>
                    </a:lnTo>
                    <a:lnTo>
                      <a:pt x="658" y="486"/>
                    </a:lnTo>
                    <a:lnTo>
                      <a:pt x="652" y="488"/>
                    </a:lnTo>
                    <a:lnTo>
                      <a:pt x="648" y="490"/>
                    </a:lnTo>
                    <a:lnTo>
                      <a:pt x="646" y="492"/>
                    </a:lnTo>
                    <a:lnTo>
                      <a:pt x="646" y="492"/>
                    </a:lnTo>
                    <a:lnTo>
                      <a:pt x="632" y="494"/>
                    </a:lnTo>
                    <a:lnTo>
                      <a:pt x="618" y="490"/>
                    </a:lnTo>
                    <a:lnTo>
                      <a:pt x="606" y="486"/>
                    </a:lnTo>
                    <a:lnTo>
                      <a:pt x="602" y="484"/>
                    </a:lnTo>
                    <a:lnTo>
                      <a:pt x="610" y="480"/>
                    </a:lnTo>
                    <a:lnTo>
                      <a:pt x="622" y="478"/>
                    </a:lnTo>
                    <a:lnTo>
                      <a:pt x="636" y="476"/>
                    </a:lnTo>
                    <a:lnTo>
                      <a:pt x="642" y="476"/>
                    </a:lnTo>
                    <a:lnTo>
                      <a:pt x="646" y="474"/>
                    </a:lnTo>
                    <a:lnTo>
                      <a:pt x="648" y="472"/>
                    </a:lnTo>
                    <a:lnTo>
                      <a:pt x="648" y="468"/>
                    </a:lnTo>
                    <a:lnTo>
                      <a:pt x="648" y="466"/>
                    </a:lnTo>
                    <a:lnTo>
                      <a:pt x="648" y="466"/>
                    </a:lnTo>
                    <a:lnTo>
                      <a:pt x="646" y="462"/>
                    </a:lnTo>
                    <a:lnTo>
                      <a:pt x="646" y="458"/>
                    </a:lnTo>
                    <a:lnTo>
                      <a:pt x="646" y="456"/>
                    </a:lnTo>
                    <a:lnTo>
                      <a:pt x="646" y="454"/>
                    </a:lnTo>
                    <a:lnTo>
                      <a:pt x="648" y="452"/>
                    </a:lnTo>
                    <a:lnTo>
                      <a:pt x="650" y="448"/>
                    </a:lnTo>
                    <a:lnTo>
                      <a:pt x="652" y="444"/>
                    </a:lnTo>
                    <a:lnTo>
                      <a:pt x="656" y="440"/>
                    </a:lnTo>
                    <a:lnTo>
                      <a:pt x="660" y="434"/>
                    </a:lnTo>
                    <a:lnTo>
                      <a:pt x="662" y="430"/>
                    </a:lnTo>
                    <a:lnTo>
                      <a:pt x="664" y="428"/>
                    </a:lnTo>
                    <a:lnTo>
                      <a:pt x="664" y="426"/>
                    </a:lnTo>
                    <a:lnTo>
                      <a:pt x="668" y="422"/>
                    </a:lnTo>
                    <a:lnTo>
                      <a:pt x="668" y="418"/>
                    </a:lnTo>
                    <a:lnTo>
                      <a:pt x="668" y="416"/>
                    </a:lnTo>
                    <a:lnTo>
                      <a:pt x="666" y="416"/>
                    </a:lnTo>
                    <a:lnTo>
                      <a:pt x="666" y="414"/>
                    </a:lnTo>
                    <a:lnTo>
                      <a:pt x="664" y="414"/>
                    </a:lnTo>
                    <a:lnTo>
                      <a:pt x="662" y="414"/>
                    </a:lnTo>
                    <a:lnTo>
                      <a:pt x="660" y="412"/>
                    </a:lnTo>
                    <a:lnTo>
                      <a:pt x="658" y="412"/>
                    </a:lnTo>
                    <a:lnTo>
                      <a:pt x="656" y="410"/>
                    </a:lnTo>
                    <a:lnTo>
                      <a:pt x="656" y="408"/>
                    </a:lnTo>
                    <a:lnTo>
                      <a:pt x="656" y="400"/>
                    </a:lnTo>
                    <a:lnTo>
                      <a:pt x="656" y="384"/>
                    </a:lnTo>
                    <a:lnTo>
                      <a:pt x="656" y="368"/>
                    </a:lnTo>
                    <a:lnTo>
                      <a:pt x="656" y="354"/>
                    </a:lnTo>
                    <a:lnTo>
                      <a:pt x="656" y="348"/>
                    </a:lnTo>
                    <a:lnTo>
                      <a:pt x="658" y="342"/>
                    </a:lnTo>
                    <a:lnTo>
                      <a:pt x="658" y="336"/>
                    </a:lnTo>
                    <a:lnTo>
                      <a:pt x="656" y="330"/>
                    </a:lnTo>
                    <a:lnTo>
                      <a:pt x="654" y="324"/>
                    </a:lnTo>
                    <a:lnTo>
                      <a:pt x="652" y="320"/>
                    </a:lnTo>
                    <a:lnTo>
                      <a:pt x="650" y="318"/>
                    </a:lnTo>
                    <a:lnTo>
                      <a:pt x="650" y="318"/>
                    </a:lnTo>
                    <a:lnTo>
                      <a:pt x="650" y="292"/>
                    </a:lnTo>
                    <a:lnTo>
                      <a:pt x="656" y="286"/>
                    </a:lnTo>
                    <a:lnTo>
                      <a:pt x="658" y="274"/>
                    </a:lnTo>
                    <a:lnTo>
                      <a:pt x="670" y="262"/>
                    </a:lnTo>
                    <a:lnTo>
                      <a:pt x="672" y="258"/>
                    </a:lnTo>
                    <a:lnTo>
                      <a:pt x="670" y="256"/>
                    </a:lnTo>
                    <a:lnTo>
                      <a:pt x="666" y="252"/>
                    </a:lnTo>
                    <a:lnTo>
                      <a:pt x="664" y="250"/>
                    </a:lnTo>
                    <a:lnTo>
                      <a:pt x="660" y="250"/>
                    </a:lnTo>
                    <a:lnTo>
                      <a:pt x="660" y="248"/>
                    </a:lnTo>
                    <a:lnTo>
                      <a:pt x="634" y="252"/>
                    </a:lnTo>
                    <a:lnTo>
                      <a:pt x="630" y="246"/>
                    </a:lnTo>
                    <a:lnTo>
                      <a:pt x="620" y="250"/>
                    </a:lnTo>
                    <a:lnTo>
                      <a:pt x="614" y="258"/>
                    </a:lnTo>
                    <a:lnTo>
                      <a:pt x="610" y="268"/>
                    </a:lnTo>
                    <a:lnTo>
                      <a:pt x="610" y="278"/>
                    </a:lnTo>
                    <a:lnTo>
                      <a:pt x="610" y="280"/>
                    </a:lnTo>
                    <a:lnTo>
                      <a:pt x="608" y="286"/>
                    </a:lnTo>
                    <a:lnTo>
                      <a:pt x="604" y="292"/>
                    </a:lnTo>
                    <a:lnTo>
                      <a:pt x="602" y="296"/>
                    </a:lnTo>
                    <a:lnTo>
                      <a:pt x="598" y="300"/>
                    </a:lnTo>
                    <a:lnTo>
                      <a:pt x="594" y="302"/>
                    </a:lnTo>
                    <a:lnTo>
                      <a:pt x="592" y="304"/>
                    </a:lnTo>
                    <a:lnTo>
                      <a:pt x="592" y="304"/>
                    </a:lnTo>
                    <a:lnTo>
                      <a:pt x="584" y="316"/>
                    </a:lnTo>
                    <a:lnTo>
                      <a:pt x="580" y="332"/>
                    </a:lnTo>
                    <a:lnTo>
                      <a:pt x="580" y="350"/>
                    </a:lnTo>
                    <a:lnTo>
                      <a:pt x="582" y="364"/>
                    </a:lnTo>
                    <a:lnTo>
                      <a:pt x="582" y="370"/>
                    </a:lnTo>
                    <a:lnTo>
                      <a:pt x="582" y="370"/>
                    </a:lnTo>
                    <a:lnTo>
                      <a:pt x="584" y="374"/>
                    </a:lnTo>
                    <a:lnTo>
                      <a:pt x="586" y="376"/>
                    </a:lnTo>
                    <a:lnTo>
                      <a:pt x="586" y="382"/>
                    </a:lnTo>
                    <a:lnTo>
                      <a:pt x="588" y="386"/>
                    </a:lnTo>
                    <a:lnTo>
                      <a:pt x="590" y="392"/>
                    </a:lnTo>
                    <a:lnTo>
                      <a:pt x="590" y="396"/>
                    </a:lnTo>
                    <a:lnTo>
                      <a:pt x="590" y="400"/>
                    </a:lnTo>
                    <a:lnTo>
                      <a:pt x="588" y="402"/>
                    </a:lnTo>
                    <a:lnTo>
                      <a:pt x="586" y="404"/>
                    </a:lnTo>
                    <a:lnTo>
                      <a:pt x="584" y="404"/>
                    </a:lnTo>
                    <a:lnTo>
                      <a:pt x="584" y="404"/>
                    </a:lnTo>
                    <a:lnTo>
                      <a:pt x="584" y="404"/>
                    </a:lnTo>
                    <a:lnTo>
                      <a:pt x="552" y="374"/>
                    </a:lnTo>
                    <a:lnTo>
                      <a:pt x="516" y="370"/>
                    </a:lnTo>
                    <a:lnTo>
                      <a:pt x="512" y="380"/>
                    </a:lnTo>
                    <a:lnTo>
                      <a:pt x="516" y="388"/>
                    </a:lnTo>
                    <a:lnTo>
                      <a:pt x="516" y="404"/>
                    </a:lnTo>
                    <a:lnTo>
                      <a:pt x="494" y="420"/>
                    </a:lnTo>
                    <a:lnTo>
                      <a:pt x="496" y="410"/>
                    </a:lnTo>
                    <a:lnTo>
                      <a:pt x="496" y="402"/>
                    </a:lnTo>
                    <a:lnTo>
                      <a:pt x="498" y="398"/>
                    </a:lnTo>
                    <a:lnTo>
                      <a:pt x="498" y="396"/>
                    </a:lnTo>
                    <a:lnTo>
                      <a:pt x="490" y="396"/>
                    </a:lnTo>
                    <a:lnTo>
                      <a:pt x="482" y="404"/>
                    </a:lnTo>
                    <a:lnTo>
                      <a:pt x="478" y="414"/>
                    </a:lnTo>
                    <a:lnTo>
                      <a:pt x="456" y="412"/>
                    </a:lnTo>
                    <a:lnTo>
                      <a:pt x="448" y="412"/>
                    </a:lnTo>
                    <a:lnTo>
                      <a:pt x="442" y="414"/>
                    </a:lnTo>
                    <a:lnTo>
                      <a:pt x="438" y="416"/>
                    </a:lnTo>
                    <a:lnTo>
                      <a:pt x="434" y="418"/>
                    </a:lnTo>
                    <a:lnTo>
                      <a:pt x="432" y="420"/>
                    </a:lnTo>
                    <a:lnTo>
                      <a:pt x="432" y="420"/>
                    </a:lnTo>
                    <a:lnTo>
                      <a:pt x="432" y="400"/>
                    </a:lnTo>
                    <a:lnTo>
                      <a:pt x="426" y="400"/>
                    </a:lnTo>
                    <a:lnTo>
                      <a:pt x="420" y="404"/>
                    </a:lnTo>
                    <a:lnTo>
                      <a:pt x="410" y="410"/>
                    </a:lnTo>
                    <a:lnTo>
                      <a:pt x="400" y="416"/>
                    </a:lnTo>
                    <a:lnTo>
                      <a:pt x="392" y="420"/>
                    </a:lnTo>
                    <a:lnTo>
                      <a:pt x="390" y="422"/>
                    </a:lnTo>
                    <a:lnTo>
                      <a:pt x="372" y="428"/>
                    </a:lnTo>
                    <a:lnTo>
                      <a:pt x="360" y="436"/>
                    </a:lnTo>
                    <a:lnTo>
                      <a:pt x="352" y="448"/>
                    </a:lnTo>
                    <a:lnTo>
                      <a:pt x="350" y="456"/>
                    </a:lnTo>
                    <a:lnTo>
                      <a:pt x="350" y="458"/>
                    </a:lnTo>
                    <a:lnTo>
                      <a:pt x="348" y="466"/>
                    </a:lnTo>
                    <a:lnTo>
                      <a:pt x="348" y="470"/>
                    </a:lnTo>
                    <a:lnTo>
                      <a:pt x="346" y="470"/>
                    </a:lnTo>
                    <a:lnTo>
                      <a:pt x="344" y="472"/>
                    </a:lnTo>
                    <a:lnTo>
                      <a:pt x="342" y="470"/>
                    </a:lnTo>
                    <a:lnTo>
                      <a:pt x="340" y="470"/>
                    </a:lnTo>
                    <a:lnTo>
                      <a:pt x="340" y="468"/>
                    </a:lnTo>
                    <a:lnTo>
                      <a:pt x="338" y="466"/>
                    </a:lnTo>
                    <a:lnTo>
                      <a:pt x="338" y="466"/>
                    </a:lnTo>
                    <a:lnTo>
                      <a:pt x="324" y="460"/>
                    </a:lnTo>
                    <a:lnTo>
                      <a:pt x="324" y="446"/>
                    </a:lnTo>
                    <a:lnTo>
                      <a:pt x="330" y="440"/>
                    </a:lnTo>
                    <a:lnTo>
                      <a:pt x="334" y="436"/>
                    </a:lnTo>
                    <a:lnTo>
                      <a:pt x="336" y="432"/>
                    </a:lnTo>
                    <a:lnTo>
                      <a:pt x="336" y="428"/>
                    </a:lnTo>
                    <a:lnTo>
                      <a:pt x="336" y="426"/>
                    </a:lnTo>
                    <a:lnTo>
                      <a:pt x="336" y="424"/>
                    </a:lnTo>
                    <a:lnTo>
                      <a:pt x="334" y="424"/>
                    </a:lnTo>
                    <a:lnTo>
                      <a:pt x="334" y="418"/>
                    </a:lnTo>
                    <a:lnTo>
                      <a:pt x="330" y="414"/>
                    </a:lnTo>
                    <a:lnTo>
                      <a:pt x="328" y="410"/>
                    </a:lnTo>
                    <a:lnTo>
                      <a:pt x="322" y="408"/>
                    </a:lnTo>
                    <a:lnTo>
                      <a:pt x="318" y="406"/>
                    </a:lnTo>
                    <a:lnTo>
                      <a:pt x="314" y="404"/>
                    </a:lnTo>
                    <a:lnTo>
                      <a:pt x="310" y="404"/>
                    </a:lnTo>
                    <a:lnTo>
                      <a:pt x="308" y="404"/>
                    </a:lnTo>
                    <a:lnTo>
                      <a:pt x="306" y="404"/>
                    </a:lnTo>
                    <a:lnTo>
                      <a:pt x="304" y="406"/>
                    </a:lnTo>
                    <a:lnTo>
                      <a:pt x="300" y="406"/>
                    </a:lnTo>
                    <a:lnTo>
                      <a:pt x="296" y="408"/>
                    </a:lnTo>
                    <a:lnTo>
                      <a:pt x="292" y="408"/>
                    </a:lnTo>
                    <a:lnTo>
                      <a:pt x="290" y="408"/>
                    </a:lnTo>
                    <a:lnTo>
                      <a:pt x="288" y="408"/>
                    </a:lnTo>
                    <a:lnTo>
                      <a:pt x="300" y="416"/>
                    </a:lnTo>
                    <a:lnTo>
                      <a:pt x="300" y="440"/>
                    </a:lnTo>
                    <a:lnTo>
                      <a:pt x="300" y="454"/>
                    </a:lnTo>
                    <a:lnTo>
                      <a:pt x="302" y="454"/>
                    </a:lnTo>
                    <a:lnTo>
                      <a:pt x="302" y="456"/>
                    </a:lnTo>
                    <a:lnTo>
                      <a:pt x="304" y="460"/>
                    </a:lnTo>
                    <a:lnTo>
                      <a:pt x="306" y="462"/>
                    </a:lnTo>
                    <a:lnTo>
                      <a:pt x="306" y="464"/>
                    </a:lnTo>
                    <a:lnTo>
                      <a:pt x="308" y="466"/>
                    </a:lnTo>
                    <a:lnTo>
                      <a:pt x="306" y="476"/>
                    </a:lnTo>
                    <a:lnTo>
                      <a:pt x="306" y="482"/>
                    </a:lnTo>
                    <a:lnTo>
                      <a:pt x="304" y="486"/>
                    </a:lnTo>
                    <a:lnTo>
                      <a:pt x="302" y="490"/>
                    </a:lnTo>
                    <a:lnTo>
                      <a:pt x="302" y="490"/>
                    </a:lnTo>
                    <a:lnTo>
                      <a:pt x="292" y="486"/>
                    </a:lnTo>
                    <a:lnTo>
                      <a:pt x="284" y="480"/>
                    </a:lnTo>
                    <a:lnTo>
                      <a:pt x="278" y="480"/>
                    </a:lnTo>
                    <a:lnTo>
                      <a:pt x="262" y="498"/>
                    </a:lnTo>
                    <a:lnTo>
                      <a:pt x="246" y="510"/>
                    </a:lnTo>
                    <a:lnTo>
                      <a:pt x="244" y="514"/>
                    </a:lnTo>
                    <a:lnTo>
                      <a:pt x="244" y="518"/>
                    </a:lnTo>
                    <a:lnTo>
                      <a:pt x="248" y="522"/>
                    </a:lnTo>
                    <a:lnTo>
                      <a:pt x="250" y="524"/>
                    </a:lnTo>
                    <a:lnTo>
                      <a:pt x="254" y="528"/>
                    </a:lnTo>
                    <a:lnTo>
                      <a:pt x="256" y="530"/>
                    </a:lnTo>
                    <a:lnTo>
                      <a:pt x="258" y="530"/>
                    </a:lnTo>
                    <a:lnTo>
                      <a:pt x="256" y="538"/>
                    </a:lnTo>
                    <a:lnTo>
                      <a:pt x="232" y="540"/>
                    </a:lnTo>
                    <a:lnTo>
                      <a:pt x="220" y="526"/>
                    </a:lnTo>
                    <a:lnTo>
                      <a:pt x="216" y="514"/>
                    </a:lnTo>
                    <a:lnTo>
                      <a:pt x="206" y="508"/>
                    </a:lnTo>
                    <a:lnTo>
                      <a:pt x="202" y="518"/>
                    </a:lnTo>
                    <a:lnTo>
                      <a:pt x="208" y="534"/>
                    </a:lnTo>
                    <a:lnTo>
                      <a:pt x="218" y="554"/>
                    </a:lnTo>
                    <a:lnTo>
                      <a:pt x="218" y="558"/>
                    </a:lnTo>
                    <a:lnTo>
                      <a:pt x="216" y="560"/>
                    </a:lnTo>
                    <a:lnTo>
                      <a:pt x="216" y="562"/>
                    </a:lnTo>
                    <a:lnTo>
                      <a:pt x="212" y="562"/>
                    </a:lnTo>
                    <a:lnTo>
                      <a:pt x="210" y="560"/>
                    </a:lnTo>
                    <a:lnTo>
                      <a:pt x="208" y="560"/>
                    </a:lnTo>
                    <a:lnTo>
                      <a:pt x="208" y="560"/>
                    </a:lnTo>
                    <a:lnTo>
                      <a:pt x="198" y="548"/>
                    </a:lnTo>
                    <a:lnTo>
                      <a:pt x="182" y="540"/>
                    </a:lnTo>
                    <a:lnTo>
                      <a:pt x="182" y="540"/>
                    </a:lnTo>
                    <a:lnTo>
                      <a:pt x="182" y="536"/>
                    </a:lnTo>
                    <a:lnTo>
                      <a:pt x="182" y="532"/>
                    </a:lnTo>
                    <a:lnTo>
                      <a:pt x="182" y="528"/>
                    </a:lnTo>
                    <a:lnTo>
                      <a:pt x="182" y="524"/>
                    </a:lnTo>
                    <a:lnTo>
                      <a:pt x="184" y="520"/>
                    </a:lnTo>
                    <a:lnTo>
                      <a:pt x="186" y="518"/>
                    </a:lnTo>
                    <a:lnTo>
                      <a:pt x="186" y="514"/>
                    </a:lnTo>
                    <a:lnTo>
                      <a:pt x="186" y="510"/>
                    </a:lnTo>
                    <a:lnTo>
                      <a:pt x="186" y="508"/>
                    </a:lnTo>
                    <a:lnTo>
                      <a:pt x="186" y="504"/>
                    </a:lnTo>
                    <a:lnTo>
                      <a:pt x="186" y="504"/>
                    </a:lnTo>
                    <a:lnTo>
                      <a:pt x="162" y="484"/>
                    </a:lnTo>
                    <a:lnTo>
                      <a:pt x="156" y="468"/>
                    </a:lnTo>
                    <a:lnTo>
                      <a:pt x="176" y="476"/>
                    </a:lnTo>
                    <a:lnTo>
                      <a:pt x="182" y="482"/>
                    </a:lnTo>
                    <a:lnTo>
                      <a:pt x="198" y="488"/>
                    </a:lnTo>
                    <a:lnTo>
                      <a:pt x="210" y="498"/>
                    </a:lnTo>
                    <a:lnTo>
                      <a:pt x="220" y="502"/>
                    </a:lnTo>
                    <a:lnTo>
                      <a:pt x="232" y="500"/>
                    </a:lnTo>
                    <a:lnTo>
                      <a:pt x="242" y="496"/>
                    </a:lnTo>
                    <a:lnTo>
                      <a:pt x="246" y="494"/>
                    </a:lnTo>
                    <a:lnTo>
                      <a:pt x="258" y="480"/>
                    </a:lnTo>
                    <a:lnTo>
                      <a:pt x="266" y="466"/>
                    </a:lnTo>
                    <a:lnTo>
                      <a:pt x="268" y="452"/>
                    </a:lnTo>
                    <a:lnTo>
                      <a:pt x="268" y="446"/>
                    </a:lnTo>
                    <a:lnTo>
                      <a:pt x="266" y="442"/>
                    </a:lnTo>
                    <a:lnTo>
                      <a:pt x="262" y="438"/>
                    </a:lnTo>
                    <a:lnTo>
                      <a:pt x="256" y="436"/>
                    </a:lnTo>
                    <a:lnTo>
                      <a:pt x="252" y="432"/>
                    </a:lnTo>
                    <a:lnTo>
                      <a:pt x="246" y="432"/>
                    </a:lnTo>
                    <a:lnTo>
                      <a:pt x="242" y="430"/>
                    </a:lnTo>
                    <a:lnTo>
                      <a:pt x="238" y="430"/>
                    </a:lnTo>
                    <a:lnTo>
                      <a:pt x="236" y="428"/>
                    </a:lnTo>
                    <a:lnTo>
                      <a:pt x="230" y="412"/>
                    </a:lnTo>
                    <a:lnTo>
                      <a:pt x="218" y="396"/>
                    </a:lnTo>
                    <a:lnTo>
                      <a:pt x="204" y="388"/>
                    </a:lnTo>
                    <a:lnTo>
                      <a:pt x="190" y="384"/>
                    </a:lnTo>
                    <a:lnTo>
                      <a:pt x="176" y="382"/>
                    </a:lnTo>
                    <a:lnTo>
                      <a:pt x="168" y="382"/>
                    </a:lnTo>
                    <a:lnTo>
                      <a:pt x="164" y="382"/>
                    </a:lnTo>
                    <a:lnTo>
                      <a:pt x="162" y="380"/>
                    </a:lnTo>
                    <a:lnTo>
                      <a:pt x="160" y="376"/>
                    </a:lnTo>
                    <a:lnTo>
                      <a:pt x="156" y="374"/>
                    </a:lnTo>
                    <a:lnTo>
                      <a:pt x="154" y="372"/>
                    </a:lnTo>
                    <a:lnTo>
                      <a:pt x="150" y="372"/>
                    </a:lnTo>
                    <a:lnTo>
                      <a:pt x="150" y="370"/>
                    </a:lnTo>
                    <a:lnTo>
                      <a:pt x="152" y="364"/>
                    </a:lnTo>
                    <a:lnTo>
                      <a:pt x="162" y="368"/>
                    </a:lnTo>
                    <a:lnTo>
                      <a:pt x="168" y="364"/>
                    </a:lnTo>
                    <a:lnTo>
                      <a:pt x="148" y="354"/>
                    </a:lnTo>
                    <a:lnTo>
                      <a:pt x="140" y="364"/>
                    </a:lnTo>
                    <a:lnTo>
                      <a:pt x="132" y="364"/>
                    </a:lnTo>
                    <a:lnTo>
                      <a:pt x="132" y="370"/>
                    </a:lnTo>
                    <a:lnTo>
                      <a:pt x="130" y="374"/>
                    </a:lnTo>
                    <a:lnTo>
                      <a:pt x="128" y="378"/>
                    </a:lnTo>
                    <a:lnTo>
                      <a:pt x="124" y="380"/>
                    </a:lnTo>
                    <a:lnTo>
                      <a:pt x="122" y="382"/>
                    </a:lnTo>
                    <a:lnTo>
                      <a:pt x="120" y="384"/>
                    </a:lnTo>
                    <a:lnTo>
                      <a:pt x="118" y="384"/>
                    </a:lnTo>
                    <a:lnTo>
                      <a:pt x="110" y="402"/>
                    </a:lnTo>
                    <a:lnTo>
                      <a:pt x="110" y="420"/>
                    </a:lnTo>
                    <a:lnTo>
                      <a:pt x="130" y="440"/>
                    </a:lnTo>
                    <a:lnTo>
                      <a:pt x="130" y="470"/>
                    </a:lnTo>
                    <a:lnTo>
                      <a:pt x="118" y="484"/>
                    </a:lnTo>
                    <a:lnTo>
                      <a:pt x="126" y="502"/>
                    </a:lnTo>
                    <a:lnTo>
                      <a:pt x="122" y="556"/>
                    </a:lnTo>
                    <a:lnTo>
                      <a:pt x="122" y="562"/>
                    </a:lnTo>
                    <a:lnTo>
                      <a:pt x="122" y="568"/>
                    </a:lnTo>
                    <a:lnTo>
                      <a:pt x="124" y="572"/>
                    </a:lnTo>
                    <a:lnTo>
                      <a:pt x="126" y="574"/>
                    </a:lnTo>
                    <a:lnTo>
                      <a:pt x="126" y="576"/>
                    </a:lnTo>
                    <a:lnTo>
                      <a:pt x="126" y="576"/>
                    </a:lnTo>
                    <a:lnTo>
                      <a:pt x="132" y="592"/>
                    </a:lnTo>
                    <a:lnTo>
                      <a:pt x="134" y="606"/>
                    </a:lnTo>
                    <a:lnTo>
                      <a:pt x="132" y="614"/>
                    </a:lnTo>
                    <a:lnTo>
                      <a:pt x="130" y="616"/>
                    </a:lnTo>
                    <a:lnTo>
                      <a:pt x="96" y="650"/>
                    </a:lnTo>
                    <a:lnTo>
                      <a:pt x="100" y="654"/>
                    </a:lnTo>
                    <a:lnTo>
                      <a:pt x="106" y="658"/>
                    </a:lnTo>
                    <a:lnTo>
                      <a:pt x="110" y="660"/>
                    </a:lnTo>
                    <a:lnTo>
                      <a:pt x="116" y="662"/>
                    </a:lnTo>
                    <a:lnTo>
                      <a:pt x="122" y="662"/>
                    </a:lnTo>
                    <a:lnTo>
                      <a:pt x="124" y="662"/>
                    </a:lnTo>
                    <a:lnTo>
                      <a:pt x="126" y="662"/>
                    </a:lnTo>
                    <a:lnTo>
                      <a:pt x="122" y="662"/>
                    </a:lnTo>
                    <a:lnTo>
                      <a:pt x="118" y="664"/>
                    </a:lnTo>
                    <a:lnTo>
                      <a:pt x="114" y="666"/>
                    </a:lnTo>
                    <a:lnTo>
                      <a:pt x="112" y="668"/>
                    </a:lnTo>
                    <a:lnTo>
                      <a:pt x="110" y="668"/>
                    </a:lnTo>
                    <a:lnTo>
                      <a:pt x="104" y="668"/>
                    </a:lnTo>
                    <a:lnTo>
                      <a:pt x="98" y="670"/>
                    </a:lnTo>
                    <a:lnTo>
                      <a:pt x="94" y="672"/>
                    </a:lnTo>
                    <a:lnTo>
                      <a:pt x="90" y="674"/>
                    </a:lnTo>
                    <a:lnTo>
                      <a:pt x="86" y="676"/>
                    </a:lnTo>
                    <a:lnTo>
                      <a:pt x="84" y="678"/>
                    </a:lnTo>
                    <a:lnTo>
                      <a:pt x="84" y="678"/>
                    </a:lnTo>
                    <a:lnTo>
                      <a:pt x="78" y="674"/>
                    </a:lnTo>
                    <a:lnTo>
                      <a:pt x="68" y="672"/>
                    </a:lnTo>
                    <a:lnTo>
                      <a:pt x="60" y="672"/>
                    </a:lnTo>
                    <a:lnTo>
                      <a:pt x="54" y="674"/>
                    </a:lnTo>
                    <a:lnTo>
                      <a:pt x="50" y="678"/>
                    </a:lnTo>
                    <a:lnTo>
                      <a:pt x="46" y="680"/>
                    </a:lnTo>
                    <a:lnTo>
                      <a:pt x="44" y="682"/>
                    </a:lnTo>
                    <a:lnTo>
                      <a:pt x="44" y="684"/>
                    </a:lnTo>
                    <a:lnTo>
                      <a:pt x="42" y="686"/>
                    </a:lnTo>
                    <a:lnTo>
                      <a:pt x="42" y="686"/>
                    </a:lnTo>
                    <a:lnTo>
                      <a:pt x="40" y="690"/>
                    </a:lnTo>
                    <a:lnTo>
                      <a:pt x="40" y="694"/>
                    </a:lnTo>
                    <a:lnTo>
                      <a:pt x="40" y="698"/>
                    </a:lnTo>
                    <a:lnTo>
                      <a:pt x="40" y="702"/>
                    </a:lnTo>
                    <a:lnTo>
                      <a:pt x="40" y="704"/>
                    </a:lnTo>
                    <a:lnTo>
                      <a:pt x="40" y="706"/>
                    </a:lnTo>
                    <a:lnTo>
                      <a:pt x="46" y="710"/>
                    </a:lnTo>
                    <a:lnTo>
                      <a:pt x="48" y="720"/>
                    </a:lnTo>
                    <a:lnTo>
                      <a:pt x="48" y="726"/>
                    </a:lnTo>
                    <a:lnTo>
                      <a:pt x="48" y="730"/>
                    </a:lnTo>
                    <a:lnTo>
                      <a:pt x="46" y="734"/>
                    </a:lnTo>
                    <a:lnTo>
                      <a:pt x="46" y="736"/>
                    </a:lnTo>
                    <a:lnTo>
                      <a:pt x="44" y="738"/>
                    </a:lnTo>
                    <a:lnTo>
                      <a:pt x="44" y="738"/>
                    </a:lnTo>
                    <a:lnTo>
                      <a:pt x="42" y="738"/>
                    </a:lnTo>
                    <a:lnTo>
                      <a:pt x="38" y="736"/>
                    </a:lnTo>
                    <a:lnTo>
                      <a:pt x="34" y="734"/>
                    </a:lnTo>
                    <a:lnTo>
                      <a:pt x="30" y="732"/>
                    </a:lnTo>
                    <a:lnTo>
                      <a:pt x="30" y="730"/>
                    </a:lnTo>
                    <a:lnTo>
                      <a:pt x="28" y="730"/>
                    </a:lnTo>
                    <a:lnTo>
                      <a:pt x="20" y="722"/>
                    </a:lnTo>
                    <a:lnTo>
                      <a:pt x="8" y="736"/>
                    </a:lnTo>
                    <a:lnTo>
                      <a:pt x="4" y="738"/>
                    </a:lnTo>
                    <a:lnTo>
                      <a:pt x="4" y="744"/>
                    </a:lnTo>
                    <a:lnTo>
                      <a:pt x="2" y="750"/>
                    </a:lnTo>
                    <a:lnTo>
                      <a:pt x="2" y="756"/>
                    </a:lnTo>
                    <a:lnTo>
                      <a:pt x="0" y="764"/>
                    </a:lnTo>
                    <a:lnTo>
                      <a:pt x="0" y="778"/>
                    </a:lnTo>
                    <a:lnTo>
                      <a:pt x="2" y="780"/>
                    </a:lnTo>
                    <a:lnTo>
                      <a:pt x="4" y="782"/>
                    </a:lnTo>
                    <a:lnTo>
                      <a:pt x="8" y="782"/>
                    </a:lnTo>
                    <a:lnTo>
                      <a:pt x="8" y="782"/>
                    </a:lnTo>
                    <a:lnTo>
                      <a:pt x="14" y="782"/>
                    </a:lnTo>
                    <a:lnTo>
                      <a:pt x="18" y="782"/>
                    </a:lnTo>
                    <a:lnTo>
                      <a:pt x="20" y="780"/>
                    </a:lnTo>
                    <a:lnTo>
                      <a:pt x="22" y="780"/>
                    </a:lnTo>
                    <a:lnTo>
                      <a:pt x="22" y="782"/>
                    </a:lnTo>
                    <a:lnTo>
                      <a:pt x="24" y="784"/>
                    </a:lnTo>
                    <a:lnTo>
                      <a:pt x="26" y="786"/>
                    </a:lnTo>
                    <a:lnTo>
                      <a:pt x="30" y="788"/>
                    </a:lnTo>
                    <a:lnTo>
                      <a:pt x="32" y="790"/>
                    </a:lnTo>
                    <a:lnTo>
                      <a:pt x="34" y="792"/>
                    </a:lnTo>
                    <a:lnTo>
                      <a:pt x="36" y="796"/>
                    </a:lnTo>
                    <a:lnTo>
                      <a:pt x="38" y="802"/>
                    </a:lnTo>
                    <a:lnTo>
                      <a:pt x="40" y="806"/>
                    </a:lnTo>
                    <a:lnTo>
                      <a:pt x="42" y="810"/>
                    </a:lnTo>
                    <a:lnTo>
                      <a:pt x="44" y="814"/>
                    </a:lnTo>
                    <a:lnTo>
                      <a:pt x="44" y="814"/>
                    </a:lnTo>
                    <a:lnTo>
                      <a:pt x="46" y="820"/>
                    </a:lnTo>
                    <a:lnTo>
                      <a:pt x="44" y="824"/>
                    </a:lnTo>
                    <a:lnTo>
                      <a:pt x="42" y="828"/>
                    </a:lnTo>
                    <a:lnTo>
                      <a:pt x="40" y="830"/>
                    </a:lnTo>
                    <a:lnTo>
                      <a:pt x="38" y="832"/>
                    </a:lnTo>
                    <a:lnTo>
                      <a:pt x="36" y="832"/>
                    </a:lnTo>
                    <a:lnTo>
                      <a:pt x="36" y="832"/>
                    </a:lnTo>
                    <a:lnTo>
                      <a:pt x="40" y="834"/>
                    </a:lnTo>
                    <a:lnTo>
                      <a:pt x="42" y="838"/>
                    </a:lnTo>
                    <a:lnTo>
                      <a:pt x="46" y="842"/>
                    </a:lnTo>
                    <a:lnTo>
                      <a:pt x="50" y="846"/>
                    </a:lnTo>
                    <a:lnTo>
                      <a:pt x="52" y="852"/>
                    </a:lnTo>
                    <a:lnTo>
                      <a:pt x="54" y="856"/>
                    </a:lnTo>
                    <a:lnTo>
                      <a:pt x="56" y="858"/>
                    </a:lnTo>
                    <a:lnTo>
                      <a:pt x="56" y="860"/>
                    </a:lnTo>
                    <a:lnTo>
                      <a:pt x="58" y="866"/>
                    </a:lnTo>
                    <a:lnTo>
                      <a:pt x="60" y="872"/>
                    </a:lnTo>
                    <a:lnTo>
                      <a:pt x="62" y="874"/>
                    </a:lnTo>
                    <a:lnTo>
                      <a:pt x="62" y="876"/>
                    </a:lnTo>
                    <a:lnTo>
                      <a:pt x="60" y="878"/>
                    </a:lnTo>
                    <a:lnTo>
                      <a:pt x="60" y="878"/>
                    </a:lnTo>
                    <a:lnTo>
                      <a:pt x="60" y="878"/>
                    </a:lnTo>
                    <a:lnTo>
                      <a:pt x="60" y="878"/>
                    </a:lnTo>
                    <a:lnTo>
                      <a:pt x="38" y="892"/>
                    </a:lnTo>
                    <a:lnTo>
                      <a:pt x="38" y="894"/>
                    </a:lnTo>
                    <a:lnTo>
                      <a:pt x="36" y="894"/>
                    </a:lnTo>
                    <a:lnTo>
                      <a:pt x="34" y="894"/>
                    </a:lnTo>
                    <a:lnTo>
                      <a:pt x="32" y="892"/>
                    </a:lnTo>
                    <a:lnTo>
                      <a:pt x="32" y="894"/>
                    </a:lnTo>
                    <a:lnTo>
                      <a:pt x="30" y="898"/>
                    </a:lnTo>
                    <a:lnTo>
                      <a:pt x="28" y="902"/>
                    </a:lnTo>
                    <a:lnTo>
                      <a:pt x="30" y="906"/>
                    </a:lnTo>
                    <a:lnTo>
                      <a:pt x="30" y="908"/>
                    </a:lnTo>
                    <a:lnTo>
                      <a:pt x="32" y="908"/>
                    </a:lnTo>
                    <a:lnTo>
                      <a:pt x="32" y="908"/>
                    </a:lnTo>
                    <a:lnTo>
                      <a:pt x="28" y="908"/>
                    </a:lnTo>
                    <a:lnTo>
                      <a:pt x="26" y="910"/>
                    </a:lnTo>
                    <a:lnTo>
                      <a:pt x="24" y="910"/>
                    </a:lnTo>
                    <a:lnTo>
                      <a:pt x="22" y="912"/>
                    </a:lnTo>
                    <a:lnTo>
                      <a:pt x="22" y="912"/>
                    </a:lnTo>
                    <a:lnTo>
                      <a:pt x="28" y="918"/>
                    </a:lnTo>
                    <a:lnTo>
                      <a:pt x="28" y="918"/>
                    </a:lnTo>
                    <a:lnTo>
                      <a:pt x="30" y="916"/>
                    </a:lnTo>
                    <a:lnTo>
                      <a:pt x="34" y="914"/>
                    </a:lnTo>
                    <a:lnTo>
                      <a:pt x="40" y="914"/>
                    </a:lnTo>
                    <a:lnTo>
                      <a:pt x="46" y="914"/>
                    </a:lnTo>
                    <a:lnTo>
                      <a:pt x="50" y="914"/>
                    </a:lnTo>
                    <a:lnTo>
                      <a:pt x="56" y="916"/>
                    </a:lnTo>
                    <a:lnTo>
                      <a:pt x="58" y="916"/>
                    </a:lnTo>
                    <a:lnTo>
                      <a:pt x="60" y="918"/>
                    </a:lnTo>
                    <a:lnTo>
                      <a:pt x="64" y="918"/>
                    </a:lnTo>
                    <a:lnTo>
                      <a:pt x="68" y="918"/>
                    </a:lnTo>
                    <a:lnTo>
                      <a:pt x="74" y="918"/>
                    </a:lnTo>
                    <a:lnTo>
                      <a:pt x="76" y="916"/>
                    </a:lnTo>
                    <a:lnTo>
                      <a:pt x="78" y="916"/>
                    </a:lnTo>
                    <a:lnTo>
                      <a:pt x="80" y="912"/>
                    </a:lnTo>
                    <a:lnTo>
                      <a:pt x="80" y="912"/>
                    </a:lnTo>
                    <a:lnTo>
                      <a:pt x="84" y="914"/>
                    </a:lnTo>
                    <a:lnTo>
                      <a:pt x="88" y="916"/>
                    </a:lnTo>
                    <a:lnTo>
                      <a:pt x="92" y="918"/>
                    </a:lnTo>
                    <a:lnTo>
                      <a:pt x="96" y="922"/>
                    </a:lnTo>
                    <a:lnTo>
                      <a:pt x="100" y="926"/>
                    </a:lnTo>
                    <a:lnTo>
                      <a:pt x="100" y="928"/>
                    </a:lnTo>
                    <a:lnTo>
                      <a:pt x="102" y="930"/>
                    </a:lnTo>
                    <a:lnTo>
                      <a:pt x="104" y="934"/>
                    </a:lnTo>
                    <a:lnTo>
                      <a:pt x="106" y="940"/>
                    </a:lnTo>
                    <a:lnTo>
                      <a:pt x="106" y="946"/>
                    </a:lnTo>
                    <a:lnTo>
                      <a:pt x="106" y="952"/>
                    </a:lnTo>
                    <a:lnTo>
                      <a:pt x="104" y="960"/>
                    </a:lnTo>
                    <a:lnTo>
                      <a:pt x="104" y="966"/>
                    </a:lnTo>
                    <a:lnTo>
                      <a:pt x="104" y="970"/>
                    </a:lnTo>
                    <a:lnTo>
                      <a:pt x="106" y="972"/>
                    </a:lnTo>
                    <a:lnTo>
                      <a:pt x="108" y="974"/>
                    </a:lnTo>
                    <a:lnTo>
                      <a:pt x="110" y="976"/>
                    </a:lnTo>
                    <a:lnTo>
                      <a:pt x="112" y="972"/>
                    </a:lnTo>
                    <a:lnTo>
                      <a:pt x="114" y="970"/>
                    </a:lnTo>
                    <a:lnTo>
                      <a:pt x="114" y="970"/>
                    </a:lnTo>
                    <a:lnTo>
                      <a:pt x="116" y="970"/>
                    </a:lnTo>
                    <a:lnTo>
                      <a:pt x="120" y="968"/>
                    </a:lnTo>
                    <a:lnTo>
                      <a:pt x="124" y="966"/>
                    </a:lnTo>
                    <a:lnTo>
                      <a:pt x="128" y="966"/>
                    </a:lnTo>
                    <a:lnTo>
                      <a:pt x="130" y="966"/>
                    </a:lnTo>
                    <a:lnTo>
                      <a:pt x="140" y="964"/>
                    </a:lnTo>
                    <a:lnTo>
                      <a:pt x="150" y="968"/>
                    </a:lnTo>
                    <a:lnTo>
                      <a:pt x="158" y="972"/>
                    </a:lnTo>
                    <a:lnTo>
                      <a:pt x="162" y="974"/>
                    </a:lnTo>
                    <a:lnTo>
                      <a:pt x="158" y="976"/>
                    </a:lnTo>
                    <a:lnTo>
                      <a:pt x="164" y="976"/>
                    </a:lnTo>
                    <a:lnTo>
                      <a:pt x="170" y="974"/>
                    </a:lnTo>
                    <a:lnTo>
                      <a:pt x="174" y="974"/>
                    </a:lnTo>
                    <a:lnTo>
                      <a:pt x="176" y="976"/>
                    </a:lnTo>
                    <a:lnTo>
                      <a:pt x="180" y="976"/>
                    </a:lnTo>
                    <a:lnTo>
                      <a:pt x="180" y="978"/>
                    </a:lnTo>
                    <a:lnTo>
                      <a:pt x="182" y="978"/>
                    </a:lnTo>
                    <a:lnTo>
                      <a:pt x="180" y="978"/>
                    </a:lnTo>
                    <a:lnTo>
                      <a:pt x="178" y="980"/>
                    </a:lnTo>
                    <a:lnTo>
                      <a:pt x="176" y="984"/>
                    </a:lnTo>
                    <a:lnTo>
                      <a:pt x="174" y="986"/>
                    </a:lnTo>
                    <a:lnTo>
                      <a:pt x="174" y="988"/>
                    </a:lnTo>
                    <a:lnTo>
                      <a:pt x="174" y="990"/>
                    </a:lnTo>
                    <a:lnTo>
                      <a:pt x="174" y="992"/>
                    </a:lnTo>
                    <a:lnTo>
                      <a:pt x="174" y="998"/>
                    </a:lnTo>
                    <a:lnTo>
                      <a:pt x="178" y="1000"/>
                    </a:lnTo>
                    <a:lnTo>
                      <a:pt x="182" y="998"/>
                    </a:lnTo>
                    <a:lnTo>
                      <a:pt x="186" y="996"/>
                    </a:lnTo>
                    <a:lnTo>
                      <a:pt x="190" y="992"/>
                    </a:lnTo>
                    <a:lnTo>
                      <a:pt x="192" y="988"/>
                    </a:lnTo>
                    <a:lnTo>
                      <a:pt x="194" y="986"/>
                    </a:lnTo>
                    <a:lnTo>
                      <a:pt x="194" y="984"/>
                    </a:lnTo>
                    <a:lnTo>
                      <a:pt x="192" y="984"/>
                    </a:lnTo>
                    <a:lnTo>
                      <a:pt x="190" y="982"/>
                    </a:lnTo>
                    <a:lnTo>
                      <a:pt x="188" y="980"/>
                    </a:lnTo>
                    <a:lnTo>
                      <a:pt x="186" y="978"/>
                    </a:lnTo>
                    <a:lnTo>
                      <a:pt x="186" y="974"/>
                    </a:lnTo>
                    <a:lnTo>
                      <a:pt x="186" y="972"/>
                    </a:lnTo>
                    <a:lnTo>
                      <a:pt x="186" y="970"/>
                    </a:lnTo>
                    <a:lnTo>
                      <a:pt x="188" y="966"/>
                    </a:lnTo>
                    <a:lnTo>
                      <a:pt x="192" y="964"/>
                    </a:lnTo>
                    <a:lnTo>
                      <a:pt x="196" y="962"/>
                    </a:lnTo>
                    <a:lnTo>
                      <a:pt x="200" y="960"/>
                    </a:lnTo>
                    <a:lnTo>
                      <a:pt x="202" y="960"/>
                    </a:lnTo>
                    <a:lnTo>
                      <a:pt x="206" y="958"/>
                    </a:lnTo>
                    <a:lnTo>
                      <a:pt x="210" y="960"/>
                    </a:lnTo>
                    <a:lnTo>
                      <a:pt x="214" y="962"/>
                    </a:lnTo>
                    <a:lnTo>
                      <a:pt x="216" y="968"/>
                    </a:lnTo>
                    <a:lnTo>
                      <a:pt x="216" y="972"/>
                    </a:lnTo>
                    <a:lnTo>
                      <a:pt x="214" y="974"/>
                    </a:lnTo>
                    <a:lnTo>
                      <a:pt x="212" y="974"/>
                    </a:lnTo>
                    <a:lnTo>
                      <a:pt x="210" y="976"/>
                    </a:lnTo>
                    <a:lnTo>
                      <a:pt x="210" y="976"/>
                    </a:lnTo>
                    <a:lnTo>
                      <a:pt x="206" y="976"/>
                    </a:lnTo>
                    <a:lnTo>
                      <a:pt x="202" y="976"/>
                    </a:lnTo>
                    <a:lnTo>
                      <a:pt x="200" y="978"/>
                    </a:lnTo>
                    <a:lnTo>
                      <a:pt x="200" y="980"/>
                    </a:lnTo>
                    <a:lnTo>
                      <a:pt x="200" y="980"/>
                    </a:lnTo>
                    <a:lnTo>
                      <a:pt x="198" y="984"/>
                    </a:lnTo>
                    <a:lnTo>
                      <a:pt x="200" y="988"/>
                    </a:lnTo>
                    <a:lnTo>
                      <a:pt x="200" y="990"/>
                    </a:lnTo>
                    <a:lnTo>
                      <a:pt x="202" y="992"/>
                    </a:lnTo>
                    <a:lnTo>
                      <a:pt x="204" y="994"/>
                    </a:lnTo>
                    <a:lnTo>
                      <a:pt x="208" y="996"/>
                    </a:lnTo>
                    <a:lnTo>
                      <a:pt x="210" y="998"/>
                    </a:lnTo>
                    <a:lnTo>
                      <a:pt x="214" y="1000"/>
                    </a:lnTo>
                    <a:lnTo>
                      <a:pt x="216" y="1002"/>
                    </a:lnTo>
                    <a:lnTo>
                      <a:pt x="218" y="1002"/>
                    </a:lnTo>
                    <a:lnTo>
                      <a:pt x="218" y="1004"/>
                    </a:lnTo>
                    <a:lnTo>
                      <a:pt x="220" y="1008"/>
                    </a:lnTo>
                    <a:lnTo>
                      <a:pt x="222" y="1010"/>
                    </a:lnTo>
                    <a:lnTo>
                      <a:pt x="224" y="1012"/>
                    </a:lnTo>
                    <a:lnTo>
                      <a:pt x="226" y="1014"/>
                    </a:lnTo>
                    <a:lnTo>
                      <a:pt x="228" y="1014"/>
                    </a:lnTo>
                    <a:lnTo>
                      <a:pt x="228" y="1016"/>
                    </a:lnTo>
                    <a:lnTo>
                      <a:pt x="232" y="1018"/>
                    </a:lnTo>
                    <a:lnTo>
                      <a:pt x="236" y="1020"/>
                    </a:lnTo>
                    <a:lnTo>
                      <a:pt x="242" y="1024"/>
                    </a:lnTo>
                    <a:lnTo>
                      <a:pt x="246" y="1028"/>
                    </a:lnTo>
                    <a:lnTo>
                      <a:pt x="250" y="1030"/>
                    </a:lnTo>
                    <a:lnTo>
                      <a:pt x="254" y="1032"/>
                    </a:lnTo>
                    <a:lnTo>
                      <a:pt x="254" y="1032"/>
                    </a:lnTo>
                    <a:lnTo>
                      <a:pt x="256" y="1040"/>
                    </a:lnTo>
                    <a:lnTo>
                      <a:pt x="256" y="1046"/>
                    </a:lnTo>
                    <a:lnTo>
                      <a:pt x="256" y="1052"/>
                    </a:lnTo>
                    <a:lnTo>
                      <a:pt x="252" y="1058"/>
                    </a:lnTo>
                    <a:lnTo>
                      <a:pt x="250" y="1062"/>
                    </a:lnTo>
                    <a:lnTo>
                      <a:pt x="250" y="1062"/>
                    </a:lnTo>
                    <a:lnTo>
                      <a:pt x="252" y="1064"/>
                    </a:lnTo>
                    <a:lnTo>
                      <a:pt x="256" y="1066"/>
                    </a:lnTo>
                    <a:lnTo>
                      <a:pt x="260" y="1068"/>
                    </a:lnTo>
                    <a:lnTo>
                      <a:pt x="264" y="1070"/>
                    </a:lnTo>
                    <a:lnTo>
                      <a:pt x="266" y="1072"/>
                    </a:lnTo>
                    <a:lnTo>
                      <a:pt x="268" y="1072"/>
                    </a:lnTo>
                    <a:lnTo>
                      <a:pt x="270" y="1074"/>
                    </a:lnTo>
                    <a:lnTo>
                      <a:pt x="274" y="1076"/>
                    </a:lnTo>
                    <a:lnTo>
                      <a:pt x="278" y="1080"/>
                    </a:lnTo>
                    <a:lnTo>
                      <a:pt x="282" y="1086"/>
                    </a:lnTo>
                    <a:lnTo>
                      <a:pt x="304" y="1090"/>
                    </a:lnTo>
                    <a:lnTo>
                      <a:pt x="306" y="1092"/>
                    </a:lnTo>
                    <a:lnTo>
                      <a:pt x="310" y="1094"/>
                    </a:lnTo>
                    <a:lnTo>
                      <a:pt x="312" y="1094"/>
                    </a:lnTo>
                    <a:lnTo>
                      <a:pt x="316" y="1092"/>
                    </a:lnTo>
                    <a:lnTo>
                      <a:pt x="318" y="1092"/>
                    </a:lnTo>
                    <a:lnTo>
                      <a:pt x="320" y="1092"/>
                    </a:lnTo>
                    <a:lnTo>
                      <a:pt x="334" y="1076"/>
                    </a:lnTo>
                    <a:lnTo>
                      <a:pt x="336" y="1080"/>
                    </a:lnTo>
                    <a:lnTo>
                      <a:pt x="338" y="1082"/>
                    </a:lnTo>
                    <a:lnTo>
                      <a:pt x="340" y="1086"/>
                    </a:lnTo>
                    <a:lnTo>
                      <a:pt x="344" y="1088"/>
                    </a:lnTo>
                    <a:lnTo>
                      <a:pt x="344" y="1088"/>
                    </a:lnTo>
                    <a:lnTo>
                      <a:pt x="350" y="1098"/>
                    </a:lnTo>
                    <a:lnTo>
                      <a:pt x="350" y="1096"/>
                    </a:lnTo>
                    <a:lnTo>
                      <a:pt x="348" y="1088"/>
                    </a:lnTo>
                    <a:lnTo>
                      <a:pt x="346" y="1078"/>
                    </a:lnTo>
                    <a:lnTo>
                      <a:pt x="346" y="1070"/>
                    </a:lnTo>
                    <a:lnTo>
                      <a:pt x="346" y="1064"/>
                    </a:lnTo>
                    <a:lnTo>
                      <a:pt x="352" y="1062"/>
                    </a:lnTo>
                    <a:lnTo>
                      <a:pt x="352" y="1062"/>
                    </a:lnTo>
                    <a:lnTo>
                      <a:pt x="350" y="1060"/>
                    </a:lnTo>
                    <a:lnTo>
                      <a:pt x="348" y="1056"/>
                    </a:lnTo>
                    <a:lnTo>
                      <a:pt x="346" y="1052"/>
                    </a:lnTo>
                    <a:lnTo>
                      <a:pt x="346" y="1048"/>
                    </a:lnTo>
                    <a:lnTo>
                      <a:pt x="344" y="1044"/>
                    </a:lnTo>
                    <a:lnTo>
                      <a:pt x="346" y="1040"/>
                    </a:lnTo>
                    <a:lnTo>
                      <a:pt x="348" y="1036"/>
                    </a:lnTo>
                    <a:lnTo>
                      <a:pt x="350" y="1034"/>
                    </a:lnTo>
                    <a:lnTo>
                      <a:pt x="350" y="1034"/>
                    </a:lnTo>
                    <a:lnTo>
                      <a:pt x="348" y="1034"/>
                    </a:lnTo>
                    <a:lnTo>
                      <a:pt x="346" y="1032"/>
                    </a:lnTo>
                    <a:lnTo>
                      <a:pt x="342" y="1030"/>
                    </a:lnTo>
                    <a:lnTo>
                      <a:pt x="338" y="1028"/>
                    </a:lnTo>
                    <a:lnTo>
                      <a:pt x="334" y="1022"/>
                    </a:lnTo>
                    <a:lnTo>
                      <a:pt x="332" y="1016"/>
                    </a:lnTo>
                    <a:lnTo>
                      <a:pt x="330" y="1008"/>
                    </a:lnTo>
                    <a:lnTo>
                      <a:pt x="326" y="992"/>
                    </a:lnTo>
                    <a:lnTo>
                      <a:pt x="330" y="976"/>
                    </a:lnTo>
                    <a:lnTo>
                      <a:pt x="334" y="972"/>
                    </a:lnTo>
                    <a:lnTo>
                      <a:pt x="344" y="964"/>
                    </a:lnTo>
                    <a:lnTo>
                      <a:pt x="358" y="956"/>
                    </a:lnTo>
                    <a:lnTo>
                      <a:pt x="378" y="952"/>
                    </a:lnTo>
                    <a:lnTo>
                      <a:pt x="382" y="954"/>
                    </a:lnTo>
                    <a:lnTo>
                      <a:pt x="390" y="956"/>
                    </a:lnTo>
                    <a:lnTo>
                      <a:pt x="400" y="960"/>
                    </a:lnTo>
                    <a:lnTo>
                      <a:pt x="408" y="966"/>
                    </a:lnTo>
                    <a:lnTo>
                      <a:pt x="410" y="976"/>
                    </a:lnTo>
                    <a:lnTo>
                      <a:pt x="410" y="976"/>
                    </a:lnTo>
                    <a:lnTo>
                      <a:pt x="410" y="978"/>
                    </a:lnTo>
                    <a:lnTo>
                      <a:pt x="408" y="982"/>
                    </a:lnTo>
                    <a:lnTo>
                      <a:pt x="406" y="984"/>
                    </a:lnTo>
                    <a:lnTo>
                      <a:pt x="404" y="988"/>
                    </a:lnTo>
                    <a:lnTo>
                      <a:pt x="400" y="990"/>
                    </a:lnTo>
                    <a:lnTo>
                      <a:pt x="394" y="992"/>
                    </a:lnTo>
                    <a:lnTo>
                      <a:pt x="392" y="992"/>
                    </a:lnTo>
                    <a:lnTo>
                      <a:pt x="390" y="992"/>
                    </a:lnTo>
                    <a:lnTo>
                      <a:pt x="384" y="992"/>
                    </a:lnTo>
                    <a:lnTo>
                      <a:pt x="380" y="992"/>
                    </a:lnTo>
                    <a:lnTo>
                      <a:pt x="374" y="994"/>
                    </a:lnTo>
                    <a:lnTo>
                      <a:pt x="372" y="996"/>
                    </a:lnTo>
                    <a:lnTo>
                      <a:pt x="370" y="998"/>
                    </a:lnTo>
                    <a:lnTo>
                      <a:pt x="370" y="1000"/>
                    </a:lnTo>
                    <a:lnTo>
                      <a:pt x="368" y="1004"/>
                    </a:lnTo>
                    <a:lnTo>
                      <a:pt x="368" y="1008"/>
                    </a:lnTo>
                    <a:lnTo>
                      <a:pt x="378" y="1026"/>
                    </a:lnTo>
                    <a:lnTo>
                      <a:pt x="384" y="1028"/>
                    </a:lnTo>
                    <a:lnTo>
                      <a:pt x="386" y="1028"/>
                    </a:lnTo>
                    <a:lnTo>
                      <a:pt x="388" y="1030"/>
                    </a:lnTo>
                    <a:lnTo>
                      <a:pt x="390" y="1032"/>
                    </a:lnTo>
                    <a:lnTo>
                      <a:pt x="390" y="1036"/>
                    </a:lnTo>
                    <a:lnTo>
                      <a:pt x="390" y="1050"/>
                    </a:lnTo>
                    <a:lnTo>
                      <a:pt x="390" y="1050"/>
                    </a:lnTo>
                    <a:lnTo>
                      <a:pt x="392" y="1052"/>
                    </a:lnTo>
                    <a:lnTo>
                      <a:pt x="394" y="1054"/>
                    </a:lnTo>
                    <a:lnTo>
                      <a:pt x="396" y="1054"/>
                    </a:lnTo>
                    <a:lnTo>
                      <a:pt x="398" y="1052"/>
                    </a:lnTo>
                    <a:lnTo>
                      <a:pt x="400" y="1050"/>
                    </a:lnTo>
                    <a:lnTo>
                      <a:pt x="402" y="1050"/>
                    </a:lnTo>
                    <a:lnTo>
                      <a:pt x="404" y="1050"/>
                    </a:lnTo>
                    <a:lnTo>
                      <a:pt x="406" y="1052"/>
                    </a:lnTo>
                    <a:lnTo>
                      <a:pt x="408" y="1054"/>
                    </a:lnTo>
                    <a:lnTo>
                      <a:pt x="410" y="1058"/>
                    </a:lnTo>
                    <a:lnTo>
                      <a:pt x="412" y="1060"/>
                    </a:lnTo>
                    <a:lnTo>
                      <a:pt x="412" y="1062"/>
                    </a:lnTo>
                    <a:lnTo>
                      <a:pt x="410" y="1070"/>
                    </a:lnTo>
                    <a:lnTo>
                      <a:pt x="410" y="1070"/>
                    </a:lnTo>
                    <a:lnTo>
                      <a:pt x="406" y="1070"/>
                    </a:lnTo>
                    <a:lnTo>
                      <a:pt x="402" y="1070"/>
                    </a:lnTo>
                    <a:lnTo>
                      <a:pt x="402" y="1070"/>
                    </a:lnTo>
                    <a:lnTo>
                      <a:pt x="400" y="1070"/>
                    </a:lnTo>
                    <a:lnTo>
                      <a:pt x="398" y="1072"/>
                    </a:lnTo>
                    <a:lnTo>
                      <a:pt x="396" y="1072"/>
                    </a:lnTo>
                    <a:lnTo>
                      <a:pt x="394" y="1076"/>
                    </a:lnTo>
                    <a:lnTo>
                      <a:pt x="394" y="1078"/>
                    </a:lnTo>
                    <a:lnTo>
                      <a:pt x="396" y="1084"/>
                    </a:lnTo>
                    <a:lnTo>
                      <a:pt x="398" y="1086"/>
                    </a:lnTo>
                    <a:lnTo>
                      <a:pt x="400" y="1088"/>
                    </a:lnTo>
                    <a:lnTo>
                      <a:pt x="400" y="1088"/>
                    </a:lnTo>
                    <a:lnTo>
                      <a:pt x="402" y="1104"/>
                    </a:lnTo>
                    <a:lnTo>
                      <a:pt x="402" y="1104"/>
                    </a:lnTo>
                    <a:lnTo>
                      <a:pt x="404" y="1106"/>
                    </a:lnTo>
                    <a:lnTo>
                      <a:pt x="406" y="1108"/>
                    </a:lnTo>
                    <a:lnTo>
                      <a:pt x="408" y="1110"/>
                    </a:lnTo>
                    <a:lnTo>
                      <a:pt x="408" y="1114"/>
                    </a:lnTo>
                    <a:lnTo>
                      <a:pt x="408" y="1130"/>
                    </a:lnTo>
                    <a:lnTo>
                      <a:pt x="426" y="1120"/>
                    </a:lnTo>
                    <a:lnTo>
                      <a:pt x="442" y="1120"/>
                    </a:lnTo>
                    <a:lnTo>
                      <a:pt x="452" y="1122"/>
                    </a:lnTo>
                    <a:lnTo>
                      <a:pt x="454" y="1124"/>
                    </a:lnTo>
                    <a:lnTo>
                      <a:pt x="458" y="1124"/>
                    </a:lnTo>
                    <a:lnTo>
                      <a:pt x="462" y="1126"/>
                    </a:lnTo>
                    <a:lnTo>
                      <a:pt x="464" y="1126"/>
                    </a:lnTo>
                    <a:lnTo>
                      <a:pt x="466" y="1128"/>
                    </a:lnTo>
                    <a:lnTo>
                      <a:pt x="478" y="1130"/>
                    </a:lnTo>
                    <a:lnTo>
                      <a:pt x="488" y="1138"/>
                    </a:lnTo>
                    <a:lnTo>
                      <a:pt x="494" y="1146"/>
                    </a:lnTo>
                    <a:lnTo>
                      <a:pt x="496" y="1152"/>
                    </a:lnTo>
                    <a:lnTo>
                      <a:pt x="498" y="1156"/>
                    </a:lnTo>
                    <a:lnTo>
                      <a:pt x="498" y="1160"/>
                    </a:lnTo>
                    <a:lnTo>
                      <a:pt x="508" y="1160"/>
                    </a:lnTo>
                    <a:lnTo>
                      <a:pt x="516" y="1158"/>
                    </a:lnTo>
                    <a:lnTo>
                      <a:pt x="520" y="1150"/>
                    </a:lnTo>
                    <a:lnTo>
                      <a:pt x="522" y="1148"/>
                    </a:lnTo>
                    <a:lnTo>
                      <a:pt x="524" y="1148"/>
                    </a:lnTo>
                    <a:lnTo>
                      <a:pt x="530" y="1144"/>
                    </a:lnTo>
                    <a:lnTo>
                      <a:pt x="534" y="1142"/>
                    </a:lnTo>
                    <a:lnTo>
                      <a:pt x="540" y="1138"/>
                    </a:lnTo>
                    <a:lnTo>
                      <a:pt x="542" y="1132"/>
                    </a:lnTo>
                    <a:lnTo>
                      <a:pt x="546" y="1126"/>
                    </a:lnTo>
                    <a:lnTo>
                      <a:pt x="546" y="1126"/>
                    </a:lnTo>
                    <a:lnTo>
                      <a:pt x="550" y="1126"/>
                    </a:lnTo>
                    <a:lnTo>
                      <a:pt x="554" y="1128"/>
                    </a:lnTo>
                    <a:lnTo>
                      <a:pt x="556" y="1128"/>
                    </a:lnTo>
                    <a:lnTo>
                      <a:pt x="560" y="1128"/>
                    </a:lnTo>
                    <a:lnTo>
                      <a:pt x="566" y="1128"/>
                    </a:lnTo>
                    <a:lnTo>
                      <a:pt x="580" y="1130"/>
                    </a:lnTo>
                    <a:lnTo>
                      <a:pt x="594" y="1128"/>
                    </a:lnTo>
                    <a:lnTo>
                      <a:pt x="610" y="1118"/>
                    </a:lnTo>
                    <a:lnTo>
                      <a:pt x="618" y="1118"/>
                    </a:lnTo>
                    <a:lnTo>
                      <a:pt x="626" y="1126"/>
                    </a:lnTo>
                    <a:lnTo>
                      <a:pt x="628" y="1126"/>
                    </a:lnTo>
                    <a:lnTo>
                      <a:pt x="630" y="1128"/>
                    </a:lnTo>
                    <a:lnTo>
                      <a:pt x="632" y="1130"/>
                    </a:lnTo>
                    <a:lnTo>
                      <a:pt x="636" y="1134"/>
                    </a:lnTo>
                    <a:lnTo>
                      <a:pt x="640" y="1136"/>
                    </a:lnTo>
                    <a:lnTo>
                      <a:pt x="644" y="1138"/>
                    </a:lnTo>
                    <a:lnTo>
                      <a:pt x="650" y="1138"/>
                    </a:lnTo>
                    <a:lnTo>
                      <a:pt x="682" y="1138"/>
                    </a:lnTo>
                    <a:lnTo>
                      <a:pt x="680" y="1138"/>
                    </a:lnTo>
                    <a:lnTo>
                      <a:pt x="678" y="1136"/>
                    </a:lnTo>
                    <a:lnTo>
                      <a:pt x="676" y="1132"/>
                    </a:lnTo>
                    <a:lnTo>
                      <a:pt x="674" y="1128"/>
                    </a:lnTo>
                    <a:lnTo>
                      <a:pt x="672" y="1124"/>
                    </a:lnTo>
                    <a:lnTo>
                      <a:pt x="670" y="1118"/>
                    </a:lnTo>
                    <a:lnTo>
                      <a:pt x="672" y="1114"/>
                    </a:lnTo>
                    <a:lnTo>
                      <a:pt x="670" y="1114"/>
                    </a:lnTo>
                    <a:lnTo>
                      <a:pt x="670" y="1110"/>
                    </a:lnTo>
                    <a:lnTo>
                      <a:pt x="666" y="1108"/>
                    </a:lnTo>
                    <a:lnTo>
                      <a:pt x="664" y="1106"/>
                    </a:lnTo>
                    <a:lnTo>
                      <a:pt x="660" y="1104"/>
                    </a:lnTo>
                    <a:lnTo>
                      <a:pt x="658" y="1104"/>
                    </a:lnTo>
                    <a:lnTo>
                      <a:pt x="656" y="1102"/>
                    </a:lnTo>
                    <a:lnTo>
                      <a:pt x="654" y="1096"/>
                    </a:lnTo>
                    <a:lnTo>
                      <a:pt x="654" y="1096"/>
                    </a:lnTo>
                    <a:lnTo>
                      <a:pt x="654" y="1094"/>
                    </a:lnTo>
                    <a:lnTo>
                      <a:pt x="654" y="1090"/>
                    </a:lnTo>
                    <a:lnTo>
                      <a:pt x="654" y="1088"/>
                    </a:lnTo>
                    <a:lnTo>
                      <a:pt x="656" y="1084"/>
                    </a:lnTo>
                    <a:lnTo>
                      <a:pt x="658" y="1080"/>
                    </a:lnTo>
                    <a:lnTo>
                      <a:pt x="662" y="1078"/>
                    </a:lnTo>
                    <a:lnTo>
                      <a:pt x="666" y="1076"/>
                    </a:lnTo>
                    <a:lnTo>
                      <a:pt x="672" y="1076"/>
                    </a:lnTo>
                    <a:lnTo>
                      <a:pt x="682" y="1078"/>
                    </a:lnTo>
                    <a:lnTo>
                      <a:pt x="694" y="1070"/>
                    </a:lnTo>
                    <a:lnTo>
                      <a:pt x="694" y="1070"/>
                    </a:lnTo>
                    <a:lnTo>
                      <a:pt x="696" y="1068"/>
                    </a:lnTo>
                    <a:lnTo>
                      <a:pt x="700" y="1066"/>
                    </a:lnTo>
                    <a:lnTo>
                      <a:pt x="704" y="1064"/>
                    </a:lnTo>
                    <a:lnTo>
                      <a:pt x="708" y="1064"/>
                    </a:lnTo>
                    <a:lnTo>
                      <a:pt x="708" y="1064"/>
                    </a:lnTo>
                    <a:lnTo>
                      <a:pt x="712" y="1064"/>
                    </a:lnTo>
                    <a:lnTo>
                      <a:pt x="714" y="1064"/>
                    </a:lnTo>
                    <a:lnTo>
                      <a:pt x="720" y="1062"/>
                    </a:lnTo>
                    <a:lnTo>
                      <a:pt x="724" y="1060"/>
                    </a:lnTo>
                    <a:lnTo>
                      <a:pt x="728" y="1056"/>
                    </a:lnTo>
                    <a:lnTo>
                      <a:pt x="732" y="1050"/>
                    </a:lnTo>
                    <a:lnTo>
                      <a:pt x="736" y="1044"/>
                    </a:lnTo>
                    <a:lnTo>
                      <a:pt x="736" y="1042"/>
                    </a:lnTo>
                    <a:lnTo>
                      <a:pt x="736" y="1040"/>
                    </a:lnTo>
                    <a:lnTo>
                      <a:pt x="738" y="1038"/>
                    </a:lnTo>
                    <a:lnTo>
                      <a:pt x="738" y="1034"/>
                    </a:lnTo>
                    <a:lnTo>
                      <a:pt x="740" y="1032"/>
                    </a:lnTo>
                    <a:lnTo>
                      <a:pt x="738" y="1028"/>
                    </a:lnTo>
                    <a:lnTo>
                      <a:pt x="738" y="1026"/>
                    </a:lnTo>
                    <a:lnTo>
                      <a:pt x="734" y="1026"/>
                    </a:lnTo>
                    <a:lnTo>
                      <a:pt x="732" y="1022"/>
                    </a:lnTo>
                    <a:lnTo>
                      <a:pt x="730" y="1020"/>
                    </a:lnTo>
                    <a:lnTo>
                      <a:pt x="728" y="1016"/>
                    </a:lnTo>
                    <a:lnTo>
                      <a:pt x="728" y="1012"/>
                    </a:lnTo>
                    <a:lnTo>
                      <a:pt x="728" y="1010"/>
                    </a:lnTo>
                    <a:lnTo>
                      <a:pt x="734" y="1006"/>
                    </a:lnTo>
                    <a:lnTo>
                      <a:pt x="738" y="1006"/>
                    </a:lnTo>
                    <a:lnTo>
                      <a:pt x="740" y="1006"/>
                    </a:lnTo>
                    <a:lnTo>
                      <a:pt x="742" y="1004"/>
                    </a:lnTo>
                    <a:lnTo>
                      <a:pt x="742" y="1004"/>
                    </a:lnTo>
                    <a:lnTo>
                      <a:pt x="744" y="1002"/>
                    </a:lnTo>
                    <a:lnTo>
                      <a:pt x="744" y="1000"/>
                    </a:lnTo>
                    <a:lnTo>
                      <a:pt x="744" y="998"/>
                    </a:lnTo>
                    <a:lnTo>
                      <a:pt x="744" y="996"/>
                    </a:lnTo>
                    <a:lnTo>
                      <a:pt x="746" y="996"/>
                    </a:lnTo>
                    <a:lnTo>
                      <a:pt x="748" y="994"/>
                    </a:lnTo>
                    <a:lnTo>
                      <a:pt x="752" y="994"/>
                    </a:lnTo>
                    <a:lnTo>
                      <a:pt x="756" y="994"/>
                    </a:lnTo>
                    <a:lnTo>
                      <a:pt x="760" y="992"/>
                    </a:lnTo>
                    <a:lnTo>
                      <a:pt x="764" y="988"/>
                    </a:lnTo>
                    <a:lnTo>
                      <a:pt x="768" y="982"/>
                    </a:lnTo>
                    <a:lnTo>
                      <a:pt x="770" y="976"/>
                    </a:lnTo>
                    <a:lnTo>
                      <a:pt x="770" y="970"/>
                    </a:lnTo>
                    <a:lnTo>
                      <a:pt x="772" y="964"/>
                    </a:lnTo>
                    <a:lnTo>
                      <a:pt x="774" y="960"/>
                    </a:lnTo>
                    <a:lnTo>
                      <a:pt x="778" y="956"/>
                    </a:lnTo>
                    <a:lnTo>
                      <a:pt x="784" y="954"/>
                    </a:lnTo>
                    <a:lnTo>
                      <a:pt x="788" y="954"/>
                    </a:lnTo>
                    <a:lnTo>
                      <a:pt x="794" y="954"/>
                    </a:lnTo>
                    <a:lnTo>
                      <a:pt x="798" y="952"/>
                    </a:lnTo>
                    <a:lnTo>
                      <a:pt x="800" y="948"/>
                    </a:lnTo>
                    <a:lnTo>
                      <a:pt x="802" y="942"/>
                    </a:lnTo>
                    <a:lnTo>
                      <a:pt x="804" y="938"/>
                    </a:lnTo>
                    <a:lnTo>
                      <a:pt x="808" y="934"/>
                    </a:lnTo>
                    <a:lnTo>
                      <a:pt x="814" y="928"/>
                    </a:lnTo>
                    <a:lnTo>
                      <a:pt x="818" y="926"/>
                    </a:lnTo>
                    <a:lnTo>
                      <a:pt x="826" y="924"/>
                    </a:lnTo>
                    <a:lnTo>
                      <a:pt x="830" y="924"/>
                    </a:lnTo>
                    <a:lnTo>
                      <a:pt x="832" y="922"/>
                    </a:lnTo>
                    <a:lnTo>
                      <a:pt x="834" y="920"/>
                    </a:lnTo>
                    <a:lnTo>
                      <a:pt x="834" y="918"/>
                    </a:lnTo>
                    <a:lnTo>
                      <a:pt x="834" y="914"/>
                    </a:lnTo>
                    <a:lnTo>
                      <a:pt x="834" y="912"/>
                    </a:lnTo>
                    <a:lnTo>
                      <a:pt x="836" y="910"/>
                    </a:lnTo>
                    <a:lnTo>
                      <a:pt x="836" y="908"/>
                    </a:lnTo>
                    <a:lnTo>
                      <a:pt x="838" y="904"/>
                    </a:lnTo>
                    <a:lnTo>
                      <a:pt x="840" y="902"/>
                    </a:lnTo>
                    <a:lnTo>
                      <a:pt x="844" y="900"/>
                    </a:lnTo>
                    <a:lnTo>
                      <a:pt x="850" y="898"/>
                    </a:lnTo>
                    <a:lnTo>
                      <a:pt x="872" y="898"/>
                    </a:lnTo>
                    <a:lnTo>
                      <a:pt x="872" y="898"/>
                    </a:lnTo>
                    <a:lnTo>
                      <a:pt x="872" y="896"/>
                    </a:lnTo>
                    <a:lnTo>
                      <a:pt x="874" y="894"/>
                    </a:lnTo>
                    <a:lnTo>
                      <a:pt x="876" y="892"/>
                    </a:lnTo>
                    <a:lnTo>
                      <a:pt x="878" y="890"/>
                    </a:lnTo>
                    <a:lnTo>
                      <a:pt x="882" y="888"/>
                    </a:lnTo>
                    <a:lnTo>
                      <a:pt x="886" y="888"/>
                    </a:lnTo>
                    <a:lnTo>
                      <a:pt x="894" y="890"/>
                    </a:lnTo>
                    <a:lnTo>
                      <a:pt x="902" y="892"/>
                    </a:lnTo>
                    <a:lnTo>
                      <a:pt x="904" y="892"/>
                    </a:lnTo>
                    <a:lnTo>
                      <a:pt x="914" y="892"/>
                    </a:lnTo>
                    <a:lnTo>
                      <a:pt x="924" y="896"/>
                    </a:lnTo>
                    <a:lnTo>
                      <a:pt x="934" y="902"/>
                    </a:lnTo>
                    <a:lnTo>
                      <a:pt x="952" y="920"/>
                    </a:lnTo>
                    <a:lnTo>
                      <a:pt x="952" y="920"/>
                    </a:lnTo>
                    <a:lnTo>
                      <a:pt x="954" y="918"/>
                    </a:lnTo>
                    <a:lnTo>
                      <a:pt x="958" y="918"/>
                    </a:lnTo>
                    <a:lnTo>
                      <a:pt x="960" y="914"/>
                    </a:lnTo>
                    <a:lnTo>
                      <a:pt x="964" y="912"/>
                    </a:lnTo>
                    <a:lnTo>
                      <a:pt x="966" y="906"/>
                    </a:lnTo>
                    <a:lnTo>
                      <a:pt x="966" y="900"/>
                    </a:lnTo>
                    <a:lnTo>
                      <a:pt x="968" y="898"/>
                    </a:lnTo>
                    <a:lnTo>
                      <a:pt x="972" y="896"/>
                    </a:lnTo>
                    <a:lnTo>
                      <a:pt x="974" y="896"/>
                    </a:lnTo>
                    <a:lnTo>
                      <a:pt x="978" y="896"/>
                    </a:lnTo>
                    <a:lnTo>
                      <a:pt x="982" y="892"/>
                    </a:lnTo>
                    <a:lnTo>
                      <a:pt x="990" y="884"/>
                    </a:lnTo>
                    <a:lnTo>
                      <a:pt x="1000" y="878"/>
                    </a:lnTo>
                    <a:lnTo>
                      <a:pt x="1012" y="878"/>
                    </a:lnTo>
                    <a:lnTo>
                      <a:pt x="1024" y="882"/>
                    </a:lnTo>
                    <a:lnTo>
                      <a:pt x="1036" y="882"/>
                    </a:lnTo>
                    <a:lnTo>
                      <a:pt x="1046" y="880"/>
                    </a:lnTo>
                    <a:lnTo>
                      <a:pt x="1062" y="882"/>
                    </a:lnTo>
                    <a:lnTo>
                      <a:pt x="1080" y="890"/>
                    </a:lnTo>
                    <a:lnTo>
                      <a:pt x="1100" y="902"/>
                    </a:lnTo>
                    <a:lnTo>
                      <a:pt x="1102" y="902"/>
                    </a:lnTo>
                    <a:lnTo>
                      <a:pt x="1108" y="904"/>
                    </a:lnTo>
                    <a:lnTo>
                      <a:pt x="1120" y="904"/>
                    </a:lnTo>
                    <a:lnTo>
                      <a:pt x="1138" y="900"/>
                    </a:lnTo>
                    <a:lnTo>
                      <a:pt x="1150" y="896"/>
                    </a:lnTo>
                    <a:lnTo>
                      <a:pt x="1158" y="892"/>
                    </a:lnTo>
                    <a:lnTo>
                      <a:pt x="1164" y="888"/>
                    </a:lnTo>
                    <a:lnTo>
                      <a:pt x="1166" y="884"/>
                    </a:lnTo>
                    <a:lnTo>
                      <a:pt x="1168" y="882"/>
                    </a:lnTo>
                    <a:lnTo>
                      <a:pt x="1168" y="880"/>
                    </a:lnTo>
                    <a:lnTo>
                      <a:pt x="1168" y="880"/>
                    </a:lnTo>
                    <a:lnTo>
                      <a:pt x="1176" y="880"/>
                    </a:lnTo>
                    <a:lnTo>
                      <a:pt x="1188" y="884"/>
                    </a:lnTo>
                    <a:lnTo>
                      <a:pt x="1202" y="892"/>
                    </a:lnTo>
                    <a:lnTo>
                      <a:pt x="1224" y="900"/>
                    </a:lnTo>
                    <a:lnTo>
                      <a:pt x="1244" y="884"/>
                    </a:lnTo>
                    <a:lnTo>
                      <a:pt x="1244" y="880"/>
                    </a:lnTo>
                    <a:lnTo>
                      <a:pt x="1244" y="870"/>
                    </a:lnTo>
                    <a:lnTo>
                      <a:pt x="1244" y="858"/>
                    </a:lnTo>
                    <a:lnTo>
                      <a:pt x="1250" y="844"/>
                    </a:lnTo>
                    <a:lnTo>
                      <a:pt x="1256" y="832"/>
                    </a:lnTo>
                    <a:lnTo>
                      <a:pt x="1270" y="826"/>
                    </a:lnTo>
                    <a:lnTo>
                      <a:pt x="1288" y="824"/>
                    </a:lnTo>
                    <a:lnTo>
                      <a:pt x="1304" y="826"/>
                    </a:lnTo>
                    <a:lnTo>
                      <a:pt x="1312" y="832"/>
                    </a:lnTo>
                    <a:lnTo>
                      <a:pt x="1320" y="844"/>
                    </a:lnTo>
                    <a:lnTo>
                      <a:pt x="1320" y="844"/>
                    </a:lnTo>
                    <a:lnTo>
                      <a:pt x="1322" y="848"/>
                    </a:lnTo>
                    <a:lnTo>
                      <a:pt x="1324" y="852"/>
                    </a:lnTo>
                    <a:lnTo>
                      <a:pt x="1326" y="858"/>
                    </a:lnTo>
                    <a:lnTo>
                      <a:pt x="1328" y="866"/>
                    </a:lnTo>
                    <a:lnTo>
                      <a:pt x="1330" y="874"/>
                    </a:lnTo>
                    <a:lnTo>
                      <a:pt x="1332" y="876"/>
                    </a:lnTo>
                    <a:lnTo>
                      <a:pt x="1340" y="884"/>
                    </a:lnTo>
                    <a:lnTo>
                      <a:pt x="1348" y="894"/>
                    </a:lnTo>
                    <a:lnTo>
                      <a:pt x="1354" y="904"/>
                    </a:lnTo>
                    <a:lnTo>
                      <a:pt x="1358" y="916"/>
                    </a:lnTo>
                    <a:lnTo>
                      <a:pt x="1358" y="916"/>
                    </a:lnTo>
                    <a:lnTo>
                      <a:pt x="1360" y="914"/>
                    </a:lnTo>
                    <a:lnTo>
                      <a:pt x="1364" y="914"/>
                    </a:lnTo>
                    <a:lnTo>
                      <a:pt x="1368" y="914"/>
                    </a:lnTo>
                    <a:lnTo>
                      <a:pt x="1372" y="914"/>
                    </a:lnTo>
                    <a:lnTo>
                      <a:pt x="1376" y="914"/>
                    </a:lnTo>
                    <a:lnTo>
                      <a:pt x="1380" y="918"/>
                    </a:lnTo>
                    <a:lnTo>
                      <a:pt x="1384" y="922"/>
                    </a:lnTo>
                    <a:lnTo>
                      <a:pt x="1388" y="928"/>
                    </a:lnTo>
                    <a:lnTo>
                      <a:pt x="1388" y="928"/>
                    </a:lnTo>
                    <a:lnTo>
                      <a:pt x="1388" y="930"/>
                    </a:lnTo>
                    <a:lnTo>
                      <a:pt x="1388" y="932"/>
                    </a:lnTo>
                    <a:lnTo>
                      <a:pt x="1390" y="934"/>
                    </a:lnTo>
                    <a:lnTo>
                      <a:pt x="1392" y="936"/>
                    </a:lnTo>
                    <a:lnTo>
                      <a:pt x="1394" y="938"/>
                    </a:lnTo>
                    <a:lnTo>
                      <a:pt x="1398" y="938"/>
                    </a:lnTo>
                    <a:lnTo>
                      <a:pt x="1402" y="938"/>
                    </a:lnTo>
                    <a:lnTo>
                      <a:pt x="1408" y="936"/>
                    </a:lnTo>
                    <a:lnTo>
                      <a:pt x="1414" y="932"/>
                    </a:lnTo>
                    <a:lnTo>
                      <a:pt x="1414" y="930"/>
                    </a:lnTo>
                    <a:lnTo>
                      <a:pt x="1416" y="928"/>
                    </a:lnTo>
                    <a:lnTo>
                      <a:pt x="1418" y="924"/>
                    </a:lnTo>
                    <a:lnTo>
                      <a:pt x="1422" y="918"/>
                    </a:lnTo>
                    <a:lnTo>
                      <a:pt x="1428" y="914"/>
                    </a:lnTo>
                    <a:lnTo>
                      <a:pt x="1432" y="908"/>
                    </a:lnTo>
                    <a:lnTo>
                      <a:pt x="1438" y="904"/>
                    </a:lnTo>
                    <a:lnTo>
                      <a:pt x="1444" y="902"/>
                    </a:lnTo>
                    <a:lnTo>
                      <a:pt x="1444" y="902"/>
                    </a:lnTo>
                    <a:lnTo>
                      <a:pt x="1444" y="902"/>
                    </a:lnTo>
                    <a:lnTo>
                      <a:pt x="1444" y="904"/>
                    </a:lnTo>
                    <a:lnTo>
                      <a:pt x="1444" y="906"/>
                    </a:lnTo>
                    <a:lnTo>
                      <a:pt x="1444" y="908"/>
                    </a:lnTo>
                    <a:lnTo>
                      <a:pt x="1444" y="914"/>
                    </a:lnTo>
                    <a:lnTo>
                      <a:pt x="1442" y="920"/>
                    </a:lnTo>
                    <a:lnTo>
                      <a:pt x="1440" y="928"/>
                    </a:lnTo>
                    <a:lnTo>
                      <a:pt x="1438" y="932"/>
                    </a:lnTo>
                    <a:lnTo>
                      <a:pt x="1432" y="944"/>
                    </a:lnTo>
                    <a:lnTo>
                      <a:pt x="1426" y="956"/>
                    </a:lnTo>
                    <a:lnTo>
                      <a:pt x="1418" y="968"/>
                    </a:lnTo>
                    <a:lnTo>
                      <a:pt x="1400" y="988"/>
                    </a:lnTo>
                    <a:lnTo>
                      <a:pt x="1396" y="99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9" name="Freeform 12"/>
              <p:cNvSpPr>
                <a:spLocks/>
              </p:cNvSpPr>
              <p:nvPr/>
            </p:nvSpPr>
            <p:spPr bwMode="gray">
              <a:xfrm>
                <a:off x="2107" y="2818"/>
                <a:ext cx="86" cy="116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8" y="28"/>
                  </a:cxn>
                  <a:cxn ang="0">
                    <a:pos x="10" y="32"/>
                  </a:cxn>
                  <a:cxn ang="0">
                    <a:pos x="10" y="36"/>
                  </a:cxn>
                  <a:cxn ang="0">
                    <a:pos x="22" y="40"/>
                  </a:cxn>
                  <a:cxn ang="0">
                    <a:pos x="22" y="48"/>
                  </a:cxn>
                  <a:cxn ang="0">
                    <a:pos x="20" y="58"/>
                  </a:cxn>
                  <a:cxn ang="0">
                    <a:pos x="18" y="60"/>
                  </a:cxn>
                  <a:cxn ang="0">
                    <a:pos x="20" y="62"/>
                  </a:cxn>
                  <a:cxn ang="0">
                    <a:pos x="26" y="60"/>
                  </a:cxn>
                  <a:cxn ang="0">
                    <a:pos x="32" y="56"/>
                  </a:cxn>
                  <a:cxn ang="0">
                    <a:pos x="38" y="56"/>
                  </a:cxn>
                  <a:cxn ang="0">
                    <a:pos x="42" y="58"/>
                  </a:cxn>
                  <a:cxn ang="0">
                    <a:pos x="50" y="66"/>
                  </a:cxn>
                  <a:cxn ang="0">
                    <a:pos x="58" y="78"/>
                  </a:cxn>
                  <a:cxn ang="0">
                    <a:pos x="60" y="86"/>
                  </a:cxn>
                  <a:cxn ang="0">
                    <a:pos x="62" y="94"/>
                  </a:cxn>
                  <a:cxn ang="0">
                    <a:pos x="62" y="104"/>
                  </a:cxn>
                  <a:cxn ang="0">
                    <a:pos x="60" y="110"/>
                  </a:cxn>
                  <a:cxn ang="0">
                    <a:pos x="70" y="114"/>
                  </a:cxn>
                  <a:cxn ang="0">
                    <a:pos x="78" y="114"/>
                  </a:cxn>
                  <a:cxn ang="0">
                    <a:pos x="86" y="114"/>
                  </a:cxn>
                  <a:cxn ang="0">
                    <a:pos x="86" y="100"/>
                  </a:cxn>
                  <a:cxn ang="0">
                    <a:pos x="80" y="78"/>
                  </a:cxn>
                  <a:cxn ang="0">
                    <a:pos x="72" y="70"/>
                  </a:cxn>
                  <a:cxn ang="0">
                    <a:pos x="64" y="62"/>
                  </a:cxn>
                  <a:cxn ang="0">
                    <a:pos x="60" y="58"/>
                  </a:cxn>
                  <a:cxn ang="0">
                    <a:pos x="58" y="56"/>
                  </a:cxn>
                  <a:cxn ang="0">
                    <a:pos x="52" y="50"/>
                  </a:cxn>
                  <a:cxn ang="0">
                    <a:pos x="46" y="44"/>
                  </a:cxn>
                  <a:cxn ang="0">
                    <a:pos x="50" y="38"/>
                  </a:cxn>
                  <a:cxn ang="0">
                    <a:pos x="52" y="36"/>
                  </a:cxn>
                  <a:cxn ang="0">
                    <a:pos x="54" y="30"/>
                  </a:cxn>
                  <a:cxn ang="0">
                    <a:pos x="52" y="24"/>
                  </a:cxn>
                  <a:cxn ang="0">
                    <a:pos x="40" y="16"/>
                  </a:cxn>
                  <a:cxn ang="0">
                    <a:pos x="36" y="4"/>
                  </a:cxn>
                  <a:cxn ang="0">
                    <a:pos x="34" y="0"/>
                  </a:cxn>
                  <a:cxn ang="0">
                    <a:pos x="28" y="0"/>
                  </a:cxn>
                  <a:cxn ang="0">
                    <a:pos x="24" y="4"/>
                  </a:cxn>
                  <a:cxn ang="0">
                    <a:pos x="24" y="10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18" y="20"/>
                  </a:cxn>
                  <a:cxn ang="0">
                    <a:pos x="12" y="22"/>
                  </a:cxn>
                  <a:cxn ang="0">
                    <a:pos x="0" y="26"/>
                  </a:cxn>
                </a:cxnLst>
                <a:rect l="0" t="0" r="r" b="b"/>
                <a:pathLst>
                  <a:path w="86" h="116">
                    <a:moveTo>
                      <a:pt x="0" y="26"/>
                    </a:moveTo>
                    <a:lnTo>
                      <a:pt x="2" y="26"/>
                    </a:lnTo>
                    <a:lnTo>
                      <a:pt x="4" y="26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10" y="32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20" y="36"/>
                    </a:lnTo>
                    <a:lnTo>
                      <a:pt x="22" y="40"/>
                    </a:lnTo>
                    <a:lnTo>
                      <a:pt x="22" y="44"/>
                    </a:lnTo>
                    <a:lnTo>
                      <a:pt x="22" y="48"/>
                    </a:lnTo>
                    <a:lnTo>
                      <a:pt x="20" y="54"/>
                    </a:lnTo>
                    <a:lnTo>
                      <a:pt x="20" y="58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4" y="62"/>
                    </a:lnTo>
                    <a:lnTo>
                      <a:pt x="26" y="60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4" y="56"/>
                    </a:lnTo>
                    <a:lnTo>
                      <a:pt x="38" y="56"/>
                    </a:lnTo>
                    <a:lnTo>
                      <a:pt x="40" y="58"/>
                    </a:lnTo>
                    <a:lnTo>
                      <a:pt x="42" y="58"/>
                    </a:lnTo>
                    <a:lnTo>
                      <a:pt x="44" y="60"/>
                    </a:lnTo>
                    <a:lnTo>
                      <a:pt x="50" y="66"/>
                    </a:lnTo>
                    <a:lnTo>
                      <a:pt x="54" y="72"/>
                    </a:lnTo>
                    <a:lnTo>
                      <a:pt x="58" y="78"/>
                    </a:lnTo>
                    <a:lnTo>
                      <a:pt x="60" y="84"/>
                    </a:lnTo>
                    <a:lnTo>
                      <a:pt x="60" y="86"/>
                    </a:lnTo>
                    <a:lnTo>
                      <a:pt x="60" y="88"/>
                    </a:lnTo>
                    <a:lnTo>
                      <a:pt x="62" y="94"/>
                    </a:lnTo>
                    <a:lnTo>
                      <a:pt x="62" y="100"/>
                    </a:lnTo>
                    <a:lnTo>
                      <a:pt x="62" y="104"/>
                    </a:lnTo>
                    <a:lnTo>
                      <a:pt x="62" y="108"/>
                    </a:lnTo>
                    <a:lnTo>
                      <a:pt x="60" y="110"/>
                    </a:lnTo>
                    <a:lnTo>
                      <a:pt x="68" y="116"/>
                    </a:lnTo>
                    <a:lnTo>
                      <a:pt x="70" y="114"/>
                    </a:lnTo>
                    <a:lnTo>
                      <a:pt x="72" y="114"/>
                    </a:lnTo>
                    <a:lnTo>
                      <a:pt x="78" y="114"/>
                    </a:lnTo>
                    <a:lnTo>
                      <a:pt x="82" y="114"/>
                    </a:lnTo>
                    <a:lnTo>
                      <a:pt x="86" y="114"/>
                    </a:lnTo>
                    <a:lnTo>
                      <a:pt x="86" y="110"/>
                    </a:lnTo>
                    <a:lnTo>
                      <a:pt x="86" y="100"/>
                    </a:lnTo>
                    <a:lnTo>
                      <a:pt x="84" y="88"/>
                    </a:lnTo>
                    <a:lnTo>
                      <a:pt x="80" y="78"/>
                    </a:lnTo>
                    <a:lnTo>
                      <a:pt x="76" y="74"/>
                    </a:lnTo>
                    <a:lnTo>
                      <a:pt x="72" y="70"/>
                    </a:lnTo>
                    <a:lnTo>
                      <a:pt x="68" y="66"/>
                    </a:lnTo>
                    <a:lnTo>
                      <a:pt x="64" y="62"/>
                    </a:lnTo>
                    <a:lnTo>
                      <a:pt x="62" y="60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58" y="56"/>
                    </a:lnTo>
                    <a:lnTo>
                      <a:pt x="54" y="54"/>
                    </a:lnTo>
                    <a:lnTo>
                      <a:pt x="52" y="50"/>
                    </a:lnTo>
                    <a:lnTo>
                      <a:pt x="48" y="48"/>
                    </a:lnTo>
                    <a:lnTo>
                      <a:pt x="46" y="44"/>
                    </a:lnTo>
                    <a:lnTo>
                      <a:pt x="48" y="40"/>
                    </a:lnTo>
                    <a:lnTo>
                      <a:pt x="50" y="38"/>
                    </a:lnTo>
                    <a:lnTo>
                      <a:pt x="50" y="38"/>
                    </a:lnTo>
                    <a:lnTo>
                      <a:pt x="52" y="36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4" y="26"/>
                    </a:lnTo>
                    <a:lnTo>
                      <a:pt x="52" y="24"/>
                    </a:lnTo>
                    <a:lnTo>
                      <a:pt x="50" y="20"/>
                    </a:lnTo>
                    <a:lnTo>
                      <a:pt x="40" y="16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0" y="2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0" name="Freeform 13"/>
              <p:cNvSpPr>
                <a:spLocks/>
              </p:cNvSpPr>
              <p:nvPr/>
            </p:nvSpPr>
            <p:spPr bwMode="gray">
              <a:xfrm>
                <a:off x="1621" y="2626"/>
                <a:ext cx="200" cy="174"/>
              </a:xfrm>
              <a:custGeom>
                <a:avLst/>
                <a:gdLst/>
                <a:ahLst/>
                <a:cxnLst>
                  <a:cxn ang="0">
                    <a:pos x="150" y="2"/>
                  </a:cxn>
                  <a:cxn ang="0">
                    <a:pos x="142" y="10"/>
                  </a:cxn>
                  <a:cxn ang="0">
                    <a:pos x="122" y="28"/>
                  </a:cxn>
                  <a:cxn ang="0">
                    <a:pos x="118" y="30"/>
                  </a:cxn>
                  <a:cxn ang="0">
                    <a:pos x="110" y="36"/>
                  </a:cxn>
                  <a:cxn ang="0">
                    <a:pos x="92" y="66"/>
                  </a:cxn>
                  <a:cxn ang="0">
                    <a:pos x="82" y="66"/>
                  </a:cxn>
                  <a:cxn ang="0">
                    <a:pos x="66" y="70"/>
                  </a:cxn>
                  <a:cxn ang="0">
                    <a:pos x="56" y="82"/>
                  </a:cxn>
                  <a:cxn ang="0">
                    <a:pos x="46" y="90"/>
                  </a:cxn>
                  <a:cxn ang="0">
                    <a:pos x="40" y="94"/>
                  </a:cxn>
                  <a:cxn ang="0">
                    <a:pos x="8" y="98"/>
                  </a:cxn>
                  <a:cxn ang="0">
                    <a:pos x="14" y="120"/>
                  </a:cxn>
                  <a:cxn ang="0">
                    <a:pos x="12" y="132"/>
                  </a:cxn>
                  <a:cxn ang="0">
                    <a:pos x="4" y="144"/>
                  </a:cxn>
                  <a:cxn ang="0">
                    <a:pos x="4" y="154"/>
                  </a:cxn>
                  <a:cxn ang="0">
                    <a:pos x="8" y="162"/>
                  </a:cxn>
                  <a:cxn ang="0">
                    <a:pos x="18" y="158"/>
                  </a:cxn>
                  <a:cxn ang="0">
                    <a:pos x="30" y="156"/>
                  </a:cxn>
                  <a:cxn ang="0">
                    <a:pos x="44" y="158"/>
                  </a:cxn>
                  <a:cxn ang="0">
                    <a:pos x="48" y="158"/>
                  </a:cxn>
                  <a:cxn ang="0">
                    <a:pos x="60" y="160"/>
                  </a:cxn>
                  <a:cxn ang="0">
                    <a:pos x="76" y="174"/>
                  </a:cxn>
                  <a:cxn ang="0">
                    <a:pos x="94" y="156"/>
                  </a:cxn>
                  <a:cxn ang="0">
                    <a:pos x="114" y="154"/>
                  </a:cxn>
                  <a:cxn ang="0">
                    <a:pos x="114" y="130"/>
                  </a:cxn>
                  <a:cxn ang="0">
                    <a:pos x="116" y="112"/>
                  </a:cxn>
                  <a:cxn ang="0">
                    <a:pos x="152" y="82"/>
                  </a:cxn>
                  <a:cxn ang="0">
                    <a:pos x="156" y="76"/>
                  </a:cxn>
                  <a:cxn ang="0">
                    <a:pos x="164" y="66"/>
                  </a:cxn>
                  <a:cxn ang="0">
                    <a:pos x="172" y="60"/>
                  </a:cxn>
                  <a:cxn ang="0">
                    <a:pos x="172" y="52"/>
                  </a:cxn>
                  <a:cxn ang="0">
                    <a:pos x="178" y="46"/>
                  </a:cxn>
                  <a:cxn ang="0">
                    <a:pos x="188" y="44"/>
                  </a:cxn>
                  <a:cxn ang="0">
                    <a:pos x="200" y="46"/>
                  </a:cxn>
                  <a:cxn ang="0">
                    <a:pos x="198" y="42"/>
                  </a:cxn>
                  <a:cxn ang="0">
                    <a:pos x="192" y="38"/>
                  </a:cxn>
                  <a:cxn ang="0">
                    <a:pos x="184" y="36"/>
                  </a:cxn>
                  <a:cxn ang="0">
                    <a:pos x="180" y="32"/>
                  </a:cxn>
                  <a:cxn ang="0">
                    <a:pos x="172" y="26"/>
                  </a:cxn>
                  <a:cxn ang="0">
                    <a:pos x="160" y="28"/>
                  </a:cxn>
                  <a:cxn ang="0">
                    <a:pos x="156" y="18"/>
                  </a:cxn>
                  <a:cxn ang="0">
                    <a:pos x="154" y="0"/>
                  </a:cxn>
                </a:cxnLst>
                <a:rect l="0" t="0" r="r" b="b"/>
                <a:pathLst>
                  <a:path w="200" h="174">
                    <a:moveTo>
                      <a:pt x="154" y="0"/>
                    </a:moveTo>
                    <a:lnTo>
                      <a:pt x="154" y="2"/>
                    </a:lnTo>
                    <a:lnTo>
                      <a:pt x="150" y="2"/>
                    </a:lnTo>
                    <a:lnTo>
                      <a:pt x="148" y="4"/>
                    </a:lnTo>
                    <a:lnTo>
                      <a:pt x="144" y="8"/>
                    </a:lnTo>
                    <a:lnTo>
                      <a:pt x="142" y="10"/>
                    </a:lnTo>
                    <a:lnTo>
                      <a:pt x="142" y="14"/>
                    </a:lnTo>
                    <a:lnTo>
                      <a:pt x="126" y="18"/>
                    </a:lnTo>
                    <a:lnTo>
                      <a:pt x="122" y="28"/>
                    </a:lnTo>
                    <a:lnTo>
                      <a:pt x="122" y="28"/>
                    </a:lnTo>
                    <a:lnTo>
                      <a:pt x="120" y="28"/>
                    </a:lnTo>
                    <a:lnTo>
                      <a:pt x="118" y="30"/>
                    </a:lnTo>
                    <a:lnTo>
                      <a:pt x="116" y="30"/>
                    </a:lnTo>
                    <a:lnTo>
                      <a:pt x="112" y="32"/>
                    </a:lnTo>
                    <a:lnTo>
                      <a:pt x="110" y="36"/>
                    </a:lnTo>
                    <a:lnTo>
                      <a:pt x="110" y="40"/>
                    </a:lnTo>
                    <a:lnTo>
                      <a:pt x="110" y="46"/>
                    </a:lnTo>
                    <a:lnTo>
                      <a:pt x="92" y="66"/>
                    </a:lnTo>
                    <a:lnTo>
                      <a:pt x="90" y="66"/>
                    </a:lnTo>
                    <a:lnTo>
                      <a:pt x="86" y="66"/>
                    </a:lnTo>
                    <a:lnTo>
                      <a:pt x="82" y="66"/>
                    </a:lnTo>
                    <a:lnTo>
                      <a:pt x="76" y="66"/>
                    </a:lnTo>
                    <a:lnTo>
                      <a:pt x="72" y="68"/>
                    </a:lnTo>
                    <a:lnTo>
                      <a:pt x="66" y="70"/>
                    </a:lnTo>
                    <a:lnTo>
                      <a:pt x="62" y="74"/>
                    </a:lnTo>
                    <a:lnTo>
                      <a:pt x="60" y="78"/>
                    </a:lnTo>
                    <a:lnTo>
                      <a:pt x="56" y="82"/>
                    </a:lnTo>
                    <a:lnTo>
                      <a:pt x="52" y="86"/>
                    </a:lnTo>
                    <a:lnTo>
                      <a:pt x="48" y="88"/>
                    </a:lnTo>
                    <a:lnTo>
                      <a:pt x="46" y="90"/>
                    </a:lnTo>
                    <a:lnTo>
                      <a:pt x="44" y="92"/>
                    </a:lnTo>
                    <a:lnTo>
                      <a:pt x="42" y="92"/>
                    </a:lnTo>
                    <a:lnTo>
                      <a:pt x="40" y="94"/>
                    </a:lnTo>
                    <a:lnTo>
                      <a:pt x="32" y="96"/>
                    </a:lnTo>
                    <a:lnTo>
                      <a:pt x="20" y="98"/>
                    </a:lnTo>
                    <a:lnTo>
                      <a:pt x="8" y="98"/>
                    </a:lnTo>
                    <a:lnTo>
                      <a:pt x="0" y="96"/>
                    </a:lnTo>
                    <a:lnTo>
                      <a:pt x="12" y="116"/>
                    </a:lnTo>
                    <a:lnTo>
                      <a:pt x="14" y="120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12" y="132"/>
                    </a:lnTo>
                    <a:lnTo>
                      <a:pt x="8" y="134"/>
                    </a:lnTo>
                    <a:lnTo>
                      <a:pt x="6" y="138"/>
                    </a:lnTo>
                    <a:lnTo>
                      <a:pt x="4" y="144"/>
                    </a:lnTo>
                    <a:lnTo>
                      <a:pt x="4" y="146"/>
                    </a:lnTo>
                    <a:lnTo>
                      <a:pt x="4" y="150"/>
                    </a:lnTo>
                    <a:lnTo>
                      <a:pt x="4" y="154"/>
                    </a:lnTo>
                    <a:lnTo>
                      <a:pt x="6" y="158"/>
                    </a:lnTo>
                    <a:lnTo>
                      <a:pt x="8" y="162"/>
                    </a:lnTo>
                    <a:lnTo>
                      <a:pt x="8" y="162"/>
                    </a:lnTo>
                    <a:lnTo>
                      <a:pt x="10" y="160"/>
                    </a:lnTo>
                    <a:lnTo>
                      <a:pt x="14" y="160"/>
                    </a:lnTo>
                    <a:lnTo>
                      <a:pt x="18" y="158"/>
                    </a:lnTo>
                    <a:lnTo>
                      <a:pt x="22" y="158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34" y="158"/>
                    </a:lnTo>
                    <a:lnTo>
                      <a:pt x="40" y="158"/>
                    </a:lnTo>
                    <a:lnTo>
                      <a:pt x="44" y="158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52" y="158"/>
                    </a:lnTo>
                    <a:lnTo>
                      <a:pt x="56" y="160"/>
                    </a:lnTo>
                    <a:lnTo>
                      <a:pt x="60" y="160"/>
                    </a:lnTo>
                    <a:lnTo>
                      <a:pt x="64" y="162"/>
                    </a:lnTo>
                    <a:lnTo>
                      <a:pt x="66" y="166"/>
                    </a:lnTo>
                    <a:lnTo>
                      <a:pt x="76" y="174"/>
                    </a:lnTo>
                    <a:lnTo>
                      <a:pt x="92" y="156"/>
                    </a:lnTo>
                    <a:lnTo>
                      <a:pt x="92" y="156"/>
                    </a:lnTo>
                    <a:lnTo>
                      <a:pt x="94" y="156"/>
                    </a:lnTo>
                    <a:lnTo>
                      <a:pt x="96" y="154"/>
                    </a:lnTo>
                    <a:lnTo>
                      <a:pt x="100" y="154"/>
                    </a:lnTo>
                    <a:lnTo>
                      <a:pt x="114" y="154"/>
                    </a:lnTo>
                    <a:lnTo>
                      <a:pt x="120" y="154"/>
                    </a:lnTo>
                    <a:lnTo>
                      <a:pt x="122" y="134"/>
                    </a:lnTo>
                    <a:lnTo>
                      <a:pt x="114" y="130"/>
                    </a:lnTo>
                    <a:lnTo>
                      <a:pt x="114" y="128"/>
                    </a:lnTo>
                    <a:lnTo>
                      <a:pt x="114" y="122"/>
                    </a:lnTo>
                    <a:lnTo>
                      <a:pt x="116" y="112"/>
                    </a:lnTo>
                    <a:lnTo>
                      <a:pt x="120" y="102"/>
                    </a:lnTo>
                    <a:lnTo>
                      <a:pt x="132" y="92"/>
                    </a:lnTo>
                    <a:lnTo>
                      <a:pt x="152" y="82"/>
                    </a:lnTo>
                    <a:lnTo>
                      <a:pt x="152" y="82"/>
                    </a:lnTo>
                    <a:lnTo>
                      <a:pt x="154" y="80"/>
                    </a:lnTo>
                    <a:lnTo>
                      <a:pt x="156" y="76"/>
                    </a:lnTo>
                    <a:lnTo>
                      <a:pt x="160" y="72"/>
                    </a:lnTo>
                    <a:lnTo>
                      <a:pt x="162" y="70"/>
                    </a:lnTo>
                    <a:lnTo>
                      <a:pt x="164" y="66"/>
                    </a:lnTo>
                    <a:lnTo>
                      <a:pt x="164" y="62"/>
                    </a:lnTo>
                    <a:lnTo>
                      <a:pt x="172" y="62"/>
                    </a:lnTo>
                    <a:lnTo>
                      <a:pt x="172" y="60"/>
                    </a:lnTo>
                    <a:lnTo>
                      <a:pt x="170" y="58"/>
                    </a:lnTo>
                    <a:lnTo>
                      <a:pt x="170" y="56"/>
                    </a:lnTo>
                    <a:lnTo>
                      <a:pt x="172" y="52"/>
                    </a:lnTo>
                    <a:lnTo>
                      <a:pt x="174" y="50"/>
                    </a:lnTo>
                    <a:lnTo>
                      <a:pt x="176" y="46"/>
                    </a:lnTo>
                    <a:lnTo>
                      <a:pt x="178" y="46"/>
                    </a:lnTo>
                    <a:lnTo>
                      <a:pt x="180" y="46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92" y="44"/>
                    </a:lnTo>
                    <a:lnTo>
                      <a:pt x="196" y="46"/>
                    </a:lnTo>
                    <a:lnTo>
                      <a:pt x="200" y="46"/>
                    </a:lnTo>
                    <a:lnTo>
                      <a:pt x="200" y="46"/>
                    </a:lnTo>
                    <a:lnTo>
                      <a:pt x="200" y="44"/>
                    </a:lnTo>
                    <a:lnTo>
                      <a:pt x="198" y="42"/>
                    </a:lnTo>
                    <a:lnTo>
                      <a:pt x="196" y="40"/>
                    </a:lnTo>
                    <a:lnTo>
                      <a:pt x="192" y="38"/>
                    </a:lnTo>
                    <a:lnTo>
                      <a:pt x="192" y="38"/>
                    </a:lnTo>
                    <a:lnTo>
                      <a:pt x="190" y="38"/>
                    </a:lnTo>
                    <a:lnTo>
                      <a:pt x="186" y="36"/>
                    </a:lnTo>
                    <a:lnTo>
                      <a:pt x="184" y="36"/>
                    </a:lnTo>
                    <a:lnTo>
                      <a:pt x="182" y="34"/>
                    </a:lnTo>
                    <a:lnTo>
                      <a:pt x="182" y="32"/>
                    </a:lnTo>
                    <a:lnTo>
                      <a:pt x="180" y="32"/>
                    </a:lnTo>
                    <a:lnTo>
                      <a:pt x="178" y="30"/>
                    </a:lnTo>
                    <a:lnTo>
                      <a:pt x="176" y="28"/>
                    </a:lnTo>
                    <a:lnTo>
                      <a:pt x="172" y="26"/>
                    </a:lnTo>
                    <a:lnTo>
                      <a:pt x="166" y="26"/>
                    </a:lnTo>
                    <a:lnTo>
                      <a:pt x="160" y="28"/>
                    </a:lnTo>
                    <a:lnTo>
                      <a:pt x="160" y="28"/>
                    </a:lnTo>
                    <a:lnTo>
                      <a:pt x="158" y="26"/>
                    </a:lnTo>
                    <a:lnTo>
                      <a:pt x="156" y="22"/>
                    </a:lnTo>
                    <a:lnTo>
                      <a:pt x="156" y="18"/>
                    </a:lnTo>
                    <a:lnTo>
                      <a:pt x="156" y="14"/>
                    </a:lnTo>
                    <a:lnTo>
                      <a:pt x="172" y="0"/>
                    </a:lnTo>
                    <a:lnTo>
                      <a:pt x="15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1" name="Freeform 14"/>
              <p:cNvSpPr>
                <a:spLocks/>
              </p:cNvSpPr>
              <p:nvPr/>
            </p:nvSpPr>
            <p:spPr bwMode="gray">
              <a:xfrm>
                <a:off x="2099" y="3038"/>
                <a:ext cx="68" cy="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26"/>
                  </a:cxn>
                  <a:cxn ang="0">
                    <a:pos x="18" y="28"/>
                  </a:cxn>
                  <a:cxn ang="0">
                    <a:pos x="28" y="36"/>
                  </a:cxn>
                  <a:cxn ang="0">
                    <a:pos x="38" y="44"/>
                  </a:cxn>
                  <a:cxn ang="0">
                    <a:pos x="50" y="54"/>
                  </a:cxn>
                  <a:cxn ang="0">
                    <a:pos x="60" y="62"/>
                  </a:cxn>
                  <a:cxn ang="0">
                    <a:pos x="66" y="66"/>
                  </a:cxn>
                  <a:cxn ang="0">
                    <a:pos x="68" y="66"/>
                  </a:cxn>
                  <a:cxn ang="0">
                    <a:pos x="68" y="62"/>
                  </a:cxn>
                  <a:cxn ang="0">
                    <a:pos x="68" y="60"/>
                  </a:cxn>
                  <a:cxn ang="0">
                    <a:pos x="68" y="58"/>
                  </a:cxn>
                  <a:cxn ang="0">
                    <a:pos x="66" y="56"/>
                  </a:cxn>
                  <a:cxn ang="0">
                    <a:pos x="66" y="54"/>
                  </a:cxn>
                  <a:cxn ang="0">
                    <a:pos x="58" y="42"/>
                  </a:cxn>
                  <a:cxn ang="0">
                    <a:pos x="58" y="40"/>
                  </a:cxn>
                  <a:cxn ang="0">
                    <a:pos x="58" y="36"/>
                  </a:cxn>
                  <a:cxn ang="0">
                    <a:pos x="56" y="32"/>
                  </a:cxn>
                  <a:cxn ang="0">
                    <a:pos x="56" y="26"/>
                  </a:cxn>
                  <a:cxn ang="0">
                    <a:pos x="54" y="24"/>
                  </a:cxn>
                  <a:cxn ang="0">
                    <a:pos x="46" y="12"/>
                  </a:cxn>
                  <a:cxn ang="0">
                    <a:pos x="38" y="14"/>
                  </a:cxn>
                  <a:cxn ang="0">
                    <a:pos x="30" y="4"/>
                  </a:cxn>
                  <a:cxn ang="0">
                    <a:pos x="12" y="6"/>
                  </a:cxn>
                  <a:cxn ang="0">
                    <a:pos x="0" y="0"/>
                  </a:cxn>
                </a:cxnLst>
                <a:rect l="0" t="0" r="r" b="b"/>
                <a:pathLst>
                  <a:path w="68" h="66">
                    <a:moveTo>
                      <a:pt x="0" y="0"/>
                    </a:moveTo>
                    <a:lnTo>
                      <a:pt x="16" y="26"/>
                    </a:lnTo>
                    <a:lnTo>
                      <a:pt x="18" y="28"/>
                    </a:lnTo>
                    <a:lnTo>
                      <a:pt x="28" y="36"/>
                    </a:lnTo>
                    <a:lnTo>
                      <a:pt x="38" y="44"/>
                    </a:lnTo>
                    <a:lnTo>
                      <a:pt x="50" y="54"/>
                    </a:lnTo>
                    <a:lnTo>
                      <a:pt x="60" y="62"/>
                    </a:lnTo>
                    <a:lnTo>
                      <a:pt x="66" y="66"/>
                    </a:lnTo>
                    <a:lnTo>
                      <a:pt x="68" y="66"/>
                    </a:lnTo>
                    <a:lnTo>
                      <a:pt x="68" y="62"/>
                    </a:lnTo>
                    <a:lnTo>
                      <a:pt x="68" y="60"/>
                    </a:lnTo>
                    <a:lnTo>
                      <a:pt x="68" y="58"/>
                    </a:lnTo>
                    <a:lnTo>
                      <a:pt x="66" y="56"/>
                    </a:lnTo>
                    <a:lnTo>
                      <a:pt x="66" y="54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58" y="36"/>
                    </a:lnTo>
                    <a:lnTo>
                      <a:pt x="56" y="32"/>
                    </a:lnTo>
                    <a:lnTo>
                      <a:pt x="56" y="26"/>
                    </a:lnTo>
                    <a:lnTo>
                      <a:pt x="54" y="24"/>
                    </a:lnTo>
                    <a:lnTo>
                      <a:pt x="46" y="12"/>
                    </a:lnTo>
                    <a:lnTo>
                      <a:pt x="38" y="14"/>
                    </a:lnTo>
                    <a:lnTo>
                      <a:pt x="30" y="4"/>
                    </a:lnTo>
                    <a:lnTo>
                      <a:pt x="12" y="6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2" name="Freeform 15"/>
              <p:cNvSpPr>
                <a:spLocks/>
              </p:cNvSpPr>
              <p:nvPr/>
            </p:nvSpPr>
            <p:spPr bwMode="gray">
              <a:xfrm>
                <a:off x="1961" y="2784"/>
                <a:ext cx="54" cy="56"/>
              </a:xfrm>
              <a:custGeom>
                <a:avLst/>
                <a:gdLst/>
                <a:ahLst/>
                <a:cxnLst>
                  <a:cxn ang="0">
                    <a:pos x="54" y="56"/>
                  </a:cxn>
                  <a:cxn ang="0">
                    <a:pos x="48" y="44"/>
                  </a:cxn>
                  <a:cxn ang="0">
                    <a:pos x="48" y="44"/>
                  </a:cxn>
                  <a:cxn ang="0">
                    <a:pos x="48" y="42"/>
                  </a:cxn>
                  <a:cxn ang="0">
                    <a:pos x="44" y="40"/>
                  </a:cxn>
                  <a:cxn ang="0">
                    <a:pos x="40" y="38"/>
                  </a:cxn>
                  <a:cxn ang="0">
                    <a:pos x="40" y="38"/>
                  </a:cxn>
                  <a:cxn ang="0">
                    <a:pos x="38" y="36"/>
                  </a:cxn>
                  <a:cxn ang="0">
                    <a:pos x="34" y="36"/>
                  </a:cxn>
                  <a:cxn ang="0">
                    <a:pos x="28" y="36"/>
                  </a:cxn>
                  <a:cxn ang="0">
                    <a:pos x="24" y="38"/>
                  </a:cxn>
                  <a:cxn ang="0">
                    <a:pos x="20" y="40"/>
                  </a:cxn>
                  <a:cxn ang="0">
                    <a:pos x="20" y="42"/>
                  </a:cxn>
                  <a:cxn ang="0">
                    <a:pos x="18" y="42"/>
                  </a:cxn>
                  <a:cxn ang="0">
                    <a:pos x="18" y="44"/>
                  </a:cxn>
                  <a:cxn ang="0">
                    <a:pos x="16" y="44"/>
                  </a:cxn>
                  <a:cxn ang="0">
                    <a:pos x="12" y="46"/>
                  </a:cxn>
                  <a:cxn ang="0">
                    <a:pos x="6" y="46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6" y="30"/>
                  </a:cxn>
                  <a:cxn ang="0">
                    <a:pos x="4" y="26"/>
                  </a:cxn>
                  <a:cxn ang="0">
                    <a:pos x="2" y="26"/>
                  </a:cxn>
                  <a:cxn ang="0">
                    <a:pos x="2" y="24"/>
                  </a:cxn>
                  <a:cxn ang="0">
                    <a:pos x="0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2" y="10"/>
                  </a:cxn>
                  <a:cxn ang="0">
                    <a:pos x="2" y="8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8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8" y="2"/>
                  </a:cxn>
                  <a:cxn ang="0">
                    <a:pos x="30" y="6"/>
                  </a:cxn>
                  <a:cxn ang="0">
                    <a:pos x="30" y="14"/>
                  </a:cxn>
                  <a:cxn ang="0">
                    <a:pos x="34" y="28"/>
                  </a:cxn>
                  <a:cxn ang="0">
                    <a:pos x="36" y="26"/>
                  </a:cxn>
                  <a:cxn ang="0">
                    <a:pos x="36" y="26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0" y="18"/>
                  </a:cxn>
                  <a:cxn ang="0">
                    <a:pos x="42" y="14"/>
                  </a:cxn>
                  <a:cxn ang="0">
                    <a:pos x="44" y="12"/>
                  </a:cxn>
                  <a:cxn ang="0">
                    <a:pos x="44" y="12"/>
                  </a:cxn>
                  <a:cxn ang="0">
                    <a:pos x="46" y="12"/>
                  </a:cxn>
                  <a:cxn ang="0">
                    <a:pos x="48" y="14"/>
                  </a:cxn>
                  <a:cxn ang="0">
                    <a:pos x="48" y="18"/>
                  </a:cxn>
                  <a:cxn ang="0">
                    <a:pos x="52" y="34"/>
                  </a:cxn>
                  <a:cxn ang="0">
                    <a:pos x="54" y="46"/>
                  </a:cxn>
                  <a:cxn ang="0">
                    <a:pos x="54" y="56"/>
                  </a:cxn>
                </a:cxnLst>
                <a:rect l="0" t="0" r="r" b="b"/>
                <a:pathLst>
                  <a:path w="54" h="56">
                    <a:moveTo>
                      <a:pt x="54" y="56"/>
                    </a:moveTo>
                    <a:lnTo>
                      <a:pt x="48" y="44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44" y="40"/>
                    </a:lnTo>
                    <a:lnTo>
                      <a:pt x="40" y="38"/>
                    </a:lnTo>
                    <a:lnTo>
                      <a:pt x="40" y="38"/>
                    </a:lnTo>
                    <a:lnTo>
                      <a:pt x="38" y="36"/>
                    </a:lnTo>
                    <a:lnTo>
                      <a:pt x="34" y="36"/>
                    </a:lnTo>
                    <a:lnTo>
                      <a:pt x="28" y="36"/>
                    </a:lnTo>
                    <a:lnTo>
                      <a:pt x="24" y="38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2" y="46"/>
                    </a:lnTo>
                    <a:lnTo>
                      <a:pt x="6" y="46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0" y="14"/>
                    </a:lnTo>
                    <a:lnTo>
                      <a:pt x="34" y="28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0" y="18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6" y="12"/>
                    </a:lnTo>
                    <a:lnTo>
                      <a:pt x="48" y="14"/>
                    </a:lnTo>
                    <a:lnTo>
                      <a:pt x="48" y="18"/>
                    </a:lnTo>
                    <a:lnTo>
                      <a:pt x="52" y="34"/>
                    </a:lnTo>
                    <a:lnTo>
                      <a:pt x="54" y="46"/>
                    </a:lnTo>
                    <a:lnTo>
                      <a:pt x="54" y="5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3" name="Freeform 16"/>
              <p:cNvSpPr>
                <a:spLocks/>
              </p:cNvSpPr>
              <p:nvPr/>
            </p:nvSpPr>
            <p:spPr bwMode="gray">
              <a:xfrm>
                <a:off x="2011" y="2746"/>
                <a:ext cx="100" cy="272"/>
              </a:xfrm>
              <a:custGeom>
                <a:avLst/>
                <a:gdLst/>
                <a:ahLst/>
                <a:cxnLst>
                  <a:cxn ang="0">
                    <a:pos x="40" y="170"/>
                  </a:cxn>
                  <a:cxn ang="0">
                    <a:pos x="26" y="166"/>
                  </a:cxn>
                  <a:cxn ang="0">
                    <a:pos x="26" y="156"/>
                  </a:cxn>
                  <a:cxn ang="0">
                    <a:pos x="26" y="142"/>
                  </a:cxn>
                  <a:cxn ang="0">
                    <a:pos x="24" y="136"/>
                  </a:cxn>
                  <a:cxn ang="0">
                    <a:pos x="20" y="130"/>
                  </a:cxn>
                  <a:cxn ang="0">
                    <a:pos x="16" y="120"/>
                  </a:cxn>
                  <a:cxn ang="0">
                    <a:pos x="10" y="112"/>
                  </a:cxn>
                  <a:cxn ang="0">
                    <a:pos x="8" y="108"/>
                  </a:cxn>
                  <a:cxn ang="0">
                    <a:pos x="4" y="102"/>
                  </a:cxn>
                  <a:cxn ang="0">
                    <a:pos x="2" y="94"/>
                  </a:cxn>
                  <a:cxn ang="0">
                    <a:pos x="2" y="90"/>
                  </a:cxn>
                  <a:cxn ang="0">
                    <a:pos x="4" y="82"/>
                  </a:cxn>
                  <a:cxn ang="0">
                    <a:pos x="2" y="78"/>
                  </a:cxn>
                  <a:cxn ang="0">
                    <a:pos x="0" y="74"/>
                  </a:cxn>
                  <a:cxn ang="0">
                    <a:pos x="2" y="70"/>
                  </a:cxn>
                  <a:cxn ang="0">
                    <a:pos x="4" y="72"/>
                  </a:cxn>
                  <a:cxn ang="0">
                    <a:pos x="6" y="72"/>
                  </a:cxn>
                  <a:cxn ang="0">
                    <a:pos x="8" y="74"/>
                  </a:cxn>
                  <a:cxn ang="0">
                    <a:pos x="10" y="70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10" y="58"/>
                  </a:cxn>
                  <a:cxn ang="0">
                    <a:pos x="16" y="60"/>
                  </a:cxn>
                  <a:cxn ang="0">
                    <a:pos x="22" y="58"/>
                  </a:cxn>
                  <a:cxn ang="0">
                    <a:pos x="22" y="56"/>
                  </a:cxn>
                  <a:cxn ang="0">
                    <a:pos x="26" y="54"/>
                  </a:cxn>
                  <a:cxn ang="0">
                    <a:pos x="28" y="48"/>
                  </a:cxn>
                  <a:cxn ang="0">
                    <a:pos x="32" y="40"/>
                  </a:cxn>
                  <a:cxn ang="0">
                    <a:pos x="36" y="34"/>
                  </a:cxn>
                  <a:cxn ang="0">
                    <a:pos x="36" y="30"/>
                  </a:cxn>
                  <a:cxn ang="0">
                    <a:pos x="40" y="26"/>
                  </a:cxn>
                  <a:cxn ang="0">
                    <a:pos x="66" y="0"/>
                  </a:cxn>
                  <a:cxn ang="0">
                    <a:pos x="74" y="8"/>
                  </a:cxn>
                  <a:cxn ang="0">
                    <a:pos x="84" y="34"/>
                  </a:cxn>
                  <a:cxn ang="0">
                    <a:pos x="82" y="36"/>
                  </a:cxn>
                  <a:cxn ang="0">
                    <a:pos x="76" y="52"/>
                  </a:cxn>
                  <a:cxn ang="0">
                    <a:pos x="72" y="72"/>
                  </a:cxn>
                  <a:cxn ang="0">
                    <a:pos x="76" y="76"/>
                  </a:cxn>
                  <a:cxn ang="0">
                    <a:pos x="80" y="80"/>
                  </a:cxn>
                  <a:cxn ang="0">
                    <a:pos x="90" y="78"/>
                  </a:cxn>
                  <a:cxn ang="0">
                    <a:pos x="96" y="98"/>
                  </a:cxn>
                  <a:cxn ang="0">
                    <a:pos x="90" y="102"/>
                  </a:cxn>
                  <a:cxn ang="0">
                    <a:pos x="82" y="112"/>
                  </a:cxn>
                  <a:cxn ang="0">
                    <a:pos x="84" y="138"/>
                  </a:cxn>
                  <a:cxn ang="0">
                    <a:pos x="82" y="138"/>
                  </a:cxn>
                  <a:cxn ang="0">
                    <a:pos x="80" y="142"/>
                  </a:cxn>
                  <a:cxn ang="0">
                    <a:pos x="80" y="150"/>
                  </a:cxn>
                  <a:cxn ang="0">
                    <a:pos x="80" y="158"/>
                  </a:cxn>
                  <a:cxn ang="0">
                    <a:pos x="80" y="168"/>
                  </a:cxn>
                  <a:cxn ang="0">
                    <a:pos x="84" y="182"/>
                  </a:cxn>
                  <a:cxn ang="0">
                    <a:pos x="84" y="210"/>
                  </a:cxn>
                  <a:cxn ang="0">
                    <a:pos x="84" y="224"/>
                  </a:cxn>
                  <a:cxn ang="0">
                    <a:pos x="82" y="244"/>
                  </a:cxn>
                  <a:cxn ang="0">
                    <a:pos x="76" y="272"/>
                  </a:cxn>
                  <a:cxn ang="0">
                    <a:pos x="72" y="262"/>
                  </a:cxn>
                  <a:cxn ang="0">
                    <a:pos x="74" y="226"/>
                  </a:cxn>
                  <a:cxn ang="0">
                    <a:pos x="74" y="206"/>
                  </a:cxn>
                  <a:cxn ang="0">
                    <a:pos x="70" y="168"/>
                  </a:cxn>
                </a:cxnLst>
                <a:rect l="0" t="0" r="r" b="b"/>
                <a:pathLst>
                  <a:path w="100" h="272">
                    <a:moveTo>
                      <a:pt x="62" y="154"/>
                    </a:moveTo>
                    <a:lnTo>
                      <a:pt x="40" y="170"/>
                    </a:lnTo>
                    <a:lnTo>
                      <a:pt x="26" y="168"/>
                    </a:lnTo>
                    <a:lnTo>
                      <a:pt x="26" y="166"/>
                    </a:lnTo>
                    <a:lnTo>
                      <a:pt x="26" y="162"/>
                    </a:lnTo>
                    <a:lnTo>
                      <a:pt x="26" y="156"/>
                    </a:lnTo>
                    <a:lnTo>
                      <a:pt x="26" y="148"/>
                    </a:lnTo>
                    <a:lnTo>
                      <a:pt x="26" y="142"/>
                    </a:lnTo>
                    <a:lnTo>
                      <a:pt x="24" y="138"/>
                    </a:lnTo>
                    <a:lnTo>
                      <a:pt x="24" y="136"/>
                    </a:lnTo>
                    <a:lnTo>
                      <a:pt x="22" y="134"/>
                    </a:lnTo>
                    <a:lnTo>
                      <a:pt x="20" y="130"/>
                    </a:lnTo>
                    <a:lnTo>
                      <a:pt x="18" y="126"/>
                    </a:lnTo>
                    <a:lnTo>
                      <a:pt x="16" y="120"/>
                    </a:lnTo>
                    <a:lnTo>
                      <a:pt x="12" y="116"/>
                    </a:lnTo>
                    <a:lnTo>
                      <a:pt x="10" y="112"/>
                    </a:lnTo>
                    <a:lnTo>
                      <a:pt x="10" y="108"/>
                    </a:lnTo>
                    <a:lnTo>
                      <a:pt x="8" y="108"/>
                    </a:lnTo>
                    <a:lnTo>
                      <a:pt x="6" y="106"/>
                    </a:lnTo>
                    <a:lnTo>
                      <a:pt x="4" y="102"/>
                    </a:lnTo>
                    <a:lnTo>
                      <a:pt x="4" y="98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2" y="90"/>
                    </a:lnTo>
                    <a:lnTo>
                      <a:pt x="4" y="86"/>
                    </a:lnTo>
                    <a:lnTo>
                      <a:pt x="4" y="82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2" y="76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8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10" y="58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22" y="58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38" y="28"/>
                    </a:lnTo>
                    <a:lnTo>
                      <a:pt x="40" y="26"/>
                    </a:lnTo>
                    <a:lnTo>
                      <a:pt x="54" y="24"/>
                    </a:lnTo>
                    <a:lnTo>
                      <a:pt x="66" y="0"/>
                    </a:lnTo>
                    <a:lnTo>
                      <a:pt x="68" y="2"/>
                    </a:lnTo>
                    <a:lnTo>
                      <a:pt x="74" y="8"/>
                    </a:lnTo>
                    <a:lnTo>
                      <a:pt x="80" y="20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2" y="36"/>
                    </a:lnTo>
                    <a:lnTo>
                      <a:pt x="78" y="40"/>
                    </a:lnTo>
                    <a:lnTo>
                      <a:pt x="76" y="52"/>
                    </a:lnTo>
                    <a:lnTo>
                      <a:pt x="72" y="70"/>
                    </a:lnTo>
                    <a:lnTo>
                      <a:pt x="72" y="72"/>
                    </a:lnTo>
                    <a:lnTo>
                      <a:pt x="74" y="74"/>
                    </a:lnTo>
                    <a:lnTo>
                      <a:pt x="76" y="76"/>
                    </a:lnTo>
                    <a:lnTo>
                      <a:pt x="78" y="78"/>
                    </a:lnTo>
                    <a:lnTo>
                      <a:pt x="80" y="80"/>
                    </a:lnTo>
                    <a:lnTo>
                      <a:pt x="84" y="80"/>
                    </a:lnTo>
                    <a:lnTo>
                      <a:pt x="90" y="78"/>
                    </a:lnTo>
                    <a:lnTo>
                      <a:pt x="100" y="84"/>
                    </a:lnTo>
                    <a:lnTo>
                      <a:pt x="96" y="98"/>
                    </a:lnTo>
                    <a:lnTo>
                      <a:pt x="94" y="100"/>
                    </a:lnTo>
                    <a:lnTo>
                      <a:pt x="90" y="102"/>
                    </a:lnTo>
                    <a:lnTo>
                      <a:pt x="86" y="104"/>
                    </a:lnTo>
                    <a:lnTo>
                      <a:pt x="82" y="112"/>
                    </a:lnTo>
                    <a:lnTo>
                      <a:pt x="80" y="122"/>
                    </a:lnTo>
                    <a:lnTo>
                      <a:pt x="84" y="138"/>
                    </a:lnTo>
                    <a:lnTo>
                      <a:pt x="82" y="138"/>
                    </a:lnTo>
                    <a:lnTo>
                      <a:pt x="82" y="138"/>
                    </a:lnTo>
                    <a:lnTo>
                      <a:pt x="80" y="140"/>
                    </a:lnTo>
                    <a:lnTo>
                      <a:pt x="80" y="142"/>
                    </a:lnTo>
                    <a:lnTo>
                      <a:pt x="78" y="146"/>
                    </a:lnTo>
                    <a:lnTo>
                      <a:pt x="80" y="150"/>
                    </a:lnTo>
                    <a:lnTo>
                      <a:pt x="80" y="156"/>
                    </a:lnTo>
                    <a:lnTo>
                      <a:pt x="80" y="158"/>
                    </a:lnTo>
                    <a:lnTo>
                      <a:pt x="80" y="162"/>
                    </a:lnTo>
                    <a:lnTo>
                      <a:pt x="80" y="168"/>
                    </a:lnTo>
                    <a:lnTo>
                      <a:pt x="82" y="174"/>
                    </a:lnTo>
                    <a:lnTo>
                      <a:pt x="84" y="182"/>
                    </a:lnTo>
                    <a:lnTo>
                      <a:pt x="88" y="188"/>
                    </a:lnTo>
                    <a:lnTo>
                      <a:pt x="84" y="210"/>
                    </a:lnTo>
                    <a:lnTo>
                      <a:pt x="84" y="218"/>
                    </a:lnTo>
                    <a:lnTo>
                      <a:pt x="84" y="224"/>
                    </a:lnTo>
                    <a:lnTo>
                      <a:pt x="84" y="230"/>
                    </a:lnTo>
                    <a:lnTo>
                      <a:pt x="82" y="244"/>
                    </a:lnTo>
                    <a:lnTo>
                      <a:pt x="80" y="260"/>
                    </a:lnTo>
                    <a:lnTo>
                      <a:pt x="76" y="272"/>
                    </a:lnTo>
                    <a:lnTo>
                      <a:pt x="74" y="270"/>
                    </a:lnTo>
                    <a:lnTo>
                      <a:pt x="72" y="262"/>
                    </a:lnTo>
                    <a:lnTo>
                      <a:pt x="72" y="248"/>
                    </a:lnTo>
                    <a:lnTo>
                      <a:pt x="74" y="226"/>
                    </a:lnTo>
                    <a:lnTo>
                      <a:pt x="74" y="220"/>
                    </a:lnTo>
                    <a:lnTo>
                      <a:pt x="74" y="206"/>
                    </a:lnTo>
                    <a:lnTo>
                      <a:pt x="74" y="188"/>
                    </a:lnTo>
                    <a:lnTo>
                      <a:pt x="70" y="168"/>
                    </a:lnTo>
                    <a:lnTo>
                      <a:pt x="62" y="15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4" name="Freeform 17"/>
              <p:cNvSpPr>
                <a:spLocks/>
              </p:cNvSpPr>
              <p:nvPr/>
            </p:nvSpPr>
            <p:spPr bwMode="gray">
              <a:xfrm>
                <a:off x="2137" y="2808"/>
                <a:ext cx="90" cy="168"/>
              </a:xfrm>
              <a:custGeom>
                <a:avLst/>
                <a:gdLst/>
                <a:ahLst/>
                <a:cxnLst>
                  <a:cxn ang="0">
                    <a:pos x="58" y="124"/>
                  </a:cxn>
                  <a:cxn ang="0">
                    <a:pos x="62" y="128"/>
                  </a:cxn>
                  <a:cxn ang="0">
                    <a:pos x="64" y="132"/>
                  </a:cxn>
                  <a:cxn ang="0">
                    <a:pos x="50" y="154"/>
                  </a:cxn>
                  <a:cxn ang="0">
                    <a:pos x="42" y="158"/>
                  </a:cxn>
                  <a:cxn ang="0">
                    <a:pos x="46" y="166"/>
                  </a:cxn>
                  <a:cxn ang="0">
                    <a:pos x="64" y="164"/>
                  </a:cxn>
                  <a:cxn ang="0">
                    <a:pos x="78" y="150"/>
                  </a:cxn>
                  <a:cxn ang="0">
                    <a:pos x="88" y="134"/>
                  </a:cxn>
                  <a:cxn ang="0">
                    <a:pos x="90" y="126"/>
                  </a:cxn>
                  <a:cxn ang="0">
                    <a:pos x="84" y="102"/>
                  </a:cxn>
                  <a:cxn ang="0">
                    <a:pos x="84" y="98"/>
                  </a:cxn>
                  <a:cxn ang="0">
                    <a:pos x="82" y="90"/>
                  </a:cxn>
                  <a:cxn ang="0">
                    <a:pos x="76" y="82"/>
                  </a:cxn>
                  <a:cxn ang="0">
                    <a:pos x="60" y="74"/>
                  </a:cxn>
                  <a:cxn ang="0">
                    <a:pos x="46" y="46"/>
                  </a:cxn>
                  <a:cxn ang="0">
                    <a:pos x="48" y="42"/>
                  </a:cxn>
                  <a:cxn ang="0">
                    <a:pos x="52" y="36"/>
                  </a:cxn>
                  <a:cxn ang="0">
                    <a:pos x="60" y="32"/>
                  </a:cxn>
                  <a:cxn ang="0">
                    <a:pos x="64" y="30"/>
                  </a:cxn>
                  <a:cxn ang="0">
                    <a:pos x="72" y="26"/>
                  </a:cxn>
                  <a:cxn ang="0">
                    <a:pos x="70" y="22"/>
                  </a:cxn>
                  <a:cxn ang="0">
                    <a:pos x="68" y="16"/>
                  </a:cxn>
                  <a:cxn ang="0">
                    <a:pos x="64" y="12"/>
                  </a:cxn>
                  <a:cxn ang="0">
                    <a:pos x="60" y="6"/>
                  </a:cxn>
                  <a:cxn ang="0">
                    <a:pos x="50" y="2"/>
                  </a:cxn>
                  <a:cxn ang="0">
                    <a:pos x="48" y="4"/>
                  </a:cxn>
                  <a:cxn ang="0">
                    <a:pos x="40" y="4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2"/>
                  </a:cxn>
                  <a:cxn ang="0">
                    <a:pos x="2" y="4"/>
                  </a:cxn>
                  <a:cxn ang="0">
                    <a:pos x="0" y="10"/>
                  </a:cxn>
                  <a:cxn ang="0">
                    <a:pos x="4" y="10"/>
                  </a:cxn>
                  <a:cxn ang="0">
                    <a:pos x="8" y="14"/>
                  </a:cxn>
                  <a:cxn ang="0">
                    <a:pos x="20" y="30"/>
                  </a:cxn>
                  <a:cxn ang="0">
                    <a:pos x="24" y="36"/>
                  </a:cxn>
                  <a:cxn ang="0">
                    <a:pos x="22" y="44"/>
                  </a:cxn>
                  <a:cxn ang="0">
                    <a:pos x="20" y="48"/>
                  </a:cxn>
                  <a:cxn ang="0">
                    <a:pos x="18" y="50"/>
                  </a:cxn>
                  <a:cxn ang="0">
                    <a:pos x="18" y="58"/>
                  </a:cxn>
                  <a:cxn ang="0">
                    <a:pos x="24" y="64"/>
                  </a:cxn>
                  <a:cxn ang="0">
                    <a:pos x="30" y="68"/>
                  </a:cxn>
                  <a:cxn ang="0">
                    <a:pos x="32" y="70"/>
                  </a:cxn>
                  <a:cxn ang="0">
                    <a:pos x="38" y="76"/>
                  </a:cxn>
                  <a:cxn ang="0">
                    <a:pos x="46" y="84"/>
                  </a:cxn>
                  <a:cxn ang="0">
                    <a:pos x="52" y="94"/>
                  </a:cxn>
                  <a:cxn ang="0">
                    <a:pos x="56" y="106"/>
                  </a:cxn>
                  <a:cxn ang="0">
                    <a:pos x="56" y="116"/>
                  </a:cxn>
                  <a:cxn ang="0">
                    <a:pos x="56" y="124"/>
                  </a:cxn>
                </a:cxnLst>
                <a:rect l="0" t="0" r="r" b="b"/>
                <a:pathLst>
                  <a:path w="90" h="168">
                    <a:moveTo>
                      <a:pt x="56" y="124"/>
                    </a:moveTo>
                    <a:lnTo>
                      <a:pt x="58" y="124"/>
                    </a:lnTo>
                    <a:lnTo>
                      <a:pt x="60" y="126"/>
                    </a:lnTo>
                    <a:lnTo>
                      <a:pt x="62" y="128"/>
                    </a:lnTo>
                    <a:lnTo>
                      <a:pt x="64" y="132"/>
                    </a:lnTo>
                    <a:lnTo>
                      <a:pt x="64" y="132"/>
                    </a:lnTo>
                    <a:lnTo>
                      <a:pt x="60" y="150"/>
                    </a:lnTo>
                    <a:lnTo>
                      <a:pt x="50" y="154"/>
                    </a:lnTo>
                    <a:lnTo>
                      <a:pt x="46" y="158"/>
                    </a:lnTo>
                    <a:lnTo>
                      <a:pt x="42" y="158"/>
                    </a:lnTo>
                    <a:lnTo>
                      <a:pt x="38" y="168"/>
                    </a:lnTo>
                    <a:lnTo>
                      <a:pt x="46" y="166"/>
                    </a:lnTo>
                    <a:lnTo>
                      <a:pt x="62" y="168"/>
                    </a:lnTo>
                    <a:lnTo>
                      <a:pt x="64" y="164"/>
                    </a:lnTo>
                    <a:lnTo>
                      <a:pt x="70" y="158"/>
                    </a:lnTo>
                    <a:lnTo>
                      <a:pt x="78" y="150"/>
                    </a:lnTo>
                    <a:lnTo>
                      <a:pt x="86" y="140"/>
                    </a:lnTo>
                    <a:lnTo>
                      <a:pt x="88" y="134"/>
                    </a:lnTo>
                    <a:lnTo>
                      <a:pt x="90" y="130"/>
                    </a:lnTo>
                    <a:lnTo>
                      <a:pt x="90" y="126"/>
                    </a:lnTo>
                    <a:lnTo>
                      <a:pt x="88" y="124"/>
                    </a:lnTo>
                    <a:lnTo>
                      <a:pt x="84" y="102"/>
                    </a:lnTo>
                    <a:lnTo>
                      <a:pt x="84" y="100"/>
                    </a:lnTo>
                    <a:lnTo>
                      <a:pt x="84" y="98"/>
                    </a:lnTo>
                    <a:lnTo>
                      <a:pt x="84" y="94"/>
                    </a:lnTo>
                    <a:lnTo>
                      <a:pt x="82" y="90"/>
                    </a:lnTo>
                    <a:lnTo>
                      <a:pt x="80" y="86"/>
                    </a:lnTo>
                    <a:lnTo>
                      <a:pt x="76" y="82"/>
                    </a:lnTo>
                    <a:lnTo>
                      <a:pt x="70" y="78"/>
                    </a:lnTo>
                    <a:lnTo>
                      <a:pt x="60" y="74"/>
                    </a:lnTo>
                    <a:lnTo>
                      <a:pt x="46" y="54"/>
                    </a:lnTo>
                    <a:lnTo>
                      <a:pt x="46" y="46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50" y="40"/>
                    </a:lnTo>
                    <a:lnTo>
                      <a:pt x="52" y="36"/>
                    </a:lnTo>
                    <a:lnTo>
                      <a:pt x="56" y="34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4" y="30"/>
                    </a:lnTo>
                    <a:lnTo>
                      <a:pt x="68" y="28"/>
                    </a:lnTo>
                    <a:lnTo>
                      <a:pt x="72" y="26"/>
                    </a:lnTo>
                    <a:lnTo>
                      <a:pt x="70" y="24"/>
                    </a:lnTo>
                    <a:lnTo>
                      <a:pt x="70" y="22"/>
                    </a:lnTo>
                    <a:lnTo>
                      <a:pt x="68" y="18"/>
                    </a:lnTo>
                    <a:lnTo>
                      <a:pt x="68" y="16"/>
                    </a:lnTo>
                    <a:lnTo>
                      <a:pt x="64" y="12"/>
                    </a:lnTo>
                    <a:lnTo>
                      <a:pt x="64" y="12"/>
                    </a:lnTo>
                    <a:lnTo>
                      <a:pt x="62" y="10"/>
                    </a:lnTo>
                    <a:lnTo>
                      <a:pt x="60" y="6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0" y="4"/>
                    </a:lnTo>
                    <a:lnTo>
                      <a:pt x="34" y="4"/>
                    </a:lnTo>
                    <a:lnTo>
                      <a:pt x="28" y="2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8" y="14"/>
                    </a:lnTo>
                    <a:lnTo>
                      <a:pt x="10" y="26"/>
                    </a:lnTo>
                    <a:lnTo>
                      <a:pt x="20" y="30"/>
                    </a:lnTo>
                    <a:lnTo>
                      <a:pt x="22" y="34"/>
                    </a:lnTo>
                    <a:lnTo>
                      <a:pt x="24" y="36"/>
                    </a:lnTo>
                    <a:lnTo>
                      <a:pt x="24" y="40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18" y="50"/>
                    </a:lnTo>
                    <a:lnTo>
                      <a:pt x="16" y="54"/>
                    </a:lnTo>
                    <a:lnTo>
                      <a:pt x="18" y="58"/>
                    </a:lnTo>
                    <a:lnTo>
                      <a:pt x="22" y="60"/>
                    </a:lnTo>
                    <a:lnTo>
                      <a:pt x="24" y="64"/>
                    </a:lnTo>
                    <a:lnTo>
                      <a:pt x="28" y="66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2" y="70"/>
                    </a:lnTo>
                    <a:lnTo>
                      <a:pt x="34" y="72"/>
                    </a:lnTo>
                    <a:lnTo>
                      <a:pt x="38" y="76"/>
                    </a:lnTo>
                    <a:lnTo>
                      <a:pt x="42" y="80"/>
                    </a:lnTo>
                    <a:lnTo>
                      <a:pt x="46" y="84"/>
                    </a:lnTo>
                    <a:lnTo>
                      <a:pt x="50" y="88"/>
                    </a:lnTo>
                    <a:lnTo>
                      <a:pt x="52" y="94"/>
                    </a:lnTo>
                    <a:lnTo>
                      <a:pt x="54" y="100"/>
                    </a:lnTo>
                    <a:lnTo>
                      <a:pt x="56" y="106"/>
                    </a:lnTo>
                    <a:lnTo>
                      <a:pt x="56" y="112"/>
                    </a:lnTo>
                    <a:lnTo>
                      <a:pt x="56" y="116"/>
                    </a:lnTo>
                    <a:lnTo>
                      <a:pt x="56" y="118"/>
                    </a:lnTo>
                    <a:lnTo>
                      <a:pt x="56" y="12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5" name="Freeform 18"/>
              <p:cNvSpPr>
                <a:spLocks/>
              </p:cNvSpPr>
              <p:nvPr/>
            </p:nvSpPr>
            <p:spPr bwMode="gray">
              <a:xfrm>
                <a:off x="2087" y="2844"/>
                <a:ext cx="82" cy="208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0" y="6"/>
                  </a:cxn>
                  <a:cxn ang="0">
                    <a:pos x="4" y="24"/>
                  </a:cxn>
                  <a:cxn ang="0">
                    <a:pos x="6" y="40"/>
                  </a:cxn>
                  <a:cxn ang="0">
                    <a:pos x="4" y="42"/>
                  </a:cxn>
                  <a:cxn ang="0">
                    <a:pos x="2" y="48"/>
                  </a:cxn>
                  <a:cxn ang="0">
                    <a:pos x="4" y="58"/>
                  </a:cxn>
                  <a:cxn ang="0">
                    <a:pos x="4" y="64"/>
                  </a:cxn>
                  <a:cxn ang="0">
                    <a:pos x="6" y="76"/>
                  </a:cxn>
                  <a:cxn ang="0">
                    <a:pos x="12" y="90"/>
                  </a:cxn>
                  <a:cxn ang="0">
                    <a:pos x="8" y="120"/>
                  </a:cxn>
                  <a:cxn ang="0">
                    <a:pos x="8" y="132"/>
                  </a:cxn>
                  <a:cxn ang="0">
                    <a:pos x="4" y="162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2" y="178"/>
                  </a:cxn>
                  <a:cxn ang="0">
                    <a:pos x="8" y="186"/>
                  </a:cxn>
                  <a:cxn ang="0">
                    <a:pos x="24" y="200"/>
                  </a:cxn>
                  <a:cxn ang="0">
                    <a:pos x="50" y="208"/>
                  </a:cxn>
                  <a:cxn ang="0">
                    <a:pos x="46" y="192"/>
                  </a:cxn>
                  <a:cxn ang="0">
                    <a:pos x="20" y="166"/>
                  </a:cxn>
                  <a:cxn ang="0">
                    <a:pos x="14" y="148"/>
                  </a:cxn>
                  <a:cxn ang="0">
                    <a:pos x="18" y="128"/>
                  </a:cxn>
                  <a:cxn ang="0">
                    <a:pos x="22" y="108"/>
                  </a:cxn>
                  <a:cxn ang="0">
                    <a:pos x="24" y="90"/>
                  </a:cxn>
                  <a:cxn ang="0">
                    <a:pos x="26" y="86"/>
                  </a:cxn>
                  <a:cxn ang="0">
                    <a:pos x="28" y="82"/>
                  </a:cxn>
                  <a:cxn ang="0">
                    <a:pos x="32" y="84"/>
                  </a:cxn>
                  <a:cxn ang="0">
                    <a:pos x="34" y="90"/>
                  </a:cxn>
                  <a:cxn ang="0">
                    <a:pos x="42" y="110"/>
                  </a:cxn>
                  <a:cxn ang="0">
                    <a:pos x="48" y="112"/>
                  </a:cxn>
                  <a:cxn ang="0">
                    <a:pos x="48" y="92"/>
                  </a:cxn>
                  <a:cxn ang="0">
                    <a:pos x="56" y="82"/>
                  </a:cxn>
                  <a:cxn ang="0">
                    <a:pos x="64" y="80"/>
                  </a:cxn>
                  <a:cxn ang="0">
                    <a:pos x="74" y="82"/>
                  </a:cxn>
                  <a:cxn ang="0">
                    <a:pos x="82" y="82"/>
                  </a:cxn>
                  <a:cxn ang="0">
                    <a:pos x="82" y="74"/>
                  </a:cxn>
                  <a:cxn ang="0">
                    <a:pos x="80" y="62"/>
                  </a:cxn>
                  <a:cxn ang="0">
                    <a:pos x="80" y="58"/>
                  </a:cxn>
                  <a:cxn ang="0">
                    <a:pos x="74" y="46"/>
                  </a:cxn>
                  <a:cxn ang="0">
                    <a:pos x="64" y="34"/>
                  </a:cxn>
                  <a:cxn ang="0">
                    <a:pos x="60" y="32"/>
                  </a:cxn>
                  <a:cxn ang="0">
                    <a:pos x="54" y="30"/>
                  </a:cxn>
                  <a:cxn ang="0">
                    <a:pos x="50" y="32"/>
                  </a:cxn>
                  <a:cxn ang="0">
                    <a:pos x="44" y="36"/>
                  </a:cxn>
                  <a:cxn ang="0">
                    <a:pos x="38" y="36"/>
                  </a:cxn>
                  <a:cxn ang="0">
                    <a:pos x="38" y="34"/>
                  </a:cxn>
                  <a:cxn ang="0">
                    <a:pos x="40" y="28"/>
                  </a:cxn>
                  <a:cxn ang="0">
                    <a:pos x="42" y="18"/>
                  </a:cxn>
                  <a:cxn ang="0">
                    <a:pos x="40" y="10"/>
                  </a:cxn>
                  <a:cxn ang="0">
                    <a:pos x="30" y="10"/>
                  </a:cxn>
                  <a:cxn ang="0">
                    <a:pos x="28" y="4"/>
                  </a:cxn>
                  <a:cxn ang="0">
                    <a:pos x="24" y="0"/>
                  </a:cxn>
                  <a:cxn ang="0">
                    <a:pos x="20" y="0"/>
                  </a:cxn>
                </a:cxnLst>
                <a:rect l="0" t="0" r="r" b="b"/>
                <a:pathLst>
                  <a:path w="82" h="208">
                    <a:moveTo>
                      <a:pt x="20" y="0"/>
                    </a:moveTo>
                    <a:lnTo>
                      <a:pt x="18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14"/>
                    </a:lnTo>
                    <a:lnTo>
                      <a:pt x="4" y="24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2" y="48"/>
                    </a:lnTo>
                    <a:lnTo>
                      <a:pt x="4" y="52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4" y="64"/>
                    </a:lnTo>
                    <a:lnTo>
                      <a:pt x="4" y="70"/>
                    </a:lnTo>
                    <a:lnTo>
                      <a:pt x="6" y="76"/>
                    </a:lnTo>
                    <a:lnTo>
                      <a:pt x="8" y="84"/>
                    </a:lnTo>
                    <a:lnTo>
                      <a:pt x="12" y="90"/>
                    </a:lnTo>
                    <a:lnTo>
                      <a:pt x="8" y="112"/>
                    </a:lnTo>
                    <a:lnTo>
                      <a:pt x="8" y="120"/>
                    </a:lnTo>
                    <a:lnTo>
                      <a:pt x="8" y="126"/>
                    </a:lnTo>
                    <a:lnTo>
                      <a:pt x="8" y="132"/>
                    </a:lnTo>
                    <a:lnTo>
                      <a:pt x="6" y="146"/>
                    </a:lnTo>
                    <a:lnTo>
                      <a:pt x="4" y="162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2" y="178"/>
                    </a:lnTo>
                    <a:lnTo>
                      <a:pt x="4" y="182"/>
                    </a:lnTo>
                    <a:lnTo>
                      <a:pt x="8" y="186"/>
                    </a:lnTo>
                    <a:lnTo>
                      <a:pt x="12" y="192"/>
                    </a:lnTo>
                    <a:lnTo>
                      <a:pt x="24" y="200"/>
                    </a:lnTo>
                    <a:lnTo>
                      <a:pt x="42" y="198"/>
                    </a:lnTo>
                    <a:lnTo>
                      <a:pt x="50" y="208"/>
                    </a:lnTo>
                    <a:lnTo>
                      <a:pt x="58" y="206"/>
                    </a:lnTo>
                    <a:lnTo>
                      <a:pt x="46" y="192"/>
                    </a:lnTo>
                    <a:lnTo>
                      <a:pt x="22" y="168"/>
                    </a:lnTo>
                    <a:lnTo>
                      <a:pt x="20" y="166"/>
                    </a:lnTo>
                    <a:lnTo>
                      <a:pt x="16" y="158"/>
                    </a:lnTo>
                    <a:lnTo>
                      <a:pt x="14" y="148"/>
                    </a:lnTo>
                    <a:lnTo>
                      <a:pt x="16" y="132"/>
                    </a:lnTo>
                    <a:lnTo>
                      <a:pt x="18" y="128"/>
                    </a:lnTo>
                    <a:lnTo>
                      <a:pt x="20" y="120"/>
                    </a:lnTo>
                    <a:lnTo>
                      <a:pt x="22" y="108"/>
                    </a:lnTo>
                    <a:lnTo>
                      <a:pt x="24" y="98"/>
                    </a:lnTo>
                    <a:lnTo>
                      <a:pt x="24" y="90"/>
                    </a:lnTo>
                    <a:lnTo>
                      <a:pt x="26" y="88"/>
                    </a:lnTo>
                    <a:lnTo>
                      <a:pt x="26" y="86"/>
                    </a:lnTo>
                    <a:lnTo>
                      <a:pt x="26" y="84"/>
                    </a:lnTo>
                    <a:lnTo>
                      <a:pt x="28" y="82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2" y="86"/>
                    </a:lnTo>
                    <a:lnTo>
                      <a:pt x="34" y="90"/>
                    </a:lnTo>
                    <a:lnTo>
                      <a:pt x="34" y="94"/>
                    </a:lnTo>
                    <a:lnTo>
                      <a:pt x="42" y="110"/>
                    </a:lnTo>
                    <a:lnTo>
                      <a:pt x="48" y="116"/>
                    </a:lnTo>
                    <a:lnTo>
                      <a:pt x="48" y="112"/>
                    </a:lnTo>
                    <a:lnTo>
                      <a:pt x="46" y="102"/>
                    </a:lnTo>
                    <a:lnTo>
                      <a:pt x="48" y="92"/>
                    </a:lnTo>
                    <a:lnTo>
                      <a:pt x="56" y="84"/>
                    </a:lnTo>
                    <a:lnTo>
                      <a:pt x="56" y="82"/>
                    </a:lnTo>
                    <a:lnTo>
                      <a:pt x="60" y="82"/>
                    </a:lnTo>
                    <a:lnTo>
                      <a:pt x="64" y="80"/>
                    </a:lnTo>
                    <a:lnTo>
                      <a:pt x="68" y="80"/>
                    </a:lnTo>
                    <a:lnTo>
                      <a:pt x="74" y="82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78"/>
                    </a:lnTo>
                    <a:lnTo>
                      <a:pt x="82" y="74"/>
                    </a:lnTo>
                    <a:lnTo>
                      <a:pt x="82" y="68"/>
                    </a:lnTo>
                    <a:lnTo>
                      <a:pt x="80" y="62"/>
                    </a:lnTo>
                    <a:lnTo>
                      <a:pt x="80" y="60"/>
                    </a:lnTo>
                    <a:lnTo>
                      <a:pt x="80" y="58"/>
                    </a:lnTo>
                    <a:lnTo>
                      <a:pt x="78" y="52"/>
                    </a:lnTo>
                    <a:lnTo>
                      <a:pt x="74" y="46"/>
                    </a:lnTo>
                    <a:lnTo>
                      <a:pt x="70" y="40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0" y="32"/>
                    </a:lnTo>
                    <a:lnTo>
                      <a:pt x="58" y="30"/>
                    </a:lnTo>
                    <a:lnTo>
                      <a:pt x="54" y="30"/>
                    </a:lnTo>
                    <a:lnTo>
                      <a:pt x="52" y="30"/>
                    </a:lnTo>
                    <a:lnTo>
                      <a:pt x="50" y="32"/>
                    </a:lnTo>
                    <a:lnTo>
                      <a:pt x="46" y="34"/>
                    </a:lnTo>
                    <a:lnTo>
                      <a:pt x="44" y="36"/>
                    </a:lnTo>
                    <a:lnTo>
                      <a:pt x="40" y="36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40" y="32"/>
                    </a:lnTo>
                    <a:lnTo>
                      <a:pt x="40" y="28"/>
                    </a:lnTo>
                    <a:lnTo>
                      <a:pt x="42" y="22"/>
                    </a:lnTo>
                    <a:lnTo>
                      <a:pt x="42" y="18"/>
                    </a:lnTo>
                    <a:lnTo>
                      <a:pt x="42" y="14"/>
                    </a:lnTo>
                    <a:lnTo>
                      <a:pt x="40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6" name="Freeform 19"/>
              <p:cNvSpPr>
                <a:spLocks/>
              </p:cNvSpPr>
              <p:nvPr/>
            </p:nvSpPr>
            <p:spPr bwMode="gray">
              <a:xfrm>
                <a:off x="1957" y="2734"/>
                <a:ext cx="70" cy="38"/>
              </a:xfrm>
              <a:custGeom>
                <a:avLst/>
                <a:gdLst/>
                <a:ahLst/>
                <a:cxnLst>
                  <a:cxn ang="0">
                    <a:pos x="58" y="38"/>
                  </a:cxn>
                  <a:cxn ang="0">
                    <a:pos x="34" y="36"/>
                  </a:cxn>
                  <a:cxn ang="0">
                    <a:pos x="34" y="36"/>
                  </a:cxn>
                  <a:cxn ang="0">
                    <a:pos x="30" y="36"/>
                  </a:cxn>
                  <a:cxn ang="0">
                    <a:pos x="26" y="36"/>
                  </a:cxn>
                  <a:cxn ang="0">
                    <a:pos x="18" y="36"/>
                  </a:cxn>
                  <a:cxn ang="0">
                    <a:pos x="10" y="38"/>
                  </a:cxn>
                  <a:cxn ang="0">
                    <a:pos x="8" y="38"/>
                  </a:cxn>
                  <a:cxn ang="0">
                    <a:pos x="8" y="38"/>
                  </a:cxn>
                  <a:cxn ang="0">
                    <a:pos x="4" y="38"/>
                  </a:cxn>
                  <a:cxn ang="0">
                    <a:pos x="2" y="38"/>
                  </a:cxn>
                  <a:cxn ang="0">
                    <a:pos x="0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50" y="2"/>
                  </a:cxn>
                  <a:cxn ang="0">
                    <a:pos x="64" y="4"/>
                  </a:cxn>
                  <a:cxn ang="0">
                    <a:pos x="70" y="12"/>
                  </a:cxn>
                  <a:cxn ang="0">
                    <a:pos x="58" y="38"/>
                  </a:cxn>
                </a:cxnLst>
                <a:rect l="0" t="0" r="r" b="b"/>
                <a:pathLst>
                  <a:path w="70" h="38">
                    <a:moveTo>
                      <a:pt x="58" y="38"/>
                    </a:moveTo>
                    <a:lnTo>
                      <a:pt x="34" y="36"/>
                    </a:lnTo>
                    <a:lnTo>
                      <a:pt x="34" y="36"/>
                    </a:lnTo>
                    <a:lnTo>
                      <a:pt x="30" y="36"/>
                    </a:lnTo>
                    <a:lnTo>
                      <a:pt x="26" y="36"/>
                    </a:lnTo>
                    <a:lnTo>
                      <a:pt x="18" y="36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4" y="38"/>
                    </a:lnTo>
                    <a:lnTo>
                      <a:pt x="2" y="38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50" y="2"/>
                    </a:lnTo>
                    <a:lnTo>
                      <a:pt x="64" y="4"/>
                    </a:lnTo>
                    <a:lnTo>
                      <a:pt x="70" y="12"/>
                    </a:lnTo>
                    <a:lnTo>
                      <a:pt x="58" y="3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7" name="Freeform 20"/>
              <p:cNvSpPr>
                <a:spLocks/>
              </p:cNvSpPr>
              <p:nvPr/>
            </p:nvSpPr>
            <p:spPr bwMode="gray">
              <a:xfrm>
                <a:off x="1855" y="2712"/>
                <a:ext cx="98" cy="5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2" y="16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8" y="22"/>
                  </a:cxn>
                  <a:cxn ang="0">
                    <a:pos x="10" y="22"/>
                  </a:cxn>
                  <a:cxn ang="0">
                    <a:pos x="10" y="24"/>
                  </a:cxn>
                  <a:cxn ang="0">
                    <a:pos x="14" y="28"/>
                  </a:cxn>
                  <a:cxn ang="0">
                    <a:pos x="18" y="32"/>
                  </a:cxn>
                  <a:cxn ang="0">
                    <a:pos x="26" y="36"/>
                  </a:cxn>
                  <a:cxn ang="0">
                    <a:pos x="42" y="42"/>
                  </a:cxn>
                  <a:cxn ang="0">
                    <a:pos x="64" y="48"/>
                  </a:cxn>
                  <a:cxn ang="0">
                    <a:pos x="96" y="52"/>
                  </a:cxn>
                  <a:cxn ang="0">
                    <a:pos x="98" y="34"/>
                  </a:cxn>
                  <a:cxn ang="0">
                    <a:pos x="82" y="32"/>
                  </a:cxn>
                  <a:cxn ang="0">
                    <a:pos x="36" y="22"/>
                  </a:cxn>
                  <a:cxn ang="0">
                    <a:pos x="24" y="12"/>
                  </a:cxn>
                  <a:cxn ang="0">
                    <a:pos x="8" y="0"/>
                  </a:cxn>
                </a:cxnLst>
                <a:rect l="0" t="0" r="r" b="b"/>
                <a:pathLst>
                  <a:path w="98" h="52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4" y="28"/>
                    </a:lnTo>
                    <a:lnTo>
                      <a:pt x="18" y="32"/>
                    </a:lnTo>
                    <a:lnTo>
                      <a:pt x="26" y="36"/>
                    </a:lnTo>
                    <a:lnTo>
                      <a:pt x="42" y="42"/>
                    </a:lnTo>
                    <a:lnTo>
                      <a:pt x="64" y="48"/>
                    </a:lnTo>
                    <a:lnTo>
                      <a:pt x="96" y="52"/>
                    </a:lnTo>
                    <a:lnTo>
                      <a:pt x="98" y="34"/>
                    </a:lnTo>
                    <a:lnTo>
                      <a:pt x="82" y="32"/>
                    </a:lnTo>
                    <a:lnTo>
                      <a:pt x="36" y="22"/>
                    </a:lnTo>
                    <a:lnTo>
                      <a:pt x="24" y="12"/>
                    </a:lnTo>
                    <a:lnTo>
                      <a:pt x="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8" name="Freeform 21"/>
              <p:cNvSpPr>
                <a:spLocks/>
              </p:cNvSpPr>
              <p:nvPr/>
            </p:nvSpPr>
            <p:spPr bwMode="gray">
              <a:xfrm>
                <a:off x="1697" y="2634"/>
                <a:ext cx="378" cy="372"/>
              </a:xfrm>
              <a:custGeom>
                <a:avLst/>
                <a:gdLst/>
                <a:ahLst/>
                <a:cxnLst>
                  <a:cxn ang="0">
                    <a:pos x="262" y="126"/>
                  </a:cxn>
                  <a:cxn ang="0">
                    <a:pos x="264" y="110"/>
                  </a:cxn>
                  <a:cxn ang="0">
                    <a:pos x="256" y="114"/>
                  </a:cxn>
                  <a:cxn ang="0">
                    <a:pos x="254" y="130"/>
                  </a:cxn>
                  <a:cxn ang="0">
                    <a:pos x="192" y="116"/>
                  </a:cxn>
                  <a:cxn ang="0">
                    <a:pos x="168" y="98"/>
                  </a:cxn>
                  <a:cxn ang="0">
                    <a:pos x="162" y="82"/>
                  </a:cxn>
                  <a:cxn ang="0">
                    <a:pos x="160" y="58"/>
                  </a:cxn>
                  <a:cxn ang="0">
                    <a:pos x="174" y="40"/>
                  </a:cxn>
                  <a:cxn ang="0">
                    <a:pos x="170" y="6"/>
                  </a:cxn>
                  <a:cxn ang="0">
                    <a:pos x="152" y="0"/>
                  </a:cxn>
                  <a:cxn ang="0">
                    <a:pos x="140" y="8"/>
                  </a:cxn>
                  <a:cxn ang="0">
                    <a:pos x="110" y="18"/>
                  </a:cxn>
                  <a:cxn ang="0">
                    <a:pos x="112" y="28"/>
                  </a:cxn>
                  <a:cxn ang="0">
                    <a:pos x="124" y="34"/>
                  </a:cxn>
                  <a:cxn ang="0">
                    <a:pos x="108" y="36"/>
                  </a:cxn>
                  <a:cxn ang="0">
                    <a:pos x="96" y="48"/>
                  </a:cxn>
                  <a:cxn ang="0">
                    <a:pos x="88" y="60"/>
                  </a:cxn>
                  <a:cxn ang="0">
                    <a:pos x="58" y="84"/>
                  </a:cxn>
                  <a:cxn ang="0">
                    <a:pos x="48" y="126"/>
                  </a:cxn>
                  <a:cxn ang="0">
                    <a:pos x="18" y="148"/>
                  </a:cxn>
                  <a:cxn ang="0">
                    <a:pos x="12" y="170"/>
                  </a:cxn>
                  <a:cxn ang="0">
                    <a:pos x="32" y="166"/>
                  </a:cxn>
                  <a:cxn ang="0">
                    <a:pos x="32" y="176"/>
                  </a:cxn>
                  <a:cxn ang="0">
                    <a:pos x="16" y="192"/>
                  </a:cxn>
                  <a:cxn ang="0">
                    <a:pos x="38" y="214"/>
                  </a:cxn>
                  <a:cxn ang="0">
                    <a:pos x="50" y="206"/>
                  </a:cxn>
                  <a:cxn ang="0">
                    <a:pos x="58" y="194"/>
                  </a:cxn>
                  <a:cxn ang="0">
                    <a:pos x="56" y="210"/>
                  </a:cxn>
                  <a:cxn ang="0">
                    <a:pos x="76" y="308"/>
                  </a:cxn>
                  <a:cxn ang="0">
                    <a:pos x="102" y="352"/>
                  </a:cxn>
                  <a:cxn ang="0">
                    <a:pos x="114" y="370"/>
                  </a:cxn>
                  <a:cxn ang="0">
                    <a:pos x="132" y="370"/>
                  </a:cxn>
                  <a:cxn ang="0">
                    <a:pos x="134" y="362"/>
                  </a:cxn>
                  <a:cxn ang="0">
                    <a:pos x="146" y="348"/>
                  </a:cxn>
                  <a:cxn ang="0">
                    <a:pos x="160" y="318"/>
                  </a:cxn>
                  <a:cxn ang="0">
                    <a:pos x="162" y="280"/>
                  </a:cxn>
                  <a:cxn ang="0">
                    <a:pos x="182" y="268"/>
                  </a:cxn>
                  <a:cxn ang="0">
                    <a:pos x="224" y="232"/>
                  </a:cxn>
                  <a:cxn ang="0">
                    <a:pos x="248" y="202"/>
                  </a:cxn>
                  <a:cxn ang="0">
                    <a:pos x="262" y="194"/>
                  </a:cxn>
                  <a:cxn ang="0">
                    <a:pos x="266" y="176"/>
                  </a:cxn>
                  <a:cxn ang="0">
                    <a:pos x="266" y="160"/>
                  </a:cxn>
                  <a:cxn ang="0">
                    <a:pos x="282" y="150"/>
                  </a:cxn>
                  <a:cxn ang="0">
                    <a:pos x="294" y="156"/>
                  </a:cxn>
                  <a:cxn ang="0">
                    <a:pos x="304" y="170"/>
                  </a:cxn>
                  <a:cxn ang="0">
                    <a:pos x="312" y="164"/>
                  </a:cxn>
                  <a:cxn ang="0">
                    <a:pos x="318" y="182"/>
                  </a:cxn>
                  <a:cxn ang="0">
                    <a:pos x="324" y="184"/>
                  </a:cxn>
                  <a:cxn ang="0">
                    <a:pos x="322" y="168"/>
                  </a:cxn>
                  <a:cxn ang="0">
                    <a:pos x="336" y="168"/>
                  </a:cxn>
                  <a:cxn ang="0">
                    <a:pos x="346" y="152"/>
                  </a:cxn>
                  <a:cxn ang="0">
                    <a:pos x="370" y="130"/>
                  </a:cxn>
                  <a:cxn ang="0">
                    <a:pos x="378" y="114"/>
                  </a:cxn>
                  <a:cxn ang="0">
                    <a:pos x="344" y="114"/>
                  </a:cxn>
                  <a:cxn ang="0">
                    <a:pos x="322" y="130"/>
                  </a:cxn>
                  <a:cxn ang="0">
                    <a:pos x="306" y="136"/>
                  </a:cxn>
                  <a:cxn ang="0">
                    <a:pos x="282" y="136"/>
                  </a:cxn>
                </a:cxnLst>
                <a:rect l="0" t="0" r="r" b="b"/>
                <a:pathLst>
                  <a:path w="378" h="372">
                    <a:moveTo>
                      <a:pt x="264" y="138"/>
                    </a:moveTo>
                    <a:lnTo>
                      <a:pt x="262" y="136"/>
                    </a:lnTo>
                    <a:lnTo>
                      <a:pt x="260" y="134"/>
                    </a:lnTo>
                    <a:lnTo>
                      <a:pt x="260" y="130"/>
                    </a:lnTo>
                    <a:lnTo>
                      <a:pt x="262" y="128"/>
                    </a:lnTo>
                    <a:lnTo>
                      <a:pt x="262" y="126"/>
                    </a:lnTo>
                    <a:lnTo>
                      <a:pt x="262" y="126"/>
                    </a:lnTo>
                    <a:lnTo>
                      <a:pt x="262" y="122"/>
                    </a:lnTo>
                    <a:lnTo>
                      <a:pt x="264" y="118"/>
                    </a:lnTo>
                    <a:lnTo>
                      <a:pt x="264" y="114"/>
                    </a:lnTo>
                    <a:lnTo>
                      <a:pt x="264" y="114"/>
                    </a:lnTo>
                    <a:lnTo>
                      <a:pt x="264" y="110"/>
                    </a:lnTo>
                    <a:lnTo>
                      <a:pt x="262" y="110"/>
                    </a:lnTo>
                    <a:lnTo>
                      <a:pt x="260" y="110"/>
                    </a:lnTo>
                    <a:lnTo>
                      <a:pt x="258" y="110"/>
                    </a:lnTo>
                    <a:lnTo>
                      <a:pt x="258" y="112"/>
                    </a:lnTo>
                    <a:lnTo>
                      <a:pt x="256" y="112"/>
                    </a:lnTo>
                    <a:lnTo>
                      <a:pt x="256" y="114"/>
                    </a:lnTo>
                    <a:lnTo>
                      <a:pt x="256" y="116"/>
                    </a:lnTo>
                    <a:lnTo>
                      <a:pt x="256" y="120"/>
                    </a:lnTo>
                    <a:lnTo>
                      <a:pt x="254" y="122"/>
                    </a:lnTo>
                    <a:lnTo>
                      <a:pt x="254" y="126"/>
                    </a:lnTo>
                    <a:lnTo>
                      <a:pt x="254" y="128"/>
                    </a:lnTo>
                    <a:lnTo>
                      <a:pt x="254" y="130"/>
                    </a:lnTo>
                    <a:lnTo>
                      <a:pt x="254" y="130"/>
                    </a:lnTo>
                    <a:lnTo>
                      <a:pt x="226" y="126"/>
                    </a:lnTo>
                    <a:lnTo>
                      <a:pt x="218" y="122"/>
                    </a:lnTo>
                    <a:lnTo>
                      <a:pt x="206" y="120"/>
                    </a:lnTo>
                    <a:lnTo>
                      <a:pt x="196" y="118"/>
                    </a:lnTo>
                    <a:lnTo>
                      <a:pt x="192" y="116"/>
                    </a:lnTo>
                    <a:lnTo>
                      <a:pt x="186" y="114"/>
                    </a:lnTo>
                    <a:lnTo>
                      <a:pt x="180" y="112"/>
                    </a:lnTo>
                    <a:lnTo>
                      <a:pt x="176" y="108"/>
                    </a:lnTo>
                    <a:lnTo>
                      <a:pt x="172" y="104"/>
                    </a:lnTo>
                    <a:lnTo>
                      <a:pt x="168" y="102"/>
                    </a:lnTo>
                    <a:lnTo>
                      <a:pt x="168" y="98"/>
                    </a:lnTo>
                    <a:lnTo>
                      <a:pt x="166" y="98"/>
                    </a:lnTo>
                    <a:lnTo>
                      <a:pt x="162" y="94"/>
                    </a:lnTo>
                    <a:lnTo>
                      <a:pt x="160" y="90"/>
                    </a:lnTo>
                    <a:lnTo>
                      <a:pt x="158" y="88"/>
                    </a:lnTo>
                    <a:lnTo>
                      <a:pt x="160" y="84"/>
                    </a:lnTo>
                    <a:lnTo>
                      <a:pt x="162" y="82"/>
                    </a:lnTo>
                    <a:lnTo>
                      <a:pt x="164" y="80"/>
                    </a:lnTo>
                    <a:lnTo>
                      <a:pt x="166" y="78"/>
                    </a:lnTo>
                    <a:lnTo>
                      <a:pt x="166" y="78"/>
                    </a:lnTo>
                    <a:lnTo>
                      <a:pt x="162" y="72"/>
                    </a:lnTo>
                    <a:lnTo>
                      <a:pt x="160" y="64"/>
                    </a:lnTo>
                    <a:lnTo>
                      <a:pt x="160" y="58"/>
                    </a:lnTo>
                    <a:lnTo>
                      <a:pt x="162" y="52"/>
                    </a:lnTo>
                    <a:lnTo>
                      <a:pt x="164" y="48"/>
                    </a:lnTo>
                    <a:lnTo>
                      <a:pt x="166" y="44"/>
                    </a:lnTo>
                    <a:lnTo>
                      <a:pt x="170" y="42"/>
                    </a:lnTo>
                    <a:lnTo>
                      <a:pt x="172" y="40"/>
                    </a:lnTo>
                    <a:lnTo>
                      <a:pt x="174" y="40"/>
                    </a:lnTo>
                    <a:lnTo>
                      <a:pt x="168" y="28"/>
                    </a:lnTo>
                    <a:lnTo>
                      <a:pt x="174" y="22"/>
                    </a:lnTo>
                    <a:lnTo>
                      <a:pt x="172" y="20"/>
                    </a:lnTo>
                    <a:lnTo>
                      <a:pt x="170" y="14"/>
                    </a:lnTo>
                    <a:lnTo>
                      <a:pt x="170" y="10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8" y="2"/>
                    </a:lnTo>
                    <a:lnTo>
                      <a:pt x="164" y="0"/>
                    </a:lnTo>
                    <a:lnTo>
                      <a:pt x="160" y="0"/>
                    </a:lnTo>
                    <a:lnTo>
                      <a:pt x="156" y="0"/>
                    </a:lnTo>
                    <a:lnTo>
                      <a:pt x="152" y="0"/>
                    </a:lnTo>
                    <a:lnTo>
                      <a:pt x="150" y="0"/>
                    </a:lnTo>
                    <a:lnTo>
                      <a:pt x="146" y="2"/>
                    </a:lnTo>
                    <a:lnTo>
                      <a:pt x="146" y="2"/>
                    </a:lnTo>
                    <a:lnTo>
                      <a:pt x="144" y="2"/>
                    </a:lnTo>
                    <a:lnTo>
                      <a:pt x="140" y="6"/>
                    </a:lnTo>
                    <a:lnTo>
                      <a:pt x="140" y="8"/>
                    </a:lnTo>
                    <a:lnTo>
                      <a:pt x="138" y="12"/>
                    </a:lnTo>
                    <a:lnTo>
                      <a:pt x="138" y="12"/>
                    </a:lnTo>
                    <a:lnTo>
                      <a:pt x="126" y="14"/>
                    </a:lnTo>
                    <a:lnTo>
                      <a:pt x="120" y="14"/>
                    </a:lnTo>
                    <a:lnTo>
                      <a:pt x="114" y="16"/>
                    </a:lnTo>
                    <a:lnTo>
                      <a:pt x="110" y="18"/>
                    </a:lnTo>
                    <a:lnTo>
                      <a:pt x="108" y="20"/>
                    </a:lnTo>
                    <a:lnTo>
                      <a:pt x="106" y="22"/>
                    </a:lnTo>
                    <a:lnTo>
                      <a:pt x="106" y="24"/>
                    </a:lnTo>
                    <a:lnTo>
                      <a:pt x="106" y="26"/>
                    </a:lnTo>
                    <a:lnTo>
                      <a:pt x="108" y="26"/>
                    </a:lnTo>
                    <a:lnTo>
                      <a:pt x="112" y="28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8" y="28"/>
                    </a:lnTo>
                    <a:lnTo>
                      <a:pt x="120" y="30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4" y="36"/>
                    </a:lnTo>
                    <a:lnTo>
                      <a:pt x="124" y="38"/>
                    </a:lnTo>
                    <a:lnTo>
                      <a:pt x="122" y="36"/>
                    </a:lnTo>
                    <a:lnTo>
                      <a:pt x="118" y="36"/>
                    </a:lnTo>
                    <a:lnTo>
                      <a:pt x="114" y="36"/>
                    </a:lnTo>
                    <a:lnTo>
                      <a:pt x="108" y="36"/>
                    </a:lnTo>
                    <a:lnTo>
                      <a:pt x="106" y="38"/>
                    </a:lnTo>
                    <a:lnTo>
                      <a:pt x="102" y="38"/>
                    </a:lnTo>
                    <a:lnTo>
                      <a:pt x="102" y="38"/>
                    </a:lnTo>
                    <a:lnTo>
                      <a:pt x="98" y="40"/>
                    </a:lnTo>
                    <a:lnTo>
                      <a:pt x="96" y="44"/>
                    </a:lnTo>
                    <a:lnTo>
                      <a:pt x="96" y="48"/>
                    </a:lnTo>
                    <a:lnTo>
                      <a:pt x="96" y="50"/>
                    </a:lnTo>
                    <a:lnTo>
                      <a:pt x="96" y="52"/>
                    </a:lnTo>
                    <a:lnTo>
                      <a:pt x="96" y="54"/>
                    </a:lnTo>
                    <a:lnTo>
                      <a:pt x="90" y="54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4" y="64"/>
                    </a:lnTo>
                    <a:lnTo>
                      <a:pt x="82" y="68"/>
                    </a:lnTo>
                    <a:lnTo>
                      <a:pt x="78" y="70"/>
                    </a:lnTo>
                    <a:lnTo>
                      <a:pt x="76" y="72"/>
                    </a:lnTo>
                    <a:lnTo>
                      <a:pt x="76" y="74"/>
                    </a:lnTo>
                    <a:lnTo>
                      <a:pt x="58" y="84"/>
                    </a:lnTo>
                    <a:lnTo>
                      <a:pt x="46" y="94"/>
                    </a:lnTo>
                    <a:lnTo>
                      <a:pt x="40" y="104"/>
                    </a:lnTo>
                    <a:lnTo>
                      <a:pt x="38" y="112"/>
                    </a:lnTo>
                    <a:lnTo>
                      <a:pt x="38" y="118"/>
                    </a:lnTo>
                    <a:lnTo>
                      <a:pt x="40" y="122"/>
                    </a:lnTo>
                    <a:lnTo>
                      <a:pt x="48" y="126"/>
                    </a:lnTo>
                    <a:lnTo>
                      <a:pt x="44" y="146"/>
                    </a:lnTo>
                    <a:lnTo>
                      <a:pt x="38" y="146"/>
                    </a:lnTo>
                    <a:lnTo>
                      <a:pt x="24" y="146"/>
                    </a:lnTo>
                    <a:lnTo>
                      <a:pt x="22" y="146"/>
                    </a:lnTo>
                    <a:lnTo>
                      <a:pt x="20" y="146"/>
                    </a:lnTo>
                    <a:lnTo>
                      <a:pt x="18" y="148"/>
                    </a:lnTo>
                    <a:lnTo>
                      <a:pt x="16" y="148"/>
                    </a:lnTo>
                    <a:lnTo>
                      <a:pt x="0" y="166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6" y="170"/>
                    </a:lnTo>
                    <a:lnTo>
                      <a:pt x="12" y="170"/>
                    </a:lnTo>
                    <a:lnTo>
                      <a:pt x="18" y="170"/>
                    </a:lnTo>
                    <a:lnTo>
                      <a:pt x="24" y="168"/>
                    </a:lnTo>
                    <a:lnTo>
                      <a:pt x="26" y="168"/>
                    </a:lnTo>
                    <a:lnTo>
                      <a:pt x="28" y="166"/>
                    </a:lnTo>
                    <a:lnTo>
                      <a:pt x="30" y="166"/>
                    </a:lnTo>
                    <a:lnTo>
                      <a:pt x="32" y="166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6" y="168"/>
                    </a:lnTo>
                    <a:lnTo>
                      <a:pt x="34" y="170"/>
                    </a:lnTo>
                    <a:lnTo>
                      <a:pt x="32" y="176"/>
                    </a:lnTo>
                    <a:lnTo>
                      <a:pt x="28" y="180"/>
                    </a:lnTo>
                    <a:lnTo>
                      <a:pt x="24" y="184"/>
                    </a:lnTo>
                    <a:lnTo>
                      <a:pt x="20" y="188"/>
                    </a:lnTo>
                    <a:lnTo>
                      <a:pt x="16" y="190"/>
                    </a:lnTo>
                    <a:lnTo>
                      <a:pt x="16" y="190"/>
                    </a:lnTo>
                    <a:lnTo>
                      <a:pt x="16" y="192"/>
                    </a:lnTo>
                    <a:lnTo>
                      <a:pt x="16" y="194"/>
                    </a:lnTo>
                    <a:lnTo>
                      <a:pt x="18" y="198"/>
                    </a:lnTo>
                    <a:lnTo>
                      <a:pt x="20" y="202"/>
                    </a:lnTo>
                    <a:lnTo>
                      <a:pt x="24" y="206"/>
                    </a:lnTo>
                    <a:lnTo>
                      <a:pt x="30" y="210"/>
                    </a:lnTo>
                    <a:lnTo>
                      <a:pt x="38" y="214"/>
                    </a:lnTo>
                    <a:lnTo>
                      <a:pt x="40" y="214"/>
                    </a:lnTo>
                    <a:lnTo>
                      <a:pt x="42" y="214"/>
                    </a:lnTo>
                    <a:lnTo>
                      <a:pt x="44" y="214"/>
                    </a:lnTo>
                    <a:lnTo>
                      <a:pt x="46" y="210"/>
                    </a:lnTo>
                    <a:lnTo>
                      <a:pt x="50" y="206"/>
                    </a:lnTo>
                    <a:lnTo>
                      <a:pt x="50" y="206"/>
                    </a:lnTo>
                    <a:lnTo>
                      <a:pt x="50" y="204"/>
                    </a:lnTo>
                    <a:lnTo>
                      <a:pt x="50" y="200"/>
                    </a:lnTo>
                    <a:lnTo>
                      <a:pt x="52" y="196"/>
                    </a:lnTo>
                    <a:lnTo>
                      <a:pt x="54" y="194"/>
                    </a:lnTo>
                    <a:lnTo>
                      <a:pt x="58" y="192"/>
                    </a:lnTo>
                    <a:lnTo>
                      <a:pt x="58" y="194"/>
                    </a:lnTo>
                    <a:lnTo>
                      <a:pt x="56" y="196"/>
                    </a:lnTo>
                    <a:lnTo>
                      <a:pt x="56" y="200"/>
                    </a:lnTo>
                    <a:lnTo>
                      <a:pt x="56" y="204"/>
                    </a:lnTo>
                    <a:lnTo>
                      <a:pt x="58" y="206"/>
                    </a:lnTo>
                    <a:lnTo>
                      <a:pt x="58" y="208"/>
                    </a:lnTo>
                    <a:lnTo>
                      <a:pt x="56" y="210"/>
                    </a:lnTo>
                    <a:lnTo>
                      <a:pt x="56" y="212"/>
                    </a:lnTo>
                    <a:lnTo>
                      <a:pt x="56" y="216"/>
                    </a:lnTo>
                    <a:lnTo>
                      <a:pt x="56" y="220"/>
                    </a:lnTo>
                    <a:lnTo>
                      <a:pt x="56" y="228"/>
                    </a:lnTo>
                    <a:lnTo>
                      <a:pt x="60" y="258"/>
                    </a:lnTo>
                    <a:lnTo>
                      <a:pt x="76" y="308"/>
                    </a:lnTo>
                    <a:lnTo>
                      <a:pt x="92" y="336"/>
                    </a:lnTo>
                    <a:lnTo>
                      <a:pt x="94" y="336"/>
                    </a:lnTo>
                    <a:lnTo>
                      <a:pt x="96" y="340"/>
                    </a:lnTo>
                    <a:lnTo>
                      <a:pt x="98" y="344"/>
                    </a:lnTo>
                    <a:lnTo>
                      <a:pt x="102" y="352"/>
                    </a:lnTo>
                    <a:lnTo>
                      <a:pt x="102" y="352"/>
                    </a:lnTo>
                    <a:lnTo>
                      <a:pt x="104" y="354"/>
                    </a:lnTo>
                    <a:lnTo>
                      <a:pt x="108" y="358"/>
                    </a:lnTo>
                    <a:lnTo>
                      <a:pt x="110" y="362"/>
                    </a:lnTo>
                    <a:lnTo>
                      <a:pt x="112" y="366"/>
                    </a:lnTo>
                    <a:lnTo>
                      <a:pt x="114" y="370"/>
                    </a:lnTo>
                    <a:lnTo>
                      <a:pt x="114" y="370"/>
                    </a:lnTo>
                    <a:lnTo>
                      <a:pt x="116" y="372"/>
                    </a:lnTo>
                    <a:lnTo>
                      <a:pt x="120" y="372"/>
                    </a:lnTo>
                    <a:lnTo>
                      <a:pt x="126" y="372"/>
                    </a:lnTo>
                    <a:lnTo>
                      <a:pt x="130" y="372"/>
                    </a:lnTo>
                    <a:lnTo>
                      <a:pt x="132" y="372"/>
                    </a:lnTo>
                    <a:lnTo>
                      <a:pt x="132" y="370"/>
                    </a:lnTo>
                    <a:lnTo>
                      <a:pt x="132" y="370"/>
                    </a:lnTo>
                    <a:lnTo>
                      <a:pt x="132" y="368"/>
                    </a:lnTo>
                    <a:lnTo>
                      <a:pt x="132" y="368"/>
                    </a:lnTo>
                    <a:lnTo>
                      <a:pt x="132" y="368"/>
                    </a:lnTo>
                    <a:lnTo>
                      <a:pt x="134" y="364"/>
                    </a:lnTo>
                    <a:lnTo>
                      <a:pt x="134" y="362"/>
                    </a:lnTo>
                    <a:lnTo>
                      <a:pt x="138" y="358"/>
                    </a:lnTo>
                    <a:lnTo>
                      <a:pt x="140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6" y="352"/>
                    </a:lnTo>
                    <a:lnTo>
                      <a:pt x="146" y="348"/>
                    </a:lnTo>
                    <a:lnTo>
                      <a:pt x="150" y="346"/>
                    </a:lnTo>
                    <a:lnTo>
                      <a:pt x="152" y="344"/>
                    </a:lnTo>
                    <a:lnTo>
                      <a:pt x="154" y="342"/>
                    </a:lnTo>
                    <a:lnTo>
                      <a:pt x="156" y="338"/>
                    </a:lnTo>
                    <a:lnTo>
                      <a:pt x="158" y="330"/>
                    </a:lnTo>
                    <a:lnTo>
                      <a:pt x="160" y="318"/>
                    </a:lnTo>
                    <a:lnTo>
                      <a:pt x="158" y="308"/>
                    </a:lnTo>
                    <a:lnTo>
                      <a:pt x="156" y="302"/>
                    </a:lnTo>
                    <a:lnTo>
                      <a:pt x="156" y="296"/>
                    </a:lnTo>
                    <a:lnTo>
                      <a:pt x="156" y="290"/>
                    </a:lnTo>
                    <a:lnTo>
                      <a:pt x="158" y="284"/>
                    </a:lnTo>
                    <a:lnTo>
                      <a:pt x="162" y="280"/>
                    </a:lnTo>
                    <a:lnTo>
                      <a:pt x="166" y="278"/>
                    </a:lnTo>
                    <a:lnTo>
                      <a:pt x="168" y="276"/>
                    </a:lnTo>
                    <a:lnTo>
                      <a:pt x="170" y="276"/>
                    </a:lnTo>
                    <a:lnTo>
                      <a:pt x="174" y="274"/>
                    </a:lnTo>
                    <a:lnTo>
                      <a:pt x="178" y="270"/>
                    </a:lnTo>
                    <a:lnTo>
                      <a:pt x="182" y="268"/>
                    </a:lnTo>
                    <a:lnTo>
                      <a:pt x="184" y="266"/>
                    </a:lnTo>
                    <a:lnTo>
                      <a:pt x="190" y="260"/>
                    </a:lnTo>
                    <a:lnTo>
                      <a:pt x="198" y="252"/>
                    </a:lnTo>
                    <a:lnTo>
                      <a:pt x="208" y="244"/>
                    </a:lnTo>
                    <a:lnTo>
                      <a:pt x="218" y="236"/>
                    </a:lnTo>
                    <a:lnTo>
                      <a:pt x="224" y="232"/>
                    </a:lnTo>
                    <a:lnTo>
                      <a:pt x="226" y="230"/>
                    </a:lnTo>
                    <a:lnTo>
                      <a:pt x="232" y="228"/>
                    </a:lnTo>
                    <a:lnTo>
                      <a:pt x="236" y="222"/>
                    </a:lnTo>
                    <a:lnTo>
                      <a:pt x="242" y="216"/>
                    </a:lnTo>
                    <a:lnTo>
                      <a:pt x="246" y="210"/>
                    </a:lnTo>
                    <a:lnTo>
                      <a:pt x="248" y="202"/>
                    </a:lnTo>
                    <a:lnTo>
                      <a:pt x="248" y="202"/>
                    </a:lnTo>
                    <a:lnTo>
                      <a:pt x="250" y="200"/>
                    </a:lnTo>
                    <a:lnTo>
                      <a:pt x="250" y="198"/>
                    </a:lnTo>
                    <a:lnTo>
                      <a:pt x="254" y="196"/>
                    </a:lnTo>
                    <a:lnTo>
                      <a:pt x="258" y="194"/>
                    </a:lnTo>
                    <a:lnTo>
                      <a:pt x="262" y="194"/>
                    </a:lnTo>
                    <a:lnTo>
                      <a:pt x="270" y="196"/>
                    </a:lnTo>
                    <a:lnTo>
                      <a:pt x="270" y="182"/>
                    </a:lnTo>
                    <a:lnTo>
                      <a:pt x="270" y="182"/>
                    </a:lnTo>
                    <a:lnTo>
                      <a:pt x="270" y="180"/>
                    </a:lnTo>
                    <a:lnTo>
                      <a:pt x="268" y="176"/>
                    </a:lnTo>
                    <a:lnTo>
                      <a:pt x="266" y="176"/>
                    </a:lnTo>
                    <a:lnTo>
                      <a:pt x="266" y="174"/>
                    </a:lnTo>
                    <a:lnTo>
                      <a:pt x="264" y="172"/>
                    </a:lnTo>
                    <a:lnTo>
                      <a:pt x="264" y="168"/>
                    </a:lnTo>
                    <a:lnTo>
                      <a:pt x="264" y="164"/>
                    </a:lnTo>
                    <a:lnTo>
                      <a:pt x="266" y="162"/>
                    </a:lnTo>
                    <a:lnTo>
                      <a:pt x="266" y="160"/>
                    </a:lnTo>
                    <a:lnTo>
                      <a:pt x="266" y="158"/>
                    </a:lnTo>
                    <a:lnTo>
                      <a:pt x="268" y="154"/>
                    </a:lnTo>
                    <a:lnTo>
                      <a:pt x="268" y="152"/>
                    </a:lnTo>
                    <a:lnTo>
                      <a:pt x="270" y="150"/>
                    </a:lnTo>
                    <a:lnTo>
                      <a:pt x="274" y="150"/>
                    </a:lnTo>
                    <a:lnTo>
                      <a:pt x="282" y="150"/>
                    </a:lnTo>
                    <a:lnTo>
                      <a:pt x="288" y="150"/>
                    </a:lnTo>
                    <a:lnTo>
                      <a:pt x="288" y="150"/>
                    </a:lnTo>
                    <a:lnTo>
                      <a:pt x="290" y="150"/>
                    </a:lnTo>
                    <a:lnTo>
                      <a:pt x="290" y="150"/>
                    </a:lnTo>
                    <a:lnTo>
                      <a:pt x="292" y="152"/>
                    </a:lnTo>
                    <a:lnTo>
                      <a:pt x="294" y="156"/>
                    </a:lnTo>
                    <a:lnTo>
                      <a:pt x="294" y="164"/>
                    </a:lnTo>
                    <a:lnTo>
                      <a:pt x="298" y="178"/>
                    </a:lnTo>
                    <a:lnTo>
                      <a:pt x="300" y="176"/>
                    </a:lnTo>
                    <a:lnTo>
                      <a:pt x="300" y="176"/>
                    </a:lnTo>
                    <a:lnTo>
                      <a:pt x="302" y="174"/>
                    </a:lnTo>
                    <a:lnTo>
                      <a:pt x="304" y="170"/>
                    </a:lnTo>
                    <a:lnTo>
                      <a:pt x="304" y="168"/>
                    </a:lnTo>
                    <a:lnTo>
                      <a:pt x="306" y="164"/>
                    </a:lnTo>
                    <a:lnTo>
                      <a:pt x="308" y="162"/>
                    </a:lnTo>
                    <a:lnTo>
                      <a:pt x="308" y="162"/>
                    </a:lnTo>
                    <a:lnTo>
                      <a:pt x="310" y="162"/>
                    </a:lnTo>
                    <a:lnTo>
                      <a:pt x="312" y="164"/>
                    </a:lnTo>
                    <a:lnTo>
                      <a:pt x="312" y="168"/>
                    </a:lnTo>
                    <a:lnTo>
                      <a:pt x="314" y="176"/>
                    </a:lnTo>
                    <a:lnTo>
                      <a:pt x="316" y="184"/>
                    </a:lnTo>
                    <a:lnTo>
                      <a:pt x="316" y="184"/>
                    </a:lnTo>
                    <a:lnTo>
                      <a:pt x="316" y="182"/>
                    </a:lnTo>
                    <a:lnTo>
                      <a:pt x="318" y="182"/>
                    </a:lnTo>
                    <a:lnTo>
                      <a:pt x="320" y="182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322" y="184"/>
                    </a:lnTo>
                    <a:lnTo>
                      <a:pt x="324" y="184"/>
                    </a:lnTo>
                    <a:lnTo>
                      <a:pt x="324" y="184"/>
                    </a:lnTo>
                    <a:lnTo>
                      <a:pt x="324" y="182"/>
                    </a:lnTo>
                    <a:lnTo>
                      <a:pt x="324" y="178"/>
                    </a:lnTo>
                    <a:lnTo>
                      <a:pt x="322" y="174"/>
                    </a:lnTo>
                    <a:lnTo>
                      <a:pt x="322" y="170"/>
                    </a:lnTo>
                    <a:lnTo>
                      <a:pt x="322" y="168"/>
                    </a:lnTo>
                    <a:lnTo>
                      <a:pt x="322" y="168"/>
                    </a:lnTo>
                    <a:lnTo>
                      <a:pt x="324" y="168"/>
                    </a:lnTo>
                    <a:lnTo>
                      <a:pt x="328" y="170"/>
                    </a:lnTo>
                    <a:lnTo>
                      <a:pt x="330" y="172"/>
                    </a:lnTo>
                    <a:lnTo>
                      <a:pt x="332" y="172"/>
                    </a:lnTo>
                    <a:lnTo>
                      <a:pt x="334" y="170"/>
                    </a:lnTo>
                    <a:lnTo>
                      <a:pt x="336" y="168"/>
                    </a:lnTo>
                    <a:lnTo>
                      <a:pt x="338" y="166"/>
                    </a:lnTo>
                    <a:lnTo>
                      <a:pt x="340" y="164"/>
                    </a:lnTo>
                    <a:lnTo>
                      <a:pt x="342" y="164"/>
                    </a:lnTo>
                    <a:lnTo>
                      <a:pt x="344" y="160"/>
                    </a:lnTo>
                    <a:lnTo>
                      <a:pt x="344" y="156"/>
                    </a:lnTo>
                    <a:lnTo>
                      <a:pt x="346" y="152"/>
                    </a:lnTo>
                    <a:lnTo>
                      <a:pt x="348" y="146"/>
                    </a:lnTo>
                    <a:lnTo>
                      <a:pt x="350" y="142"/>
                    </a:lnTo>
                    <a:lnTo>
                      <a:pt x="354" y="140"/>
                    </a:lnTo>
                    <a:lnTo>
                      <a:pt x="358" y="138"/>
                    </a:lnTo>
                    <a:lnTo>
                      <a:pt x="368" y="134"/>
                    </a:lnTo>
                    <a:lnTo>
                      <a:pt x="370" y="130"/>
                    </a:lnTo>
                    <a:lnTo>
                      <a:pt x="370" y="128"/>
                    </a:lnTo>
                    <a:lnTo>
                      <a:pt x="372" y="126"/>
                    </a:lnTo>
                    <a:lnTo>
                      <a:pt x="374" y="124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8" y="114"/>
                    </a:lnTo>
                    <a:lnTo>
                      <a:pt x="378" y="110"/>
                    </a:lnTo>
                    <a:lnTo>
                      <a:pt x="378" y="108"/>
                    </a:lnTo>
                    <a:lnTo>
                      <a:pt x="376" y="108"/>
                    </a:lnTo>
                    <a:lnTo>
                      <a:pt x="366" y="110"/>
                    </a:lnTo>
                    <a:lnTo>
                      <a:pt x="354" y="112"/>
                    </a:lnTo>
                    <a:lnTo>
                      <a:pt x="344" y="114"/>
                    </a:lnTo>
                    <a:lnTo>
                      <a:pt x="330" y="112"/>
                    </a:lnTo>
                    <a:lnTo>
                      <a:pt x="330" y="112"/>
                    </a:lnTo>
                    <a:lnTo>
                      <a:pt x="328" y="116"/>
                    </a:lnTo>
                    <a:lnTo>
                      <a:pt x="326" y="120"/>
                    </a:lnTo>
                    <a:lnTo>
                      <a:pt x="324" y="124"/>
                    </a:lnTo>
                    <a:lnTo>
                      <a:pt x="322" y="130"/>
                    </a:lnTo>
                    <a:lnTo>
                      <a:pt x="320" y="134"/>
                    </a:lnTo>
                    <a:lnTo>
                      <a:pt x="318" y="136"/>
                    </a:lnTo>
                    <a:lnTo>
                      <a:pt x="316" y="138"/>
                    </a:lnTo>
                    <a:lnTo>
                      <a:pt x="314" y="138"/>
                    </a:lnTo>
                    <a:lnTo>
                      <a:pt x="310" y="138"/>
                    </a:lnTo>
                    <a:lnTo>
                      <a:pt x="306" y="136"/>
                    </a:lnTo>
                    <a:lnTo>
                      <a:pt x="302" y="136"/>
                    </a:lnTo>
                    <a:lnTo>
                      <a:pt x="298" y="136"/>
                    </a:lnTo>
                    <a:lnTo>
                      <a:pt x="294" y="138"/>
                    </a:lnTo>
                    <a:lnTo>
                      <a:pt x="290" y="136"/>
                    </a:lnTo>
                    <a:lnTo>
                      <a:pt x="284" y="136"/>
                    </a:lnTo>
                    <a:lnTo>
                      <a:pt x="282" y="136"/>
                    </a:lnTo>
                    <a:lnTo>
                      <a:pt x="280" y="136"/>
                    </a:lnTo>
                    <a:lnTo>
                      <a:pt x="264" y="13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9" name="Freeform 22"/>
              <p:cNvSpPr>
                <a:spLocks/>
              </p:cNvSpPr>
              <p:nvPr/>
            </p:nvSpPr>
            <p:spPr bwMode="gray">
              <a:xfrm>
                <a:off x="1609" y="2590"/>
                <a:ext cx="196" cy="136"/>
              </a:xfrm>
              <a:custGeom>
                <a:avLst/>
                <a:gdLst/>
                <a:ahLst/>
                <a:cxnLst>
                  <a:cxn ang="0">
                    <a:pos x="194" y="36"/>
                  </a:cxn>
                  <a:cxn ang="0">
                    <a:pos x="184" y="36"/>
                  </a:cxn>
                  <a:cxn ang="0">
                    <a:pos x="166" y="38"/>
                  </a:cxn>
                  <a:cxn ang="0">
                    <a:pos x="162" y="40"/>
                  </a:cxn>
                  <a:cxn ang="0">
                    <a:pos x="156" y="44"/>
                  </a:cxn>
                  <a:cxn ang="0">
                    <a:pos x="154" y="50"/>
                  </a:cxn>
                  <a:cxn ang="0">
                    <a:pos x="134" y="66"/>
                  </a:cxn>
                  <a:cxn ang="0">
                    <a:pos x="132" y="66"/>
                  </a:cxn>
                  <a:cxn ang="0">
                    <a:pos x="128" y="66"/>
                  </a:cxn>
                  <a:cxn ang="0">
                    <a:pos x="122" y="72"/>
                  </a:cxn>
                  <a:cxn ang="0">
                    <a:pos x="122" y="84"/>
                  </a:cxn>
                  <a:cxn ang="0">
                    <a:pos x="102" y="102"/>
                  </a:cxn>
                  <a:cxn ang="0">
                    <a:pos x="94" y="102"/>
                  </a:cxn>
                  <a:cxn ang="0">
                    <a:pos x="84" y="104"/>
                  </a:cxn>
                  <a:cxn ang="0">
                    <a:pos x="74" y="110"/>
                  </a:cxn>
                  <a:cxn ang="0">
                    <a:pos x="68" y="118"/>
                  </a:cxn>
                  <a:cxn ang="0">
                    <a:pos x="60" y="124"/>
                  </a:cxn>
                  <a:cxn ang="0">
                    <a:pos x="56" y="128"/>
                  </a:cxn>
                  <a:cxn ang="0">
                    <a:pos x="52" y="130"/>
                  </a:cxn>
                  <a:cxn ang="0">
                    <a:pos x="32" y="136"/>
                  </a:cxn>
                  <a:cxn ang="0">
                    <a:pos x="12" y="132"/>
                  </a:cxn>
                  <a:cxn ang="0">
                    <a:pos x="0" y="80"/>
                  </a:cxn>
                  <a:cxn ang="0">
                    <a:pos x="12" y="42"/>
                  </a:cxn>
                  <a:cxn ang="0">
                    <a:pos x="32" y="32"/>
                  </a:cxn>
                  <a:cxn ang="0">
                    <a:pos x="38" y="30"/>
                  </a:cxn>
                  <a:cxn ang="0">
                    <a:pos x="48" y="24"/>
                  </a:cxn>
                  <a:cxn ang="0">
                    <a:pos x="56" y="14"/>
                  </a:cxn>
                  <a:cxn ang="0">
                    <a:pos x="60" y="8"/>
                  </a:cxn>
                  <a:cxn ang="0">
                    <a:pos x="66" y="10"/>
                  </a:cxn>
                  <a:cxn ang="0">
                    <a:pos x="74" y="10"/>
                  </a:cxn>
                  <a:cxn ang="0">
                    <a:pos x="92" y="12"/>
                  </a:cxn>
                  <a:cxn ang="0">
                    <a:pos x="122" y="2"/>
                  </a:cxn>
                  <a:cxn ang="0">
                    <a:pos x="140" y="8"/>
                  </a:cxn>
                  <a:cxn ang="0">
                    <a:pos x="142" y="12"/>
                  </a:cxn>
                  <a:cxn ang="0">
                    <a:pos x="150" y="16"/>
                  </a:cxn>
                  <a:cxn ang="0">
                    <a:pos x="158" y="20"/>
                  </a:cxn>
                  <a:cxn ang="0">
                    <a:pos x="194" y="20"/>
                  </a:cxn>
                  <a:cxn ang="0">
                    <a:pos x="194" y="24"/>
                  </a:cxn>
                  <a:cxn ang="0">
                    <a:pos x="196" y="34"/>
                  </a:cxn>
                </a:cxnLst>
                <a:rect l="0" t="0" r="r" b="b"/>
                <a:pathLst>
                  <a:path w="196" h="136">
                    <a:moveTo>
                      <a:pt x="196" y="36"/>
                    </a:moveTo>
                    <a:lnTo>
                      <a:pt x="194" y="36"/>
                    </a:lnTo>
                    <a:lnTo>
                      <a:pt x="190" y="36"/>
                    </a:lnTo>
                    <a:lnTo>
                      <a:pt x="184" y="36"/>
                    </a:lnTo>
                    <a:lnTo>
                      <a:pt x="176" y="36"/>
                    </a:lnTo>
                    <a:lnTo>
                      <a:pt x="166" y="38"/>
                    </a:lnTo>
                    <a:lnTo>
                      <a:pt x="166" y="38"/>
                    </a:lnTo>
                    <a:lnTo>
                      <a:pt x="162" y="40"/>
                    </a:lnTo>
                    <a:lnTo>
                      <a:pt x="160" y="42"/>
                    </a:lnTo>
                    <a:lnTo>
                      <a:pt x="156" y="44"/>
                    </a:lnTo>
                    <a:lnTo>
                      <a:pt x="154" y="46"/>
                    </a:lnTo>
                    <a:lnTo>
                      <a:pt x="154" y="50"/>
                    </a:lnTo>
                    <a:lnTo>
                      <a:pt x="138" y="56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32" y="66"/>
                    </a:lnTo>
                    <a:lnTo>
                      <a:pt x="130" y="66"/>
                    </a:lnTo>
                    <a:lnTo>
                      <a:pt x="128" y="66"/>
                    </a:lnTo>
                    <a:lnTo>
                      <a:pt x="124" y="68"/>
                    </a:lnTo>
                    <a:lnTo>
                      <a:pt x="122" y="72"/>
                    </a:lnTo>
                    <a:lnTo>
                      <a:pt x="122" y="76"/>
                    </a:lnTo>
                    <a:lnTo>
                      <a:pt x="122" y="84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98" y="102"/>
                    </a:lnTo>
                    <a:lnTo>
                      <a:pt x="94" y="102"/>
                    </a:lnTo>
                    <a:lnTo>
                      <a:pt x="88" y="104"/>
                    </a:lnTo>
                    <a:lnTo>
                      <a:pt x="84" y="104"/>
                    </a:lnTo>
                    <a:lnTo>
                      <a:pt x="78" y="108"/>
                    </a:lnTo>
                    <a:lnTo>
                      <a:pt x="74" y="110"/>
                    </a:lnTo>
                    <a:lnTo>
                      <a:pt x="72" y="114"/>
                    </a:lnTo>
                    <a:lnTo>
                      <a:pt x="68" y="118"/>
                    </a:lnTo>
                    <a:lnTo>
                      <a:pt x="64" y="122"/>
                    </a:lnTo>
                    <a:lnTo>
                      <a:pt x="60" y="124"/>
                    </a:lnTo>
                    <a:lnTo>
                      <a:pt x="58" y="128"/>
                    </a:lnTo>
                    <a:lnTo>
                      <a:pt x="56" y="128"/>
                    </a:lnTo>
                    <a:lnTo>
                      <a:pt x="54" y="130"/>
                    </a:lnTo>
                    <a:lnTo>
                      <a:pt x="52" y="130"/>
                    </a:lnTo>
                    <a:lnTo>
                      <a:pt x="44" y="134"/>
                    </a:lnTo>
                    <a:lnTo>
                      <a:pt x="32" y="136"/>
                    </a:lnTo>
                    <a:lnTo>
                      <a:pt x="20" y="134"/>
                    </a:lnTo>
                    <a:lnTo>
                      <a:pt x="12" y="132"/>
                    </a:lnTo>
                    <a:lnTo>
                      <a:pt x="2" y="110"/>
                    </a:lnTo>
                    <a:lnTo>
                      <a:pt x="0" y="80"/>
                    </a:lnTo>
                    <a:lnTo>
                      <a:pt x="10" y="64"/>
                    </a:lnTo>
                    <a:lnTo>
                      <a:pt x="12" y="42"/>
                    </a:lnTo>
                    <a:lnTo>
                      <a:pt x="28" y="42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8" y="30"/>
                    </a:lnTo>
                    <a:lnTo>
                      <a:pt x="42" y="28"/>
                    </a:lnTo>
                    <a:lnTo>
                      <a:pt x="48" y="24"/>
                    </a:lnTo>
                    <a:lnTo>
                      <a:pt x="52" y="20"/>
                    </a:lnTo>
                    <a:lnTo>
                      <a:pt x="56" y="14"/>
                    </a:lnTo>
                    <a:lnTo>
                      <a:pt x="58" y="8"/>
                    </a:lnTo>
                    <a:lnTo>
                      <a:pt x="60" y="8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70" y="10"/>
                    </a:lnTo>
                    <a:lnTo>
                      <a:pt x="74" y="10"/>
                    </a:lnTo>
                    <a:lnTo>
                      <a:pt x="80" y="10"/>
                    </a:lnTo>
                    <a:lnTo>
                      <a:pt x="92" y="12"/>
                    </a:lnTo>
                    <a:lnTo>
                      <a:pt x="108" y="10"/>
                    </a:lnTo>
                    <a:lnTo>
                      <a:pt x="122" y="2"/>
                    </a:lnTo>
                    <a:lnTo>
                      <a:pt x="132" y="0"/>
                    </a:lnTo>
                    <a:lnTo>
                      <a:pt x="140" y="8"/>
                    </a:lnTo>
                    <a:lnTo>
                      <a:pt x="140" y="10"/>
                    </a:lnTo>
                    <a:lnTo>
                      <a:pt x="142" y="12"/>
                    </a:lnTo>
                    <a:lnTo>
                      <a:pt x="146" y="14"/>
                    </a:lnTo>
                    <a:lnTo>
                      <a:pt x="150" y="16"/>
                    </a:lnTo>
                    <a:lnTo>
                      <a:pt x="154" y="18"/>
                    </a:lnTo>
                    <a:lnTo>
                      <a:pt x="158" y="20"/>
                    </a:lnTo>
                    <a:lnTo>
                      <a:pt x="162" y="20"/>
                    </a:lnTo>
                    <a:lnTo>
                      <a:pt x="194" y="20"/>
                    </a:lnTo>
                    <a:lnTo>
                      <a:pt x="194" y="22"/>
                    </a:lnTo>
                    <a:lnTo>
                      <a:pt x="194" y="24"/>
                    </a:lnTo>
                    <a:lnTo>
                      <a:pt x="194" y="30"/>
                    </a:lnTo>
                    <a:lnTo>
                      <a:pt x="196" y="34"/>
                    </a:lnTo>
                    <a:lnTo>
                      <a:pt x="196" y="3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0" name="Freeform 23"/>
              <p:cNvSpPr>
                <a:spLocks/>
              </p:cNvSpPr>
              <p:nvPr/>
            </p:nvSpPr>
            <p:spPr bwMode="gray">
              <a:xfrm>
                <a:off x="2401" y="2464"/>
                <a:ext cx="116" cy="172"/>
              </a:xfrm>
              <a:custGeom>
                <a:avLst/>
                <a:gdLst/>
                <a:ahLst/>
                <a:cxnLst>
                  <a:cxn ang="0">
                    <a:pos x="112" y="4"/>
                  </a:cxn>
                  <a:cxn ang="0">
                    <a:pos x="94" y="20"/>
                  </a:cxn>
                  <a:cxn ang="0">
                    <a:pos x="76" y="34"/>
                  </a:cxn>
                  <a:cxn ang="0">
                    <a:pos x="66" y="42"/>
                  </a:cxn>
                  <a:cxn ang="0">
                    <a:pos x="58" y="48"/>
                  </a:cxn>
                  <a:cxn ang="0">
                    <a:pos x="54" y="50"/>
                  </a:cxn>
                  <a:cxn ang="0">
                    <a:pos x="18" y="46"/>
                  </a:cxn>
                  <a:cxn ang="0">
                    <a:pos x="16" y="52"/>
                  </a:cxn>
                  <a:cxn ang="0">
                    <a:pos x="18" y="60"/>
                  </a:cxn>
                  <a:cxn ang="0">
                    <a:pos x="18" y="64"/>
                  </a:cxn>
                  <a:cxn ang="0">
                    <a:pos x="18" y="70"/>
                  </a:cxn>
                  <a:cxn ang="0">
                    <a:pos x="10" y="72"/>
                  </a:cxn>
                  <a:cxn ang="0">
                    <a:pos x="4" y="70"/>
                  </a:cxn>
                  <a:cxn ang="0">
                    <a:pos x="0" y="70"/>
                  </a:cxn>
                  <a:cxn ang="0">
                    <a:pos x="12" y="90"/>
                  </a:cxn>
                  <a:cxn ang="0">
                    <a:pos x="16" y="112"/>
                  </a:cxn>
                  <a:cxn ang="0">
                    <a:pos x="20" y="114"/>
                  </a:cxn>
                  <a:cxn ang="0">
                    <a:pos x="26" y="120"/>
                  </a:cxn>
                  <a:cxn ang="0">
                    <a:pos x="34" y="124"/>
                  </a:cxn>
                  <a:cxn ang="0">
                    <a:pos x="40" y="128"/>
                  </a:cxn>
                  <a:cxn ang="0">
                    <a:pos x="42" y="132"/>
                  </a:cxn>
                  <a:cxn ang="0">
                    <a:pos x="42" y="134"/>
                  </a:cxn>
                  <a:cxn ang="0">
                    <a:pos x="42" y="140"/>
                  </a:cxn>
                  <a:cxn ang="0">
                    <a:pos x="40" y="156"/>
                  </a:cxn>
                  <a:cxn ang="0">
                    <a:pos x="42" y="164"/>
                  </a:cxn>
                  <a:cxn ang="0">
                    <a:pos x="48" y="170"/>
                  </a:cxn>
                  <a:cxn ang="0">
                    <a:pos x="56" y="172"/>
                  </a:cxn>
                  <a:cxn ang="0">
                    <a:pos x="64" y="172"/>
                  </a:cxn>
                  <a:cxn ang="0">
                    <a:pos x="72" y="166"/>
                  </a:cxn>
                  <a:cxn ang="0">
                    <a:pos x="76" y="160"/>
                  </a:cxn>
                  <a:cxn ang="0">
                    <a:pos x="78" y="136"/>
                  </a:cxn>
                  <a:cxn ang="0">
                    <a:pos x="76" y="120"/>
                  </a:cxn>
                  <a:cxn ang="0">
                    <a:pos x="70" y="112"/>
                  </a:cxn>
                  <a:cxn ang="0">
                    <a:pos x="66" y="108"/>
                  </a:cxn>
                  <a:cxn ang="0">
                    <a:pos x="62" y="106"/>
                  </a:cxn>
                  <a:cxn ang="0">
                    <a:pos x="54" y="96"/>
                  </a:cxn>
                  <a:cxn ang="0">
                    <a:pos x="54" y="90"/>
                  </a:cxn>
                  <a:cxn ang="0">
                    <a:pos x="56" y="86"/>
                  </a:cxn>
                  <a:cxn ang="0">
                    <a:pos x="58" y="84"/>
                  </a:cxn>
                  <a:cxn ang="0">
                    <a:pos x="60" y="84"/>
                  </a:cxn>
                  <a:cxn ang="0">
                    <a:pos x="86" y="56"/>
                  </a:cxn>
                  <a:cxn ang="0">
                    <a:pos x="98" y="42"/>
                  </a:cxn>
                  <a:cxn ang="0">
                    <a:pos x="110" y="20"/>
                  </a:cxn>
                  <a:cxn ang="0">
                    <a:pos x="114" y="8"/>
                  </a:cxn>
                </a:cxnLst>
                <a:rect l="0" t="0" r="r" b="b"/>
                <a:pathLst>
                  <a:path w="116" h="172">
                    <a:moveTo>
                      <a:pt x="116" y="0"/>
                    </a:moveTo>
                    <a:lnTo>
                      <a:pt x="112" y="4"/>
                    </a:lnTo>
                    <a:lnTo>
                      <a:pt x="104" y="10"/>
                    </a:lnTo>
                    <a:lnTo>
                      <a:pt x="94" y="20"/>
                    </a:lnTo>
                    <a:lnTo>
                      <a:pt x="84" y="28"/>
                    </a:lnTo>
                    <a:lnTo>
                      <a:pt x="76" y="34"/>
                    </a:lnTo>
                    <a:lnTo>
                      <a:pt x="70" y="38"/>
                    </a:lnTo>
                    <a:lnTo>
                      <a:pt x="66" y="42"/>
                    </a:lnTo>
                    <a:lnTo>
                      <a:pt x="62" y="46"/>
                    </a:lnTo>
                    <a:lnTo>
                      <a:pt x="58" y="48"/>
                    </a:lnTo>
                    <a:lnTo>
                      <a:pt x="54" y="48"/>
                    </a:lnTo>
                    <a:lnTo>
                      <a:pt x="54" y="50"/>
                    </a:lnTo>
                    <a:lnTo>
                      <a:pt x="22" y="46"/>
                    </a:lnTo>
                    <a:lnTo>
                      <a:pt x="18" y="46"/>
                    </a:lnTo>
                    <a:lnTo>
                      <a:pt x="18" y="48"/>
                    </a:lnTo>
                    <a:lnTo>
                      <a:pt x="16" y="52"/>
                    </a:lnTo>
                    <a:lnTo>
                      <a:pt x="16" y="56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20" y="66"/>
                    </a:lnTo>
                    <a:lnTo>
                      <a:pt x="18" y="70"/>
                    </a:lnTo>
                    <a:lnTo>
                      <a:pt x="14" y="72"/>
                    </a:lnTo>
                    <a:lnTo>
                      <a:pt x="10" y="72"/>
                    </a:lnTo>
                    <a:lnTo>
                      <a:pt x="8" y="72"/>
                    </a:lnTo>
                    <a:lnTo>
                      <a:pt x="4" y="70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0" y="92"/>
                    </a:lnTo>
                    <a:lnTo>
                      <a:pt x="12" y="90"/>
                    </a:lnTo>
                    <a:lnTo>
                      <a:pt x="22" y="98"/>
                    </a:lnTo>
                    <a:lnTo>
                      <a:pt x="16" y="112"/>
                    </a:lnTo>
                    <a:lnTo>
                      <a:pt x="18" y="112"/>
                    </a:lnTo>
                    <a:lnTo>
                      <a:pt x="20" y="114"/>
                    </a:lnTo>
                    <a:lnTo>
                      <a:pt x="22" y="116"/>
                    </a:lnTo>
                    <a:lnTo>
                      <a:pt x="26" y="120"/>
                    </a:lnTo>
                    <a:lnTo>
                      <a:pt x="30" y="122"/>
                    </a:lnTo>
                    <a:lnTo>
                      <a:pt x="34" y="124"/>
                    </a:lnTo>
                    <a:lnTo>
                      <a:pt x="36" y="126"/>
                    </a:lnTo>
                    <a:lnTo>
                      <a:pt x="40" y="128"/>
                    </a:lnTo>
                    <a:lnTo>
                      <a:pt x="42" y="130"/>
                    </a:lnTo>
                    <a:lnTo>
                      <a:pt x="42" y="132"/>
                    </a:lnTo>
                    <a:lnTo>
                      <a:pt x="42" y="134"/>
                    </a:lnTo>
                    <a:lnTo>
                      <a:pt x="42" y="134"/>
                    </a:lnTo>
                    <a:lnTo>
                      <a:pt x="42" y="136"/>
                    </a:lnTo>
                    <a:lnTo>
                      <a:pt x="42" y="140"/>
                    </a:lnTo>
                    <a:lnTo>
                      <a:pt x="42" y="148"/>
                    </a:lnTo>
                    <a:lnTo>
                      <a:pt x="40" y="156"/>
                    </a:lnTo>
                    <a:lnTo>
                      <a:pt x="40" y="160"/>
                    </a:lnTo>
                    <a:lnTo>
                      <a:pt x="42" y="164"/>
                    </a:lnTo>
                    <a:lnTo>
                      <a:pt x="46" y="168"/>
                    </a:lnTo>
                    <a:lnTo>
                      <a:pt x="48" y="170"/>
                    </a:lnTo>
                    <a:lnTo>
                      <a:pt x="52" y="170"/>
                    </a:lnTo>
                    <a:lnTo>
                      <a:pt x="56" y="172"/>
                    </a:lnTo>
                    <a:lnTo>
                      <a:pt x="60" y="172"/>
                    </a:lnTo>
                    <a:lnTo>
                      <a:pt x="64" y="172"/>
                    </a:lnTo>
                    <a:lnTo>
                      <a:pt x="68" y="168"/>
                    </a:lnTo>
                    <a:lnTo>
                      <a:pt x="72" y="166"/>
                    </a:lnTo>
                    <a:lnTo>
                      <a:pt x="74" y="162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78" y="136"/>
                    </a:lnTo>
                    <a:lnTo>
                      <a:pt x="78" y="128"/>
                    </a:lnTo>
                    <a:lnTo>
                      <a:pt x="76" y="120"/>
                    </a:lnTo>
                    <a:lnTo>
                      <a:pt x="74" y="116"/>
                    </a:lnTo>
                    <a:lnTo>
                      <a:pt x="70" y="112"/>
                    </a:lnTo>
                    <a:lnTo>
                      <a:pt x="68" y="108"/>
                    </a:lnTo>
                    <a:lnTo>
                      <a:pt x="66" y="108"/>
                    </a:lnTo>
                    <a:lnTo>
                      <a:pt x="64" y="106"/>
                    </a:lnTo>
                    <a:lnTo>
                      <a:pt x="62" y="106"/>
                    </a:lnTo>
                    <a:lnTo>
                      <a:pt x="58" y="100"/>
                    </a:lnTo>
                    <a:lnTo>
                      <a:pt x="54" y="96"/>
                    </a:lnTo>
                    <a:lnTo>
                      <a:pt x="54" y="92"/>
                    </a:lnTo>
                    <a:lnTo>
                      <a:pt x="54" y="90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8" y="86"/>
                    </a:lnTo>
                    <a:lnTo>
                      <a:pt x="58" y="84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74" y="70"/>
                    </a:lnTo>
                    <a:lnTo>
                      <a:pt x="86" y="56"/>
                    </a:lnTo>
                    <a:lnTo>
                      <a:pt x="94" y="46"/>
                    </a:lnTo>
                    <a:lnTo>
                      <a:pt x="98" y="42"/>
                    </a:lnTo>
                    <a:lnTo>
                      <a:pt x="104" y="32"/>
                    </a:lnTo>
                    <a:lnTo>
                      <a:pt x="110" y="20"/>
                    </a:lnTo>
                    <a:lnTo>
                      <a:pt x="114" y="12"/>
                    </a:lnTo>
                    <a:lnTo>
                      <a:pt x="114" y="8"/>
                    </a:lnTo>
                    <a:lnTo>
                      <a:pt x="11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1" name="Freeform 24"/>
              <p:cNvSpPr>
                <a:spLocks/>
              </p:cNvSpPr>
              <p:nvPr/>
            </p:nvSpPr>
            <p:spPr bwMode="gray">
              <a:xfrm>
                <a:off x="1967" y="2350"/>
                <a:ext cx="420" cy="174"/>
              </a:xfrm>
              <a:custGeom>
                <a:avLst/>
                <a:gdLst/>
                <a:ahLst/>
                <a:cxnLst>
                  <a:cxn ang="0">
                    <a:pos x="26" y="20"/>
                  </a:cxn>
                  <a:cxn ang="0">
                    <a:pos x="26" y="18"/>
                  </a:cxn>
                  <a:cxn ang="0">
                    <a:pos x="30" y="14"/>
                  </a:cxn>
                  <a:cxn ang="0">
                    <a:pos x="36" y="10"/>
                  </a:cxn>
                  <a:cxn ang="0">
                    <a:pos x="48" y="12"/>
                  </a:cxn>
                  <a:cxn ang="0">
                    <a:pos x="58" y="14"/>
                  </a:cxn>
                  <a:cxn ang="0">
                    <a:pos x="78" y="18"/>
                  </a:cxn>
                  <a:cxn ang="0">
                    <a:pos x="106" y="42"/>
                  </a:cxn>
                  <a:cxn ang="0">
                    <a:pos x="108" y="40"/>
                  </a:cxn>
                  <a:cxn ang="0">
                    <a:pos x="114" y="36"/>
                  </a:cxn>
                  <a:cxn ang="0">
                    <a:pos x="120" y="28"/>
                  </a:cxn>
                  <a:cxn ang="0">
                    <a:pos x="122" y="20"/>
                  </a:cxn>
                  <a:cxn ang="0">
                    <a:pos x="128" y="18"/>
                  </a:cxn>
                  <a:cxn ang="0">
                    <a:pos x="136" y="14"/>
                  </a:cxn>
                  <a:cxn ang="0">
                    <a:pos x="154" y="0"/>
                  </a:cxn>
                  <a:cxn ang="0">
                    <a:pos x="178" y="4"/>
                  </a:cxn>
                  <a:cxn ang="0">
                    <a:pos x="200" y="2"/>
                  </a:cxn>
                  <a:cxn ang="0">
                    <a:pos x="234" y="12"/>
                  </a:cxn>
                  <a:cxn ang="0">
                    <a:pos x="256" y="24"/>
                  </a:cxn>
                  <a:cxn ang="0">
                    <a:pos x="274" y="26"/>
                  </a:cxn>
                  <a:cxn ang="0">
                    <a:pos x="304" y="18"/>
                  </a:cxn>
                  <a:cxn ang="0">
                    <a:pos x="318" y="10"/>
                  </a:cxn>
                  <a:cxn ang="0">
                    <a:pos x="322" y="4"/>
                  </a:cxn>
                  <a:cxn ang="0">
                    <a:pos x="322" y="2"/>
                  </a:cxn>
                  <a:cxn ang="0">
                    <a:pos x="342" y="6"/>
                  </a:cxn>
                  <a:cxn ang="0">
                    <a:pos x="378" y="22"/>
                  </a:cxn>
                  <a:cxn ang="0">
                    <a:pos x="372" y="60"/>
                  </a:cxn>
                  <a:cxn ang="0">
                    <a:pos x="382" y="60"/>
                  </a:cxn>
                  <a:cxn ang="0">
                    <a:pos x="394" y="60"/>
                  </a:cxn>
                  <a:cxn ang="0">
                    <a:pos x="404" y="60"/>
                  </a:cxn>
                  <a:cxn ang="0">
                    <a:pos x="412" y="64"/>
                  </a:cxn>
                  <a:cxn ang="0">
                    <a:pos x="418" y="68"/>
                  </a:cxn>
                  <a:cxn ang="0">
                    <a:pos x="420" y="74"/>
                  </a:cxn>
                  <a:cxn ang="0">
                    <a:pos x="414" y="78"/>
                  </a:cxn>
                  <a:cxn ang="0">
                    <a:pos x="404" y="84"/>
                  </a:cxn>
                  <a:cxn ang="0">
                    <a:pos x="390" y="88"/>
                  </a:cxn>
                  <a:cxn ang="0">
                    <a:pos x="374" y="92"/>
                  </a:cxn>
                  <a:cxn ang="0">
                    <a:pos x="360" y="100"/>
                  </a:cxn>
                  <a:cxn ang="0">
                    <a:pos x="360" y="104"/>
                  </a:cxn>
                  <a:cxn ang="0">
                    <a:pos x="358" y="112"/>
                  </a:cxn>
                  <a:cxn ang="0">
                    <a:pos x="354" y="120"/>
                  </a:cxn>
                  <a:cxn ang="0">
                    <a:pos x="344" y="128"/>
                  </a:cxn>
                  <a:cxn ang="0">
                    <a:pos x="322" y="136"/>
                  </a:cxn>
                  <a:cxn ang="0">
                    <a:pos x="280" y="144"/>
                  </a:cxn>
                  <a:cxn ang="0">
                    <a:pos x="246" y="152"/>
                  </a:cxn>
                  <a:cxn ang="0">
                    <a:pos x="232" y="158"/>
                  </a:cxn>
                  <a:cxn ang="0">
                    <a:pos x="204" y="172"/>
                  </a:cxn>
                  <a:cxn ang="0">
                    <a:pos x="176" y="172"/>
                  </a:cxn>
                  <a:cxn ang="0">
                    <a:pos x="162" y="162"/>
                  </a:cxn>
                  <a:cxn ang="0">
                    <a:pos x="144" y="160"/>
                  </a:cxn>
                  <a:cxn ang="0">
                    <a:pos x="116" y="162"/>
                  </a:cxn>
                  <a:cxn ang="0">
                    <a:pos x="88" y="160"/>
                  </a:cxn>
                  <a:cxn ang="0">
                    <a:pos x="76" y="148"/>
                  </a:cxn>
                  <a:cxn ang="0">
                    <a:pos x="76" y="134"/>
                  </a:cxn>
                  <a:cxn ang="0">
                    <a:pos x="66" y="108"/>
                  </a:cxn>
                  <a:cxn ang="0">
                    <a:pos x="44" y="94"/>
                  </a:cxn>
                  <a:cxn ang="0">
                    <a:pos x="16" y="78"/>
                  </a:cxn>
                  <a:cxn ang="0">
                    <a:pos x="0" y="50"/>
                  </a:cxn>
                </a:cxnLst>
                <a:rect l="0" t="0" r="r" b="b"/>
                <a:pathLst>
                  <a:path w="420" h="174">
                    <a:moveTo>
                      <a:pt x="4" y="32"/>
                    </a:moveTo>
                    <a:lnTo>
                      <a:pt x="26" y="20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8" y="16"/>
                    </a:lnTo>
                    <a:lnTo>
                      <a:pt x="30" y="14"/>
                    </a:lnTo>
                    <a:lnTo>
                      <a:pt x="32" y="12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8" y="12"/>
                    </a:lnTo>
                    <a:lnTo>
                      <a:pt x="56" y="14"/>
                    </a:lnTo>
                    <a:lnTo>
                      <a:pt x="58" y="14"/>
                    </a:lnTo>
                    <a:lnTo>
                      <a:pt x="68" y="14"/>
                    </a:lnTo>
                    <a:lnTo>
                      <a:pt x="78" y="18"/>
                    </a:lnTo>
                    <a:lnTo>
                      <a:pt x="88" y="24"/>
                    </a:lnTo>
                    <a:lnTo>
                      <a:pt x="106" y="42"/>
                    </a:lnTo>
                    <a:lnTo>
                      <a:pt x="106" y="42"/>
                    </a:lnTo>
                    <a:lnTo>
                      <a:pt x="108" y="40"/>
                    </a:lnTo>
                    <a:lnTo>
                      <a:pt x="112" y="40"/>
                    </a:lnTo>
                    <a:lnTo>
                      <a:pt x="114" y="36"/>
                    </a:lnTo>
                    <a:lnTo>
                      <a:pt x="118" y="34"/>
                    </a:lnTo>
                    <a:lnTo>
                      <a:pt x="120" y="28"/>
                    </a:lnTo>
                    <a:lnTo>
                      <a:pt x="120" y="22"/>
                    </a:lnTo>
                    <a:lnTo>
                      <a:pt x="122" y="20"/>
                    </a:lnTo>
                    <a:lnTo>
                      <a:pt x="126" y="18"/>
                    </a:lnTo>
                    <a:lnTo>
                      <a:pt x="128" y="18"/>
                    </a:lnTo>
                    <a:lnTo>
                      <a:pt x="132" y="18"/>
                    </a:lnTo>
                    <a:lnTo>
                      <a:pt x="136" y="14"/>
                    </a:lnTo>
                    <a:lnTo>
                      <a:pt x="144" y="6"/>
                    </a:lnTo>
                    <a:lnTo>
                      <a:pt x="154" y="0"/>
                    </a:lnTo>
                    <a:lnTo>
                      <a:pt x="166" y="0"/>
                    </a:lnTo>
                    <a:lnTo>
                      <a:pt x="178" y="4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6" y="4"/>
                    </a:lnTo>
                    <a:lnTo>
                      <a:pt x="234" y="12"/>
                    </a:lnTo>
                    <a:lnTo>
                      <a:pt x="254" y="24"/>
                    </a:lnTo>
                    <a:lnTo>
                      <a:pt x="256" y="24"/>
                    </a:lnTo>
                    <a:lnTo>
                      <a:pt x="262" y="26"/>
                    </a:lnTo>
                    <a:lnTo>
                      <a:pt x="274" y="26"/>
                    </a:lnTo>
                    <a:lnTo>
                      <a:pt x="292" y="22"/>
                    </a:lnTo>
                    <a:lnTo>
                      <a:pt x="304" y="18"/>
                    </a:lnTo>
                    <a:lnTo>
                      <a:pt x="312" y="14"/>
                    </a:lnTo>
                    <a:lnTo>
                      <a:pt x="318" y="10"/>
                    </a:lnTo>
                    <a:lnTo>
                      <a:pt x="320" y="6"/>
                    </a:lnTo>
                    <a:lnTo>
                      <a:pt x="322" y="4"/>
                    </a:lnTo>
                    <a:lnTo>
                      <a:pt x="322" y="2"/>
                    </a:lnTo>
                    <a:lnTo>
                      <a:pt x="322" y="2"/>
                    </a:lnTo>
                    <a:lnTo>
                      <a:pt x="330" y="2"/>
                    </a:lnTo>
                    <a:lnTo>
                      <a:pt x="342" y="6"/>
                    </a:lnTo>
                    <a:lnTo>
                      <a:pt x="356" y="14"/>
                    </a:lnTo>
                    <a:lnTo>
                      <a:pt x="378" y="22"/>
                    </a:lnTo>
                    <a:lnTo>
                      <a:pt x="372" y="60"/>
                    </a:lnTo>
                    <a:lnTo>
                      <a:pt x="372" y="60"/>
                    </a:lnTo>
                    <a:lnTo>
                      <a:pt x="376" y="60"/>
                    </a:lnTo>
                    <a:lnTo>
                      <a:pt x="382" y="60"/>
                    </a:lnTo>
                    <a:lnTo>
                      <a:pt x="388" y="60"/>
                    </a:lnTo>
                    <a:lnTo>
                      <a:pt x="394" y="60"/>
                    </a:lnTo>
                    <a:lnTo>
                      <a:pt x="398" y="60"/>
                    </a:lnTo>
                    <a:lnTo>
                      <a:pt x="404" y="60"/>
                    </a:lnTo>
                    <a:lnTo>
                      <a:pt x="408" y="62"/>
                    </a:lnTo>
                    <a:lnTo>
                      <a:pt x="412" y="64"/>
                    </a:lnTo>
                    <a:lnTo>
                      <a:pt x="416" y="66"/>
                    </a:lnTo>
                    <a:lnTo>
                      <a:pt x="418" y="68"/>
                    </a:lnTo>
                    <a:lnTo>
                      <a:pt x="420" y="72"/>
                    </a:lnTo>
                    <a:lnTo>
                      <a:pt x="420" y="74"/>
                    </a:lnTo>
                    <a:lnTo>
                      <a:pt x="420" y="76"/>
                    </a:lnTo>
                    <a:lnTo>
                      <a:pt x="414" y="78"/>
                    </a:lnTo>
                    <a:lnTo>
                      <a:pt x="410" y="82"/>
                    </a:lnTo>
                    <a:lnTo>
                      <a:pt x="404" y="84"/>
                    </a:lnTo>
                    <a:lnTo>
                      <a:pt x="398" y="86"/>
                    </a:lnTo>
                    <a:lnTo>
                      <a:pt x="390" y="88"/>
                    </a:lnTo>
                    <a:lnTo>
                      <a:pt x="382" y="88"/>
                    </a:lnTo>
                    <a:lnTo>
                      <a:pt x="374" y="92"/>
                    </a:lnTo>
                    <a:lnTo>
                      <a:pt x="366" y="96"/>
                    </a:lnTo>
                    <a:lnTo>
                      <a:pt x="360" y="100"/>
                    </a:lnTo>
                    <a:lnTo>
                      <a:pt x="360" y="100"/>
                    </a:lnTo>
                    <a:lnTo>
                      <a:pt x="360" y="104"/>
                    </a:lnTo>
                    <a:lnTo>
                      <a:pt x="360" y="106"/>
                    </a:lnTo>
                    <a:lnTo>
                      <a:pt x="358" y="112"/>
                    </a:lnTo>
                    <a:lnTo>
                      <a:pt x="358" y="116"/>
                    </a:lnTo>
                    <a:lnTo>
                      <a:pt x="354" y="120"/>
                    </a:lnTo>
                    <a:lnTo>
                      <a:pt x="350" y="126"/>
                    </a:lnTo>
                    <a:lnTo>
                      <a:pt x="344" y="128"/>
                    </a:lnTo>
                    <a:lnTo>
                      <a:pt x="338" y="132"/>
                    </a:lnTo>
                    <a:lnTo>
                      <a:pt x="322" y="136"/>
                    </a:lnTo>
                    <a:lnTo>
                      <a:pt x="302" y="140"/>
                    </a:lnTo>
                    <a:lnTo>
                      <a:pt x="280" y="144"/>
                    </a:lnTo>
                    <a:lnTo>
                      <a:pt x="262" y="148"/>
                    </a:lnTo>
                    <a:lnTo>
                      <a:pt x="246" y="152"/>
                    </a:lnTo>
                    <a:lnTo>
                      <a:pt x="238" y="154"/>
                    </a:lnTo>
                    <a:lnTo>
                      <a:pt x="232" y="158"/>
                    </a:lnTo>
                    <a:lnTo>
                      <a:pt x="218" y="166"/>
                    </a:lnTo>
                    <a:lnTo>
                      <a:pt x="204" y="172"/>
                    </a:lnTo>
                    <a:lnTo>
                      <a:pt x="186" y="174"/>
                    </a:lnTo>
                    <a:lnTo>
                      <a:pt x="176" y="172"/>
                    </a:lnTo>
                    <a:lnTo>
                      <a:pt x="170" y="166"/>
                    </a:lnTo>
                    <a:lnTo>
                      <a:pt x="162" y="162"/>
                    </a:lnTo>
                    <a:lnTo>
                      <a:pt x="156" y="160"/>
                    </a:lnTo>
                    <a:lnTo>
                      <a:pt x="144" y="160"/>
                    </a:lnTo>
                    <a:lnTo>
                      <a:pt x="132" y="162"/>
                    </a:lnTo>
                    <a:lnTo>
                      <a:pt x="116" y="162"/>
                    </a:lnTo>
                    <a:lnTo>
                      <a:pt x="102" y="162"/>
                    </a:lnTo>
                    <a:lnTo>
                      <a:pt x="88" y="160"/>
                    </a:lnTo>
                    <a:lnTo>
                      <a:pt x="80" y="156"/>
                    </a:lnTo>
                    <a:lnTo>
                      <a:pt x="76" y="148"/>
                    </a:lnTo>
                    <a:lnTo>
                      <a:pt x="76" y="144"/>
                    </a:lnTo>
                    <a:lnTo>
                      <a:pt x="76" y="134"/>
                    </a:lnTo>
                    <a:lnTo>
                      <a:pt x="72" y="120"/>
                    </a:lnTo>
                    <a:lnTo>
                      <a:pt x="66" y="108"/>
                    </a:lnTo>
                    <a:lnTo>
                      <a:pt x="56" y="100"/>
                    </a:lnTo>
                    <a:lnTo>
                      <a:pt x="44" y="94"/>
                    </a:lnTo>
                    <a:lnTo>
                      <a:pt x="30" y="88"/>
                    </a:lnTo>
                    <a:lnTo>
                      <a:pt x="16" y="78"/>
                    </a:lnTo>
                    <a:lnTo>
                      <a:pt x="6" y="66"/>
                    </a:lnTo>
                    <a:lnTo>
                      <a:pt x="0" y="50"/>
                    </a:lnTo>
                    <a:lnTo>
                      <a:pt x="4" y="3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2" name="Freeform 25"/>
              <p:cNvSpPr>
                <a:spLocks/>
              </p:cNvSpPr>
              <p:nvPr/>
            </p:nvSpPr>
            <p:spPr bwMode="gray">
              <a:xfrm>
                <a:off x="1775" y="2296"/>
                <a:ext cx="790" cy="574"/>
              </a:xfrm>
              <a:custGeom>
                <a:avLst/>
                <a:gdLst/>
                <a:ahLst/>
                <a:cxnLst>
                  <a:cxn ang="0">
                    <a:pos x="258" y="162"/>
                  </a:cxn>
                  <a:cxn ang="0">
                    <a:pos x="310" y="218"/>
                  </a:cxn>
                  <a:cxn ang="0">
                    <a:pos x="396" y="226"/>
                  </a:cxn>
                  <a:cxn ang="0">
                    <a:pos x="514" y="190"/>
                  </a:cxn>
                  <a:cxn ang="0">
                    <a:pos x="584" y="142"/>
                  </a:cxn>
                  <a:cxn ang="0">
                    <a:pos x="606" y="118"/>
                  </a:cxn>
                  <a:cxn ang="0">
                    <a:pos x="588" y="56"/>
                  </a:cxn>
                  <a:cxn ang="0">
                    <a:pos x="658" y="8"/>
                  </a:cxn>
                  <a:cxn ang="0">
                    <a:pos x="678" y="52"/>
                  </a:cxn>
                  <a:cxn ang="0">
                    <a:pos x="712" y="90"/>
                  </a:cxn>
                  <a:cxn ang="0">
                    <a:pos x="734" y="108"/>
                  </a:cxn>
                  <a:cxn ang="0">
                    <a:pos x="762" y="104"/>
                  </a:cxn>
                  <a:cxn ang="0">
                    <a:pos x="790" y="78"/>
                  </a:cxn>
                  <a:cxn ang="0">
                    <a:pos x="778" y="120"/>
                  </a:cxn>
                  <a:cxn ang="0">
                    <a:pos x="698" y="208"/>
                  </a:cxn>
                  <a:cxn ang="0">
                    <a:pos x="660" y="216"/>
                  </a:cxn>
                  <a:cxn ang="0">
                    <a:pos x="644" y="224"/>
                  </a:cxn>
                  <a:cxn ang="0">
                    <a:pos x="636" y="242"/>
                  </a:cxn>
                  <a:cxn ang="0">
                    <a:pos x="618" y="270"/>
                  </a:cxn>
                  <a:cxn ang="0">
                    <a:pos x="600" y="268"/>
                  </a:cxn>
                  <a:cxn ang="0">
                    <a:pos x="596" y="254"/>
                  </a:cxn>
                  <a:cxn ang="0">
                    <a:pos x="556" y="264"/>
                  </a:cxn>
                  <a:cxn ang="0">
                    <a:pos x="560" y="282"/>
                  </a:cxn>
                  <a:cxn ang="0">
                    <a:pos x="590" y="294"/>
                  </a:cxn>
                  <a:cxn ang="0">
                    <a:pos x="624" y="298"/>
                  </a:cxn>
                  <a:cxn ang="0">
                    <a:pos x="592" y="316"/>
                  </a:cxn>
                  <a:cxn ang="0">
                    <a:pos x="582" y="336"/>
                  </a:cxn>
                  <a:cxn ang="0">
                    <a:pos x="608" y="390"/>
                  </a:cxn>
                  <a:cxn ang="0">
                    <a:pos x="614" y="422"/>
                  </a:cxn>
                  <a:cxn ang="0">
                    <a:pos x="560" y="502"/>
                  </a:cxn>
                  <a:cxn ang="0">
                    <a:pos x="482" y="534"/>
                  </a:cxn>
                  <a:cxn ang="0">
                    <a:pos x="468" y="546"/>
                  </a:cxn>
                  <a:cxn ang="0">
                    <a:pos x="454" y="574"/>
                  </a:cxn>
                  <a:cxn ang="0">
                    <a:pos x="460" y="548"/>
                  </a:cxn>
                  <a:cxn ang="0">
                    <a:pos x="442" y="532"/>
                  </a:cxn>
                  <a:cxn ang="0">
                    <a:pos x="408" y="516"/>
                  </a:cxn>
                  <a:cxn ang="0">
                    <a:pos x="372" y="514"/>
                  </a:cxn>
                  <a:cxn ang="0">
                    <a:pos x="358" y="524"/>
                  </a:cxn>
                  <a:cxn ang="0">
                    <a:pos x="356" y="542"/>
                  </a:cxn>
                  <a:cxn ang="0">
                    <a:pos x="338" y="548"/>
                  </a:cxn>
                  <a:cxn ang="0">
                    <a:pos x="334" y="534"/>
                  </a:cxn>
                  <a:cxn ang="0">
                    <a:pos x="308" y="520"/>
                  </a:cxn>
                  <a:cxn ang="0">
                    <a:pos x="304" y="452"/>
                  </a:cxn>
                  <a:cxn ang="0">
                    <a:pos x="232" y="440"/>
                  </a:cxn>
                  <a:cxn ang="0">
                    <a:pos x="186" y="454"/>
                  </a:cxn>
                  <a:cxn ang="0">
                    <a:pos x="180" y="450"/>
                  </a:cxn>
                  <a:cxn ang="0">
                    <a:pos x="92" y="380"/>
                  </a:cxn>
                  <a:cxn ang="0">
                    <a:pos x="90" y="346"/>
                  </a:cxn>
                  <a:cxn ang="0">
                    <a:pos x="60" y="330"/>
                  </a:cxn>
                  <a:cxn ang="0">
                    <a:pos x="22" y="308"/>
                  </a:cxn>
                  <a:cxn ang="0">
                    <a:pos x="10" y="282"/>
                  </a:cxn>
                  <a:cxn ang="0">
                    <a:pos x="0" y="266"/>
                  </a:cxn>
                  <a:cxn ang="0">
                    <a:pos x="40" y="246"/>
                  </a:cxn>
                  <a:cxn ang="0">
                    <a:pos x="60" y="240"/>
                  </a:cxn>
                  <a:cxn ang="0">
                    <a:pos x="84" y="212"/>
                  </a:cxn>
                  <a:cxn ang="0">
                    <a:pos x="74" y="188"/>
                  </a:cxn>
                  <a:cxn ang="0">
                    <a:pos x="90" y="176"/>
                  </a:cxn>
                  <a:cxn ang="0">
                    <a:pos x="110" y="164"/>
                  </a:cxn>
                  <a:cxn ang="0">
                    <a:pos x="134" y="130"/>
                  </a:cxn>
                  <a:cxn ang="0">
                    <a:pos x="164" y="102"/>
                  </a:cxn>
                  <a:cxn ang="0">
                    <a:pos x="180" y="86"/>
                  </a:cxn>
                </a:cxnLst>
                <a:rect l="0" t="0" r="r" b="b"/>
                <a:pathLst>
                  <a:path w="790" h="574">
                    <a:moveTo>
                      <a:pt x="194" y="86"/>
                    </a:moveTo>
                    <a:lnTo>
                      <a:pt x="192" y="104"/>
                    </a:lnTo>
                    <a:lnTo>
                      <a:pt x="198" y="120"/>
                    </a:lnTo>
                    <a:lnTo>
                      <a:pt x="208" y="132"/>
                    </a:lnTo>
                    <a:lnTo>
                      <a:pt x="222" y="142"/>
                    </a:lnTo>
                    <a:lnTo>
                      <a:pt x="236" y="148"/>
                    </a:lnTo>
                    <a:lnTo>
                      <a:pt x="248" y="154"/>
                    </a:lnTo>
                    <a:lnTo>
                      <a:pt x="258" y="162"/>
                    </a:lnTo>
                    <a:lnTo>
                      <a:pt x="264" y="174"/>
                    </a:lnTo>
                    <a:lnTo>
                      <a:pt x="268" y="188"/>
                    </a:lnTo>
                    <a:lnTo>
                      <a:pt x="270" y="198"/>
                    </a:lnTo>
                    <a:lnTo>
                      <a:pt x="270" y="202"/>
                    </a:lnTo>
                    <a:lnTo>
                      <a:pt x="272" y="210"/>
                    </a:lnTo>
                    <a:lnTo>
                      <a:pt x="280" y="214"/>
                    </a:lnTo>
                    <a:lnTo>
                      <a:pt x="294" y="216"/>
                    </a:lnTo>
                    <a:lnTo>
                      <a:pt x="310" y="218"/>
                    </a:lnTo>
                    <a:lnTo>
                      <a:pt x="324" y="216"/>
                    </a:lnTo>
                    <a:lnTo>
                      <a:pt x="338" y="214"/>
                    </a:lnTo>
                    <a:lnTo>
                      <a:pt x="348" y="214"/>
                    </a:lnTo>
                    <a:lnTo>
                      <a:pt x="356" y="216"/>
                    </a:lnTo>
                    <a:lnTo>
                      <a:pt x="362" y="222"/>
                    </a:lnTo>
                    <a:lnTo>
                      <a:pt x="368" y="226"/>
                    </a:lnTo>
                    <a:lnTo>
                      <a:pt x="380" y="228"/>
                    </a:lnTo>
                    <a:lnTo>
                      <a:pt x="396" y="226"/>
                    </a:lnTo>
                    <a:lnTo>
                      <a:pt x="412" y="220"/>
                    </a:lnTo>
                    <a:lnTo>
                      <a:pt x="424" y="212"/>
                    </a:lnTo>
                    <a:lnTo>
                      <a:pt x="432" y="208"/>
                    </a:lnTo>
                    <a:lnTo>
                      <a:pt x="440" y="206"/>
                    </a:lnTo>
                    <a:lnTo>
                      <a:pt x="454" y="202"/>
                    </a:lnTo>
                    <a:lnTo>
                      <a:pt x="474" y="198"/>
                    </a:lnTo>
                    <a:lnTo>
                      <a:pt x="494" y="194"/>
                    </a:lnTo>
                    <a:lnTo>
                      <a:pt x="514" y="190"/>
                    </a:lnTo>
                    <a:lnTo>
                      <a:pt x="530" y="186"/>
                    </a:lnTo>
                    <a:lnTo>
                      <a:pt x="542" y="180"/>
                    </a:lnTo>
                    <a:lnTo>
                      <a:pt x="548" y="172"/>
                    </a:lnTo>
                    <a:lnTo>
                      <a:pt x="552" y="164"/>
                    </a:lnTo>
                    <a:lnTo>
                      <a:pt x="552" y="156"/>
                    </a:lnTo>
                    <a:lnTo>
                      <a:pt x="552" y="154"/>
                    </a:lnTo>
                    <a:lnTo>
                      <a:pt x="568" y="146"/>
                    </a:lnTo>
                    <a:lnTo>
                      <a:pt x="584" y="142"/>
                    </a:lnTo>
                    <a:lnTo>
                      <a:pt x="590" y="142"/>
                    </a:lnTo>
                    <a:lnTo>
                      <a:pt x="596" y="140"/>
                    </a:lnTo>
                    <a:lnTo>
                      <a:pt x="604" y="138"/>
                    </a:lnTo>
                    <a:lnTo>
                      <a:pt x="608" y="134"/>
                    </a:lnTo>
                    <a:lnTo>
                      <a:pt x="612" y="130"/>
                    </a:lnTo>
                    <a:lnTo>
                      <a:pt x="612" y="126"/>
                    </a:lnTo>
                    <a:lnTo>
                      <a:pt x="610" y="122"/>
                    </a:lnTo>
                    <a:lnTo>
                      <a:pt x="606" y="118"/>
                    </a:lnTo>
                    <a:lnTo>
                      <a:pt x="600" y="116"/>
                    </a:lnTo>
                    <a:lnTo>
                      <a:pt x="596" y="114"/>
                    </a:lnTo>
                    <a:lnTo>
                      <a:pt x="592" y="114"/>
                    </a:lnTo>
                    <a:lnTo>
                      <a:pt x="590" y="114"/>
                    </a:lnTo>
                    <a:lnTo>
                      <a:pt x="562" y="114"/>
                    </a:lnTo>
                    <a:lnTo>
                      <a:pt x="570" y="76"/>
                    </a:lnTo>
                    <a:lnTo>
                      <a:pt x="588" y="60"/>
                    </a:lnTo>
                    <a:lnTo>
                      <a:pt x="588" y="56"/>
                    </a:lnTo>
                    <a:lnTo>
                      <a:pt x="588" y="46"/>
                    </a:lnTo>
                    <a:lnTo>
                      <a:pt x="590" y="34"/>
                    </a:lnTo>
                    <a:lnTo>
                      <a:pt x="594" y="20"/>
                    </a:lnTo>
                    <a:lnTo>
                      <a:pt x="602" y="8"/>
                    </a:lnTo>
                    <a:lnTo>
                      <a:pt x="614" y="2"/>
                    </a:lnTo>
                    <a:lnTo>
                      <a:pt x="634" y="0"/>
                    </a:lnTo>
                    <a:lnTo>
                      <a:pt x="648" y="2"/>
                    </a:lnTo>
                    <a:lnTo>
                      <a:pt x="658" y="8"/>
                    </a:lnTo>
                    <a:lnTo>
                      <a:pt x="664" y="20"/>
                    </a:lnTo>
                    <a:lnTo>
                      <a:pt x="666" y="22"/>
                    </a:lnTo>
                    <a:lnTo>
                      <a:pt x="666" y="24"/>
                    </a:lnTo>
                    <a:lnTo>
                      <a:pt x="668" y="30"/>
                    </a:lnTo>
                    <a:lnTo>
                      <a:pt x="672" y="36"/>
                    </a:lnTo>
                    <a:lnTo>
                      <a:pt x="674" y="42"/>
                    </a:lnTo>
                    <a:lnTo>
                      <a:pt x="676" y="50"/>
                    </a:lnTo>
                    <a:lnTo>
                      <a:pt x="678" y="52"/>
                    </a:lnTo>
                    <a:lnTo>
                      <a:pt x="686" y="60"/>
                    </a:lnTo>
                    <a:lnTo>
                      <a:pt x="694" y="70"/>
                    </a:lnTo>
                    <a:lnTo>
                      <a:pt x="700" y="80"/>
                    </a:lnTo>
                    <a:lnTo>
                      <a:pt x="702" y="92"/>
                    </a:lnTo>
                    <a:lnTo>
                      <a:pt x="704" y="92"/>
                    </a:lnTo>
                    <a:lnTo>
                      <a:pt x="706" y="92"/>
                    </a:lnTo>
                    <a:lnTo>
                      <a:pt x="708" y="90"/>
                    </a:lnTo>
                    <a:lnTo>
                      <a:pt x="712" y="90"/>
                    </a:lnTo>
                    <a:lnTo>
                      <a:pt x="716" y="90"/>
                    </a:lnTo>
                    <a:lnTo>
                      <a:pt x="722" y="92"/>
                    </a:lnTo>
                    <a:lnTo>
                      <a:pt x="726" y="94"/>
                    </a:lnTo>
                    <a:lnTo>
                      <a:pt x="730" y="98"/>
                    </a:lnTo>
                    <a:lnTo>
                      <a:pt x="732" y="104"/>
                    </a:lnTo>
                    <a:lnTo>
                      <a:pt x="732" y="104"/>
                    </a:lnTo>
                    <a:lnTo>
                      <a:pt x="734" y="106"/>
                    </a:lnTo>
                    <a:lnTo>
                      <a:pt x="734" y="108"/>
                    </a:lnTo>
                    <a:lnTo>
                      <a:pt x="736" y="112"/>
                    </a:lnTo>
                    <a:lnTo>
                      <a:pt x="738" y="114"/>
                    </a:lnTo>
                    <a:lnTo>
                      <a:pt x="742" y="114"/>
                    </a:lnTo>
                    <a:lnTo>
                      <a:pt x="746" y="114"/>
                    </a:lnTo>
                    <a:lnTo>
                      <a:pt x="752" y="112"/>
                    </a:lnTo>
                    <a:lnTo>
                      <a:pt x="758" y="108"/>
                    </a:lnTo>
                    <a:lnTo>
                      <a:pt x="760" y="108"/>
                    </a:lnTo>
                    <a:lnTo>
                      <a:pt x="762" y="104"/>
                    </a:lnTo>
                    <a:lnTo>
                      <a:pt x="764" y="100"/>
                    </a:lnTo>
                    <a:lnTo>
                      <a:pt x="768" y="94"/>
                    </a:lnTo>
                    <a:lnTo>
                      <a:pt x="774" y="90"/>
                    </a:lnTo>
                    <a:lnTo>
                      <a:pt x="778" y="84"/>
                    </a:lnTo>
                    <a:lnTo>
                      <a:pt x="784" y="80"/>
                    </a:lnTo>
                    <a:lnTo>
                      <a:pt x="790" y="78"/>
                    </a:lnTo>
                    <a:lnTo>
                      <a:pt x="790" y="78"/>
                    </a:lnTo>
                    <a:lnTo>
                      <a:pt x="790" y="78"/>
                    </a:lnTo>
                    <a:lnTo>
                      <a:pt x="790" y="80"/>
                    </a:lnTo>
                    <a:lnTo>
                      <a:pt x="790" y="82"/>
                    </a:lnTo>
                    <a:lnTo>
                      <a:pt x="790" y="86"/>
                    </a:lnTo>
                    <a:lnTo>
                      <a:pt x="790" y="90"/>
                    </a:lnTo>
                    <a:lnTo>
                      <a:pt x="788" y="96"/>
                    </a:lnTo>
                    <a:lnTo>
                      <a:pt x="786" y="104"/>
                    </a:lnTo>
                    <a:lnTo>
                      <a:pt x="784" y="108"/>
                    </a:lnTo>
                    <a:lnTo>
                      <a:pt x="778" y="120"/>
                    </a:lnTo>
                    <a:lnTo>
                      <a:pt x="772" y="132"/>
                    </a:lnTo>
                    <a:lnTo>
                      <a:pt x="762" y="144"/>
                    </a:lnTo>
                    <a:lnTo>
                      <a:pt x="752" y="156"/>
                    </a:lnTo>
                    <a:lnTo>
                      <a:pt x="744" y="164"/>
                    </a:lnTo>
                    <a:lnTo>
                      <a:pt x="740" y="174"/>
                    </a:lnTo>
                    <a:lnTo>
                      <a:pt x="720" y="190"/>
                    </a:lnTo>
                    <a:lnTo>
                      <a:pt x="698" y="208"/>
                    </a:lnTo>
                    <a:lnTo>
                      <a:pt x="698" y="208"/>
                    </a:lnTo>
                    <a:lnTo>
                      <a:pt x="696" y="210"/>
                    </a:lnTo>
                    <a:lnTo>
                      <a:pt x="694" y="212"/>
                    </a:lnTo>
                    <a:lnTo>
                      <a:pt x="690" y="214"/>
                    </a:lnTo>
                    <a:lnTo>
                      <a:pt x="686" y="216"/>
                    </a:lnTo>
                    <a:lnTo>
                      <a:pt x="680" y="218"/>
                    </a:lnTo>
                    <a:lnTo>
                      <a:pt x="672" y="218"/>
                    </a:lnTo>
                    <a:lnTo>
                      <a:pt x="666" y="218"/>
                    </a:lnTo>
                    <a:lnTo>
                      <a:pt x="660" y="216"/>
                    </a:lnTo>
                    <a:lnTo>
                      <a:pt x="656" y="216"/>
                    </a:lnTo>
                    <a:lnTo>
                      <a:pt x="654" y="216"/>
                    </a:lnTo>
                    <a:lnTo>
                      <a:pt x="652" y="216"/>
                    </a:lnTo>
                    <a:lnTo>
                      <a:pt x="652" y="216"/>
                    </a:lnTo>
                    <a:lnTo>
                      <a:pt x="648" y="216"/>
                    </a:lnTo>
                    <a:lnTo>
                      <a:pt x="646" y="218"/>
                    </a:lnTo>
                    <a:lnTo>
                      <a:pt x="644" y="220"/>
                    </a:lnTo>
                    <a:lnTo>
                      <a:pt x="644" y="224"/>
                    </a:lnTo>
                    <a:lnTo>
                      <a:pt x="646" y="228"/>
                    </a:lnTo>
                    <a:lnTo>
                      <a:pt x="646" y="232"/>
                    </a:lnTo>
                    <a:lnTo>
                      <a:pt x="646" y="236"/>
                    </a:lnTo>
                    <a:lnTo>
                      <a:pt x="646" y="238"/>
                    </a:lnTo>
                    <a:lnTo>
                      <a:pt x="644" y="240"/>
                    </a:lnTo>
                    <a:lnTo>
                      <a:pt x="642" y="242"/>
                    </a:lnTo>
                    <a:lnTo>
                      <a:pt x="638" y="242"/>
                    </a:lnTo>
                    <a:lnTo>
                      <a:pt x="636" y="242"/>
                    </a:lnTo>
                    <a:lnTo>
                      <a:pt x="632" y="240"/>
                    </a:lnTo>
                    <a:lnTo>
                      <a:pt x="630" y="240"/>
                    </a:lnTo>
                    <a:lnTo>
                      <a:pt x="628" y="240"/>
                    </a:lnTo>
                    <a:lnTo>
                      <a:pt x="628" y="262"/>
                    </a:lnTo>
                    <a:lnTo>
                      <a:pt x="628" y="262"/>
                    </a:lnTo>
                    <a:lnTo>
                      <a:pt x="626" y="264"/>
                    </a:lnTo>
                    <a:lnTo>
                      <a:pt x="622" y="268"/>
                    </a:lnTo>
                    <a:lnTo>
                      <a:pt x="618" y="270"/>
                    </a:lnTo>
                    <a:lnTo>
                      <a:pt x="612" y="274"/>
                    </a:lnTo>
                    <a:lnTo>
                      <a:pt x="608" y="276"/>
                    </a:lnTo>
                    <a:lnTo>
                      <a:pt x="606" y="276"/>
                    </a:lnTo>
                    <a:lnTo>
                      <a:pt x="604" y="276"/>
                    </a:lnTo>
                    <a:lnTo>
                      <a:pt x="602" y="274"/>
                    </a:lnTo>
                    <a:lnTo>
                      <a:pt x="600" y="274"/>
                    </a:lnTo>
                    <a:lnTo>
                      <a:pt x="600" y="272"/>
                    </a:lnTo>
                    <a:lnTo>
                      <a:pt x="600" y="268"/>
                    </a:lnTo>
                    <a:lnTo>
                      <a:pt x="602" y="264"/>
                    </a:lnTo>
                    <a:lnTo>
                      <a:pt x="606" y="262"/>
                    </a:lnTo>
                    <a:lnTo>
                      <a:pt x="608" y="258"/>
                    </a:lnTo>
                    <a:lnTo>
                      <a:pt x="608" y="256"/>
                    </a:lnTo>
                    <a:lnTo>
                      <a:pt x="608" y="254"/>
                    </a:lnTo>
                    <a:lnTo>
                      <a:pt x="604" y="252"/>
                    </a:lnTo>
                    <a:lnTo>
                      <a:pt x="600" y="252"/>
                    </a:lnTo>
                    <a:lnTo>
                      <a:pt x="596" y="254"/>
                    </a:lnTo>
                    <a:lnTo>
                      <a:pt x="592" y="256"/>
                    </a:lnTo>
                    <a:lnTo>
                      <a:pt x="586" y="260"/>
                    </a:lnTo>
                    <a:lnTo>
                      <a:pt x="582" y="264"/>
                    </a:lnTo>
                    <a:lnTo>
                      <a:pt x="574" y="266"/>
                    </a:lnTo>
                    <a:lnTo>
                      <a:pt x="568" y="266"/>
                    </a:lnTo>
                    <a:lnTo>
                      <a:pt x="562" y="266"/>
                    </a:lnTo>
                    <a:lnTo>
                      <a:pt x="558" y="266"/>
                    </a:lnTo>
                    <a:lnTo>
                      <a:pt x="556" y="264"/>
                    </a:lnTo>
                    <a:lnTo>
                      <a:pt x="554" y="264"/>
                    </a:lnTo>
                    <a:lnTo>
                      <a:pt x="554" y="264"/>
                    </a:lnTo>
                    <a:lnTo>
                      <a:pt x="552" y="266"/>
                    </a:lnTo>
                    <a:lnTo>
                      <a:pt x="550" y="268"/>
                    </a:lnTo>
                    <a:lnTo>
                      <a:pt x="550" y="270"/>
                    </a:lnTo>
                    <a:lnTo>
                      <a:pt x="552" y="274"/>
                    </a:lnTo>
                    <a:lnTo>
                      <a:pt x="554" y="278"/>
                    </a:lnTo>
                    <a:lnTo>
                      <a:pt x="560" y="282"/>
                    </a:lnTo>
                    <a:lnTo>
                      <a:pt x="566" y="286"/>
                    </a:lnTo>
                    <a:lnTo>
                      <a:pt x="570" y="290"/>
                    </a:lnTo>
                    <a:lnTo>
                      <a:pt x="574" y="294"/>
                    </a:lnTo>
                    <a:lnTo>
                      <a:pt x="578" y="296"/>
                    </a:lnTo>
                    <a:lnTo>
                      <a:pt x="578" y="296"/>
                    </a:lnTo>
                    <a:lnTo>
                      <a:pt x="580" y="296"/>
                    </a:lnTo>
                    <a:lnTo>
                      <a:pt x="584" y="294"/>
                    </a:lnTo>
                    <a:lnTo>
                      <a:pt x="590" y="294"/>
                    </a:lnTo>
                    <a:lnTo>
                      <a:pt x="594" y="292"/>
                    </a:lnTo>
                    <a:lnTo>
                      <a:pt x="600" y="292"/>
                    </a:lnTo>
                    <a:lnTo>
                      <a:pt x="604" y="290"/>
                    </a:lnTo>
                    <a:lnTo>
                      <a:pt x="610" y="290"/>
                    </a:lnTo>
                    <a:lnTo>
                      <a:pt x="616" y="292"/>
                    </a:lnTo>
                    <a:lnTo>
                      <a:pt x="620" y="294"/>
                    </a:lnTo>
                    <a:lnTo>
                      <a:pt x="622" y="296"/>
                    </a:lnTo>
                    <a:lnTo>
                      <a:pt x="624" y="298"/>
                    </a:lnTo>
                    <a:lnTo>
                      <a:pt x="624" y="300"/>
                    </a:lnTo>
                    <a:lnTo>
                      <a:pt x="620" y="302"/>
                    </a:lnTo>
                    <a:lnTo>
                      <a:pt x="616" y="304"/>
                    </a:lnTo>
                    <a:lnTo>
                      <a:pt x="610" y="306"/>
                    </a:lnTo>
                    <a:lnTo>
                      <a:pt x="604" y="308"/>
                    </a:lnTo>
                    <a:lnTo>
                      <a:pt x="600" y="312"/>
                    </a:lnTo>
                    <a:lnTo>
                      <a:pt x="596" y="314"/>
                    </a:lnTo>
                    <a:lnTo>
                      <a:pt x="592" y="316"/>
                    </a:lnTo>
                    <a:lnTo>
                      <a:pt x="590" y="316"/>
                    </a:lnTo>
                    <a:lnTo>
                      <a:pt x="590" y="316"/>
                    </a:lnTo>
                    <a:lnTo>
                      <a:pt x="588" y="318"/>
                    </a:lnTo>
                    <a:lnTo>
                      <a:pt x="584" y="320"/>
                    </a:lnTo>
                    <a:lnTo>
                      <a:pt x="582" y="324"/>
                    </a:lnTo>
                    <a:lnTo>
                      <a:pt x="580" y="326"/>
                    </a:lnTo>
                    <a:lnTo>
                      <a:pt x="580" y="332"/>
                    </a:lnTo>
                    <a:lnTo>
                      <a:pt x="582" y="336"/>
                    </a:lnTo>
                    <a:lnTo>
                      <a:pt x="586" y="342"/>
                    </a:lnTo>
                    <a:lnTo>
                      <a:pt x="590" y="348"/>
                    </a:lnTo>
                    <a:lnTo>
                      <a:pt x="594" y="352"/>
                    </a:lnTo>
                    <a:lnTo>
                      <a:pt x="596" y="358"/>
                    </a:lnTo>
                    <a:lnTo>
                      <a:pt x="598" y="362"/>
                    </a:lnTo>
                    <a:lnTo>
                      <a:pt x="600" y="364"/>
                    </a:lnTo>
                    <a:lnTo>
                      <a:pt x="600" y="366"/>
                    </a:lnTo>
                    <a:lnTo>
                      <a:pt x="608" y="390"/>
                    </a:lnTo>
                    <a:lnTo>
                      <a:pt x="610" y="390"/>
                    </a:lnTo>
                    <a:lnTo>
                      <a:pt x="610" y="394"/>
                    </a:lnTo>
                    <a:lnTo>
                      <a:pt x="612" y="398"/>
                    </a:lnTo>
                    <a:lnTo>
                      <a:pt x="614" y="402"/>
                    </a:lnTo>
                    <a:lnTo>
                      <a:pt x="614" y="406"/>
                    </a:lnTo>
                    <a:lnTo>
                      <a:pt x="614" y="412"/>
                    </a:lnTo>
                    <a:lnTo>
                      <a:pt x="614" y="416"/>
                    </a:lnTo>
                    <a:lnTo>
                      <a:pt x="614" y="422"/>
                    </a:lnTo>
                    <a:lnTo>
                      <a:pt x="612" y="426"/>
                    </a:lnTo>
                    <a:lnTo>
                      <a:pt x="610" y="430"/>
                    </a:lnTo>
                    <a:lnTo>
                      <a:pt x="606" y="434"/>
                    </a:lnTo>
                    <a:lnTo>
                      <a:pt x="606" y="436"/>
                    </a:lnTo>
                    <a:lnTo>
                      <a:pt x="604" y="438"/>
                    </a:lnTo>
                    <a:lnTo>
                      <a:pt x="592" y="458"/>
                    </a:lnTo>
                    <a:lnTo>
                      <a:pt x="582" y="482"/>
                    </a:lnTo>
                    <a:lnTo>
                      <a:pt x="560" y="502"/>
                    </a:lnTo>
                    <a:lnTo>
                      <a:pt x="544" y="512"/>
                    </a:lnTo>
                    <a:lnTo>
                      <a:pt x="540" y="520"/>
                    </a:lnTo>
                    <a:lnTo>
                      <a:pt x="536" y="520"/>
                    </a:lnTo>
                    <a:lnTo>
                      <a:pt x="526" y="522"/>
                    </a:lnTo>
                    <a:lnTo>
                      <a:pt x="514" y="522"/>
                    </a:lnTo>
                    <a:lnTo>
                      <a:pt x="502" y="520"/>
                    </a:lnTo>
                    <a:lnTo>
                      <a:pt x="494" y="532"/>
                    </a:lnTo>
                    <a:lnTo>
                      <a:pt x="482" y="534"/>
                    </a:lnTo>
                    <a:lnTo>
                      <a:pt x="482" y="534"/>
                    </a:lnTo>
                    <a:lnTo>
                      <a:pt x="480" y="534"/>
                    </a:lnTo>
                    <a:lnTo>
                      <a:pt x="478" y="534"/>
                    </a:lnTo>
                    <a:lnTo>
                      <a:pt x="474" y="536"/>
                    </a:lnTo>
                    <a:lnTo>
                      <a:pt x="472" y="536"/>
                    </a:lnTo>
                    <a:lnTo>
                      <a:pt x="470" y="540"/>
                    </a:lnTo>
                    <a:lnTo>
                      <a:pt x="468" y="542"/>
                    </a:lnTo>
                    <a:lnTo>
                      <a:pt x="468" y="546"/>
                    </a:lnTo>
                    <a:lnTo>
                      <a:pt x="470" y="552"/>
                    </a:lnTo>
                    <a:lnTo>
                      <a:pt x="470" y="558"/>
                    </a:lnTo>
                    <a:lnTo>
                      <a:pt x="470" y="564"/>
                    </a:lnTo>
                    <a:lnTo>
                      <a:pt x="470" y="568"/>
                    </a:lnTo>
                    <a:lnTo>
                      <a:pt x="470" y="570"/>
                    </a:lnTo>
                    <a:lnTo>
                      <a:pt x="468" y="572"/>
                    </a:lnTo>
                    <a:lnTo>
                      <a:pt x="456" y="574"/>
                    </a:lnTo>
                    <a:lnTo>
                      <a:pt x="454" y="574"/>
                    </a:lnTo>
                    <a:lnTo>
                      <a:pt x="452" y="572"/>
                    </a:lnTo>
                    <a:lnTo>
                      <a:pt x="450" y="570"/>
                    </a:lnTo>
                    <a:lnTo>
                      <a:pt x="450" y="566"/>
                    </a:lnTo>
                    <a:lnTo>
                      <a:pt x="450" y="564"/>
                    </a:lnTo>
                    <a:lnTo>
                      <a:pt x="452" y="560"/>
                    </a:lnTo>
                    <a:lnTo>
                      <a:pt x="456" y="556"/>
                    </a:lnTo>
                    <a:lnTo>
                      <a:pt x="458" y="552"/>
                    </a:lnTo>
                    <a:lnTo>
                      <a:pt x="460" y="548"/>
                    </a:lnTo>
                    <a:lnTo>
                      <a:pt x="460" y="544"/>
                    </a:lnTo>
                    <a:lnTo>
                      <a:pt x="458" y="540"/>
                    </a:lnTo>
                    <a:lnTo>
                      <a:pt x="456" y="538"/>
                    </a:lnTo>
                    <a:lnTo>
                      <a:pt x="452" y="536"/>
                    </a:lnTo>
                    <a:lnTo>
                      <a:pt x="448" y="536"/>
                    </a:lnTo>
                    <a:lnTo>
                      <a:pt x="444" y="534"/>
                    </a:lnTo>
                    <a:lnTo>
                      <a:pt x="442" y="532"/>
                    </a:lnTo>
                    <a:lnTo>
                      <a:pt x="442" y="532"/>
                    </a:lnTo>
                    <a:lnTo>
                      <a:pt x="438" y="534"/>
                    </a:lnTo>
                    <a:lnTo>
                      <a:pt x="434" y="536"/>
                    </a:lnTo>
                    <a:lnTo>
                      <a:pt x="434" y="538"/>
                    </a:lnTo>
                    <a:lnTo>
                      <a:pt x="432" y="538"/>
                    </a:lnTo>
                    <a:lnTo>
                      <a:pt x="430" y="528"/>
                    </a:lnTo>
                    <a:lnTo>
                      <a:pt x="418" y="516"/>
                    </a:lnTo>
                    <a:lnTo>
                      <a:pt x="412" y="514"/>
                    </a:lnTo>
                    <a:lnTo>
                      <a:pt x="408" y="516"/>
                    </a:lnTo>
                    <a:lnTo>
                      <a:pt x="402" y="516"/>
                    </a:lnTo>
                    <a:lnTo>
                      <a:pt x="396" y="516"/>
                    </a:lnTo>
                    <a:lnTo>
                      <a:pt x="390" y="516"/>
                    </a:lnTo>
                    <a:lnTo>
                      <a:pt x="386" y="514"/>
                    </a:lnTo>
                    <a:lnTo>
                      <a:pt x="382" y="514"/>
                    </a:lnTo>
                    <a:lnTo>
                      <a:pt x="382" y="514"/>
                    </a:lnTo>
                    <a:lnTo>
                      <a:pt x="378" y="514"/>
                    </a:lnTo>
                    <a:lnTo>
                      <a:pt x="372" y="514"/>
                    </a:lnTo>
                    <a:lnTo>
                      <a:pt x="370" y="516"/>
                    </a:lnTo>
                    <a:lnTo>
                      <a:pt x="368" y="516"/>
                    </a:lnTo>
                    <a:lnTo>
                      <a:pt x="364" y="516"/>
                    </a:lnTo>
                    <a:lnTo>
                      <a:pt x="362" y="518"/>
                    </a:lnTo>
                    <a:lnTo>
                      <a:pt x="362" y="520"/>
                    </a:lnTo>
                    <a:lnTo>
                      <a:pt x="362" y="520"/>
                    </a:lnTo>
                    <a:lnTo>
                      <a:pt x="362" y="522"/>
                    </a:lnTo>
                    <a:lnTo>
                      <a:pt x="358" y="524"/>
                    </a:lnTo>
                    <a:lnTo>
                      <a:pt x="356" y="526"/>
                    </a:lnTo>
                    <a:lnTo>
                      <a:pt x="356" y="526"/>
                    </a:lnTo>
                    <a:lnTo>
                      <a:pt x="356" y="528"/>
                    </a:lnTo>
                    <a:lnTo>
                      <a:pt x="356" y="528"/>
                    </a:lnTo>
                    <a:lnTo>
                      <a:pt x="356" y="528"/>
                    </a:lnTo>
                    <a:lnTo>
                      <a:pt x="356" y="532"/>
                    </a:lnTo>
                    <a:lnTo>
                      <a:pt x="358" y="538"/>
                    </a:lnTo>
                    <a:lnTo>
                      <a:pt x="356" y="542"/>
                    </a:lnTo>
                    <a:lnTo>
                      <a:pt x="356" y="544"/>
                    </a:lnTo>
                    <a:lnTo>
                      <a:pt x="354" y="544"/>
                    </a:lnTo>
                    <a:lnTo>
                      <a:pt x="352" y="544"/>
                    </a:lnTo>
                    <a:lnTo>
                      <a:pt x="352" y="544"/>
                    </a:lnTo>
                    <a:lnTo>
                      <a:pt x="350" y="544"/>
                    </a:lnTo>
                    <a:lnTo>
                      <a:pt x="348" y="544"/>
                    </a:lnTo>
                    <a:lnTo>
                      <a:pt x="342" y="546"/>
                    </a:lnTo>
                    <a:lnTo>
                      <a:pt x="338" y="548"/>
                    </a:lnTo>
                    <a:lnTo>
                      <a:pt x="334" y="548"/>
                    </a:lnTo>
                    <a:lnTo>
                      <a:pt x="332" y="548"/>
                    </a:lnTo>
                    <a:lnTo>
                      <a:pt x="332" y="548"/>
                    </a:lnTo>
                    <a:lnTo>
                      <a:pt x="332" y="546"/>
                    </a:lnTo>
                    <a:lnTo>
                      <a:pt x="332" y="542"/>
                    </a:lnTo>
                    <a:lnTo>
                      <a:pt x="334" y="538"/>
                    </a:lnTo>
                    <a:lnTo>
                      <a:pt x="334" y="536"/>
                    </a:lnTo>
                    <a:lnTo>
                      <a:pt x="334" y="534"/>
                    </a:lnTo>
                    <a:lnTo>
                      <a:pt x="326" y="528"/>
                    </a:lnTo>
                    <a:lnTo>
                      <a:pt x="320" y="530"/>
                    </a:lnTo>
                    <a:lnTo>
                      <a:pt x="316" y="530"/>
                    </a:lnTo>
                    <a:lnTo>
                      <a:pt x="312" y="528"/>
                    </a:lnTo>
                    <a:lnTo>
                      <a:pt x="310" y="526"/>
                    </a:lnTo>
                    <a:lnTo>
                      <a:pt x="308" y="524"/>
                    </a:lnTo>
                    <a:lnTo>
                      <a:pt x="308" y="522"/>
                    </a:lnTo>
                    <a:lnTo>
                      <a:pt x="308" y="520"/>
                    </a:lnTo>
                    <a:lnTo>
                      <a:pt x="308" y="520"/>
                    </a:lnTo>
                    <a:lnTo>
                      <a:pt x="312" y="498"/>
                    </a:lnTo>
                    <a:lnTo>
                      <a:pt x="316" y="488"/>
                    </a:lnTo>
                    <a:lnTo>
                      <a:pt x="320" y="484"/>
                    </a:lnTo>
                    <a:lnTo>
                      <a:pt x="320" y="484"/>
                    </a:lnTo>
                    <a:lnTo>
                      <a:pt x="316" y="470"/>
                    </a:lnTo>
                    <a:lnTo>
                      <a:pt x="310" y="458"/>
                    </a:lnTo>
                    <a:lnTo>
                      <a:pt x="304" y="452"/>
                    </a:lnTo>
                    <a:lnTo>
                      <a:pt x="300" y="450"/>
                    </a:lnTo>
                    <a:lnTo>
                      <a:pt x="300" y="448"/>
                    </a:lnTo>
                    <a:lnTo>
                      <a:pt x="298" y="448"/>
                    </a:lnTo>
                    <a:lnTo>
                      <a:pt x="264" y="452"/>
                    </a:lnTo>
                    <a:lnTo>
                      <a:pt x="252" y="450"/>
                    </a:lnTo>
                    <a:lnTo>
                      <a:pt x="248" y="446"/>
                    </a:lnTo>
                    <a:lnTo>
                      <a:pt x="242" y="442"/>
                    </a:lnTo>
                    <a:lnTo>
                      <a:pt x="232" y="440"/>
                    </a:lnTo>
                    <a:lnTo>
                      <a:pt x="222" y="440"/>
                    </a:lnTo>
                    <a:lnTo>
                      <a:pt x="216" y="438"/>
                    </a:lnTo>
                    <a:lnTo>
                      <a:pt x="208" y="440"/>
                    </a:lnTo>
                    <a:lnTo>
                      <a:pt x="200" y="444"/>
                    </a:lnTo>
                    <a:lnTo>
                      <a:pt x="196" y="446"/>
                    </a:lnTo>
                    <a:lnTo>
                      <a:pt x="192" y="450"/>
                    </a:lnTo>
                    <a:lnTo>
                      <a:pt x="188" y="452"/>
                    </a:lnTo>
                    <a:lnTo>
                      <a:pt x="186" y="454"/>
                    </a:lnTo>
                    <a:lnTo>
                      <a:pt x="186" y="454"/>
                    </a:lnTo>
                    <a:lnTo>
                      <a:pt x="186" y="454"/>
                    </a:lnTo>
                    <a:lnTo>
                      <a:pt x="186" y="452"/>
                    </a:lnTo>
                    <a:lnTo>
                      <a:pt x="186" y="452"/>
                    </a:lnTo>
                    <a:lnTo>
                      <a:pt x="184" y="450"/>
                    </a:lnTo>
                    <a:lnTo>
                      <a:pt x="184" y="448"/>
                    </a:lnTo>
                    <a:lnTo>
                      <a:pt x="182" y="450"/>
                    </a:lnTo>
                    <a:lnTo>
                      <a:pt x="180" y="450"/>
                    </a:lnTo>
                    <a:lnTo>
                      <a:pt x="178" y="450"/>
                    </a:lnTo>
                    <a:lnTo>
                      <a:pt x="178" y="452"/>
                    </a:lnTo>
                    <a:lnTo>
                      <a:pt x="114" y="438"/>
                    </a:lnTo>
                    <a:lnTo>
                      <a:pt x="88" y="416"/>
                    </a:lnTo>
                    <a:lnTo>
                      <a:pt x="82" y="402"/>
                    </a:lnTo>
                    <a:lnTo>
                      <a:pt x="82" y="392"/>
                    </a:lnTo>
                    <a:lnTo>
                      <a:pt x="88" y="384"/>
                    </a:lnTo>
                    <a:lnTo>
                      <a:pt x="92" y="380"/>
                    </a:lnTo>
                    <a:lnTo>
                      <a:pt x="94" y="380"/>
                    </a:lnTo>
                    <a:lnTo>
                      <a:pt x="88" y="366"/>
                    </a:lnTo>
                    <a:lnTo>
                      <a:pt x="96" y="362"/>
                    </a:lnTo>
                    <a:lnTo>
                      <a:pt x="94" y="358"/>
                    </a:lnTo>
                    <a:lnTo>
                      <a:pt x="92" y="354"/>
                    </a:lnTo>
                    <a:lnTo>
                      <a:pt x="92" y="350"/>
                    </a:lnTo>
                    <a:lnTo>
                      <a:pt x="90" y="348"/>
                    </a:lnTo>
                    <a:lnTo>
                      <a:pt x="90" y="346"/>
                    </a:lnTo>
                    <a:lnTo>
                      <a:pt x="88" y="342"/>
                    </a:lnTo>
                    <a:lnTo>
                      <a:pt x="86" y="340"/>
                    </a:lnTo>
                    <a:lnTo>
                      <a:pt x="82" y="338"/>
                    </a:lnTo>
                    <a:lnTo>
                      <a:pt x="76" y="336"/>
                    </a:lnTo>
                    <a:lnTo>
                      <a:pt x="72" y="336"/>
                    </a:lnTo>
                    <a:lnTo>
                      <a:pt x="66" y="334"/>
                    </a:lnTo>
                    <a:lnTo>
                      <a:pt x="62" y="332"/>
                    </a:lnTo>
                    <a:lnTo>
                      <a:pt x="60" y="330"/>
                    </a:lnTo>
                    <a:lnTo>
                      <a:pt x="58" y="328"/>
                    </a:lnTo>
                    <a:lnTo>
                      <a:pt x="50" y="330"/>
                    </a:lnTo>
                    <a:lnTo>
                      <a:pt x="30" y="332"/>
                    </a:lnTo>
                    <a:lnTo>
                      <a:pt x="28" y="314"/>
                    </a:lnTo>
                    <a:lnTo>
                      <a:pt x="26" y="312"/>
                    </a:lnTo>
                    <a:lnTo>
                      <a:pt x="26" y="312"/>
                    </a:lnTo>
                    <a:lnTo>
                      <a:pt x="24" y="310"/>
                    </a:lnTo>
                    <a:lnTo>
                      <a:pt x="22" y="308"/>
                    </a:lnTo>
                    <a:lnTo>
                      <a:pt x="20" y="304"/>
                    </a:lnTo>
                    <a:lnTo>
                      <a:pt x="18" y="300"/>
                    </a:lnTo>
                    <a:lnTo>
                      <a:pt x="16" y="294"/>
                    </a:lnTo>
                    <a:lnTo>
                      <a:pt x="16" y="290"/>
                    </a:lnTo>
                    <a:lnTo>
                      <a:pt x="16" y="290"/>
                    </a:lnTo>
                    <a:lnTo>
                      <a:pt x="14" y="286"/>
                    </a:lnTo>
                    <a:lnTo>
                      <a:pt x="12" y="284"/>
                    </a:lnTo>
                    <a:lnTo>
                      <a:pt x="10" y="282"/>
                    </a:lnTo>
                    <a:lnTo>
                      <a:pt x="6" y="282"/>
                    </a:lnTo>
                    <a:lnTo>
                      <a:pt x="4" y="280"/>
                    </a:lnTo>
                    <a:lnTo>
                      <a:pt x="2" y="280"/>
                    </a:lnTo>
                    <a:lnTo>
                      <a:pt x="0" y="276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0" y="270"/>
                    </a:lnTo>
                    <a:lnTo>
                      <a:pt x="0" y="266"/>
                    </a:lnTo>
                    <a:lnTo>
                      <a:pt x="0" y="264"/>
                    </a:lnTo>
                    <a:lnTo>
                      <a:pt x="2" y="260"/>
                    </a:lnTo>
                    <a:lnTo>
                      <a:pt x="4" y="256"/>
                    </a:lnTo>
                    <a:lnTo>
                      <a:pt x="8" y="254"/>
                    </a:lnTo>
                    <a:lnTo>
                      <a:pt x="12" y="252"/>
                    </a:lnTo>
                    <a:lnTo>
                      <a:pt x="18" y="252"/>
                    </a:lnTo>
                    <a:lnTo>
                      <a:pt x="28" y="254"/>
                    </a:lnTo>
                    <a:lnTo>
                      <a:pt x="40" y="246"/>
                    </a:lnTo>
                    <a:lnTo>
                      <a:pt x="40" y="246"/>
                    </a:lnTo>
                    <a:lnTo>
                      <a:pt x="42" y="244"/>
                    </a:lnTo>
                    <a:lnTo>
                      <a:pt x="44" y="242"/>
                    </a:lnTo>
                    <a:lnTo>
                      <a:pt x="48" y="242"/>
                    </a:lnTo>
                    <a:lnTo>
                      <a:pt x="54" y="240"/>
                    </a:lnTo>
                    <a:lnTo>
                      <a:pt x="54" y="240"/>
                    </a:lnTo>
                    <a:lnTo>
                      <a:pt x="56" y="240"/>
                    </a:lnTo>
                    <a:lnTo>
                      <a:pt x="60" y="240"/>
                    </a:lnTo>
                    <a:lnTo>
                      <a:pt x="64" y="238"/>
                    </a:lnTo>
                    <a:lnTo>
                      <a:pt x="70" y="236"/>
                    </a:lnTo>
                    <a:lnTo>
                      <a:pt x="74" y="232"/>
                    </a:lnTo>
                    <a:lnTo>
                      <a:pt x="78" y="226"/>
                    </a:lnTo>
                    <a:lnTo>
                      <a:pt x="80" y="220"/>
                    </a:lnTo>
                    <a:lnTo>
                      <a:pt x="82" y="218"/>
                    </a:lnTo>
                    <a:lnTo>
                      <a:pt x="82" y="216"/>
                    </a:lnTo>
                    <a:lnTo>
                      <a:pt x="84" y="212"/>
                    </a:lnTo>
                    <a:lnTo>
                      <a:pt x="84" y="208"/>
                    </a:lnTo>
                    <a:lnTo>
                      <a:pt x="84" y="206"/>
                    </a:lnTo>
                    <a:lnTo>
                      <a:pt x="84" y="202"/>
                    </a:lnTo>
                    <a:lnTo>
                      <a:pt x="80" y="202"/>
                    </a:lnTo>
                    <a:lnTo>
                      <a:pt x="78" y="198"/>
                    </a:lnTo>
                    <a:lnTo>
                      <a:pt x="76" y="196"/>
                    </a:lnTo>
                    <a:lnTo>
                      <a:pt x="74" y="192"/>
                    </a:lnTo>
                    <a:lnTo>
                      <a:pt x="74" y="188"/>
                    </a:lnTo>
                    <a:lnTo>
                      <a:pt x="74" y="186"/>
                    </a:lnTo>
                    <a:lnTo>
                      <a:pt x="80" y="184"/>
                    </a:lnTo>
                    <a:lnTo>
                      <a:pt x="84" y="182"/>
                    </a:lnTo>
                    <a:lnTo>
                      <a:pt x="86" y="182"/>
                    </a:lnTo>
                    <a:lnTo>
                      <a:pt x="88" y="180"/>
                    </a:lnTo>
                    <a:lnTo>
                      <a:pt x="88" y="180"/>
                    </a:lnTo>
                    <a:lnTo>
                      <a:pt x="90" y="178"/>
                    </a:lnTo>
                    <a:lnTo>
                      <a:pt x="90" y="176"/>
                    </a:lnTo>
                    <a:lnTo>
                      <a:pt x="90" y="174"/>
                    </a:lnTo>
                    <a:lnTo>
                      <a:pt x="90" y="172"/>
                    </a:lnTo>
                    <a:lnTo>
                      <a:pt x="90" y="172"/>
                    </a:lnTo>
                    <a:lnTo>
                      <a:pt x="94" y="172"/>
                    </a:lnTo>
                    <a:lnTo>
                      <a:pt x="98" y="170"/>
                    </a:lnTo>
                    <a:lnTo>
                      <a:pt x="102" y="170"/>
                    </a:lnTo>
                    <a:lnTo>
                      <a:pt x="106" y="168"/>
                    </a:lnTo>
                    <a:lnTo>
                      <a:pt x="110" y="164"/>
                    </a:lnTo>
                    <a:lnTo>
                      <a:pt x="112" y="158"/>
                    </a:lnTo>
                    <a:lnTo>
                      <a:pt x="116" y="152"/>
                    </a:lnTo>
                    <a:lnTo>
                      <a:pt x="116" y="146"/>
                    </a:lnTo>
                    <a:lnTo>
                      <a:pt x="116" y="142"/>
                    </a:lnTo>
                    <a:lnTo>
                      <a:pt x="120" y="136"/>
                    </a:lnTo>
                    <a:lnTo>
                      <a:pt x="124" y="134"/>
                    </a:lnTo>
                    <a:lnTo>
                      <a:pt x="128" y="132"/>
                    </a:lnTo>
                    <a:lnTo>
                      <a:pt x="134" y="130"/>
                    </a:lnTo>
                    <a:lnTo>
                      <a:pt x="140" y="130"/>
                    </a:lnTo>
                    <a:lnTo>
                      <a:pt x="144" y="128"/>
                    </a:lnTo>
                    <a:lnTo>
                      <a:pt x="146" y="124"/>
                    </a:lnTo>
                    <a:lnTo>
                      <a:pt x="148" y="120"/>
                    </a:lnTo>
                    <a:lnTo>
                      <a:pt x="150" y="114"/>
                    </a:lnTo>
                    <a:lnTo>
                      <a:pt x="154" y="110"/>
                    </a:lnTo>
                    <a:lnTo>
                      <a:pt x="158" y="104"/>
                    </a:lnTo>
                    <a:lnTo>
                      <a:pt x="164" y="102"/>
                    </a:lnTo>
                    <a:lnTo>
                      <a:pt x="172" y="100"/>
                    </a:lnTo>
                    <a:lnTo>
                      <a:pt x="176" y="100"/>
                    </a:lnTo>
                    <a:lnTo>
                      <a:pt x="178" y="98"/>
                    </a:lnTo>
                    <a:lnTo>
                      <a:pt x="180" y="96"/>
                    </a:lnTo>
                    <a:lnTo>
                      <a:pt x="180" y="94"/>
                    </a:lnTo>
                    <a:lnTo>
                      <a:pt x="180" y="92"/>
                    </a:lnTo>
                    <a:lnTo>
                      <a:pt x="180" y="90"/>
                    </a:lnTo>
                    <a:lnTo>
                      <a:pt x="180" y="86"/>
                    </a:lnTo>
                    <a:lnTo>
                      <a:pt x="182" y="82"/>
                    </a:lnTo>
                    <a:lnTo>
                      <a:pt x="186" y="80"/>
                    </a:lnTo>
                    <a:lnTo>
                      <a:pt x="190" y="76"/>
                    </a:lnTo>
                    <a:lnTo>
                      <a:pt x="194" y="74"/>
                    </a:lnTo>
                    <a:lnTo>
                      <a:pt x="216" y="74"/>
                    </a:lnTo>
                    <a:lnTo>
                      <a:pt x="194" y="8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3" name="Freeform 26"/>
              <p:cNvSpPr>
                <a:spLocks/>
              </p:cNvSpPr>
              <p:nvPr/>
            </p:nvSpPr>
            <p:spPr bwMode="gray">
              <a:xfrm>
                <a:off x="2133" y="2924"/>
                <a:ext cx="68" cy="56"/>
              </a:xfrm>
              <a:custGeom>
                <a:avLst/>
                <a:gdLst/>
                <a:ahLst/>
                <a:cxnLst>
                  <a:cxn ang="0">
                    <a:pos x="2" y="36"/>
                  </a:cxn>
                  <a:cxn ang="0">
                    <a:pos x="2" y="32"/>
                  </a:cxn>
                  <a:cxn ang="0">
                    <a:pos x="0" y="22"/>
                  </a:cxn>
                  <a:cxn ang="0">
                    <a:pos x="2" y="10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12" y="2"/>
                  </a:cxn>
                  <a:cxn ang="0">
                    <a:pos x="14" y="2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8" y="2"/>
                  </a:cxn>
                  <a:cxn ang="0">
                    <a:pos x="34" y="4"/>
                  </a:cxn>
                  <a:cxn ang="0">
                    <a:pos x="42" y="10"/>
                  </a:cxn>
                  <a:cxn ang="0">
                    <a:pos x="44" y="8"/>
                  </a:cxn>
                  <a:cxn ang="0">
                    <a:pos x="46" y="8"/>
                  </a:cxn>
                  <a:cxn ang="0">
                    <a:pos x="50" y="8"/>
                  </a:cxn>
                  <a:cxn ang="0">
                    <a:pos x="54" y="8"/>
                  </a:cxn>
                  <a:cxn ang="0">
                    <a:pos x="58" y="8"/>
                  </a:cxn>
                  <a:cxn ang="0">
                    <a:pos x="60" y="8"/>
                  </a:cxn>
                  <a:cxn ang="0">
                    <a:pos x="64" y="10"/>
                  </a:cxn>
                  <a:cxn ang="0">
                    <a:pos x="66" y="12"/>
                  </a:cxn>
                  <a:cxn ang="0">
                    <a:pos x="68" y="16"/>
                  </a:cxn>
                  <a:cxn ang="0">
                    <a:pos x="68" y="18"/>
                  </a:cxn>
                  <a:cxn ang="0">
                    <a:pos x="66" y="22"/>
                  </a:cxn>
                  <a:cxn ang="0">
                    <a:pos x="66" y="26"/>
                  </a:cxn>
                  <a:cxn ang="0">
                    <a:pos x="64" y="30"/>
                  </a:cxn>
                  <a:cxn ang="0">
                    <a:pos x="64" y="32"/>
                  </a:cxn>
                  <a:cxn ang="0">
                    <a:pos x="64" y="34"/>
                  </a:cxn>
                  <a:cxn ang="0">
                    <a:pos x="54" y="38"/>
                  </a:cxn>
                  <a:cxn ang="0">
                    <a:pos x="50" y="42"/>
                  </a:cxn>
                  <a:cxn ang="0">
                    <a:pos x="46" y="42"/>
                  </a:cxn>
                  <a:cxn ang="0">
                    <a:pos x="42" y="52"/>
                  </a:cxn>
                  <a:cxn ang="0">
                    <a:pos x="24" y="56"/>
                  </a:cxn>
                  <a:cxn ang="0">
                    <a:pos x="2" y="36"/>
                  </a:cxn>
                </a:cxnLst>
                <a:rect l="0" t="0" r="r" b="b"/>
                <a:pathLst>
                  <a:path w="68" h="56">
                    <a:moveTo>
                      <a:pt x="2" y="36"/>
                    </a:moveTo>
                    <a:lnTo>
                      <a:pt x="2" y="32"/>
                    </a:lnTo>
                    <a:lnTo>
                      <a:pt x="0" y="22"/>
                    </a:lnTo>
                    <a:lnTo>
                      <a:pt x="2" y="10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8" y="2"/>
                    </a:lnTo>
                    <a:lnTo>
                      <a:pt x="34" y="4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50" y="8"/>
                    </a:lnTo>
                    <a:lnTo>
                      <a:pt x="54" y="8"/>
                    </a:lnTo>
                    <a:lnTo>
                      <a:pt x="58" y="8"/>
                    </a:lnTo>
                    <a:lnTo>
                      <a:pt x="60" y="8"/>
                    </a:lnTo>
                    <a:lnTo>
                      <a:pt x="64" y="10"/>
                    </a:lnTo>
                    <a:lnTo>
                      <a:pt x="66" y="12"/>
                    </a:lnTo>
                    <a:lnTo>
                      <a:pt x="68" y="16"/>
                    </a:lnTo>
                    <a:lnTo>
                      <a:pt x="68" y="18"/>
                    </a:lnTo>
                    <a:lnTo>
                      <a:pt x="66" y="22"/>
                    </a:lnTo>
                    <a:lnTo>
                      <a:pt x="66" y="26"/>
                    </a:lnTo>
                    <a:lnTo>
                      <a:pt x="64" y="30"/>
                    </a:lnTo>
                    <a:lnTo>
                      <a:pt x="64" y="32"/>
                    </a:lnTo>
                    <a:lnTo>
                      <a:pt x="64" y="34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46" y="42"/>
                    </a:lnTo>
                    <a:lnTo>
                      <a:pt x="42" y="52"/>
                    </a:lnTo>
                    <a:lnTo>
                      <a:pt x="24" y="56"/>
                    </a:lnTo>
                    <a:lnTo>
                      <a:pt x="2" y="3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4" name="Freeform 27"/>
              <p:cNvSpPr>
                <a:spLocks/>
              </p:cNvSpPr>
              <p:nvPr/>
            </p:nvSpPr>
            <p:spPr bwMode="gray">
              <a:xfrm>
                <a:off x="2487" y="2650"/>
                <a:ext cx="36" cy="4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4" y="16"/>
                  </a:cxn>
                  <a:cxn ang="0">
                    <a:pos x="8" y="20"/>
                  </a:cxn>
                  <a:cxn ang="0">
                    <a:pos x="10" y="24"/>
                  </a:cxn>
                  <a:cxn ang="0">
                    <a:pos x="14" y="28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16" y="34"/>
                  </a:cxn>
                  <a:cxn ang="0">
                    <a:pos x="16" y="36"/>
                  </a:cxn>
                  <a:cxn ang="0">
                    <a:pos x="16" y="38"/>
                  </a:cxn>
                  <a:cxn ang="0">
                    <a:pos x="18" y="40"/>
                  </a:cxn>
                  <a:cxn ang="0">
                    <a:pos x="18" y="42"/>
                  </a:cxn>
                  <a:cxn ang="0">
                    <a:pos x="22" y="44"/>
                  </a:cxn>
                  <a:cxn ang="0">
                    <a:pos x="26" y="44"/>
                  </a:cxn>
                  <a:cxn ang="0">
                    <a:pos x="30" y="42"/>
                  </a:cxn>
                  <a:cxn ang="0">
                    <a:pos x="34" y="38"/>
                  </a:cxn>
                  <a:cxn ang="0">
                    <a:pos x="34" y="34"/>
                  </a:cxn>
                  <a:cxn ang="0">
                    <a:pos x="34" y="30"/>
                  </a:cxn>
                  <a:cxn ang="0">
                    <a:pos x="34" y="26"/>
                  </a:cxn>
                  <a:cxn ang="0">
                    <a:pos x="34" y="22"/>
                  </a:cxn>
                  <a:cxn ang="0">
                    <a:pos x="34" y="18"/>
                  </a:cxn>
                  <a:cxn ang="0">
                    <a:pos x="34" y="16"/>
                  </a:cxn>
                  <a:cxn ang="0">
                    <a:pos x="36" y="14"/>
                  </a:cxn>
                  <a:cxn ang="0">
                    <a:pos x="34" y="14"/>
                  </a:cxn>
                  <a:cxn ang="0">
                    <a:pos x="32" y="12"/>
                  </a:cxn>
                  <a:cxn ang="0">
                    <a:pos x="28" y="10"/>
                  </a:cxn>
                  <a:cxn ang="0">
                    <a:pos x="24" y="6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2" y="4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6" y="0"/>
                  </a:cxn>
                </a:cxnLst>
                <a:rect l="0" t="0" r="r" b="b"/>
                <a:pathLst>
                  <a:path w="36" h="44">
                    <a:moveTo>
                      <a:pt x="6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8" y="20"/>
                    </a:lnTo>
                    <a:lnTo>
                      <a:pt x="10" y="24"/>
                    </a:lnTo>
                    <a:lnTo>
                      <a:pt x="14" y="28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8" y="42"/>
                    </a:lnTo>
                    <a:lnTo>
                      <a:pt x="22" y="44"/>
                    </a:lnTo>
                    <a:lnTo>
                      <a:pt x="26" y="44"/>
                    </a:lnTo>
                    <a:lnTo>
                      <a:pt x="30" y="42"/>
                    </a:lnTo>
                    <a:lnTo>
                      <a:pt x="34" y="38"/>
                    </a:lnTo>
                    <a:lnTo>
                      <a:pt x="34" y="34"/>
                    </a:lnTo>
                    <a:lnTo>
                      <a:pt x="34" y="30"/>
                    </a:lnTo>
                    <a:lnTo>
                      <a:pt x="34" y="26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4" y="16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2" y="12"/>
                    </a:lnTo>
                    <a:lnTo>
                      <a:pt x="28" y="10"/>
                    </a:lnTo>
                    <a:lnTo>
                      <a:pt x="24" y="6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5" name="Freeform 28"/>
              <p:cNvSpPr>
                <a:spLocks/>
              </p:cNvSpPr>
              <p:nvPr/>
            </p:nvSpPr>
            <p:spPr bwMode="gray">
              <a:xfrm>
                <a:off x="2499" y="2528"/>
                <a:ext cx="144" cy="122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22" y="114"/>
                  </a:cxn>
                  <a:cxn ang="0">
                    <a:pos x="58" y="106"/>
                  </a:cxn>
                  <a:cxn ang="0">
                    <a:pos x="62" y="118"/>
                  </a:cxn>
                  <a:cxn ang="0">
                    <a:pos x="66" y="120"/>
                  </a:cxn>
                  <a:cxn ang="0">
                    <a:pos x="74" y="120"/>
                  </a:cxn>
                  <a:cxn ang="0">
                    <a:pos x="82" y="114"/>
                  </a:cxn>
                  <a:cxn ang="0">
                    <a:pos x="86" y="110"/>
                  </a:cxn>
                  <a:cxn ang="0">
                    <a:pos x="102" y="104"/>
                  </a:cxn>
                  <a:cxn ang="0">
                    <a:pos x="106" y="100"/>
                  </a:cxn>
                  <a:cxn ang="0">
                    <a:pos x="116" y="94"/>
                  </a:cxn>
                  <a:cxn ang="0">
                    <a:pos x="124" y="88"/>
                  </a:cxn>
                  <a:cxn ang="0">
                    <a:pos x="128" y="82"/>
                  </a:cxn>
                  <a:cxn ang="0">
                    <a:pos x="132" y="76"/>
                  </a:cxn>
                  <a:cxn ang="0">
                    <a:pos x="136" y="68"/>
                  </a:cxn>
                  <a:cxn ang="0">
                    <a:pos x="138" y="60"/>
                  </a:cxn>
                  <a:cxn ang="0">
                    <a:pos x="138" y="52"/>
                  </a:cxn>
                  <a:cxn ang="0">
                    <a:pos x="136" y="44"/>
                  </a:cxn>
                  <a:cxn ang="0">
                    <a:pos x="136" y="42"/>
                  </a:cxn>
                  <a:cxn ang="0">
                    <a:pos x="140" y="38"/>
                  </a:cxn>
                  <a:cxn ang="0">
                    <a:pos x="144" y="30"/>
                  </a:cxn>
                  <a:cxn ang="0">
                    <a:pos x="144" y="20"/>
                  </a:cxn>
                  <a:cxn ang="0">
                    <a:pos x="142" y="8"/>
                  </a:cxn>
                  <a:cxn ang="0">
                    <a:pos x="140" y="0"/>
                  </a:cxn>
                  <a:cxn ang="0">
                    <a:pos x="138" y="0"/>
                  </a:cxn>
                  <a:cxn ang="0">
                    <a:pos x="132" y="2"/>
                  </a:cxn>
                  <a:cxn ang="0">
                    <a:pos x="122" y="8"/>
                  </a:cxn>
                  <a:cxn ang="0">
                    <a:pos x="116" y="18"/>
                  </a:cxn>
                  <a:cxn ang="0">
                    <a:pos x="114" y="32"/>
                  </a:cxn>
                  <a:cxn ang="0">
                    <a:pos x="112" y="44"/>
                  </a:cxn>
                  <a:cxn ang="0">
                    <a:pos x="108" y="48"/>
                  </a:cxn>
                  <a:cxn ang="0">
                    <a:pos x="102" y="58"/>
                  </a:cxn>
                  <a:cxn ang="0">
                    <a:pos x="94" y="68"/>
                  </a:cxn>
                  <a:cxn ang="0">
                    <a:pos x="82" y="76"/>
                  </a:cxn>
                  <a:cxn ang="0">
                    <a:pos x="72" y="84"/>
                  </a:cxn>
                  <a:cxn ang="0">
                    <a:pos x="64" y="90"/>
                  </a:cxn>
                  <a:cxn ang="0">
                    <a:pos x="40" y="90"/>
                  </a:cxn>
                  <a:cxn ang="0">
                    <a:pos x="6" y="106"/>
                  </a:cxn>
                </a:cxnLst>
                <a:rect l="0" t="0" r="r" b="b"/>
                <a:pathLst>
                  <a:path w="144" h="122">
                    <a:moveTo>
                      <a:pt x="6" y="106"/>
                    </a:moveTo>
                    <a:lnTo>
                      <a:pt x="0" y="114"/>
                    </a:lnTo>
                    <a:lnTo>
                      <a:pt x="14" y="118"/>
                    </a:lnTo>
                    <a:lnTo>
                      <a:pt x="22" y="114"/>
                    </a:lnTo>
                    <a:lnTo>
                      <a:pt x="38" y="110"/>
                    </a:lnTo>
                    <a:lnTo>
                      <a:pt x="58" y="106"/>
                    </a:lnTo>
                    <a:lnTo>
                      <a:pt x="62" y="118"/>
                    </a:lnTo>
                    <a:lnTo>
                      <a:pt x="62" y="118"/>
                    </a:lnTo>
                    <a:lnTo>
                      <a:pt x="62" y="120"/>
                    </a:lnTo>
                    <a:lnTo>
                      <a:pt x="66" y="120"/>
                    </a:lnTo>
                    <a:lnTo>
                      <a:pt x="68" y="122"/>
                    </a:lnTo>
                    <a:lnTo>
                      <a:pt x="74" y="120"/>
                    </a:lnTo>
                    <a:lnTo>
                      <a:pt x="78" y="116"/>
                    </a:lnTo>
                    <a:lnTo>
                      <a:pt x="82" y="114"/>
                    </a:lnTo>
                    <a:lnTo>
                      <a:pt x="84" y="110"/>
                    </a:lnTo>
                    <a:lnTo>
                      <a:pt x="86" y="110"/>
                    </a:lnTo>
                    <a:lnTo>
                      <a:pt x="100" y="106"/>
                    </a:lnTo>
                    <a:lnTo>
                      <a:pt x="102" y="104"/>
                    </a:lnTo>
                    <a:lnTo>
                      <a:pt x="104" y="104"/>
                    </a:lnTo>
                    <a:lnTo>
                      <a:pt x="106" y="100"/>
                    </a:lnTo>
                    <a:lnTo>
                      <a:pt x="112" y="98"/>
                    </a:lnTo>
                    <a:lnTo>
                      <a:pt x="116" y="94"/>
                    </a:lnTo>
                    <a:lnTo>
                      <a:pt x="120" y="90"/>
                    </a:lnTo>
                    <a:lnTo>
                      <a:pt x="124" y="88"/>
                    </a:lnTo>
                    <a:lnTo>
                      <a:pt x="126" y="84"/>
                    </a:lnTo>
                    <a:lnTo>
                      <a:pt x="128" y="82"/>
                    </a:lnTo>
                    <a:lnTo>
                      <a:pt x="130" y="80"/>
                    </a:lnTo>
                    <a:lnTo>
                      <a:pt x="132" y="76"/>
                    </a:lnTo>
                    <a:lnTo>
                      <a:pt x="134" y="72"/>
                    </a:lnTo>
                    <a:lnTo>
                      <a:pt x="136" y="68"/>
                    </a:lnTo>
                    <a:lnTo>
                      <a:pt x="138" y="64"/>
                    </a:lnTo>
                    <a:lnTo>
                      <a:pt x="138" y="60"/>
                    </a:lnTo>
                    <a:lnTo>
                      <a:pt x="138" y="58"/>
                    </a:lnTo>
                    <a:lnTo>
                      <a:pt x="138" y="52"/>
                    </a:lnTo>
                    <a:lnTo>
                      <a:pt x="136" y="48"/>
                    </a:lnTo>
                    <a:lnTo>
                      <a:pt x="136" y="44"/>
                    </a:lnTo>
                    <a:lnTo>
                      <a:pt x="136" y="42"/>
                    </a:lnTo>
                    <a:lnTo>
                      <a:pt x="136" y="42"/>
                    </a:lnTo>
                    <a:lnTo>
                      <a:pt x="138" y="40"/>
                    </a:lnTo>
                    <a:lnTo>
                      <a:pt x="140" y="38"/>
                    </a:lnTo>
                    <a:lnTo>
                      <a:pt x="142" y="34"/>
                    </a:lnTo>
                    <a:lnTo>
                      <a:pt x="144" y="30"/>
                    </a:lnTo>
                    <a:lnTo>
                      <a:pt x="144" y="26"/>
                    </a:lnTo>
                    <a:lnTo>
                      <a:pt x="144" y="20"/>
                    </a:lnTo>
                    <a:lnTo>
                      <a:pt x="142" y="14"/>
                    </a:lnTo>
                    <a:lnTo>
                      <a:pt x="142" y="8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2" y="2"/>
                    </a:lnTo>
                    <a:lnTo>
                      <a:pt x="126" y="4"/>
                    </a:lnTo>
                    <a:lnTo>
                      <a:pt x="122" y="8"/>
                    </a:lnTo>
                    <a:lnTo>
                      <a:pt x="118" y="12"/>
                    </a:lnTo>
                    <a:lnTo>
                      <a:pt x="116" y="18"/>
                    </a:lnTo>
                    <a:lnTo>
                      <a:pt x="114" y="26"/>
                    </a:lnTo>
                    <a:lnTo>
                      <a:pt x="114" y="32"/>
                    </a:lnTo>
                    <a:lnTo>
                      <a:pt x="112" y="38"/>
                    </a:lnTo>
                    <a:lnTo>
                      <a:pt x="112" y="44"/>
                    </a:lnTo>
                    <a:lnTo>
                      <a:pt x="110" y="46"/>
                    </a:lnTo>
                    <a:lnTo>
                      <a:pt x="108" y="48"/>
                    </a:lnTo>
                    <a:lnTo>
                      <a:pt x="106" y="52"/>
                    </a:lnTo>
                    <a:lnTo>
                      <a:pt x="102" y="58"/>
                    </a:lnTo>
                    <a:lnTo>
                      <a:pt x="98" y="62"/>
                    </a:lnTo>
                    <a:lnTo>
                      <a:pt x="94" y="68"/>
                    </a:lnTo>
                    <a:lnTo>
                      <a:pt x="88" y="72"/>
                    </a:lnTo>
                    <a:lnTo>
                      <a:pt x="82" y="76"/>
                    </a:lnTo>
                    <a:lnTo>
                      <a:pt x="76" y="80"/>
                    </a:lnTo>
                    <a:lnTo>
                      <a:pt x="72" y="84"/>
                    </a:lnTo>
                    <a:lnTo>
                      <a:pt x="68" y="88"/>
                    </a:lnTo>
                    <a:lnTo>
                      <a:pt x="64" y="90"/>
                    </a:lnTo>
                    <a:lnTo>
                      <a:pt x="64" y="90"/>
                    </a:lnTo>
                    <a:lnTo>
                      <a:pt x="40" y="90"/>
                    </a:lnTo>
                    <a:lnTo>
                      <a:pt x="22" y="96"/>
                    </a:lnTo>
                    <a:lnTo>
                      <a:pt x="6" y="10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6" name="Freeform 29"/>
              <p:cNvSpPr>
                <a:spLocks/>
              </p:cNvSpPr>
              <p:nvPr/>
            </p:nvSpPr>
            <p:spPr bwMode="gray">
              <a:xfrm>
                <a:off x="2519" y="2644"/>
                <a:ext cx="24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8" y="16"/>
                  </a:cxn>
                  <a:cxn ang="0">
                    <a:pos x="18" y="8"/>
                  </a:cxn>
                  <a:cxn ang="0">
                    <a:pos x="24" y="2"/>
                  </a:cxn>
                  <a:cxn ang="0">
                    <a:pos x="8" y="0"/>
                  </a:cxn>
                </a:cxnLst>
                <a:rect l="0" t="0" r="r" b="b"/>
                <a:pathLst>
                  <a:path w="24" h="16">
                    <a:moveTo>
                      <a:pt x="8" y="0"/>
                    </a:moveTo>
                    <a:lnTo>
                      <a:pt x="0" y="10"/>
                    </a:lnTo>
                    <a:lnTo>
                      <a:pt x="8" y="16"/>
                    </a:lnTo>
                    <a:lnTo>
                      <a:pt x="18" y="8"/>
                    </a:lnTo>
                    <a:lnTo>
                      <a:pt x="24" y="2"/>
                    </a:lnTo>
                    <a:lnTo>
                      <a:pt x="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7" name="Freeform 30"/>
              <p:cNvSpPr>
                <a:spLocks/>
              </p:cNvSpPr>
              <p:nvPr/>
            </p:nvSpPr>
            <p:spPr bwMode="gray">
              <a:xfrm>
                <a:off x="2617" y="2454"/>
                <a:ext cx="78" cy="60"/>
              </a:xfrm>
              <a:custGeom>
                <a:avLst/>
                <a:gdLst/>
                <a:ahLst/>
                <a:cxnLst>
                  <a:cxn ang="0">
                    <a:pos x="36" y="6"/>
                  </a:cxn>
                  <a:cxn ang="0">
                    <a:pos x="36" y="6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6" y="2"/>
                  </a:cxn>
                  <a:cxn ang="0">
                    <a:pos x="24" y="4"/>
                  </a:cxn>
                  <a:cxn ang="0">
                    <a:pos x="22" y="12"/>
                  </a:cxn>
                  <a:cxn ang="0">
                    <a:pos x="20" y="18"/>
                  </a:cxn>
                  <a:cxn ang="0">
                    <a:pos x="20" y="22"/>
                  </a:cxn>
                  <a:cxn ang="0">
                    <a:pos x="20" y="26"/>
                  </a:cxn>
                  <a:cxn ang="0">
                    <a:pos x="18" y="28"/>
                  </a:cxn>
                  <a:cxn ang="0">
                    <a:pos x="16" y="32"/>
                  </a:cxn>
                  <a:cxn ang="0">
                    <a:pos x="12" y="36"/>
                  </a:cxn>
                  <a:cxn ang="0">
                    <a:pos x="10" y="42"/>
                  </a:cxn>
                  <a:cxn ang="0">
                    <a:pos x="6" y="46"/>
                  </a:cxn>
                  <a:cxn ang="0">
                    <a:pos x="4" y="48"/>
                  </a:cxn>
                  <a:cxn ang="0">
                    <a:pos x="2" y="50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0" y="56"/>
                  </a:cxn>
                  <a:cxn ang="0">
                    <a:pos x="4" y="56"/>
                  </a:cxn>
                  <a:cxn ang="0">
                    <a:pos x="8" y="58"/>
                  </a:cxn>
                  <a:cxn ang="0">
                    <a:pos x="14" y="58"/>
                  </a:cxn>
                  <a:cxn ang="0">
                    <a:pos x="20" y="58"/>
                  </a:cxn>
                  <a:cxn ang="0">
                    <a:pos x="26" y="58"/>
                  </a:cxn>
                  <a:cxn ang="0">
                    <a:pos x="30" y="56"/>
                  </a:cxn>
                  <a:cxn ang="0">
                    <a:pos x="32" y="56"/>
                  </a:cxn>
                  <a:cxn ang="0">
                    <a:pos x="38" y="60"/>
                  </a:cxn>
                  <a:cxn ang="0">
                    <a:pos x="48" y="58"/>
                  </a:cxn>
                  <a:cxn ang="0">
                    <a:pos x="48" y="58"/>
                  </a:cxn>
                  <a:cxn ang="0">
                    <a:pos x="50" y="56"/>
                  </a:cxn>
                  <a:cxn ang="0">
                    <a:pos x="52" y="52"/>
                  </a:cxn>
                  <a:cxn ang="0">
                    <a:pos x="54" y="50"/>
                  </a:cxn>
                  <a:cxn ang="0">
                    <a:pos x="56" y="46"/>
                  </a:cxn>
                  <a:cxn ang="0">
                    <a:pos x="60" y="44"/>
                  </a:cxn>
                  <a:cxn ang="0">
                    <a:pos x="62" y="44"/>
                  </a:cxn>
                  <a:cxn ang="0">
                    <a:pos x="64" y="44"/>
                  </a:cxn>
                  <a:cxn ang="0">
                    <a:pos x="66" y="42"/>
                  </a:cxn>
                  <a:cxn ang="0">
                    <a:pos x="70" y="40"/>
                  </a:cxn>
                  <a:cxn ang="0">
                    <a:pos x="72" y="38"/>
                  </a:cxn>
                  <a:cxn ang="0">
                    <a:pos x="74" y="36"/>
                  </a:cxn>
                  <a:cxn ang="0">
                    <a:pos x="76" y="34"/>
                  </a:cxn>
                  <a:cxn ang="0">
                    <a:pos x="78" y="32"/>
                  </a:cxn>
                  <a:cxn ang="0">
                    <a:pos x="78" y="32"/>
                  </a:cxn>
                  <a:cxn ang="0">
                    <a:pos x="78" y="30"/>
                  </a:cxn>
                  <a:cxn ang="0">
                    <a:pos x="78" y="26"/>
                  </a:cxn>
                  <a:cxn ang="0">
                    <a:pos x="78" y="24"/>
                  </a:cxn>
                  <a:cxn ang="0">
                    <a:pos x="76" y="22"/>
                  </a:cxn>
                  <a:cxn ang="0">
                    <a:pos x="74" y="20"/>
                  </a:cxn>
                  <a:cxn ang="0">
                    <a:pos x="72" y="22"/>
                  </a:cxn>
                  <a:cxn ang="0">
                    <a:pos x="70" y="24"/>
                  </a:cxn>
                  <a:cxn ang="0">
                    <a:pos x="66" y="26"/>
                  </a:cxn>
                  <a:cxn ang="0">
                    <a:pos x="64" y="26"/>
                  </a:cxn>
                  <a:cxn ang="0">
                    <a:pos x="62" y="26"/>
                  </a:cxn>
                  <a:cxn ang="0">
                    <a:pos x="58" y="24"/>
                  </a:cxn>
                  <a:cxn ang="0">
                    <a:pos x="52" y="22"/>
                  </a:cxn>
                  <a:cxn ang="0">
                    <a:pos x="46" y="20"/>
                  </a:cxn>
                  <a:cxn ang="0">
                    <a:pos x="42" y="16"/>
                  </a:cxn>
                  <a:cxn ang="0">
                    <a:pos x="38" y="12"/>
                  </a:cxn>
                  <a:cxn ang="0">
                    <a:pos x="36" y="6"/>
                  </a:cxn>
                </a:cxnLst>
                <a:rect l="0" t="0" r="r" b="b"/>
                <a:pathLst>
                  <a:path w="78" h="60">
                    <a:moveTo>
                      <a:pt x="36" y="6"/>
                    </a:moveTo>
                    <a:lnTo>
                      <a:pt x="36" y="6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2" y="12"/>
                    </a:lnTo>
                    <a:lnTo>
                      <a:pt x="20" y="18"/>
                    </a:lnTo>
                    <a:lnTo>
                      <a:pt x="20" y="22"/>
                    </a:lnTo>
                    <a:lnTo>
                      <a:pt x="20" y="26"/>
                    </a:lnTo>
                    <a:lnTo>
                      <a:pt x="18" y="28"/>
                    </a:lnTo>
                    <a:lnTo>
                      <a:pt x="16" y="32"/>
                    </a:lnTo>
                    <a:lnTo>
                      <a:pt x="12" y="36"/>
                    </a:lnTo>
                    <a:lnTo>
                      <a:pt x="10" y="42"/>
                    </a:lnTo>
                    <a:lnTo>
                      <a:pt x="6" y="46"/>
                    </a:lnTo>
                    <a:lnTo>
                      <a:pt x="4" y="48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4" y="56"/>
                    </a:lnTo>
                    <a:lnTo>
                      <a:pt x="8" y="58"/>
                    </a:lnTo>
                    <a:lnTo>
                      <a:pt x="14" y="58"/>
                    </a:lnTo>
                    <a:lnTo>
                      <a:pt x="20" y="58"/>
                    </a:lnTo>
                    <a:lnTo>
                      <a:pt x="26" y="58"/>
                    </a:lnTo>
                    <a:lnTo>
                      <a:pt x="30" y="56"/>
                    </a:lnTo>
                    <a:lnTo>
                      <a:pt x="32" y="56"/>
                    </a:lnTo>
                    <a:lnTo>
                      <a:pt x="38" y="60"/>
                    </a:lnTo>
                    <a:lnTo>
                      <a:pt x="48" y="58"/>
                    </a:lnTo>
                    <a:lnTo>
                      <a:pt x="48" y="58"/>
                    </a:lnTo>
                    <a:lnTo>
                      <a:pt x="50" y="56"/>
                    </a:lnTo>
                    <a:lnTo>
                      <a:pt x="52" y="52"/>
                    </a:lnTo>
                    <a:lnTo>
                      <a:pt x="54" y="50"/>
                    </a:lnTo>
                    <a:lnTo>
                      <a:pt x="56" y="46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4" y="44"/>
                    </a:lnTo>
                    <a:lnTo>
                      <a:pt x="66" y="42"/>
                    </a:lnTo>
                    <a:lnTo>
                      <a:pt x="70" y="40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6" y="34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8" y="26"/>
                    </a:lnTo>
                    <a:lnTo>
                      <a:pt x="78" y="24"/>
                    </a:lnTo>
                    <a:lnTo>
                      <a:pt x="76" y="22"/>
                    </a:lnTo>
                    <a:lnTo>
                      <a:pt x="74" y="20"/>
                    </a:lnTo>
                    <a:lnTo>
                      <a:pt x="72" y="22"/>
                    </a:lnTo>
                    <a:lnTo>
                      <a:pt x="70" y="24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6" y="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8" name="Freeform 31"/>
              <p:cNvSpPr>
                <a:spLocks/>
              </p:cNvSpPr>
              <p:nvPr/>
            </p:nvSpPr>
            <p:spPr bwMode="gray">
              <a:xfrm>
                <a:off x="1777" y="2624"/>
                <a:ext cx="80" cy="34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2" y="2"/>
                  </a:cxn>
                  <a:cxn ang="0">
                    <a:pos x="38" y="2"/>
                  </a:cxn>
                  <a:cxn ang="0">
                    <a:pos x="24" y="2"/>
                  </a:cxn>
                  <a:cxn ang="0">
                    <a:pos x="16" y="2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2" y="28"/>
                  </a:cxn>
                  <a:cxn ang="0">
                    <a:pos x="4" y="30"/>
                  </a:cxn>
                  <a:cxn ang="0">
                    <a:pos x="6" y="30"/>
                  </a:cxn>
                  <a:cxn ang="0">
                    <a:pos x="8" y="30"/>
                  </a:cxn>
                  <a:cxn ang="0">
                    <a:pos x="12" y="28"/>
                  </a:cxn>
                  <a:cxn ang="0">
                    <a:pos x="16" y="28"/>
                  </a:cxn>
                  <a:cxn ang="0">
                    <a:pos x="20" y="30"/>
                  </a:cxn>
                  <a:cxn ang="0">
                    <a:pos x="26" y="34"/>
                  </a:cxn>
                  <a:cxn ang="0">
                    <a:pos x="26" y="32"/>
                  </a:cxn>
                  <a:cxn ang="0">
                    <a:pos x="30" y="28"/>
                  </a:cxn>
                  <a:cxn ang="0">
                    <a:pos x="40" y="26"/>
                  </a:cxn>
                  <a:cxn ang="0">
                    <a:pos x="58" y="24"/>
                  </a:cxn>
                  <a:cxn ang="0">
                    <a:pos x="58" y="24"/>
                  </a:cxn>
                  <a:cxn ang="0">
                    <a:pos x="58" y="22"/>
                  </a:cxn>
                  <a:cxn ang="0">
                    <a:pos x="58" y="20"/>
                  </a:cxn>
                  <a:cxn ang="0">
                    <a:pos x="60" y="16"/>
                  </a:cxn>
                  <a:cxn ang="0">
                    <a:pos x="62" y="14"/>
                  </a:cxn>
                  <a:cxn ang="0">
                    <a:pos x="66" y="12"/>
                  </a:cxn>
                  <a:cxn ang="0">
                    <a:pos x="72" y="10"/>
                  </a:cxn>
                  <a:cxn ang="0">
                    <a:pos x="80" y="10"/>
                  </a:cxn>
                  <a:cxn ang="0">
                    <a:pos x="78" y="8"/>
                  </a:cxn>
                  <a:cxn ang="0">
                    <a:pos x="76" y="8"/>
                  </a:cxn>
                  <a:cxn ang="0">
                    <a:pos x="70" y="8"/>
                  </a:cxn>
                  <a:cxn ang="0">
                    <a:pos x="64" y="6"/>
                  </a:cxn>
                  <a:cxn ang="0">
                    <a:pos x="60" y="4"/>
                  </a:cxn>
                  <a:cxn ang="0">
                    <a:pos x="58" y="0"/>
                  </a:cxn>
                </a:cxnLst>
                <a:rect l="0" t="0" r="r" b="b"/>
                <a:pathLst>
                  <a:path w="80" h="34">
                    <a:moveTo>
                      <a:pt x="58" y="0"/>
                    </a:moveTo>
                    <a:lnTo>
                      <a:pt x="52" y="2"/>
                    </a:lnTo>
                    <a:lnTo>
                      <a:pt x="38" y="2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20" y="30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30" y="28"/>
                    </a:lnTo>
                    <a:lnTo>
                      <a:pt x="4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6"/>
                    </a:lnTo>
                    <a:lnTo>
                      <a:pt x="62" y="14"/>
                    </a:lnTo>
                    <a:lnTo>
                      <a:pt x="66" y="12"/>
                    </a:lnTo>
                    <a:lnTo>
                      <a:pt x="72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0" y="8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9" name="Freeform 32"/>
              <p:cNvSpPr>
                <a:spLocks/>
              </p:cNvSpPr>
              <p:nvPr/>
            </p:nvSpPr>
            <p:spPr bwMode="gray">
              <a:xfrm>
                <a:off x="1777" y="2624"/>
                <a:ext cx="80" cy="34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0" y="2"/>
                  </a:cxn>
                  <a:cxn ang="0">
                    <a:pos x="38" y="2"/>
                  </a:cxn>
                  <a:cxn ang="0">
                    <a:pos x="24" y="2"/>
                  </a:cxn>
                  <a:cxn ang="0">
                    <a:pos x="16" y="2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2" y="28"/>
                  </a:cxn>
                  <a:cxn ang="0">
                    <a:pos x="4" y="30"/>
                  </a:cxn>
                  <a:cxn ang="0">
                    <a:pos x="6" y="30"/>
                  </a:cxn>
                  <a:cxn ang="0">
                    <a:pos x="8" y="30"/>
                  </a:cxn>
                  <a:cxn ang="0">
                    <a:pos x="12" y="28"/>
                  </a:cxn>
                  <a:cxn ang="0">
                    <a:pos x="16" y="28"/>
                  </a:cxn>
                  <a:cxn ang="0">
                    <a:pos x="20" y="30"/>
                  </a:cxn>
                  <a:cxn ang="0">
                    <a:pos x="26" y="34"/>
                  </a:cxn>
                  <a:cxn ang="0">
                    <a:pos x="26" y="32"/>
                  </a:cxn>
                  <a:cxn ang="0">
                    <a:pos x="30" y="28"/>
                  </a:cxn>
                  <a:cxn ang="0">
                    <a:pos x="40" y="26"/>
                  </a:cxn>
                  <a:cxn ang="0">
                    <a:pos x="58" y="24"/>
                  </a:cxn>
                  <a:cxn ang="0">
                    <a:pos x="58" y="24"/>
                  </a:cxn>
                  <a:cxn ang="0">
                    <a:pos x="58" y="22"/>
                  </a:cxn>
                  <a:cxn ang="0">
                    <a:pos x="58" y="20"/>
                  </a:cxn>
                  <a:cxn ang="0">
                    <a:pos x="60" y="16"/>
                  </a:cxn>
                  <a:cxn ang="0">
                    <a:pos x="62" y="14"/>
                  </a:cxn>
                  <a:cxn ang="0">
                    <a:pos x="66" y="12"/>
                  </a:cxn>
                  <a:cxn ang="0">
                    <a:pos x="72" y="10"/>
                  </a:cxn>
                  <a:cxn ang="0">
                    <a:pos x="80" y="10"/>
                  </a:cxn>
                  <a:cxn ang="0">
                    <a:pos x="78" y="8"/>
                  </a:cxn>
                  <a:cxn ang="0">
                    <a:pos x="74" y="8"/>
                  </a:cxn>
                  <a:cxn ang="0">
                    <a:pos x="70" y="8"/>
                  </a:cxn>
                  <a:cxn ang="0">
                    <a:pos x="64" y="6"/>
                  </a:cxn>
                  <a:cxn ang="0">
                    <a:pos x="60" y="4"/>
                  </a:cxn>
                  <a:cxn ang="0">
                    <a:pos x="56" y="0"/>
                  </a:cxn>
                </a:cxnLst>
                <a:rect l="0" t="0" r="r" b="b"/>
                <a:pathLst>
                  <a:path w="80" h="34">
                    <a:moveTo>
                      <a:pt x="56" y="0"/>
                    </a:moveTo>
                    <a:lnTo>
                      <a:pt x="50" y="2"/>
                    </a:lnTo>
                    <a:lnTo>
                      <a:pt x="38" y="2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20" y="30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30" y="28"/>
                    </a:lnTo>
                    <a:lnTo>
                      <a:pt x="4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6"/>
                    </a:lnTo>
                    <a:lnTo>
                      <a:pt x="62" y="14"/>
                    </a:lnTo>
                    <a:lnTo>
                      <a:pt x="66" y="12"/>
                    </a:lnTo>
                    <a:lnTo>
                      <a:pt x="72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0" name="Freeform 33"/>
              <p:cNvSpPr>
                <a:spLocks/>
              </p:cNvSpPr>
              <p:nvPr/>
            </p:nvSpPr>
            <p:spPr bwMode="gray">
              <a:xfrm>
                <a:off x="925" y="1780"/>
                <a:ext cx="336" cy="412"/>
              </a:xfrm>
              <a:custGeom>
                <a:avLst/>
                <a:gdLst/>
                <a:ahLst/>
                <a:cxnLst>
                  <a:cxn ang="0">
                    <a:pos x="302" y="44"/>
                  </a:cxn>
                  <a:cxn ang="0">
                    <a:pos x="314" y="42"/>
                  </a:cxn>
                  <a:cxn ang="0">
                    <a:pos x="312" y="42"/>
                  </a:cxn>
                  <a:cxn ang="0">
                    <a:pos x="326" y="38"/>
                  </a:cxn>
                  <a:cxn ang="0">
                    <a:pos x="330" y="22"/>
                  </a:cxn>
                  <a:cxn ang="0">
                    <a:pos x="302" y="4"/>
                  </a:cxn>
                  <a:cxn ang="0">
                    <a:pos x="250" y="8"/>
                  </a:cxn>
                  <a:cxn ang="0">
                    <a:pos x="230" y="14"/>
                  </a:cxn>
                  <a:cxn ang="0">
                    <a:pos x="218" y="20"/>
                  </a:cxn>
                  <a:cxn ang="0">
                    <a:pos x="214" y="26"/>
                  </a:cxn>
                  <a:cxn ang="0">
                    <a:pos x="204" y="36"/>
                  </a:cxn>
                  <a:cxn ang="0">
                    <a:pos x="194" y="34"/>
                  </a:cxn>
                  <a:cxn ang="0">
                    <a:pos x="186" y="34"/>
                  </a:cxn>
                  <a:cxn ang="0">
                    <a:pos x="176" y="48"/>
                  </a:cxn>
                  <a:cxn ang="0">
                    <a:pos x="158" y="58"/>
                  </a:cxn>
                  <a:cxn ang="0">
                    <a:pos x="148" y="76"/>
                  </a:cxn>
                  <a:cxn ang="0">
                    <a:pos x="136" y="114"/>
                  </a:cxn>
                  <a:cxn ang="0">
                    <a:pos x="106" y="170"/>
                  </a:cxn>
                  <a:cxn ang="0">
                    <a:pos x="94" y="200"/>
                  </a:cxn>
                  <a:cxn ang="0">
                    <a:pos x="72" y="230"/>
                  </a:cxn>
                  <a:cxn ang="0">
                    <a:pos x="26" y="278"/>
                  </a:cxn>
                  <a:cxn ang="0">
                    <a:pos x="16" y="284"/>
                  </a:cxn>
                  <a:cxn ang="0">
                    <a:pos x="8" y="300"/>
                  </a:cxn>
                  <a:cxn ang="0">
                    <a:pos x="4" y="334"/>
                  </a:cxn>
                  <a:cxn ang="0">
                    <a:pos x="10" y="344"/>
                  </a:cxn>
                  <a:cxn ang="0">
                    <a:pos x="6" y="352"/>
                  </a:cxn>
                  <a:cxn ang="0">
                    <a:pos x="2" y="364"/>
                  </a:cxn>
                  <a:cxn ang="0">
                    <a:pos x="4" y="384"/>
                  </a:cxn>
                  <a:cxn ang="0">
                    <a:pos x="10" y="400"/>
                  </a:cxn>
                  <a:cxn ang="0">
                    <a:pos x="28" y="412"/>
                  </a:cxn>
                  <a:cxn ang="0">
                    <a:pos x="46" y="402"/>
                  </a:cxn>
                  <a:cxn ang="0">
                    <a:pos x="54" y="390"/>
                  </a:cxn>
                  <a:cxn ang="0">
                    <a:pos x="58" y="376"/>
                  </a:cxn>
                  <a:cxn ang="0">
                    <a:pos x="68" y="370"/>
                  </a:cxn>
                  <a:cxn ang="0">
                    <a:pos x="76" y="358"/>
                  </a:cxn>
                  <a:cxn ang="0">
                    <a:pos x="80" y="342"/>
                  </a:cxn>
                  <a:cxn ang="0">
                    <a:pos x="92" y="354"/>
                  </a:cxn>
                  <a:cxn ang="0">
                    <a:pos x="100" y="318"/>
                  </a:cxn>
                  <a:cxn ang="0">
                    <a:pos x="102" y="260"/>
                  </a:cxn>
                  <a:cxn ang="0">
                    <a:pos x="132" y="198"/>
                  </a:cxn>
                  <a:cxn ang="0">
                    <a:pos x="140" y="178"/>
                  </a:cxn>
                  <a:cxn ang="0">
                    <a:pos x="154" y="162"/>
                  </a:cxn>
                  <a:cxn ang="0">
                    <a:pos x="162" y="134"/>
                  </a:cxn>
                  <a:cxn ang="0">
                    <a:pos x="170" y="112"/>
                  </a:cxn>
                  <a:cxn ang="0">
                    <a:pos x="224" y="64"/>
                  </a:cxn>
                  <a:cxn ang="0">
                    <a:pos x="238" y="66"/>
                  </a:cxn>
                  <a:cxn ang="0">
                    <a:pos x="264" y="70"/>
                  </a:cxn>
                  <a:cxn ang="0">
                    <a:pos x="276" y="64"/>
                  </a:cxn>
                  <a:cxn ang="0">
                    <a:pos x="278" y="56"/>
                  </a:cxn>
                  <a:cxn ang="0">
                    <a:pos x="294" y="50"/>
                  </a:cxn>
                  <a:cxn ang="0">
                    <a:pos x="328" y="64"/>
                  </a:cxn>
                  <a:cxn ang="0">
                    <a:pos x="326" y="52"/>
                  </a:cxn>
                </a:cxnLst>
                <a:rect l="0" t="0" r="r" b="b"/>
                <a:pathLst>
                  <a:path w="336" h="412">
                    <a:moveTo>
                      <a:pt x="326" y="52"/>
                    </a:moveTo>
                    <a:lnTo>
                      <a:pt x="314" y="48"/>
                    </a:lnTo>
                    <a:lnTo>
                      <a:pt x="308" y="46"/>
                    </a:lnTo>
                    <a:lnTo>
                      <a:pt x="302" y="44"/>
                    </a:lnTo>
                    <a:lnTo>
                      <a:pt x="300" y="44"/>
                    </a:lnTo>
                    <a:lnTo>
                      <a:pt x="298" y="44"/>
                    </a:lnTo>
                    <a:lnTo>
                      <a:pt x="314" y="42"/>
                    </a:lnTo>
                    <a:lnTo>
                      <a:pt x="314" y="42"/>
                    </a:lnTo>
                    <a:lnTo>
                      <a:pt x="314" y="42"/>
                    </a:lnTo>
                    <a:lnTo>
                      <a:pt x="312" y="42"/>
                    </a:lnTo>
                    <a:lnTo>
                      <a:pt x="312" y="42"/>
                    </a:lnTo>
                    <a:lnTo>
                      <a:pt x="312" y="42"/>
                    </a:lnTo>
                    <a:lnTo>
                      <a:pt x="314" y="42"/>
                    </a:lnTo>
                    <a:lnTo>
                      <a:pt x="318" y="42"/>
                    </a:lnTo>
                    <a:lnTo>
                      <a:pt x="322" y="40"/>
                    </a:lnTo>
                    <a:lnTo>
                      <a:pt x="326" y="38"/>
                    </a:lnTo>
                    <a:lnTo>
                      <a:pt x="328" y="34"/>
                    </a:lnTo>
                    <a:lnTo>
                      <a:pt x="328" y="30"/>
                    </a:lnTo>
                    <a:lnTo>
                      <a:pt x="330" y="26"/>
                    </a:lnTo>
                    <a:lnTo>
                      <a:pt x="330" y="22"/>
                    </a:lnTo>
                    <a:lnTo>
                      <a:pt x="330" y="22"/>
                    </a:lnTo>
                    <a:lnTo>
                      <a:pt x="314" y="20"/>
                    </a:lnTo>
                    <a:lnTo>
                      <a:pt x="310" y="10"/>
                    </a:lnTo>
                    <a:lnTo>
                      <a:pt x="302" y="4"/>
                    </a:lnTo>
                    <a:lnTo>
                      <a:pt x="282" y="6"/>
                    </a:lnTo>
                    <a:lnTo>
                      <a:pt x="258" y="0"/>
                    </a:lnTo>
                    <a:lnTo>
                      <a:pt x="256" y="4"/>
                    </a:lnTo>
                    <a:lnTo>
                      <a:pt x="250" y="8"/>
                    </a:lnTo>
                    <a:lnTo>
                      <a:pt x="246" y="12"/>
                    </a:lnTo>
                    <a:lnTo>
                      <a:pt x="240" y="12"/>
                    </a:lnTo>
                    <a:lnTo>
                      <a:pt x="234" y="14"/>
                    </a:lnTo>
                    <a:lnTo>
                      <a:pt x="230" y="14"/>
                    </a:lnTo>
                    <a:lnTo>
                      <a:pt x="230" y="14"/>
                    </a:lnTo>
                    <a:lnTo>
                      <a:pt x="224" y="16"/>
                    </a:lnTo>
                    <a:lnTo>
                      <a:pt x="220" y="18"/>
                    </a:lnTo>
                    <a:lnTo>
                      <a:pt x="218" y="20"/>
                    </a:lnTo>
                    <a:lnTo>
                      <a:pt x="216" y="22"/>
                    </a:lnTo>
                    <a:lnTo>
                      <a:pt x="216" y="22"/>
                    </a:lnTo>
                    <a:lnTo>
                      <a:pt x="216" y="22"/>
                    </a:lnTo>
                    <a:lnTo>
                      <a:pt x="214" y="26"/>
                    </a:lnTo>
                    <a:lnTo>
                      <a:pt x="214" y="28"/>
                    </a:lnTo>
                    <a:lnTo>
                      <a:pt x="212" y="32"/>
                    </a:lnTo>
                    <a:lnTo>
                      <a:pt x="208" y="36"/>
                    </a:lnTo>
                    <a:lnTo>
                      <a:pt x="204" y="36"/>
                    </a:lnTo>
                    <a:lnTo>
                      <a:pt x="200" y="36"/>
                    </a:lnTo>
                    <a:lnTo>
                      <a:pt x="196" y="36"/>
                    </a:lnTo>
                    <a:lnTo>
                      <a:pt x="196" y="34"/>
                    </a:lnTo>
                    <a:lnTo>
                      <a:pt x="194" y="34"/>
                    </a:lnTo>
                    <a:lnTo>
                      <a:pt x="194" y="32"/>
                    </a:lnTo>
                    <a:lnTo>
                      <a:pt x="194" y="32"/>
                    </a:lnTo>
                    <a:lnTo>
                      <a:pt x="190" y="32"/>
                    </a:lnTo>
                    <a:lnTo>
                      <a:pt x="186" y="34"/>
                    </a:lnTo>
                    <a:lnTo>
                      <a:pt x="182" y="38"/>
                    </a:lnTo>
                    <a:lnTo>
                      <a:pt x="178" y="42"/>
                    </a:lnTo>
                    <a:lnTo>
                      <a:pt x="176" y="46"/>
                    </a:lnTo>
                    <a:lnTo>
                      <a:pt x="176" y="48"/>
                    </a:lnTo>
                    <a:lnTo>
                      <a:pt x="174" y="48"/>
                    </a:lnTo>
                    <a:lnTo>
                      <a:pt x="168" y="54"/>
                    </a:lnTo>
                    <a:lnTo>
                      <a:pt x="162" y="56"/>
                    </a:lnTo>
                    <a:lnTo>
                      <a:pt x="158" y="58"/>
                    </a:lnTo>
                    <a:lnTo>
                      <a:pt x="154" y="62"/>
                    </a:lnTo>
                    <a:lnTo>
                      <a:pt x="152" y="66"/>
                    </a:lnTo>
                    <a:lnTo>
                      <a:pt x="150" y="70"/>
                    </a:lnTo>
                    <a:lnTo>
                      <a:pt x="148" y="76"/>
                    </a:lnTo>
                    <a:lnTo>
                      <a:pt x="148" y="80"/>
                    </a:lnTo>
                    <a:lnTo>
                      <a:pt x="148" y="82"/>
                    </a:lnTo>
                    <a:lnTo>
                      <a:pt x="148" y="82"/>
                    </a:lnTo>
                    <a:lnTo>
                      <a:pt x="136" y="114"/>
                    </a:lnTo>
                    <a:lnTo>
                      <a:pt x="116" y="150"/>
                    </a:lnTo>
                    <a:lnTo>
                      <a:pt x="114" y="152"/>
                    </a:lnTo>
                    <a:lnTo>
                      <a:pt x="110" y="160"/>
                    </a:lnTo>
                    <a:lnTo>
                      <a:pt x="106" y="170"/>
                    </a:lnTo>
                    <a:lnTo>
                      <a:pt x="102" y="180"/>
                    </a:lnTo>
                    <a:lnTo>
                      <a:pt x="100" y="184"/>
                    </a:lnTo>
                    <a:lnTo>
                      <a:pt x="98" y="190"/>
                    </a:lnTo>
                    <a:lnTo>
                      <a:pt x="94" y="200"/>
                    </a:lnTo>
                    <a:lnTo>
                      <a:pt x="88" y="212"/>
                    </a:lnTo>
                    <a:lnTo>
                      <a:pt x="84" y="220"/>
                    </a:lnTo>
                    <a:lnTo>
                      <a:pt x="82" y="224"/>
                    </a:lnTo>
                    <a:lnTo>
                      <a:pt x="72" y="230"/>
                    </a:lnTo>
                    <a:lnTo>
                      <a:pt x="54" y="254"/>
                    </a:lnTo>
                    <a:lnTo>
                      <a:pt x="32" y="268"/>
                    </a:lnTo>
                    <a:lnTo>
                      <a:pt x="30" y="274"/>
                    </a:lnTo>
                    <a:lnTo>
                      <a:pt x="26" y="278"/>
                    </a:lnTo>
                    <a:lnTo>
                      <a:pt x="22" y="280"/>
                    </a:lnTo>
                    <a:lnTo>
                      <a:pt x="20" y="282"/>
                    </a:lnTo>
                    <a:lnTo>
                      <a:pt x="16" y="284"/>
                    </a:lnTo>
                    <a:lnTo>
                      <a:pt x="16" y="284"/>
                    </a:lnTo>
                    <a:lnTo>
                      <a:pt x="14" y="290"/>
                    </a:lnTo>
                    <a:lnTo>
                      <a:pt x="12" y="294"/>
                    </a:lnTo>
                    <a:lnTo>
                      <a:pt x="10" y="298"/>
                    </a:lnTo>
                    <a:lnTo>
                      <a:pt x="8" y="300"/>
                    </a:lnTo>
                    <a:lnTo>
                      <a:pt x="8" y="300"/>
                    </a:lnTo>
                    <a:lnTo>
                      <a:pt x="2" y="312"/>
                    </a:lnTo>
                    <a:lnTo>
                      <a:pt x="0" y="324"/>
                    </a:lnTo>
                    <a:lnTo>
                      <a:pt x="4" y="334"/>
                    </a:lnTo>
                    <a:lnTo>
                      <a:pt x="8" y="338"/>
                    </a:lnTo>
                    <a:lnTo>
                      <a:pt x="10" y="340"/>
                    </a:lnTo>
                    <a:lnTo>
                      <a:pt x="10" y="342"/>
                    </a:lnTo>
                    <a:lnTo>
                      <a:pt x="10" y="344"/>
                    </a:lnTo>
                    <a:lnTo>
                      <a:pt x="8" y="344"/>
                    </a:lnTo>
                    <a:lnTo>
                      <a:pt x="8" y="346"/>
                    </a:lnTo>
                    <a:lnTo>
                      <a:pt x="6" y="348"/>
                    </a:lnTo>
                    <a:lnTo>
                      <a:pt x="6" y="352"/>
                    </a:lnTo>
                    <a:lnTo>
                      <a:pt x="6" y="356"/>
                    </a:lnTo>
                    <a:lnTo>
                      <a:pt x="6" y="358"/>
                    </a:lnTo>
                    <a:lnTo>
                      <a:pt x="6" y="358"/>
                    </a:lnTo>
                    <a:lnTo>
                      <a:pt x="2" y="364"/>
                    </a:lnTo>
                    <a:lnTo>
                      <a:pt x="2" y="370"/>
                    </a:lnTo>
                    <a:lnTo>
                      <a:pt x="2" y="376"/>
                    </a:lnTo>
                    <a:lnTo>
                      <a:pt x="2" y="380"/>
                    </a:lnTo>
                    <a:lnTo>
                      <a:pt x="4" y="384"/>
                    </a:lnTo>
                    <a:lnTo>
                      <a:pt x="4" y="386"/>
                    </a:lnTo>
                    <a:lnTo>
                      <a:pt x="4" y="388"/>
                    </a:lnTo>
                    <a:lnTo>
                      <a:pt x="8" y="394"/>
                    </a:lnTo>
                    <a:lnTo>
                      <a:pt x="10" y="400"/>
                    </a:lnTo>
                    <a:lnTo>
                      <a:pt x="16" y="404"/>
                    </a:lnTo>
                    <a:lnTo>
                      <a:pt x="20" y="408"/>
                    </a:lnTo>
                    <a:lnTo>
                      <a:pt x="24" y="410"/>
                    </a:lnTo>
                    <a:lnTo>
                      <a:pt x="28" y="412"/>
                    </a:lnTo>
                    <a:lnTo>
                      <a:pt x="30" y="412"/>
                    </a:lnTo>
                    <a:lnTo>
                      <a:pt x="36" y="410"/>
                    </a:lnTo>
                    <a:lnTo>
                      <a:pt x="42" y="406"/>
                    </a:lnTo>
                    <a:lnTo>
                      <a:pt x="46" y="402"/>
                    </a:lnTo>
                    <a:lnTo>
                      <a:pt x="50" y="398"/>
                    </a:lnTo>
                    <a:lnTo>
                      <a:pt x="52" y="394"/>
                    </a:lnTo>
                    <a:lnTo>
                      <a:pt x="54" y="392"/>
                    </a:lnTo>
                    <a:lnTo>
                      <a:pt x="54" y="390"/>
                    </a:lnTo>
                    <a:lnTo>
                      <a:pt x="54" y="384"/>
                    </a:lnTo>
                    <a:lnTo>
                      <a:pt x="56" y="380"/>
                    </a:lnTo>
                    <a:lnTo>
                      <a:pt x="56" y="376"/>
                    </a:lnTo>
                    <a:lnTo>
                      <a:pt x="58" y="376"/>
                    </a:lnTo>
                    <a:lnTo>
                      <a:pt x="58" y="374"/>
                    </a:lnTo>
                    <a:lnTo>
                      <a:pt x="62" y="374"/>
                    </a:lnTo>
                    <a:lnTo>
                      <a:pt x="64" y="372"/>
                    </a:lnTo>
                    <a:lnTo>
                      <a:pt x="68" y="370"/>
                    </a:lnTo>
                    <a:lnTo>
                      <a:pt x="70" y="368"/>
                    </a:lnTo>
                    <a:lnTo>
                      <a:pt x="70" y="366"/>
                    </a:lnTo>
                    <a:lnTo>
                      <a:pt x="72" y="364"/>
                    </a:lnTo>
                    <a:lnTo>
                      <a:pt x="76" y="358"/>
                    </a:lnTo>
                    <a:lnTo>
                      <a:pt x="78" y="352"/>
                    </a:lnTo>
                    <a:lnTo>
                      <a:pt x="80" y="346"/>
                    </a:lnTo>
                    <a:lnTo>
                      <a:pt x="80" y="344"/>
                    </a:lnTo>
                    <a:lnTo>
                      <a:pt x="80" y="342"/>
                    </a:lnTo>
                    <a:lnTo>
                      <a:pt x="80" y="340"/>
                    </a:lnTo>
                    <a:lnTo>
                      <a:pt x="86" y="356"/>
                    </a:lnTo>
                    <a:lnTo>
                      <a:pt x="88" y="356"/>
                    </a:lnTo>
                    <a:lnTo>
                      <a:pt x="92" y="354"/>
                    </a:lnTo>
                    <a:lnTo>
                      <a:pt x="96" y="350"/>
                    </a:lnTo>
                    <a:lnTo>
                      <a:pt x="100" y="340"/>
                    </a:lnTo>
                    <a:lnTo>
                      <a:pt x="100" y="324"/>
                    </a:lnTo>
                    <a:lnTo>
                      <a:pt x="100" y="318"/>
                    </a:lnTo>
                    <a:lnTo>
                      <a:pt x="100" y="306"/>
                    </a:lnTo>
                    <a:lnTo>
                      <a:pt x="102" y="290"/>
                    </a:lnTo>
                    <a:lnTo>
                      <a:pt x="102" y="274"/>
                    </a:lnTo>
                    <a:lnTo>
                      <a:pt x="102" y="260"/>
                    </a:lnTo>
                    <a:lnTo>
                      <a:pt x="98" y="254"/>
                    </a:lnTo>
                    <a:lnTo>
                      <a:pt x="120" y="240"/>
                    </a:lnTo>
                    <a:lnTo>
                      <a:pt x="122" y="216"/>
                    </a:lnTo>
                    <a:lnTo>
                      <a:pt x="132" y="198"/>
                    </a:lnTo>
                    <a:lnTo>
                      <a:pt x="134" y="182"/>
                    </a:lnTo>
                    <a:lnTo>
                      <a:pt x="136" y="182"/>
                    </a:lnTo>
                    <a:lnTo>
                      <a:pt x="138" y="182"/>
                    </a:lnTo>
                    <a:lnTo>
                      <a:pt x="140" y="178"/>
                    </a:lnTo>
                    <a:lnTo>
                      <a:pt x="144" y="174"/>
                    </a:lnTo>
                    <a:lnTo>
                      <a:pt x="148" y="170"/>
                    </a:lnTo>
                    <a:lnTo>
                      <a:pt x="152" y="166"/>
                    </a:lnTo>
                    <a:lnTo>
                      <a:pt x="154" y="162"/>
                    </a:lnTo>
                    <a:lnTo>
                      <a:pt x="158" y="158"/>
                    </a:lnTo>
                    <a:lnTo>
                      <a:pt x="158" y="136"/>
                    </a:lnTo>
                    <a:lnTo>
                      <a:pt x="160" y="134"/>
                    </a:lnTo>
                    <a:lnTo>
                      <a:pt x="162" y="134"/>
                    </a:lnTo>
                    <a:lnTo>
                      <a:pt x="164" y="130"/>
                    </a:lnTo>
                    <a:lnTo>
                      <a:pt x="166" y="124"/>
                    </a:lnTo>
                    <a:lnTo>
                      <a:pt x="166" y="122"/>
                    </a:lnTo>
                    <a:lnTo>
                      <a:pt x="170" y="112"/>
                    </a:lnTo>
                    <a:lnTo>
                      <a:pt x="178" y="98"/>
                    </a:lnTo>
                    <a:lnTo>
                      <a:pt x="196" y="82"/>
                    </a:lnTo>
                    <a:lnTo>
                      <a:pt x="224" y="64"/>
                    </a:lnTo>
                    <a:lnTo>
                      <a:pt x="224" y="64"/>
                    </a:lnTo>
                    <a:lnTo>
                      <a:pt x="226" y="64"/>
                    </a:lnTo>
                    <a:lnTo>
                      <a:pt x="230" y="64"/>
                    </a:lnTo>
                    <a:lnTo>
                      <a:pt x="234" y="64"/>
                    </a:lnTo>
                    <a:lnTo>
                      <a:pt x="238" y="66"/>
                    </a:lnTo>
                    <a:lnTo>
                      <a:pt x="242" y="70"/>
                    </a:lnTo>
                    <a:lnTo>
                      <a:pt x="260" y="72"/>
                    </a:lnTo>
                    <a:lnTo>
                      <a:pt x="260" y="72"/>
                    </a:lnTo>
                    <a:lnTo>
                      <a:pt x="264" y="70"/>
                    </a:lnTo>
                    <a:lnTo>
                      <a:pt x="266" y="70"/>
                    </a:lnTo>
                    <a:lnTo>
                      <a:pt x="270" y="68"/>
                    </a:lnTo>
                    <a:lnTo>
                      <a:pt x="272" y="66"/>
                    </a:lnTo>
                    <a:lnTo>
                      <a:pt x="276" y="64"/>
                    </a:lnTo>
                    <a:lnTo>
                      <a:pt x="276" y="60"/>
                    </a:lnTo>
                    <a:lnTo>
                      <a:pt x="276" y="60"/>
                    </a:lnTo>
                    <a:lnTo>
                      <a:pt x="276" y="58"/>
                    </a:lnTo>
                    <a:lnTo>
                      <a:pt x="278" y="56"/>
                    </a:lnTo>
                    <a:lnTo>
                      <a:pt x="280" y="52"/>
                    </a:lnTo>
                    <a:lnTo>
                      <a:pt x="284" y="50"/>
                    </a:lnTo>
                    <a:lnTo>
                      <a:pt x="288" y="50"/>
                    </a:lnTo>
                    <a:lnTo>
                      <a:pt x="294" y="50"/>
                    </a:lnTo>
                    <a:lnTo>
                      <a:pt x="326" y="66"/>
                    </a:lnTo>
                    <a:lnTo>
                      <a:pt x="326" y="66"/>
                    </a:lnTo>
                    <a:lnTo>
                      <a:pt x="326" y="66"/>
                    </a:lnTo>
                    <a:lnTo>
                      <a:pt x="328" y="64"/>
                    </a:lnTo>
                    <a:lnTo>
                      <a:pt x="328" y="62"/>
                    </a:lnTo>
                    <a:lnTo>
                      <a:pt x="328" y="56"/>
                    </a:lnTo>
                    <a:lnTo>
                      <a:pt x="336" y="56"/>
                    </a:lnTo>
                    <a:lnTo>
                      <a:pt x="326" y="5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1" name="Freeform 34"/>
              <p:cNvSpPr>
                <a:spLocks/>
              </p:cNvSpPr>
              <p:nvPr/>
            </p:nvSpPr>
            <p:spPr bwMode="gray">
              <a:xfrm>
                <a:off x="739" y="2478"/>
                <a:ext cx="158" cy="132"/>
              </a:xfrm>
              <a:custGeom>
                <a:avLst/>
                <a:gdLst/>
                <a:ahLst/>
                <a:cxnLst>
                  <a:cxn ang="0">
                    <a:pos x="154" y="46"/>
                  </a:cxn>
                  <a:cxn ang="0">
                    <a:pos x="146" y="46"/>
                  </a:cxn>
                  <a:cxn ang="0">
                    <a:pos x="136" y="48"/>
                  </a:cxn>
                  <a:cxn ang="0">
                    <a:pos x="132" y="54"/>
                  </a:cxn>
                  <a:cxn ang="0">
                    <a:pos x="126" y="58"/>
                  </a:cxn>
                  <a:cxn ang="0">
                    <a:pos x="120" y="66"/>
                  </a:cxn>
                  <a:cxn ang="0">
                    <a:pos x="120" y="74"/>
                  </a:cxn>
                  <a:cxn ang="0">
                    <a:pos x="120" y="78"/>
                  </a:cxn>
                  <a:cxn ang="0">
                    <a:pos x="116" y="84"/>
                  </a:cxn>
                  <a:cxn ang="0">
                    <a:pos x="110" y="92"/>
                  </a:cxn>
                  <a:cxn ang="0">
                    <a:pos x="96" y="118"/>
                  </a:cxn>
                  <a:cxn ang="0">
                    <a:pos x="92" y="118"/>
                  </a:cxn>
                  <a:cxn ang="0">
                    <a:pos x="78" y="118"/>
                  </a:cxn>
                  <a:cxn ang="0">
                    <a:pos x="68" y="116"/>
                  </a:cxn>
                  <a:cxn ang="0">
                    <a:pos x="60" y="118"/>
                  </a:cxn>
                  <a:cxn ang="0">
                    <a:pos x="52" y="120"/>
                  </a:cxn>
                  <a:cxn ang="0">
                    <a:pos x="50" y="122"/>
                  </a:cxn>
                  <a:cxn ang="0">
                    <a:pos x="44" y="120"/>
                  </a:cxn>
                  <a:cxn ang="0">
                    <a:pos x="38" y="120"/>
                  </a:cxn>
                  <a:cxn ang="0">
                    <a:pos x="32" y="124"/>
                  </a:cxn>
                  <a:cxn ang="0">
                    <a:pos x="30" y="132"/>
                  </a:cxn>
                  <a:cxn ang="0">
                    <a:pos x="26" y="132"/>
                  </a:cxn>
                  <a:cxn ang="0">
                    <a:pos x="20" y="128"/>
                  </a:cxn>
                  <a:cxn ang="0">
                    <a:pos x="18" y="122"/>
                  </a:cxn>
                  <a:cxn ang="0">
                    <a:pos x="16" y="120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6" y="114"/>
                  </a:cxn>
                  <a:cxn ang="0">
                    <a:pos x="20" y="104"/>
                  </a:cxn>
                  <a:cxn ang="0">
                    <a:pos x="24" y="102"/>
                  </a:cxn>
                  <a:cxn ang="0">
                    <a:pos x="30" y="98"/>
                  </a:cxn>
                  <a:cxn ang="0">
                    <a:pos x="28" y="88"/>
                  </a:cxn>
                  <a:cxn ang="0">
                    <a:pos x="30" y="70"/>
                  </a:cxn>
                  <a:cxn ang="0">
                    <a:pos x="30" y="50"/>
                  </a:cxn>
                  <a:cxn ang="0">
                    <a:pos x="32" y="42"/>
                  </a:cxn>
                  <a:cxn ang="0">
                    <a:pos x="38" y="38"/>
                  </a:cxn>
                  <a:cxn ang="0">
                    <a:pos x="38" y="34"/>
                  </a:cxn>
                  <a:cxn ang="0">
                    <a:pos x="36" y="32"/>
                  </a:cxn>
                  <a:cxn ang="0">
                    <a:pos x="28" y="28"/>
                  </a:cxn>
                  <a:cxn ang="0">
                    <a:pos x="26" y="28"/>
                  </a:cxn>
                  <a:cxn ang="0">
                    <a:pos x="24" y="28"/>
                  </a:cxn>
                  <a:cxn ang="0">
                    <a:pos x="10" y="30"/>
                  </a:cxn>
                  <a:cxn ang="0">
                    <a:pos x="4" y="24"/>
                  </a:cxn>
                  <a:cxn ang="0">
                    <a:pos x="4" y="20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58" y="6"/>
                  </a:cxn>
                  <a:cxn ang="0">
                    <a:pos x="84" y="8"/>
                  </a:cxn>
                  <a:cxn ang="0">
                    <a:pos x="98" y="6"/>
                  </a:cxn>
                  <a:cxn ang="0">
                    <a:pos x="102" y="8"/>
                  </a:cxn>
                  <a:cxn ang="0">
                    <a:pos x="102" y="12"/>
                  </a:cxn>
                  <a:cxn ang="0">
                    <a:pos x="106" y="14"/>
                  </a:cxn>
                  <a:cxn ang="0">
                    <a:pos x="112" y="18"/>
                  </a:cxn>
                  <a:cxn ang="0">
                    <a:pos x="114" y="18"/>
                  </a:cxn>
                  <a:cxn ang="0">
                    <a:pos x="120" y="22"/>
                  </a:cxn>
                  <a:cxn ang="0">
                    <a:pos x="126" y="28"/>
                  </a:cxn>
                  <a:cxn ang="0">
                    <a:pos x="134" y="36"/>
                  </a:cxn>
                  <a:cxn ang="0">
                    <a:pos x="152" y="42"/>
                  </a:cxn>
                  <a:cxn ang="0">
                    <a:pos x="154" y="46"/>
                  </a:cxn>
                </a:cxnLst>
                <a:rect l="0" t="0" r="r" b="b"/>
                <a:pathLst>
                  <a:path w="158" h="132">
                    <a:moveTo>
                      <a:pt x="154" y="46"/>
                    </a:moveTo>
                    <a:lnTo>
                      <a:pt x="154" y="46"/>
                    </a:lnTo>
                    <a:lnTo>
                      <a:pt x="150" y="46"/>
                    </a:lnTo>
                    <a:lnTo>
                      <a:pt x="146" y="46"/>
                    </a:lnTo>
                    <a:lnTo>
                      <a:pt x="142" y="46"/>
                    </a:lnTo>
                    <a:lnTo>
                      <a:pt x="136" y="48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0" y="54"/>
                    </a:lnTo>
                    <a:lnTo>
                      <a:pt x="126" y="58"/>
                    </a:lnTo>
                    <a:lnTo>
                      <a:pt x="122" y="62"/>
                    </a:lnTo>
                    <a:lnTo>
                      <a:pt x="120" y="66"/>
                    </a:lnTo>
                    <a:lnTo>
                      <a:pt x="118" y="70"/>
                    </a:lnTo>
                    <a:lnTo>
                      <a:pt x="120" y="74"/>
                    </a:lnTo>
                    <a:lnTo>
                      <a:pt x="122" y="78"/>
                    </a:lnTo>
                    <a:lnTo>
                      <a:pt x="120" y="78"/>
                    </a:lnTo>
                    <a:lnTo>
                      <a:pt x="118" y="80"/>
                    </a:lnTo>
                    <a:lnTo>
                      <a:pt x="116" y="84"/>
                    </a:lnTo>
                    <a:lnTo>
                      <a:pt x="112" y="88"/>
                    </a:lnTo>
                    <a:lnTo>
                      <a:pt x="110" y="92"/>
                    </a:lnTo>
                    <a:lnTo>
                      <a:pt x="106" y="96"/>
                    </a:lnTo>
                    <a:lnTo>
                      <a:pt x="96" y="118"/>
                    </a:lnTo>
                    <a:lnTo>
                      <a:pt x="94" y="118"/>
                    </a:lnTo>
                    <a:lnTo>
                      <a:pt x="92" y="118"/>
                    </a:lnTo>
                    <a:lnTo>
                      <a:pt x="86" y="118"/>
                    </a:lnTo>
                    <a:lnTo>
                      <a:pt x="78" y="118"/>
                    </a:lnTo>
                    <a:lnTo>
                      <a:pt x="68" y="116"/>
                    </a:lnTo>
                    <a:lnTo>
                      <a:pt x="68" y="116"/>
                    </a:lnTo>
                    <a:lnTo>
                      <a:pt x="64" y="116"/>
                    </a:lnTo>
                    <a:lnTo>
                      <a:pt x="60" y="118"/>
                    </a:lnTo>
                    <a:lnTo>
                      <a:pt x="56" y="118"/>
                    </a:lnTo>
                    <a:lnTo>
                      <a:pt x="52" y="120"/>
                    </a:lnTo>
                    <a:lnTo>
                      <a:pt x="50" y="122"/>
                    </a:lnTo>
                    <a:lnTo>
                      <a:pt x="50" y="122"/>
                    </a:lnTo>
                    <a:lnTo>
                      <a:pt x="48" y="120"/>
                    </a:lnTo>
                    <a:lnTo>
                      <a:pt x="44" y="120"/>
                    </a:lnTo>
                    <a:lnTo>
                      <a:pt x="40" y="120"/>
                    </a:lnTo>
                    <a:lnTo>
                      <a:pt x="38" y="120"/>
                    </a:lnTo>
                    <a:lnTo>
                      <a:pt x="34" y="122"/>
                    </a:lnTo>
                    <a:lnTo>
                      <a:pt x="32" y="124"/>
                    </a:lnTo>
                    <a:lnTo>
                      <a:pt x="30" y="128"/>
                    </a:lnTo>
                    <a:lnTo>
                      <a:pt x="30" y="132"/>
                    </a:lnTo>
                    <a:lnTo>
                      <a:pt x="28" y="132"/>
                    </a:lnTo>
                    <a:lnTo>
                      <a:pt x="26" y="132"/>
                    </a:lnTo>
                    <a:lnTo>
                      <a:pt x="24" y="130"/>
                    </a:lnTo>
                    <a:lnTo>
                      <a:pt x="20" y="128"/>
                    </a:lnTo>
                    <a:lnTo>
                      <a:pt x="18" y="126"/>
                    </a:lnTo>
                    <a:lnTo>
                      <a:pt x="18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6" y="116"/>
                    </a:lnTo>
                    <a:lnTo>
                      <a:pt x="16" y="114"/>
                    </a:lnTo>
                    <a:lnTo>
                      <a:pt x="18" y="108"/>
                    </a:lnTo>
                    <a:lnTo>
                      <a:pt x="20" y="104"/>
                    </a:lnTo>
                    <a:lnTo>
                      <a:pt x="22" y="102"/>
                    </a:lnTo>
                    <a:lnTo>
                      <a:pt x="24" y="102"/>
                    </a:lnTo>
                    <a:lnTo>
                      <a:pt x="26" y="102"/>
                    </a:lnTo>
                    <a:lnTo>
                      <a:pt x="30" y="98"/>
                    </a:lnTo>
                    <a:lnTo>
                      <a:pt x="24" y="92"/>
                    </a:lnTo>
                    <a:lnTo>
                      <a:pt x="28" y="88"/>
                    </a:lnTo>
                    <a:lnTo>
                      <a:pt x="30" y="80"/>
                    </a:lnTo>
                    <a:lnTo>
                      <a:pt x="30" y="70"/>
                    </a:lnTo>
                    <a:lnTo>
                      <a:pt x="26" y="60"/>
                    </a:lnTo>
                    <a:lnTo>
                      <a:pt x="30" y="5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6" y="40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6" y="32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10" y="30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8" y="1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6" y="2"/>
                    </a:lnTo>
                    <a:lnTo>
                      <a:pt x="54" y="6"/>
                    </a:lnTo>
                    <a:lnTo>
                      <a:pt x="58" y="6"/>
                    </a:lnTo>
                    <a:lnTo>
                      <a:pt x="72" y="6"/>
                    </a:lnTo>
                    <a:lnTo>
                      <a:pt x="84" y="8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2" y="8"/>
                    </a:lnTo>
                    <a:lnTo>
                      <a:pt x="102" y="10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6" y="14"/>
                    </a:lnTo>
                    <a:lnTo>
                      <a:pt x="108" y="16"/>
                    </a:lnTo>
                    <a:lnTo>
                      <a:pt x="112" y="18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6" y="20"/>
                    </a:lnTo>
                    <a:lnTo>
                      <a:pt x="120" y="22"/>
                    </a:lnTo>
                    <a:lnTo>
                      <a:pt x="122" y="24"/>
                    </a:lnTo>
                    <a:lnTo>
                      <a:pt x="126" y="28"/>
                    </a:lnTo>
                    <a:lnTo>
                      <a:pt x="126" y="26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52" y="42"/>
                    </a:lnTo>
                    <a:lnTo>
                      <a:pt x="158" y="44"/>
                    </a:lnTo>
                    <a:lnTo>
                      <a:pt x="154" y="4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2" name="Freeform 35"/>
              <p:cNvSpPr>
                <a:spLocks/>
              </p:cNvSpPr>
              <p:nvPr/>
            </p:nvSpPr>
            <p:spPr bwMode="gray">
              <a:xfrm>
                <a:off x="939" y="2440"/>
                <a:ext cx="156" cy="146"/>
              </a:xfrm>
              <a:custGeom>
                <a:avLst/>
                <a:gdLst/>
                <a:ahLst/>
                <a:cxnLst>
                  <a:cxn ang="0">
                    <a:pos x="94" y="14"/>
                  </a:cxn>
                  <a:cxn ang="0">
                    <a:pos x="92" y="16"/>
                  </a:cxn>
                  <a:cxn ang="0">
                    <a:pos x="92" y="16"/>
                  </a:cxn>
                  <a:cxn ang="0">
                    <a:pos x="94" y="18"/>
                  </a:cxn>
                  <a:cxn ang="0">
                    <a:pos x="94" y="20"/>
                  </a:cxn>
                  <a:cxn ang="0">
                    <a:pos x="76" y="28"/>
                  </a:cxn>
                  <a:cxn ang="0">
                    <a:pos x="78" y="32"/>
                  </a:cxn>
                  <a:cxn ang="0">
                    <a:pos x="84" y="38"/>
                  </a:cxn>
                  <a:cxn ang="0">
                    <a:pos x="94" y="46"/>
                  </a:cxn>
                  <a:cxn ang="0">
                    <a:pos x="104" y="52"/>
                  </a:cxn>
                  <a:cxn ang="0">
                    <a:pos x="102" y="56"/>
                  </a:cxn>
                  <a:cxn ang="0">
                    <a:pos x="104" y="62"/>
                  </a:cxn>
                  <a:cxn ang="0">
                    <a:pos x="138" y="90"/>
                  </a:cxn>
                  <a:cxn ang="0">
                    <a:pos x="156" y="120"/>
                  </a:cxn>
                  <a:cxn ang="0">
                    <a:pos x="144" y="118"/>
                  </a:cxn>
                  <a:cxn ang="0">
                    <a:pos x="134" y="122"/>
                  </a:cxn>
                  <a:cxn ang="0">
                    <a:pos x="130" y="134"/>
                  </a:cxn>
                  <a:cxn ang="0">
                    <a:pos x="124" y="146"/>
                  </a:cxn>
                  <a:cxn ang="0">
                    <a:pos x="120" y="134"/>
                  </a:cxn>
                  <a:cxn ang="0">
                    <a:pos x="118" y="132"/>
                  </a:cxn>
                  <a:cxn ang="0">
                    <a:pos x="116" y="130"/>
                  </a:cxn>
                  <a:cxn ang="0">
                    <a:pos x="118" y="128"/>
                  </a:cxn>
                  <a:cxn ang="0">
                    <a:pos x="122" y="112"/>
                  </a:cxn>
                  <a:cxn ang="0">
                    <a:pos x="110" y="106"/>
                  </a:cxn>
                  <a:cxn ang="0">
                    <a:pos x="80" y="84"/>
                  </a:cxn>
                  <a:cxn ang="0">
                    <a:pos x="50" y="54"/>
                  </a:cxn>
                  <a:cxn ang="0">
                    <a:pos x="50" y="50"/>
                  </a:cxn>
                  <a:cxn ang="0">
                    <a:pos x="48" y="44"/>
                  </a:cxn>
                  <a:cxn ang="0">
                    <a:pos x="44" y="40"/>
                  </a:cxn>
                  <a:cxn ang="0">
                    <a:pos x="18" y="48"/>
                  </a:cxn>
                  <a:cxn ang="0">
                    <a:pos x="12" y="48"/>
                  </a:cxn>
                  <a:cxn ang="0">
                    <a:pos x="4" y="34"/>
                  </a:cxn>
                  <a:cxn ang="0">
                    <a:pos x="2" y="32"/>
                  </a:cxn>
                  <a:cxn ang="0">
                    <a:pos x="0" y="22"/>
                  </a:cxn>
                  <a:cxn ang="0">
                    <a:pos x="12" y="22"/>
                  </a:cxn>
                  <a:cxn ang="0">
                    <a:pos x="16" y="24"/>
                  </a:cxn>
                  <a:cxn ang="0">
                    <a:pos x="24" y="12"/>
                  </a:cxn>
                  <a:cxn ang="0">
                    <a:pos x="30" y="10"/>
                  </a:cxn>
                  <a:cxn ang="0">
                    <a:pos x="30" y="14"/>
                  </a:cxn>
                  <a:cxn ang="0">
                    <a:pos x="32" y="16"/>
                  </a:cxn>
                  <a:cxn ang="0">
                    <a:pos x="36" y="14"/>
                  </a:cxn>
                  <a:cxn ang="0">
                    <a:pos x="40" y="12"/>
                  </a:cxn>
                  <a:cxn ang="0">
                    <a:pos x="42" y="10"/>
                  </a:cxn>
                  <a:cxn ang="0">
                    <a:pos x="44" y="8"/>
                  </a:cxn>
                  <a:cxn ang="0">
                    <a:pos x="44" y="10"/>
                  </a:cxn>
                  <a:cxn ang="0">
                    <a:pos x="46" y="12"/>
                  </a:cxn>
                  <a:cxn ang="0">
                    <a:pos x="48" y="10"/>
                  </a:cxn>
                  <a:cxn ang="0">
                    <a:pos x="48" y="8"/>
                  </a:cxn>
                  <a:cxn ang="0">
                    <a:pos x="46" y="4"/>
                  </a:cxn>
                  <a:cxn ang="0">
                    <a:pos x="48" y="4"/>
                  </a:cxn>
                  <a:cxn ang="0">
                    <a:pos x="50" y="2"/>
                  </a:cxn>
                  <a:cxn ang="0">
                    <a:pos x="54" y="0"/>
                  </a:cxn>
                  <a:cxn ang="0">
                    <a:pos x="58" y="0"/>
                  </a:cxn>
                  <a:cxn ang="0">
                    <a:pos x="62" y="0"/>
                  </a:cxn>
                  <a:cxn ang="0">
                    <a:pos x="66" y="0"/>
                  </a:cxn>
                  <a:cxn ang="0">
                    <a:pos x="72" y="0"/>
                  </a:cxn>
                  <a:cxn ang="0">
                    <a:pos x="74" y="4"/>
                  </a:cxn>
                  <a:cxn ang="0">
                    <a:pos x="80" y="8"/>
                  </a:cxn>
                  <a:cxn ang="0">
                    <a:pos x="88" y="12"/>
                  </a:cxn>
                  <a:cxn ang="0">
                    <a:pos x="94" y="14"/>
                  </a:cxn>
                </a:cxnLst>
                <a:rect l="0" t="0" r="r" b="b"/>
                <a:pathLst>
                  <a:path w="156" h="146">
                    <a:moveTo>
                      <a:pt x="94" y="14"/>
                    </a:moveTo>
                    <a:lnTo>
                      <a:pt x="94" y="14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20"/>
                    </a:lnTo>
                    <a:lnTo>
                      <a:pt x="94" y="20"/>
                    </a:lnTo>
                    <a:lnTo>
                      <a:pt x="84" y="24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8" y="32"/>
                    </a:lnTo>
                    <a:lnTo>
                      <a:pt x="82" y="34"/>
                    </a:lnTo>
                    <a:lnTo>
                      <a:pt x="84" y="38"/>
                    </a:lnTo>
                    <a:lnTo>
                      <a:pt x="88" y="42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4" y="52"/>
                    </a:lnTo>
                    <a:lnTo>
                      <a:pt x="104" y="52"/>
                    </a:lnTo>
                    <a:lnTo>
                      <a:pt x="102" y="56"/>
                    </a:lnTo>
                    <a:lnTo>
                      <a:pt x="104" y="58"/>
                    </a:lnTo>
                    <a:lnTo>
                      <a:pt x="104" y="62"/>
                    </a:lnTo>
                    <a:lnTo>
                      <a:pt x="108" y="64"/>
                    </a:lnTo>
                    <a:lnTo>
                      <a:pt x="138" y="90"/>
                    </a:lnTo>
                    <a:lnTo>
                      <a:pt x="148" y="102"/>
                    </a:lnTo>
                    <a:lnTo>
                      <a:pt x="156" y="120"/>
                    </a:lnTo>
                    <a:lnTo>
                      <a:pt x="152" y="126"/>
                    </a:lnTo>
                    <a:lnTo>
                      <a:pt x="144" y="118"/>
                    </a:lnTo>
                    <a:lnTo>
                      <a:pt x="138" y="118"/>
                    </a:lnTo>
                    <a:lnTo>
                      <a:pt x="134" y="122"/>
                    </a:lnTo>
                    <a:lnTo>
                      <a:pt x="138" y="132"/>
                    </a:lnTo>
                    <a:lnTo>
                      <a:pt x="130" y="134"/>
                    </a:lnTo>
                    <a:lnTo>
                      <a:pt x="130" y="142"/>
                    </a:lnTo>
                    <a:lnTo>
                      <a:pt x="124" y="146"/>
                    </a:lnTo>
                    <a:lnTo>
                      <a:pt x="118" y="142"/>
                    </a:lnTo>
                    <a:lnTo>
                      <a:pt x="120" y="134"/>
                    </a:lnTo>
                    <a:lnTo>
                      <a:pt x="120" y="134"/>
                    </a:lnTo>
                    <a:lnTo>
                      <a:pt x="118" y="132"/>
                    </a:lnTo>
                    <a:lnTo>
                      <a:pt x="118" y="132"/>
                    </a:lnTo>
                    <a:lnTo>
                      <a:pt x="116" y="130"/>
                    </a:lnTo>
                    <a:lnTo>
                      <a:pt x="116" y="128"/>
                    </a:lnTo>
                    <a:lnTo>
                      <a:pt x="118" y="128"/>
                    </a:lnTo>
                    <a:lnTo>
                      <a:pt x="122" y="128"/>
                    </a:lnTo>
                    <a:lnTo>
                      <a:pt x="122" y="112"/>
                    </a:lnTo>
                    <a:lnTo>
                      <a:pt x="114" y="110"/>
                    </a:lnTo>
                    <a:lnTo>
                      <a:pt x="110" y="106"/>
                    </a:lnTo>
                    <a:lnTo>
                      <a:pt x="88" y="92"/>
                    </a:lnTo>
                    <a:lnTo>
                      <a:pt x="80" y="84"/>
                    </a:lnTo>
                    <a:lnTo>
                      <a:pt x="74" y="74"/>
                    </a:lnTo>
                    <a:lnTo>
                      <a:pt x="50" y="54"/>
                    </a:lnTo>
                    <a:lnTo>
                      <a:pt x="50" y="52"/>
                    </a:lnTo>
                    <a:lnTo>
                      <a:pt x="50" y="50"/>
                    </a:lnTo>
                    <a:lnTo>
                      <a:pt x="50" y="48"/>
                    </a:lnTo>
                    <a:lnTo>
                      <a:pt x="48" y="44"/>
                    </a:lnTo>
                    <a:lnTo>
                      <a:pt x="46" y="42"/>
                    </a:lnTo>
                    <a:lnTo>
                      <a:pt x="44" y="40"/>
                    </a:lnTo>
                    <a:lnTo>
                      <a:pt x="38" y="38"/>
                    </a:lnTo>
                    <a:lnTo>
                      <a:pt x="18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2" y="42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28" y="16"/>
                    </a:lnTo>
                    <a:lnTo>
                      <a:pt x="24" y="12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2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2" y="16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0"/>
                    </a:lnTo>
                    <a:lnTo>
                      <a:pt x="42" y="10"/>
                    </a:lnTo>
                    <a:lnTo>
                      <a:pt x="46" y="6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4" y="4"/>
                    </a:lnTo>
                    <a:lnTo>
                      <a:pt x="74" y="4"/>
                    </a:lnTo>
                    <a:lnTo>
                      <a:pt x="76" y="6"/>
                    </a:lnTo>
                    <a:lnTo>
                      <a:pt x="80" y="8"/>
                    </a:lnTo>
                    <a:lnTo>
                      <a:pt x="84" y="10"/>
                    </a:lnTo>
                    <a:lnTo>
                      <a:pt x="88" y="12"/>
                    </a:lnTo>
                    <a:lnTo>
                      <a:pt x="92" y="12"/>
                    </a:lnTo>
                    <a:lnTo>
                      <a:pt x="94" y="1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3" name="Freeform 36"/>
              <p:cNvSpPr>
                <a:spLocks/>
              </p:cNvSpPr>
              <p:nvPr/>
            </p:nvSpPr>
            <p:spPr bwMode="gray">
              <a:xfrm>
                <a:off x="1013" y="2576"/>
                <a:ext cx="42" cy="24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4" y="20"/>
                  </a:cxn>
                  <a:cxn ang="0">
                    <a:pos x="26" y="22"/>
                  </a:cxn>
                  <a:cxn ang="0">
                    <a:pos x="28" y="24"/>
                  </a:cxn>
                  <a:cxn ang="0">
                    <a:pos x="30" y="22"/>
                  </a:cxn>
                  <a:cxn ang="0">
                    <a:pos x="34" y="20"/>
                  </a:cxn>
                  <a:cxn ang="0">
                    <a:pos x="38" y="18"/>
                  </a:cxn>
                  <a:cxn ang="0">
                    <a:pos x="38" y="18"/>
                  </a:cxn>
                  <a:cxn ang="0">
                    <a:pos x="38" y="16"/>
                  </a:cxn>
                  <a:cxn ang="0">
                    <a:pos x="38" y="14"/>
                  </a:cxn>
                  <a:cxn ang="0">
                    <a:pos x="38" y="12"/>
                  </a:cxn>
                  <a:cxn ang="0">
                    <a:pos x="36" y="12"/>
                  </a:cxn>
                  <a:cxn ang="0">
                    <a:pos x="40" y="4"/>
                  </a:cxn>
                  <a:cxn ang="0">
                    <a:pos x="40" y="4"/>
                  </a:cxn>
                  <a:cxn ang="0">
                    <a:pos x="42" y="2"/>
                  </a:cxn>
                  <a:cxn ang="0">
                    <a:pos x="42" y="2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2"/>
                  </a:cxn>
                  <a:cxn ang="0">
                    <a:pos x="32" y="2"/>
                  </a:cxn>
                  <a:cxn ang="0">
                    <a:pos x="28" y="4"/>
                  </a:cxn>
                  <a:cxn ang="0">
                    <a:pos x="26" y="4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2" y="4"/>
                  </a:cxn>
                  <a:cxn ang="0">
                    <a:pos x="8" y="4"/>
                  </a:cxn>
                  <a:cxn ang="0">
                    <a:pos x="6" y="4"/>
                  </a:cxn>
                </a:cxnLst>
                <a:rect l="0" t="0" r="r" b="b"/>
                <a:pathLst>
                  <a:path w="42" h="24">
                    <a:moveTo>
                      <a:pt x="6" y="4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4"/>
                    </a:lnTo>
                    <a:lnTo>
                      <a:pt x="30" y="22"/>
                    </a:lnTo>
                    <a:lnTo>
                      <a:pt x="34" y="20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4" name="Freeform 37"/>
              <p:cNvSpPr>
                <a:spLocks/>
              </p:cNvSpPr>
              <p:nvPr/>
            </p:nvSpPr>
            <p:spPr bwMode="gray">
              <a:xfrm>
                <a:off x="963" y="2524"/>
                <a:ext cx="20" cy="4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4" y="6"/>
                  </a:cxn>
                  <a:cxn ang="0">
                    <a:pos x="2" y="6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0" y="20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4" y="40"/>
                  </a:cxn>
                  <a:cxn ang="0">
                    <a:pos x="8" y="40"/>
                  </a:cxn>
                  <a:cxn ang="0">
                    <a:pos x="12" y="42"/>
                  </a:cxn>
                  <a:cxn ang="0">
                    <a:pos x="12" y="38"/>
                  </a:cxn>
                  <a:cxn ang="0">
                    <a:pos x="12" y="36"/>
                  </a:cxn>
                  <a:cxn ang="0">
                    <a:pos x="14" y="36"/>
                  </a:cxn>
                  <a:cxn ang="0">
                    <a:pos x="16" y="34"/>
                  </a:cxn>
                  <a:cxn ang="0">
                    <a:pos x="18" y="34"/>
                  </a:cxn>
                  <a:cxn ang="0">
                    <a:pos x="18" y="20"/>
                  </a:cxn>
                  <a:cxn ang="0">
                    <a:pos x="18" y="18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0" y="10"/>
                  </a:cxn>
                  <a:cxn ang="0">
                    <a:pos x="20" y="6"/>
                  </a:cxn>
                  <a:cxn ang="0">
                    <a:pos x="18" y="4"/>
                  </a:cxn>
                  <a:cxn ang="0">
                    <a:pos x="14" y="0"/>
                  </a:cxn>
                </a:cxnLst>
                <a:rect l="0" t="0" r="r" b="b"/>
                <a:pathLst>
                  <a:path w="20" h="42">
                    <a:moveTo>
                      <a:pt x="14" y="0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0"/>
                    </a:lnTo>
                    <a:lnTo>
                      <a:pt x="12" y="42"/>
                    </a:lnTo>
                    <a:lnTo>
                      <a:pt x="12" y="38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0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5" name="Freeform 38"/>
              <p:cNvSpPr>
                <a:spLocks/>
              </p:cNvSpPr>
              <p:nvPr/>
            </p:nvSpPr>
            <p:spPr bwMode="gray">
              <a:xfrm>
                <a:off x="967" y="2492"/>
                <a:ext cx="18" cy="2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6" y="4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4" y="20"/>
                  </a:cxn>
                  <a:cxn ang="0">
                    <a:pos x="6" y="22"/>
                  </a:cxn>
                  <a:cxn ang="0">
                    <a:pos x="12" y="28"/>
                  </a:cxn>
                  <a:cxn ang="0">
                    <a:pos x="12" y="28"/>
                  </a:cxn>
                  <a:cxn ang="0">
                    <a:pos x="14" y="24"/>
                  </a:cxn>
                  <a:cxn ang="0">
                    <a:pos x="14" y="22"/>
                  </a:cxn>
                  <a:cxn ang="0">
                    <a:pos x="16" y="18"/>
                  </a:cxn>
                  <a:cxn ang="0">
                    <a:pos x="18" y="18"/>
                  </a:cxn>
                  <a:cxn ang="0">
                    <a:pos x="18" y="16"/>
                  </a:cxn>
                  <a:cxn ang="0">
                    <a:pos x="18" y="14"/>
                  </a:cxn>
                  <a:cxn ang="0">
                    <a:pos x="16" y="10"/>
                  </a:cxn>
                  <a:cxn ang="0">
                    <a:pos x="16" y="6"/>
                  </a:cxn>
                  <a:cxn ang="0">
                    <a:pos x="14" y="4"/>
                  </a:cxn>
                  <a:cxn ang="0">
                    <a:pos x="10" y="0"/>
                  </a:cxn>
                  <a:cxn ang="0">
                    <a:pos x="8" y="4"/>
                  </a:cxn>
                </a:cxnLst>
                <a:rect l="0" t="0" r="r" b="b"/>
                <a:pathLst>
                  <a:path w="18" h="28">
                    <a:moveTo>
                      <a:pt x="8" y="4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24"/>
                    </a:lnTo>
                    <a:lnTo>
                      <a:pt x="14" y="22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8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6" name="Freeform 39"/>
              <p:cNvSpPr>
                <a:spLocks/>
              </p:cNvSpPr>
              <p:nvPr/>
            </p:nvSpPr>
            <p:spPr bwMode="gray">
              <a:xfrm>
                <a:off x="977" y="2384"/>
                <a:ext cx="102" cy="60"/>
              </a:xfrm>
              <a:custGeom>
                <a:avLst/>
                <a:gdLst/>
                <a:ahLst/>
                <a:cxnLst>
                  <a:cxn ang="0">
                    <a:pos x="34" y="58"/>
                  </a:cxn>
                  <a:cxn ang="0">
                    <a:pos x="32" y="56"/>
                  </a:cxn>
                  <a:cxn ang="0">
                    <a:pos x="28" y="56"/>
                  </a:cxn>
                  <a:cxn ang="0">
                    <a:pos x="20" y="56"/>
                  </a:cxn>
                  <a:cxn ang="0">
                    <a:pos x="16" y="56"/>
                  </a:cxn>
                  <a:cxn ang="0">
                    <a:pos x="12" y="58"/>
                  </a:cxn>
                  <a:cxn ang="0">
                    <a:pos x="10" y="60"/>
                  </a:cxn>
                  <a:cxn ang="0">
                    <a:pos x="10" y="56"/>
                  </a:cxn>
                  <a:cxn ang="0">
                    <a:pos x="8" y="56"/>
                  </a:cxn>
                  <a:cxn ang="0">
                    <a:pos x="8" y="52"/>
                  </a:cxn>
                  <a:cxn ang="0">
                    <a:pos x="8" y="38"/>
                  </a:cxn>
                  <a:cxn ang="0">
                    <a:pos x="28" y="34"/>
                  </a:cxn>
                  <a:cxn ang="0">
                    <a:pos x="28" y="26"/>
                  </a:cxn>
                  <a:cxn ang="0">
                    <a:pos x="38" y="12"/>
                  </a:cxn>
                  <a:cxn ang="0">
                    <a:pos x="50" y="4"/>
                  </a:cxn>
                  <a:cxn ang="0">
                    <a:pos x="52" y="0"/>
                  </a:cxn>
                  <a:cxn ang="0">
                    <a:pos x="54" y="0"/>
                  </a:cxn>
                  <a:cxn ang="0">
                    <a:pos x="58" y="4"/>
                  </a:cxn>
                  <a:cxn ang="0">
                    <a:pos x="60" y="4"/>
                  </a:cxn>
                  <a:cxn ang="0">
                    <a:pos x="68" y="4"/>
                  </a:cxn>
                  <a:cxn ang="0">
                    <a:pos x="72" y="0"/>
                  </a:cxn>
                  <a:cxn ang="0">
                    <a:pos x="80" y="2"/>
                  </a:cxn>
                  <a:cxn ang="0">
                    <a:pos x="80" y="4"/>
                  </a:cxn>
                  <a:cxn ang="0">
                    <a:pos x="86" y="8"/>
                  </a:cxn>
                  <a:cxn ang="0">
                    <a:pos x="92" y="8"/>
                  </a:cxn>
                  <a:cxn ang="0">
                    <a:pos x="96" y="8"/>
                  </a:cxn>
                  <a:cxn ang="0">
                    <a:pos x="102" y="18"/>
                  </a:cxn>
                  <a:cxn ang="0">
                    <a:pos x="98" y="20"/>
                  </a:cxn>
                  <a:cxn ang="0">
                    <a:pos x="96" y="28"/>
                  </a:cxn>
                  <a:cxn ang="0">
                    <a:pos x="96" y="34"/>
                  </a:cxn>
                  <a:cxn ang="0">
                    <a:pos x="92" y="38"/>
                  </a:cxn>
                  <a:cxn ang="0">
                    <a:pos x="92" y="44"/>
                  </a:cxn>
                  <a:cxn ang="0">
                    <a:pos x="44" y="56"/>
                  </a:cxn>
                  <a:cxn ang="0">
                    <a:pos x="36" y="60"/>
                  </a:cxn>
                </a:cxnLst>
                <a:rect l="0" t="0" r="r" b="b"/>
                <a:pathLst>
                  <a:path w="102" h="60">
                    <a:moveTo>
                      <a:pt x="36" y="60"/>
                    </a:moveTo>
                    <a:lnTo>
                      <a:pt x="34" y="58"/>
                    </a:lnTo>
                    <a:lnTo>
                      <a:pt x="34" y="56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28" y="56"/>
                    </a:lnTo>
                    <a:lnTo>
                      <a:pt x="24" y="56"/>
                    </a:lnTo>
                    <a:lnTo>
                      <a:pt x="20" y="56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60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6" y="56"/>
                    </a:lnTo>
                    <a:lnTo>
                      <a:pt x="8" y="52"/>
                    </a:lnTo>
                    <a:lnTo>
                      <a:pt x="0" y="38"/>
                    </a:lnTo>
                    <a:lnTo>
                      <a:pt x="8" y="38"/>
                    </a:lnTo>
                    <a:lnTo>
                      <a:pt x="20" y="30"/>
                    </a:lnTo>
                    <a:lnTo>
                      <a:pt x="28" y="34"/>
                    </a:lnTo>
                    <a:lnTo>
                      <a:pt x="30" y="30"/>
                    </a:lnTo>
                    <a:lnTo>
                      <a:pt x="28" y="26"/>
                    </a:lnTo>
                    <a:lnTo>
                      <a:pt x="28" y="16"/>
                    </a:lnTo>
                    <a:lnTo>
                      <a:pt x="38" y="12"/>
                    </a:lnTo>
                    <a:lnTo>
                      <a:pt x="44" y="8"/>
                    </a:lnTo>
                    <a:lnTo>
                      <a:pt x="50" y="4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60" y="4"/>
                    </a:lnTo>
                    <a:lnTo>
                      <a:pt x="64" y="4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0" y="2"/>
                    </a:lnTo>
                    <a:lnTo>
                      <a:pt x="80" y="4"/>
                    </a:lnTo>
                    <a:lnTo>
                      <a:pt x="82" y="6"/>
                    </a:lnTo>
                    <a:lnTo>
                      <a:pt x="86" y="8"/>
                    </a:lnTo>
                    <a:lnTo>
                      <a:pt x="88" y="8"/>
                    </a:lnTo>
                    <a:lnTo>
                      <a:pt x="92" y="8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102" y="16"/>
                    </a:lnTo>
                    <a:lnTo>
                      <a:pt x="102" y="18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6" y="24"/>
                    </a:lnTo>
                    <a:lnTo>
                      <a:pt x="96" y="28"/>
                    </a:lnTo>
                    <a:lnTo>
                      <a:pt x="96" y="32"/>
                    </a:lnTo>
                    <a:lnTo>
                      <a:pt x="96" y="34"/>
                    </a:lnTo>
                    <a:lnTo>
                      <a:pt x="94" y="36"/>
                    </a:lnTo>
                    <a:lnTo>
                      <a:pt x="92" y="38"/>
                    </a:lnTo>
                    <a:lnTo>
                      <a:pt x="90" y="40"/>
                    </a:lnTo>
                    <a:lnTo>
                      <a:pt x="92" y="44"/>
                    </a:lnTo>
                    <a:lnTo>
                      <a:pt x="68" y="46"/>
                    </a:lnTo>
                    <a:lnTo>
                      <a:pt x="44" y="56"/>
                    </a:lnTo>
                    <a:lnTo>
                      <a:pt x="40" y="58"/>
                    </a:lnTo>
                    <a:lnTo>
                      <a:pt x="36" y="6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7" name="Freeform 40"/>
              <p:cNvSpPr>
                <a:spLocks/>
              </p:cNvSpPr>
              <p:nvPr/>
            </p:nvSpPr>
            <p:spPr bwMode="gray">
              <a:xfrm>
                <a:off x="933" y="2422"/>
                <a:ext cx="54" cy="42"/>
              </a:xfrm>
              <a:custGeom>
                <a:avLst/>
                <a:gdLst/>
                <a:ahLst/>
                <a:cxnLst>
                  <a:cxn ang="0">
                    <a:pos x="30" y="6"/>
                  </a:cxn>
                  <a:cxn ang="0">
                    <a:pos x="20" y="8"/>
                  </a:cxn>
                  <a:cxn ang="0">
                    <a:pos x="8" y="16"/>
                  </a:cxn>
                  <a:cxn ang="0">
                    <a:pos x="0" y="30"/>
                  </a:cxn>
                  <a:cxn ang="0">
                    <a:pos x="2" y="30"/>
                  </a:cxn>
                  <a:cxn ang="0">
                    <a:pos x="2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8" y="30"/>
                  </a:cxn>
                  <a:cxn ang="0">
                    <a:pos x="8" y="34"/>
                  </a:cxn>
                  <a:cxn ang="0">
                    <a:pos x="6" y="40"/>
                  </a:cxn>
                  <a:cxn ang="0">
                    <a:pos x="8" y="40"/>
                  </a:cxn>
                  <a:cxn ang="0">
                    <a:pos x="12" y="40"/>
                  </a:cxn>
                  <a:cxn ang="0">
                    <a:pos x="16" y="40"/>
                  </a:cxn>
                  <a:cxn ang="0">
                    <a:pos x="20" y="42"/>
                  </a:cxn>
                  <a:cxn ang="0">
                    <a:pos x="22" y="42"/>
                  </a:cxn>
                  <a:cxn ang="0">
                    <a:pos x="34" y="34"/>
                  </a:cxn>
                  <a:cxn ang="0">
                    <a:pos x="30" y="30"/>
                  </a:cxn>
                  <a:cxn ang="0">
                    <a:pos x="36" y="28"/>
                  </a:cxn>
                  <a:cxn ang="0">
                    <a:pos x="36" y="28"/>
                  </a:cxn>
                  <a:cxn ang="0">
                    <a:pos x="36" y="30"/>
                  </a:cxn>
                  <a:cxn ang="0">
                    <a:pos x="36" y="32"/>
                  </a:cxn>
                  <a:cxn ang="0">
                    <a:pos x="36" y="32"/>
                  </a:cxn>
                  <a:cxn ang="0">
                    <a:pos x="38" y="34"/>
                  </a:cxn>
                  <a:cxn ang="0">
                    <a:pos x="40" y="32"/>
                  </a:cxn>
                  <a:cxn ang="0">
                    <a:pos x="42" y="32"/>
                  </a:cxn>
                  <a:cxn ang="0">
                    <a:pos x="44" y="32"/>
                  </a:cxn>
                  <a:cxn ang="0">
                    <a:pos x="46" y="30"/>
                  </a:cxn>
                  <a:cxn ang="0">
                    <a:pos x="48" y="28"/>
                  </a:cxn>
                  <a:cxn ang="0">
                    <a:pos x="52" y="24"/>
                  </a:cxn>
                  <a:cxn ang="0">
                    <a:pos x="50" y="26"/>
                  </a:cxn>
                  <a:cxn ang="0">
                    <a:pos x="50" y="26"/>
                  </a:cxn>
                  <a:cxn ang="0">
                    <a:pos x="50" y="28"/>
                  </a:cxn>
                  <a:cxn ang="0">
                    <a:pos x="52" y="30"/>
                  </a:cxn>
                  <a:cxn ang="0">
                    <a:pos x="52" y="30"/>
                  </a:cxn>
                  <a:cxn ang="0">
                    <a:pos x="54" y="30"/>
                  </a:cxn>
                  <a:cxn ang="0">
                    <a:pos x="54" y="26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2" y="24"/>
                  </a:cxn>
                  <a:cxn ang="0">
                    <a:pos x="54" y="22"/>
                  </a:cxn>
                  <a:cxn ang="0">
                    <a:pos x="54" y="22"/>
                  </a:cxn>
                  <a:cxn ang="0">
                    <a:pos x="54" y="20"/>
                  </a:cxn>
                  <a:cxn ang="0">
                    <a:pos x="54" y="20"/>
                  </a:cxn>
                  <a:cxn ang="0">
                    <a:pos x="54" y="18"/>
                  </a:cxn>
                  <a:cxn ang="0">
                    <a:pos x="52" y="18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52" y="14"/>
                  </a:cxn>
                  <a:cxn ang="0">
                    <a:pos x="44" y="0"/>
                  </a:cxn>
                  <a:cxn ang="0">
                    <a:pos x="38" y="4"/>
                  </a:cxn>
                  <a:cxn ang="0">
                    <a:pos x="30" y="6"/>
                  </a:cxn>
                </a:cxnLst>
                <a:rect l="0" t="0" r="r" b="b"/>
                <a:pathLst>
                  <a:path w="54" h="42">
                    <a:moveTo>
                      <a:pt x="30" y="6"/>
                    </a:moveTo>
                    <a:lnTo>
                      <a:pt x="20" y="8"/>
                    </a:lnTo>
                    <a:lnTo>
                      <a:pt x="8" y="16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30"/>
                    </a:lnTo>
                    <a:lnTo>
                      <a:pt x="8" y="34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12" y="40"/>
                    </a:lnTo>
                    <a:lnTo>
                      <a:pt x="16" y="40"/>
                    </a:lnTo>
                    <a:lnTo>
                      <a:pt x="20" y="42"/>
                    </a:lnTo>
                    <a:lnTo>
                      <a:pt x="22" y="42"/>
                    </a:lnTo>
                    <a:lnTo>
                      <a:pt x="34" y="34"/>
                    </a:lnTo>
                    <a:lnTo>
                      <a:pt x="30" y="30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30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8" y="34"/>
                    </a:lnTo>
                    <a:lnTo>
                      <a:pt x="40" y="32"/>
                    </a:lnTo>
                    <a:lnTo>
                      <a:pt x="42" y="32"/>
                    </a:lnTo>
                    <a:lnTo>
                      <a:pt x="44" y="32"/>
                    </a:lnTo>
                    <a:lnTo>
                      <a:pt x="46" y="30"/>
                    </a:lnTo>
                    <a:lnTo>
                      <a:pt x="48" y="28"/>
                    </a:lnTo>
                    <a:lnTo>
                      <a:pt x="52" y="24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0" y="28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54" y="22"/>
                    </a:lnTo>
                    <a:lnTo>
                      <a:pt x="54" y="22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4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2" y="14"/>
                    </a:lnTo>
                    <a:lnTo>
                      <a:pt x="44" y="0"/>
                    </a:lnTo>
                    <a:lnTo>
                      <a:pt x="38" y="4"/>
                    </a:lnTo>
                    <a:lnTo>
                      <a:pt x="30" y="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8" name="Freeform 41"/>
              <p:cNvSpPr>
                <a:spLocks/>
              </p:cNvSpPr>
              <p:nvPr/>
            </p:nvSpPr>
            <p:spPr bwMode="gray">
              <a:xfrm>
                <a:off x="801" y="2340"/>
                <a:ext cx="158" cy="182"/>
              </a:xfrm>
              <a:custGeom>
                <a:avLst/>
                <a:gdLst/>
                <a:ahLst/>
                <a:cxnLst>
                  <a:cxn ang="0">
                    <a:pos x="138" y="120"/>
                  </a:cxn>
                  <a:cxn ang="0">
                    <a:pos x="140" y="130"/>
                  </a:cxn>
                  <a:cxn ang="0">
                    <a:pos x="150" y="144"/>
                  </a:cxn>
                  <a:cxn ang="0">
                    <a:pos x="138" y="156"/>
                  </a:cxn>
                  <a:cxn ang="0">
                    <a:pos x="122" y="156"/>
                  </a:cxn>
                  <a:cxn ang="0">
                    <a:pos x="102" y="158"/>
                  </a:cxn>
                  <a:cxn ang="0">
                    <a:pos x="100" y="170"/>
                  </a:cxn>
                  <a:cxn ang="0">
                    <a:pos x="90" y="180"/>
                  </a:cxn>
                  <a:cxn ang="0">
                    <a:pos x="64" y="164"/>
                  </a:cxn>
                  <a:cxn ang="0">
                    <a:pos x="58" y="160"/>
                  </a:cxn>
                  <a:cxn ang="0">
                    <a:pos x="52" y="158"/>
                  </a:cxn>
                  <a:cxn ang="0">
                    <a:pos x="44" y="152"/>
                  </a:cxn>
                  <a:cxn ang="0">
                    <a:pos x="40" y="148"/>
                  </a:cxn>
                  <a:cxn ang="0">
                    <a:pos x="36" y="144"/>
                  </a:cxn>
                  <a:cxn ang="0">
                    <a:pos x="40" y="94"/>
                  </a:cxn>
                  <a:cxn ang="0">
                    <a:pos x="38" y="86"/>
                  </a:cxn>
                  <a:cxn ang="0">
                    <a:pos x="32" y="78"/>
                  </a:cxn>
                  <a:cxn ang="0">
                    <a:pos x="2" y="60"/>
                  </a:cxn>
                  <a:cxn ang="0">
                    <a:pos x="0" y="56"/>
                  </a:cxn>
                  <a:cxn ang="0">
                    <a:pos x="4" y="48"/>
                  </a:cxn>
                  <a:cxn ang="0">
                    <a:pos x="22" y="36"/>
                  </a:cxn>
                  <a:cxn ang="0">
                    <a:pos x="30" y="36"/>
                  </a:cxn>
                  <a:cxn ang="0">
                    <a:pos x="44" y="32"/>
                  </a:cxn>
                  <a:cxn ang="0">
                    <a:pos x="54" y="28"/>
                  </a:cxn>
                  <a:cxn ang="0">
                    <a:pos x="70" y="16"/>
                  </a:cxn>
                  <a:cxn ang="0">
                    <a:pos x="80" y="12"/>
                  </a:cxn>
                  <a:cxn ang="0">
                    <a:pos x="92" y="4"/>
                  </a:cxn>
                  <a:cxn ang="0">
                    <a:pos x="98" y="4"/>
                  </a:cxn>
                  <a:cxn ang="0">
                    <a:pos x="106" y="14"/>
                  </a:cxn>
                  <a:cxn ang="0">
                    <a:pos x="110" y="18"/>
                  </a:cxn>
                  <a:cxn ang="0">
                    <a:pos x="110" y="26"/>
                  </a:cxn>
                  <a:cxn ang="0">
                    <a:pos x="118" y="32"/>
                  </a:cxn>
                  <a:cxn ang="0">
                    <a:pos x="122" y="40"/>
                  </a:cxn>
                  <a:cxn ang="0">
                    <a:pos x="126" y="46"/>
                  </a:cxn>
                  <a:cxn ang="0">
                    <a:pos x="134" y="52"/>
                  </a:cxn>
                  <a:cxn ang="0">
                    <a:pos x="142" y="56"/>
                  </a:cxn>
                  <a:cxn ang="0">
                    <a:pos x="156" y="62"/>
                  </a:cxn>
                  <a:cxn ang="0">
                    <a:pos x="158" y="64"/>
                  </a:cxn>
                  <a:cxn ang="0">
                    <a:pos x="154" y="78"/>
                  </a:cxn>
                  <a:cxn ang="0">
                    <a:pos x="140" y="100"/>
                  </a:cxn>
                  <a:cxn ang="0">
                    <a:pos x="134" y="112"/>
                  </a:cxn>
                  <a:cxn ang="0">
                    <a:pos x="138" y="110"/>
                  </a:cxn>
                </a:cxnLst>
                <a:rect l="0" t="0" r="r" b="b"/>
                <a:pathLst>
                  <a:path w="158" h="182">
                    <a:moveTo>
                      <a:pt x="140" y="116"/>
                    </a:moveTo>
                    <a:lnTo>
                      <a:pt x="138" y="118"/>
                    </a:lnTo>
                    <a:lnTo>
                      <a:pt x="138" y="120"/>
                    </a:lnTo>
                    <a:lnTo>
                      <a:pt x="138" y="124"/>
                    </a:lnTo>
                    <a:lnTo>
                      <a:pt x="138" y="130"/>
                    </a:lnTo>
                    <a:lnTo>
                      <a:pt x="140" y="130"/>
                    </a:lnTo>
                    <a:lnTo>
                      <a:pt x="140" y="134"/>
                    </a:lnTo>
                    <a:lnTo>
                      <a:pt x="142" y="136"/>
                    </a:lnTo>
                    <a:lnTo>
                      <a:pt x="150" y="144"/>
                    </a:lnTo>
                    <a:lnTo>
                      <a:pt x="150" y="150"/>
                    </a:lnTo>
                    <a:lnTo>
                      <a:pt x="140" y="156"/>
                    </a:lnTo>
                    <a:lnTo>
                      <a:pt x="138" y="156"/>
                    </a:lnTo>
                    <a:lnTo>
                      <a:pt x="134" y="156"/>
                    </a:lnTo>
                    <a:lnTo>
                      <a:pt x="128" y="156"/>
                    </a:lnTo>
                    <a:lnTo>
                      <a:pt x="122" y="156"/>
                    </a:lnTo>
                    <a:lnTo>
                      <a:pt x="114" y="154"/>
                    </a:lnTo>
                    <a:lnTo>
                      <a:pt x="110" y="154"/>
                    </a:lnTo>
                    <a:lnTo>
                      <a:pt x="102" y="158"/>
                    </a:lnTo>
                    <a:lnTo>
                      <a:pt x="100" y="166"/>
                    </a:lnTo>
                    <a:lnTo>
                      <a:pt x="100" y="168"/>
                    </a:lnTo>
                    <a:lnTo>
                      <a:pt x="100" y="170"/>
                    </a:lnTo>
                    <a:lnTo>
                      <a:pt x="102" y="174"/>
                    </a:lnTo>
                    <a:lnTo>
                      <a:pt x="96" y="182"/>
                    </a:lnTo>
                    <a:lnTo>
                      <a:pt x="90" y="180"/>
                    </a:lnTo>
                    <a:lnTo>
                      <a:pt x="72" y="174"/>
                    </a:lnTo>
                    <a:lnTo>
                      <a:pt x="72" y="174"/>
                    </a:lnTo>
                    <a:lnTo>
                      <a:pt x="64" y="164"/>
                    </a:lnTo>
                    <a:lnTo>
                      <a:pt x="64" y="166"/>
                    </a:lnTo>
                    <a:lnTo>
                      <a:pt x="60" y="162"/>
                    </a:lnTo>
                    <a:lnTo>
                      <a:pt x="58" y="160"/>
                    </a:lnTo>
                    <a:lnTo>
                      <a:pt x="54" y="158"/>
                    </a:lnTo>
                    <a:lnTo>
                      <a:pt x="52" y="158"/>
                    </a:lnTo>
                    <a:lnTo>
                      <a:pt x="52" y="158"/>
                    </a:lnTo>
                    <a:lnTo>
                      <a:pt x="50" y="156"/>
                    </a:lnTo>
                    <a:lnTo>
                      <a:pt x="46" y="154"/>
                    </a:lnTo>
                    <a:lnTo>
                      <a:pt x="44" y="152"/>
                    </a:lnTo>
                    <a:lnTo>
                      <a:pt x="42" y="150"/>
                    </a:lnTo>
                    <a:lnTo>
                      <a:pt x="40" y="150"/>
                    </a:lnTo>
                    <a:lnTo>
                      <a:pt x="40" y="148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6" y="144"/>
                    </a:lnTo>
                    <a:lnTo>
                      <a:pt x="40" y="140"/>
                    </a:lnTo>
                    <a:lnTo>
                      <a:pt x="40" y="94"/>
                    </a:lnTo>
                    <a:lnTo>
                      <a:pt x="40" y="92"/>
                    </a:lnTo>
                    <a:lnTo>
                      <a:pt x="38" y="90"/>
                    </a:lnTo>
                    <a:lnTo>
                      <a:pt x="38" y="86"/>
                    </a:lnTo>
                    <a:lnTo>
                      <a:pt x="36" y="82"/>
                    </a:lnTo>
                    <a:lnTo>
                      <a:pt x="34" y="80"/>
                    </a:lnTo>
                    <a:lnTo>
                      <a:pt x="32" y="78"/>
                    </a:lnTo>
                    <a:lnTo>
                      <a:pt x="22" y="72"/>
                    </a:lnTo>
                    <a:lnTo>
                      <a:pt x="22" y="68"/>
                    </a:lnTo>
                    <a:lnTo>
                      <a:pt x="2" y="60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2" y="50"/>
                    </a:lnTo>
                    <a:lnTo>
                      <a:pt x="4" y="48"/>
                    </a:lnTo>
                    <a:lnTo>
                      <a:pt x="14" y="50"/>
                    </a:lnTo>
                    <a:lnTo>
                      <a:pt x="14" y="38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6" y="36"/>
                    </a:lnTo>
                    <a:lnTo>
                      <a:pt x="30" y="36"/>
                    </a:lnTo>
                    <a:lnTo>
                      <a:pt x="36" y="34"/>
                    </a:lnTo>
                    <a:lnTo>
                      <a:pt x="44" y="32"/>
                    </a:lnTo>
                    <a:lnTo>
                      <a:pt x="44" y="32"/>
                    </a:lnTo>
                    <a:lnTo>
                      <a:pt x="46" y="30"/>
                    </a:lnTo>
                    <a:lnTo>
                      <a:pt x="50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4" y="28"/>
                    </a:lnTo>
                    <a:lnTo>
                      <a:pt x="70" y="16"/>
                    </a:lnTo>
                    <a:lnTo>
                      <a:pt x="78" y="14"/>
                    </a:lnTo>
                    <a:lnTo>
                      <a:pt x="78" y="12"/>
                    </a:lnTo>
                    <a:lnTo>
                      <a:pt x="80" y="12"/>
                    </a:lnTo>
                    <a:lnTo>
                      <a:pt x="84" y="8"/>
                    </a:lnTo>
                    <a:lnTo>
                      <a:pt x="88" y="6"/>
                    </a:lnTo>
                    <a:lnTo>
                      <a:pt x="92" y="4"/>
                    </a:lnTo>
                    <a:lnTo>
                      <a:pt x="94" y="0"/>
                    </a:lnTo>
                    <a:lnTo>
                      <a:pt x="96" y="2"/>
                    </a:lnTo>
                    <a:lnTo>
                      <a:pt x="98" y="4"/>
                    </a:lnTo>
                    <a:lnTo>
                      <a:pt x="100" y="8"/>
                    </a:lnTo>
                    <a:lnTo>
                      <a:pt x="104" y="10"/>
                    </a:lnTo>
                    <a:lnTo>
                      <a:pt x="106" y="14"/>
                    </a:lnTo>
                    <a:lnTo>
                      <a:pt x="108" y="16"/>
                    </a:lnTo>
                    <a:lnTo>
                      <a:pt x="110" y="16"/>
                    </a:lnTo>
                    <a:lnTo>
                      <a:pt x="110" y="18"/>
                    </a:lnTo>
                    <a:lnTo>
                      <a:pt x="108" y="20"/>
                    </a:lnTo>
                    <a:lnTo>
                      <a:pt x="108" y="24"/>
                    </a:lnTo>
                    <a:lnTo>
                      <a:pt x="110" y="26"/>
                    </a:lnTo>
                    <a:lnTo>
                      <a:pt x="110" y="30"/>
                    </a:lnTo>
                    <a:lnTo>
                      <a:pt x="114" y="32"/>
                    </a:lnTo>
                    <a:lnTo>
                      <a:pt x="118" y="32"/>
                    </a:lnTo>
                    <a:lnTo>
                      <a:pt x="120" y="34"/>
                    </a:lnTo>
                    <a:lnTo>
                      <a:pt x="122" y="38"/>
                    </a:lnTo>
                    <a:lnTo>
                      <a:pt x="122" y="40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26" y="46"/>
                    </a:lnTo>
                    <a:lnTo>
                      <a:pt x="128" y="50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6" y="54"/>
                    </a:lnTo>
                    <a:lnTo>
                      <a:pt x="138" y="54"/>
                    </a:lnTo>
                    <a:lnTo>
                      <a:pt x="142" y="56"/>
                    </a:lnTo>
                    <a:lnTo>
                      <a:pt x="146" y="58"/>
                    </a:lnTo>
                    <a:lnTo>
                      <a:pt x="152" y="60"/>
                    </a:lnTo>
                    <a:lnTo>
                      <a:pt x="156" y="62"/>
                    </a:lnTo>
                    <a:lnTo>
                      <a:pt x="158" y="62"/>
                    </a:lnTo>
                    <a:lnTo>
                      <a:pt x="158" y="62"/>
                    </a:lnTo>
                    <a:lnTo>
                      <a:pt x="158" y="64"/>
                    </a:lnTo>
                    <a:lnTo>
                      <a:pt x="156" y="68"/>
                    </a:lnTo>
                    <a:lnTo>
                      <a:pt x="156" y="72"/>
                    </a:lnTo>
                    <a:lnTo>
                      <a:pt x="154" y="78"/>
                    </a:lnTo>
                    <a:lnTo>
                      <a:pt x="152" y="90"/>
                    </a:lnTo>
                    <a:lnTo>
                      <a:pt x="152" y="90"/>
                    </a:lnTo>
                    <a:lnTo>
                      <a:pt x="140" y="100"/>
                    </a:lnTo>
                    <a:lnTo>
                      <a:pt x="132" y="112"/>
                    </a:lnTo>
                    <a:lnTo>
                      <a:pt x="134" y="112"/>
                    </a:lnTo>
                    <a:lnTo>
                      <a:pt x="134" y="112"/>
                    </a:lnTo>
                    <a:lnTo>
                      <a:pt x="136" y="110"/>
                    </a:lnTo>
                    <a:lnTo>
                      <a:pt x="138" y="110"/>
                    </a:lnTo>
                    <a:lnTo>
                      <a:pt x="138" y="110"/>
                    </a:lnTo>
                    <a:lnTo>
                      <a:pt x="140" y="112"/>
                    </a:lnTo>
                    <a:lnTo>
                      <a:pt x="140" y="11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9" name="Freeform 42"/>
              <p:cNvSpPr>
                <a:spLocks/>
              </p:cNvSpPr>
              <p:nvPr/>
            </p:nvSpPr>
            <p:spPr bwMode="gray">
              <a:xfrm>
                <a:off x="737" y="2506"/>
                <a:ext cx="40" cy="9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32"/>
                  </a:cxn>
                  <a:cxn ang="0">
                    <a:pos x="4" y="40"/>
                  </a:cxn>
                  <a:cxn ang="0">
                    <a:pos x="4" y="46"/>
                  </a:cxn>
                  <a:cxn ang="0">
                    <a:pos x="2" y="52"/>
                  </a:cxn>
                  <a:cxn ang="0">
                    <a:pos x="0" y="54"/>
                  </a:cxn>
                  <a:cxn ang="0">
                    <a:pos x="0" y="56"/>
                  </a:cxn>
                  <a:cxn ang="0">
                    <a:pos x="0" y="60"/>
                  </a:cxn>
                  <a:cxn ang="0">
                    <a:pos x="0" y="64"/>
                  </a:cxn>
                  <a:cxn ang="0">
                    <a:pos x="2" y="66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4" y="84"/>
                  </a:cxn>
                  <a:cxn ang="0">
                    <a:pos x="10" y="88"/>
                  </a:cxn>
                  <a:cxn ang="0">
                    <a:pos x="12" y="88"/>
                  </a:cxn>
                  <a:cxn ang="0">
                    <a:pos x="14" y="86"/>
                  </a:cxn>
                  <a:cxn ang="0">
                    <a:pos x="14" y="86"/>
                  </a:cxn>
                  <a:cxn ang="0">
                    <a:pos x="16" y="86"/>
                  </a:cxn>
                  <a:cxn ang="0">
                    <a:pos x="16" y="88"/>
                  </a:cxn>
                  <a:cxn ang="0">
                    <a:pos x="18" y="90"/>
                  </a:cxn>
                  <a:cxn ang="0">
                    <a:pos x="18" y="88"/>
                  </a:cxn>
                  <a:cxn ang="0">
                    <a:pos x="18" y="86"/>
                  </a:cxn>
                  <a:cxn ang="0">
                    <a:pos x="20" y="82"/>
                  </a:cxn>
                  <a:cxn ang="0">
                    <a:pos x="22" y="78"/>
                  </a:cxn>
                  <a:cxn ang="0">
                    <a:pos x="24" y="74"/>
                  </a:cxn>
                  <a:cxn ang="0">
                    <a:pos x="28" y="74"/>
                  </a:cxn>
                  <a:cxn ang="0">
                    <a:pos x="32" y="70"/>
                  </a:cxn>
                  <a:cxn ang="0">
                    <a:pos x="26" y="64"/>
                  </a:cxn>
                  <a:cxn ang="0">
                    <a:pos x="30" y="60"/>
                  </a:cxn>
                  <a:cxn ang="0">
                    <a:pos x="32" y="52"/>
                  </a:cxn>
                  <a:cxn ang="0">
                    <a:pos x="32" y="42"/>
                  </a:cxn>
                  <a:cxn ang="0">
                    <a:pos x="28" y="32"/>
                  </a:cxn>
                  <a:cxn ang="0">
                    <a:pos x="32" y="22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10"/>
                  </a:cxn>
                  <a:cxn ang="0">
                    <a:pos x="40" y="8"/>
                  </a:cxn>
                  <a:cxn ang="0">
                    <a:pos x="40" y="6"/>
                  </a:cxn>
                  <a:cxn ang="0">
                    <a:pos x="40" y="4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12" y="2"/>
                  </a:cxn>
                  <a:cxn ang="0">
                    <a:pos x="6" y="0"/>
                  </a:cxn>
                </a:cxnLst>
                <a:rect l="0" t="0" r="r" b="b"/>
                <a:pathLst>
                  <a:path w="40" h="90">
                    <a:moveTo>
                      <a:pt x="6" y="0"/>
                    </a:moveTo>
                    <a:lnTo>
                      <a:pt x="6" y="32"/>
                    </a:lnTo>
                    <a:lnTo>
                      <a:pt x="4" y="40"/>
                    </a:lnTo>
                    <a:lnTo>
                      <a:pt x="4" y="46"/>
                    </a:lnTo>
                    <a:lnTo>
                      <a:pt x="2" y="52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2" y="66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4" y="84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4" y="86"/>
                    </a:lnTo>
                    <a:lnTo>
                      <a:pt x="14" y="86"/>
                    </a:lnTo>
                    <a:lnTo>
                      <a:pt x="16" y="86"/>
                    </a:lnTo>
                    <a:lnTo>
                      <a:pt x="16" y="88"/>
                    </a:lnTo>
                    <a:lnTo>
                      <a:pt x="18" y="90"/>
                    </a:lnTo>
                    <a:lnTo>
                      <a:pt x="18" y="88"/>
                    </a:lnTo>
                    <a:lnTo>
                      <a:pt x="18" y="86"/>
                    </a:lnTo>
                    <a:lnTo>
                      <a:pt x="20" y="82"/>
                    </a:lnTo>
                    <a:lnTo>
                      <a:pt x="22" y="78"/>
                    </a:lnTo>
                    <a:lnTo>
                      <a:pt x="24" y="74"/>
                    </a:lnTo>
                    <a:lnTo>
                      <a:pt x="28" y="74"/>
                    </a:lnTo>
                    <a:lnTo>
                      <a:pt x="32" y="70"/>
                    </a:lnTo>
                    <a:lnTo>
                      <a:pt x="26" y="64"/>
                    </a:lnTo>
                    <a:lnTo>
                      <a:pt x="30" y="60"/>
                    </a:lnTo>
                    <a:lnTo>
                      <a:pt x="32" y="52"/>
                    </a:lnTo>
                    <a:lnTo>
                      <a:pt x="32" y="42"/>
                    </a:lnTo>
                    <a:lnTo>
                      <a:pt x="28" y="32"/>
                    </a:lnTo>
                    <a:lnTo>
                      <a:pt x="32" y="22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12" y="2"/>
                    </a:lnTo>
                    <a:lnTo>
                      <a:pt x="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0" name="Freeform 43"/>
              <p:cNvSpPr>
                <a:spLocks/>
              </p:cNvSpPr>
              <p:nvPr/>
            </p:nvSpPr>
            <p:spPr bwMode="gray">
              <a:xfrm>
                <a:off x="927" y="2252"/>
                <a:ext cx="104" cy="178"/>
              </a:xfrm>
              <a:custGeom>
                <a:avLst/>
                <a:gdLst/>
                <a:ahLst/>
                <a:cxnLst>
                  <a:cxn ang="0">
                    <a:pos x="28" y="148"/>
                  </a:cxn>
                  <a:cxn ang="0">
                    <a:pos x="16" y="144"/>
                  </a:cxn>
                  <a:cxn ang="0">
                    <a:pos x="6" y="116"/>
                  </a:cxn>
                  <a:cxn ang="0">
                    <a:pos x="6" y="112"/>
                  </a:cxn>
                  <a:cxn ang="0">
                    <a:pos x="2" y="106"/>
                  </a:cxn>
                  <a:cxn ang="0">
                    <a:pos x="10" y="88"/>
                  </a:cxn>
                  <a:cxn ang="0">
                    <a:pos x="6" y="86"/>
                  </a:cxn>
                  <a:cxn ang="0">
                    <a:pos x="12" y="76"/>
                  </a:cxn>
                  <a:cxn ang="0">
                    <a:pos x="18" y="74"/>
                  </a:cxn>
                  <a:cxn ang="0">
                    <a:pos x="18" y="66"/>
                  </a:cxn>
                  <a:cxn ang="0">
                    <a:pos x="16" y="60"/>
                  </a:cxn>
                  <a:cxn ang="0">
                    <a:pos x="18" y="58"/>
                  </a:cxn>
                  <a:cxn ang="0">
                    <a:pos x="20" y="54"/>
                  </a:cxn>
                  <a:cxn ang="0">
                    <a:pos x="20" y="44"/>
                  </a:cxn>
                  <a:cxn ang="0">
                    <a:pos x="30" y="32"/>
                  </a:cxn>
                  <a:cxn ang="0">
                    <a:pos x="44" y="26"/>
                  </a:cxn>
                  <a:cxn ang="0">
                    <a:pos x="62" y="6"/>
                  </a:cxn>
                  <a:cxn ang="0">
                    <a:pos x="76" y="20"/>
                  </a:cxn>
                  <a:cxn ang="0">
                    <a:pos x="72" y="24"/>
                  </a:cxn>
                  <a:cxn ang="0">
                    <a:pos x="72" y="30"/>
                  </a:cxn>
                  <a:cxn ang="0">
                    <a:pos x="72" y="40"/>
                  </a:cxn>
                  <a:cxn ang="0">
                    <a:pos x="78" y="40"/>
                  </a:cxn>
                  <a:cxn ang="0">
                    <a:pos x="82" y="42"/>
                  </a:cxn>
                  <a:cxn ang="0">
                    <a:pos x="74" y="42"/>
                  </a:cxn>
                  <a:cxn ang="0">
                    <a:pos x="78" y="50"/>
                  </a:cxn>
                  <a:cxn ang="0">
                    <a:pos x="76" y="56"/>
                  </a:cxn>
                  <a:cxn ang="0">
                    <a:pos x="72" y="60"/>
                  </a:cxn>
                  <a:cxn ang="0">
                    <a:pos x="72" y="66"/>
                  </a:cxn>
                  <a:cxn ang="0">
                    <a:pos x="72" y="70"/>
                  </a:cxn>
                  <a:cxn ang="0">
                    <a:pos x="66" y="78"/>
                  </a:cxn>
                  <a:cxn ang="0">
                    <a:pos x="64" y="88"/>
                  </a:cxn>
                  <a:cxn ang="0">
                    <a:pos x="64" y="94"/>
                  </a:cxn>
                  <a:cxn ang="0">
                    <a:pos x="80" y="94"/>
                  </a:cxn>
                  <a:cxn ang="0">
                    <a:pos x="96" y="110"/>
                  </a:cxn>
                  <a:cxn ang="0">
                    <a:pos x="102" y="132"/>
                  </a:cxn>
                  <a:cxn ang="0">
                    <a:pos x="96" y="138"/>
                  </a:cxn>
                  <a:cxn ang="0">
                    <a:pos x="78" y="158"/>
                  </a:cxn>
                  <a:cxn ang="0">
                    <a:pos x="80" y="160"/>
                  </a:cxn>
                  <a:cxn ang="0">
                    <a:pos x="78" y="164"/>
                  </a:cxn>
                  <a:cxn ang="0">
                    <a:pos x="58" y="170"/>
                  </a:cxn>
                  <a:cxn ang="0">
                    <a:pos x="26" y="178"/>
                  </a:cxn>
                  <a:cxn ang="0">
                    <a:pos x="28" y="168"/>
                  </a:cxn>
                  <a:cxn ang="0">
                    <a:pos x="32" y="150"/>
                  </a:cxn>
                </a:cxnLst>
                <a:rect l="0" t="0" r="r" b="b"/>
                <a:pathLst>
                  <a:path w="104" h="178">
                    <a:moveTo>
                      <a:pt x="32" y="150"/>
                    </a:moveTo>
                    <a:lnTo>
                      <a:pt x="30" y="150"/>
                    </a:lnTo>
                    <a:lnTo>
                      <a:pt x="28" y="148"/>
                    </a:lnTo>
                    <a:lnTo>
                      <a:pt x="24" y="148"/>
                    </a:lnTo>
                    <a:lnTo>
                      <a:pt x="20" y="146"/>
                    </a:lnTo>
                    <a:lnTo>
                      <a:pt x="16" y="144"/>
                    </a:lnTo>
                    <a:lnTo>
                      <a:pt x="12" y="144"/>
                    </a:lnTo>
                    <a:lnTo>
                      <a:pt x="12" y="142"/>
                    </a:lnTo>
                    <a:lnTo>
                      <a:pt x="6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6" y="112"/>
                    </a:lnTo>
                    <a:lnTo>
                      <a:pt x="6" y="112"/>
                    </a:lnTo>
                    <a:lnTo>
                      <a:pt x="4" y="108"/>
                    </a:lnTo>
                    <a:lnTo>
                      <a:pt x="2" y="106"/>
                    </a:lnTo>
                    <a:lnTo>
                      <a:pt x="0" y="102"/>
                    </a:lnTo>
                    <a:lnTo>
                      <a:pt x="0" y="98"/>
                    </a:lnTo>
                    <a:lnTo>
                      <a:pt x="10" y="88"/>
                    </a:lnTo>
                    <a:lnTo>
                      <a:pt x="8" y="88"/>
                    </a:lnTo>
                    <a:lnTo>
                      <a:pt x="8" y="86"/>
                    </a:lnTo>
                    <a:lnTo>
                      <a:pt x="6" y="86"/>
                    </a:lnTo>
                    <a:lnTo>
                      <a:pt x="6" y="84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18" y="70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16" y="62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22" y="52"/>
                    </a:lnTo>
                    <a:lnTo>
                      <a:pt x="22" y="48"/>
                    </a:lnTo>
                    <a:lnTo>
                      <a:pt x="20" y="44"/>
                    </a:lnTo>
                    <a:lnTo>
                      <a:pt x="18" y="38"/>
                    </a:lnTo>
                    <a:lnTo>
                      <a:pt x="24" y="34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4"/>
                    </a:lnTo>
                    <a:lnTo>
                      <a:pt x="64" y="0"/>
                    </a:lnTo>
                    <a:lnTo>
                      <a:pt x="62" y="6"/>
                    </a:lnTo>
                    <a:lnTo>
                      <a:pt x="66" y="12"/>
                    </a:lnTo>
                    <a:lnTo>
                      <a:pt x="74" y="14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4" y="22"/>
                    </a:lnTo>
                    <a:lnTo>
                      <a:pt x="72" y="24"/>
                    </a:lnTo>
                    <a:lnTo>
                      <a:pt x="72" y="26"/>
                    </a:lnTo>
                    <a:lnTo>
                      <a:pt x="72" y="28"/>
                    </a:lnTo>
                    <a:lnTo>
                      <a:pt x="72" y="30"/>
                    </a:lnTo>
                    <a:lnTo>
                      <a:pt x="72" y="32"/>
                    </a:lnTo>
                    <a:lnTo>
                      <a:pt x="72" y="36"/>
                    </a:lnTo>
                    <a:lnTo>
                      <a:pt x="72" y="40"/>
                    </a:lnTo>
                    <a:lnTo>
                      <a:pt x="74" y="40"/>
                    </a:lnTo>
                    <a:lnTo>
                      <a:pt x="76" y="40"/>
                    </a:lnTo>
                    <a:lnTo>
                      <a:pt x="78" y="40"/>
                    </a:lnTo>
                    <a:lnTo>
                      <a:pt x="82" y="42"/>
                    </a:lnTo>
                    <a:lnTo>
                      <a:pt x="84" y="42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78" y="42"/>
                    </a:lnTo>
                    <a:lnTo>
                      <a:pt x="74" y="42"/>
                    </a:lnTo>
                    <a:lnTo>
                      <a:pt x="74" y="44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52"/>
                    </a:lnTo>
                    <a:lnTo>
                      <a:pt x="78" y="54"/>
                    </a:lnTo>
                    <a:lnTo>
                      <a:pt x="76" y="56"/>
                    </a:lnTo>
                    <a:lnTo>
                      <a:pt x="74" y="58"/>
                    </a:lnTo>
                    <a:lnTo>
                      <a:pt x="72" y="58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2" y="70"/>
                    </a:lnTo>
                    <a:lnTo>
                      <a:pt x="70" y="72"/>
                    </a:lnTo>
                    <a:lnTo>
                      <a:pt x="66" y="76"/>
                    </a:lnTo>
                    <a:lnTo>
                      <a:pt x="66" y="78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64" y="88"/>
                    </a:lnTo>
                    <a:lnTo>
                      <a:pt x="64" y="90"/>
                    </a:lnTo>
                    <a:lnTo>
                      <a:pt x="62" y="92"/>
                    </a:lnTo>
                    <a:lnTo>
                      <a:pt x="64" y="94"/>
                    </a:lnTo>
                    <a:lnTo>
                      <a:pt x="66" y="96"/>
                    </a:lnTo>
                    <a:lnTo>
                      <a:pt x="74" y="94"/>
                    </a:lnTo>
                    <a:lnTo>
                      <a:pt x="80" y="94"/>
                    </a:lnTo>
                    <a:lnTo>
                      <a:pt x="88" y="98"/>
                    </a:lnTo>
                    <a:lnTo>
                      <a:pt x="88" y="108"/>
                    </a:lnTo>
                    <a:lnTo>
                      <a:pt x="96" y="110"/>
                    </a:lnTo>
                    <a:lnTo>
                      <a:pt x="100" y="116"/>
                    </a:lnTo>
                    <a:lnTo>
                      <a:pt x="104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0" y="138"/>
                    </a:lnTo>
                    <a:lnTo>
                      <a:pt x="96" y="138"/>
                    </a:lnTo>
                    <a:lnTo>
                      <a:pt x="88" y="144"/>
                    </a:lnTo>
                    <a:lnTo>
                      <a:pt x="78" y="148"/>
                    </a:lnTo>
                    <a:lnTo>
                      <a:pt x="78" y="158"/>
                    </a:lnTo>
                    <a:lnTo>
                      <a:pt x="80" y="158"/>
                    </a:lnTo>
                    <a:lnTo>
                      <a:pt x="80" y="160"/>
                    </a:lnTo>
                    <a:lnTo>
                      <a:pt x="80" y="160"/>
                    </a:lnTo>
                    <a:lnTo>
                      <a:pt x="80" y="162"/>
                    </a:lnTo>
                    <a:lnTo>
                      <a:pt x="80" y="164"/>
                    </a:lnTo>
                    <a:lnTo>
                      <a:pt x="78" y="164"/>
                    </a:lnTo>
                    <a:lnTo>
                      <a:pt x="76" y="164"/>
                    </a:lnTo>
                    <a:lnTo>
                      <a:pt x="70" y="162"/>
                    </a:lnTo>
                    <a:lnTo>
                      <a:pt x="58" y="170"/>
                    </a:lnTo>
                    <a:lnTo>
                      <a:pt x="48" y="172"/>
                    </a:lnTo>
                    <a:lnTo>
                      <a:pt x="36" y="176"/>
                    </a:lnTo>
                    <a:lnTo>
                      <a:pt x="26" y="178"/>
                    </a:lnTo>
                    <a:lnTo>
                      <a:pt x="26" y="176"/>
                    </a:lnTo>
                    <a:lnTo>
                      <a:pt x="26" y="174"/>
                    </a:lnTo>
                    <a:lnTo>
                      <a:pt x="28" y="168"/>
                    </a:lnTo>
                    <a:lnTo>
                      <a:pt x="30" y="162"/>
                    </a:lnTo>
                    <a:lnTo>
                      <a:pt x="30" y="156"/>
                    </a:lnTo>
                    <a:lnTo>
                      <a:pt x="32" y="15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1" name="Freeform 44"/>
              <p:cNvSpPr>
                <a:spLocks/>
              </p:cNvSpPr>
              <p:nvPr/>
            </p:nvSpPr>
            <p:spPr bwMode="gray">
              <a:xfrm>
                <a:off x="903" y="2288"/>
                <a:ext cx="46" cy="62"/>
              </a:xfrm>
              <a:custGeom>
                <a:avLst/>
                <a:gdLst/>
                <a:ahLst/>
                <a:cxnLst>
                  <a:cxn ang="0">
                    <a:pos x="24" y="62"/>
                  </a:cxn>
                  <a:cxn ang="0">
                    <a:pos x="22" y="60"/>
                  </a:cxn>
                  <a:cxn ang="0">
                    <a:pos x="20" y="60"/>
                  </a:cxn>
                  <a:cxn ang="0">
                    <a:pos x="16" y="58"/>
                  </a:cxn>
                  <a:cxn ang="0">
                    <a:pos x="14" y="56"/>
                  </a:cxn>
                  <a:cxn ang="0">
                    <a:pos x="14" y="54"/>
                  </a:cxn>
                  <a:cxn ang="0">
                    <a:pos x="0" y="46"/>
                  </a:cxn>
                  <a:cxn ang="0">
                    <a:pos x="6" y="40"/>
                  </a:cxn>
                  <a:cxn ang="0">
                    <a:pos x="6" y="38"/>
                  </a:cxn>
                  <a:cxn ang="0">
                    <a:pos x="8" y="36"/>
                  </a:cxn>
                  <a:cxn ang="0">
                    <a:pos x="8" y="34"/>
                  </a:cxn>
                  <a:cxn ang="0">
                    <a:pos x="10" y="30"/>
                  </a:cxn>
                  <a:cxn ang="0">
                    <a:pos x="12" y="28"/>
                  </a:cxn>
                  <a:cxn ang="0">
                    <a:pos x="12" y="24"/>
                  </a:cxn>
                  <a:cxn ang="0">
                    <a:pos x="12" y="22"/>
                  </a:cxn>
                  <a:cxn ang="0">
                    <a:pos x="14" y="20"/>
                  </a:cxn>
                  <a:cxn ang="0">
                    <a:pos x="16" y="16"/>
                  </a:cxn>
                  <a:cxn ang="0">
                    <a:pos x="20" y="10"/>
                  </a:cxn>
                  <a:cxn ang="0">
                    <a:pos x="22" y="6"/>
                  </a:cxn>
                  <a:cxn ang="0">
                    <a:pos x="28" y="2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36" y="0"/>
                  </a:cxn>
                  <a:cxn ang="0">
                    <a:pos x="40" y="0"/>
                  </a:cxn>
                  <a:cxn ang="0">
                    <a:pos x="42" y="2"/>
                  </a:cxn>
                  <a:cxn ang="0">
                    <a:pos x="42" y="2"/>
                  </a:cxn>
                  <a:cxn ang="0">
                    <a:pos x="44" y="6"/>
                  </a:cxn>
                  <a:cxn ang="0">
                    <a:pos x="44" y="8"/>
                  </a:cxn>
                  <a:cxn ang="0">
                    <a:pos x="46" y="12"/>
                  </a:cxn>
                  <a:cxn ang="0">
                    <a:pos x="44" y="18"/>
                  </a:cxn>
                  <a:cxn ang="0">
                    <a:pos x="42" y="22"/>
                  </a:cxn>
                  <a:cxn ang="0">
                    <a:pos x="42" y="22"/>
                  </a:cxn>
                  <a:cxn ang="0">
                    <a:pos x="40" y="22"/>
                  </a:cxn>
                  <a:cxn ang="0">
                    <a:pos x="40" y="24"/>
                  </a:cxn>
                  <a:cxn ang="0">
                    <a:pos x="40" y="24"/>
                  </a:cxn>
                  <a:cxn ang="0">
                    <a:pos x="42" y="26"/>
                  </a:cxn>
                  <a:cxn ang="0">
                    <a:pos x="42" y="28"/>
                  </a:cxn>
                  <a:cxn ang="0">
                    <a:pos x="42" y="30"/>
                  </a:cxn>
                  <a:cxn ang="0">
                    <a:pos x="42" y="34"/>
                  </a:cxn>
                  <a:cxn ang="0">
                    <a:pos x="42" y="38"/>
                  </a:cxn>
                  <a:cxn ang="0">
                    <a:pos x="42" y="40"/>
                  </a:cxn>
                  <a:cxn ang="0">
                    <a:pos x="36" y="40"/>
                  </a:cxn>
                  <a:cxn ang="0">
                    <a:pos x="32" y="46"/>
                  </a:cxn>
                  <a:cxn ang="0">
                    <a:pos x="32" y="46"/>
                  </a:cxn>
                  <a:cxn ang="0">
                    <a:pos x="30" y="48"/>
                  </a:cxn>
                  <a:cxn ang="0">
                    <a:pos x="30" y="50"/>
                  </a:cxn>
                  <a:cxn ang="0">
                    <a:pos x="34" y="52"/>
                  </a:cxn>
                  <a:cxn ang="0">
                    <a:pos x="24" y="62"/>
                  </a:cxn>
                </a:cxnLst>
                <a:rect l="0" t="0" r="r" b="b"/>
                <a:pathLst>
                  <a:path w="46" h="62">
                    <a:moveTo>
                      <a:pt x="24" y="62"/>
                    </a:moveTo>
                    <a:lnTo>
                      <a:pt x="22" y="60"/>
                    </a:lnTo>
                    <a:lnTo>
                      <a:pt x="20" y="60"/>
                    </a:lnTo>
                    <a:lnTo>
                      <a:pt x="16" y="58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0"/>
                    </a:lnTo>
                    <a:lnTo>
                      <a:pt x="12" y="28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4" y="20"/>
                    </a:lnTo>
                    <a:lnTo>
                      <a:pt x="16" y="16"/>
                    </a:lnTo>
                    <a:lnTo>
                      <a:pt x="20" y="10"/>
                    </a:lnTo>
                    <a:lnTo>
                      <a:pt x="22" y="6"/>
                    </a:lnTo>
                    <a:lnTo>
                      <a:pt x="28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6" y="12"/>
                    </a:lnTo>
                    <a:lnTo>
                      <a:pt x="44" y="18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2" y="26"/>
                    </a:lnTo>
                    <a:lnTo>
                      <a:pt x="42" y="28"/>
                    </a:lnTo>
                    <a:lnTo>
                      <a:pt x="42" y="30"/>
                    </a:lnTo>
                    <a:lnTo>
                      <a:pt x="42" y="34"/>
                    </a:lnTo>
                    <a:lnTo>
                      <a:pt x="42" y="38"/>
                    </a:lnTo>
                    <a:lnTo>
                      <a:pt x="42" y="40"/>
                    </a:lnTo>
                    <a:lnTo>
                      <a:pt x="36" y="40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0" y="48"/>
                    </a:lnTo>
                    <a:lnTo>
                      <a:pt x="30" y="50"/>
                    </a:lnTo>
                    <a:lnTo>
                      <a:pt x="34" y="52"/>
                    </a:lnTo>
                    <a:lnTo>
                      <a:pt x="24" y="6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2" name="Freeform 45"/>
              <p:cNvSpPr>
                <a:spLocks/>
              </p:cNvSpPr>
              <p:nvPr/>
            </p:nvSpPr>
            <p:spPr bwMode="gray">
              <a:xfrm>
                <a:off x="895" y="2334"/>
                <a:ext cx="40" cy="4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2" y="8"/>
                  </a:cxn>
                  <a:cxn ang="0">
                    <a:pos x="22" y="10"/>
                  </a:cxn>
                  <a:cxn ang="0">
                    <a:pos x="24" y="12"/>
                  </a:cxn>
                  <a:cxn ang="0">
                    <a:pos x="28" y="14"/>
                  </a:cxn>
                  <a:cxn ang="0">
                    <a:pos x="30" y="14"/>
                  </a:cxn>
                  <a:cxn ang="0">
                    <a:pos x="32" y="16"/>
                  </a:cxn>
                  <a:cxn ang="0">
                    <a:pos x="32" y="18"/>
                  </a:cxn>
                  <a:cxn ang="0">
                    <a:pos x="32" y="22"/>
                  </a:cxn>
                  <a:cxn ang="0">
                    <a:pos x="34" y="24"/>
                  </a:cxn>
                  <a:cxn ang="0">
                    <a:pos x="36" y="2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40" y="32"/>
                  </a:cxn>
                  <a:cxn ang="0">
                    <a:pos x="38" y="34"/>
                  </a:cxn>
                  <a:cxn ang="0">
                    <a:pos x="38" y="34"/>
                  </a:cxn>
                  <a:cxn ang="0">
                    <a:pos x="36" y="36"/>
                  </a:cxn>
                  <a:cxn ang="0">
                    <a:pos x="36" y="36"/>
                  </a:cxn>
                  <a:cxn ang="0">
                    <a:pos x="32" y="38"/>
                  </a:cxn>
                  <a:cxn ang="0">
                    <a:pos x="30" y="40"/>
                  </a:cxn>
                  <a:cxn ang="0">
                    <a:pos x="30" y="42"/>
                  </a:cxn>
                  <a:cxn ang="0">
                    <a:pos x="28" y="44"/>
                  </a:cxn>
                  <a:cxn ang="0">
                    <a:pos x="28" y="46"/>
                  </a:cxn>
                  <a:cxn ang="0">
                    <a:pos x="26" y="42"/>
                  </a:cxn>
                  <a:cxn ang="0">
                    <a:pos x="24" y="38"/>
                  </a:cxn>
                  <a:cxn ang="0">
                    <a:pos x="22" y="38"/>
                  </a:cxn>
                  <a:cxn ang="0">
                    <a:pos x="20" y="38"/>
                  </a:cxn>
                  <a:cxn ang="0">
                    <a:pos x="20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6"/>
                  </a:cxn>
                  <a:cxn ang="0">
                    <a:pos x="16" y="24"/>
                  </a:cxn>
                  <a:cxn ang="0">
                    <a:pos x="16" y="22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8" y="0"/>
                  </a:cxn>
                </a:cxnLst>
                <a:rect l="0" t="0" r="r" b="b"/>
                <a:pathLst>
                  <a:path w="40" h="46">
                    <a:moveTo>
                      <a:pt x="8" y="0"/>
                    </a:moveTo>
                    <a:lnTo>
                      <a:pt x="22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2" y="16"/>
                    </a:lnTo>
                    <a:lnTo>
                      <a:pt x="32" y="18"/>
                    </a:lnTo>
                    <a:lnTo>
                      <a:pt x="32" y="22"/>
                    </a:lnTo>
                    <a:lnTo>
                      <a:pt x="34" y="24"/>
                    </a:lnTo>
                    <a:lnTo>
                      <a:pt x="36" y="28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40" y="32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2" y="38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28" y="44"/>
                    </a:lnTo>
                    <a:lnTo>
                      <a:pt x="28" y="46"/>
                    </a:lnTo>
                    <a:lnTo>
                      <a:pt x="26" y="42"/>
                    </a:lnTo>
                    <a:lnTo>
                      <a:pt x="24" y="38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3" name="Freeform 46"/>
              <p:cNvSpPr>
                <a:spLocks/>
              </p:cNvSpPr>
              <p:nvPr/>
            </p:nvSpPr>
            <p:spPr bwMode="gray">
              <a:xfrm>
                <a:off x="923" y="2368"/>
                <a:ext cx="16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6" y="20"/>
                  </a:cxn>
                  <a:cxn ang="0">
                    <a:pos x="10" y="24"/>
                  </a:cxn>
                  <a:cxn ang="0">
                    <a:pos x="16" y="26"/>
                  </a:cxn>
                  <a:cxn ang="0">
                    <a:pos x="10" y="0"/>
                  </a:cxn>
                </a:cxnLst>
                <a:rect l="0" t="0" r="r" b="b"/>
                <a:pathLst>
                  <a:path w="16" h="26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6" y="20"/>
                    </a:lnTo>
                    <a:lnTo>
                      <a:pt x="10" y="24"/>
                    </a:lnTo>
                    <a:lnTo>
                      <a:pt x="16" y="26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4" name="Freeform 47"/>
              <p:cNvSpPr>
                <a:spLocks/>
              </p:cNvSpPr>
              <p:nvPr/>
            </p:nvSpPr>
            <p:spPr bwMode="gray">
              <a:xfrm>
                <a:off x="719" y="2246"/>
                <a:ext cx="70" cy="84"/>
              </a:xfrm>
              <a:custGeom>
                <a:avLst/>
                <a:gdLst/>
                <a:ahLst/>
                <a:cxnLst>
                  <a:cxn ang="0">
                    <a:pos x="58" y="30"/>
                  </a:cxn>
                  <a:cxn ang="0">
                    <a:pos x="54" y="26"/>
                  </a:cxn>
                  <a:cxn ang="0">
                    <a:pos x="54" y="20"/>
                  </a:cxn>
                  <a:cxn ang="0">
                    <a:pos x="52" y="18"/>
                  </a:cxn>
                  <a:cxn ang="0">
                    <a:pos x="50" y="20"/>
                  </a:cxn>
                  <a:cxn ang="0">
                    <a:pos x="46" y="22"/>
                  </a:cxn>
                  <a:cxn ang="0">
                    <a:pos x="42" y="18"/>
                  </a:cxn>
                  <a:cxn ang="0">
                    <a:pos x="38" y="14"/>
                  </a:cxn>
                  <a:cxn ang="0">
                    <a:pos x="40" y="8"/>
                  </a:cxn>
                  <a:cxn ang="0">
                    <a:pos x="38" y="0"/>
                  </a:cxn>
                  <a:cxn ang="0">
                    <a:pos x="30" y="14"/>
                  </a:cxn>
                  <a:cxn ang="0">
                    <a:pos x="32" y="16"/>
                  </a:cxn>
                  <a:cxn ang="0">
                    <a:pos x="28" y="22"/>
                  </a:cxn>
                  <a:cxn ang="0">
                    <a:pos x="20" y="26"/>
                  </a:cxn>
                  <a:cxn ang="0">
                    <a:pos x="2" y="24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4" y="36"/>
                  </a:cxn>
                  <a:cxn ang="0">
                    <a:pos x="6" y="36"/>
                  </a:cxn>
                  <a:cxn ang="0">
                    <a:pos x="12" y="42"/>
                  </a:cxn>
                  <a:cxn ang="0">
                    <a:pos x="16" y="54"/>
                  </a:cxn>
                  <a:cxn ang="0">
                    <a:pos x="16" y="58"/>
                  </a:cxn>
                  <a:cxn ang="0">
                    <a:pos x="16" y="66"/>
                  </a:cxn>
                  <a:cxn ang="0">
                    <a:pos x="16" y="72"/>
                  </a:cxn>
                  <a:cxn ang="0">
                    <a:pos x="14" y="74"/>
                  </a:cxn>
                  <a:cxn ang="0">
                    <a:pos x="14" y="78"/>
                  </a:cxn>
                  <a:cxn ang="0">
                    <a:pos x="16" y="82"/>
                  </a:cxn>
                  <a:cxn ang="0">
                    <a:pos x="26" y="84"/>
                  </a:cxn>
                  <a:cxn ang="0">
                    <a:pos x="42" y="78"/>
                  </a:cxn>
                  <a:cxn ang="0">
                    <a:pos x="62" y="66"/>
                  </a:cxn>
                  <a:cxn ang="0">
                    <a:pos x="68" y="56"/>
                  </a:cxn>
                  <a:cxn ang="0">
                    <a:pos x="70" y="50"/>
                  </a:cxn>
                  <a:cxn ang="0">
                    <a:pos x="68" y="46"/>
                  </a:cxn>
                  <a:cxn ang="0">
                    <a:pos x="64" y="38"/>
                  </a:cxn>
                  <a:cxn ang="0">
                    <a:pos x="62" y="32"/>
                  </a:cxn>
                </a:cxnLst>
                <a:rect l="0" t="0" r="r" b="b"/>
                <a:pathLst>
                  <a:path w="70" h="84">
                    <a:moveTo>
                      <a:pt x="62" y="30"/>
                    </a:moveTo>
                    <a:lnTo>
                      <a:pt x="58" y="30"/>
                    </a:lnTo>
                    <a:lnTo>
                      <a:pt x="56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0" y="20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4" y="20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40" y="8"/>
                    </a:lnTo>
                    <a:lnTo>
                      <a:pt x="50" y="2"/>
                    </a:lnTo>
                    <a:lnTo>
                      <a:pt x="38" y="0"/>
                    </a:lnTo>
                    <a:lnTo>
                      <a:pt x="30" y="6"/>
                    </a:lnTo>
                    <a:lnTo>
                      <a:pt x="30" y="14"/>
                    </a:lnTo>
                    <a:lnTo>
                      <a:pt x="32" y="14"/>
                    </a:lnTo>
                    <a:lnTo>
                      <a:pt x="32" y="16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4" y="24"/>
                    </a:lnTo>
                    <a:lnTo>
                      <a:pt x="20" y="26"/>
                    </a:lnTo>
                    <a:lnTo>
                      <a:pt x="8" y="22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6" y="36"/>
                    </a:lnTo>
                    <a:lnTo>
                      <a:pt x="10" y="38"/>
                    </a:lnTo>
                    <a:lnTo>
                      <a:pt x="12" y="42"/>
                    </a:lnTo>
                    <a:lnTo>
                      <a:pt x="14" y="46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6" y="58"/>
                    </a:lnTo>
                    <a:lnTo>
                      <a:pt x="16" y="62"/>
                    </a:lnTo>
                    <a:lnTo>
                      <a:pt x="16" y="66"/>
                    </a:lnTo>
                    <a:lnTo>
                      <a:pt x="16" y="70"/>
                    </a:lnTo>
                    <a:lnTo>
                      <a:pt x="16" y="72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8"/>
                    </a:lnTo>
                    <a:lnTo>
                      <a:pt x="14" y="80"/>
                    </a:lnTo>
                    <a:lnTo>
                      <a:pt x="16" y="82"/>
                    </a:lnTo>
                    <a:lnTo>
                      <a:pt x="20" y="84"/>
                    </a:lnTo>
                    <a:lnTo>
                      <a:pt x="26" y="84"/>
                    </a:lnTo>
                    <a:lnTo>
                      <a:pt x="30" y="82"/>
                    </a:lnTo>
                    <a:lnTo>
                      <a:pt x="42" y="78"/>
                    </a:lnTo>
                    <a:lnTo>
                      <a:pt x="54" y="72"/>
                    </a:lnTo>
                    <a:lnTo>
                      <a:pt x="62" y="66"/>
                    </a:lnTo>
                    <a:lnTo>
                      <a:pt x="66" y="62"/>
                    </a:lnTo>
                    <a:lnTo>
                      <a:pt x="68" y="56"/>
                    </a:lnTo>
                    <a:lnTo>
                      <a:pt x="70" y="52"/>
                    </a:lnTo>
                    <a:lnTo>
                      <a:pt x="70" y="50"/>
                    </a:lnTo>
                    <a:lnTo>
                      <a:pt x="68" y="48"/>
                    </a:lnTo>
                    <a:lnTo>
                      <a:pt x="68" y="46"/>
                    </a:lnTo>
                    <a:lnTo>
                      <a:pt x="66" y="42"/>
                    </a:lnTo>
                    <a:lnTo>
                      <a:pt x="64" y="38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2" y="3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5" name="Freeform 48"/>
              <p:cNvSpPr>
                <a:spLocks/>
              </p:cNvSpPr>
              <p:nvPr/>
            </p:nvSpPr>
            <p:spPr bwMode="gray">
              <a:xfrm>
                <a:off x="779" y="2164"/>
                <a:ext cx="108" cy="200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2" y="0"/>
                  </a:cxn>
                  <a:cxn ang="0">
                    <a:pos x="24" y="2"/>
                  </a:cxn>
                  <a:cxn ang="0">
                    <a:pos x="14" y="16"/>
                  </a:cxn>
                  <a:cxn ang="0">
                    <a:pos x="16" y="22"/>
                  </a:cxn>
                  <a:cxn ang="0">
                    <a:pos x="14" y="32"/>
                  </a:cxn>
                  <a:cxn ang="0">
                    <a:pos x="10" y="36"/>
                  </a:cxn>
                  <a:cxn ang="0">
                    <a:pos x="6" y="44"/>
                  </a:cxn>
                  <a:cxn ang="0">
                    <a:pos x="4" y="52"/>
                  </a:cxn>
                  <a:cxn ang="0">
                    <a:pos x="14" y="54"/>
                  </a:cxn>
                  <a:cxn ang="0">
                    <a:pos x="12" y="58"/>
                  </a:cxn>
                  <a:cxn ang="0">
                    <a:pos x="12" y="64"/>
                  </a:cxn>
                  <a:cxn ang="0">
                    <a:pos x="14" y="70"/>
                  </a:cxn>
                  <a:cxn ang="0">
                    <a:pos x="24" y="76"/>
                  </a:cxn>
                  <a:cxn ang="0">
                    <a:pos x="24" y="82"/>
                  </a:cxn>
                  <a:cxn ang="0">
                    <a:pos x="22" y="86"/>
                  </a:cxn>
                  <a:cxn ang="0">
                    <a:pos x="18" y="94"/>
                  </a:cxn>
                  <a:cxn ang="0">
                    <a:pos x="20" y="98"/>
                  </a:cxn>
                  <a:cxn ang="0">
                    <a:pos x="32" y="92"/>
                  </a:cxn>
                  <a:cxn ang="0">
                    <a:pos x="36" y="102"/>
                  </a:cxn>
                  <a:cxn ang="0">
                    <a:pos x="40" y="114"/>
                  </a:cxn>
                  <a:cxn ang="0">
                    <a:pos x="22" y="128"/>
                  </a:cxn>
                  <a:cxn ang="0">
                    <a:pos x="28" y="140"/>
                  </a:cxn>
                  <a:cxn ang="0">
                    <a:pos x="20" y="154"/>
                  </a:cxn>
                  <a:cxn ang="0">
                    <a:pos x="18" y="156"/>
                  </a:cxn>
                  <a:cxn ang="0">
                    <a:pos x="18" y="160"/>
                  </a:cxn>
                  <a:cxn ang="0">
                    <a:pos x="38" y="164"/>
                  </a:cxn>
                  <a:cxn ang="0">
                    <a:pos x="52" y="158"/>
                  </a:cxn>
                  <a:cxn ang="0">
                    <a:pos x="52" y="162"/>
                  </a:cxn>
                  <a:cxn ang="0">
                    <a:pos x="44" y="166"/>
                  </a:cxn>
                  <a:cxn ang="0">
                    <a:pos x="0" y="196"/>
                  </a:cxn>
                  <a:cxn ang="0">
                    <a:pos x="28" y="190"/>
                  </a:cxn>
                  <a:cxn ang="0">
                    <a:pos x="58" y="188"/>
                  </a:cxn>
                  <a:cxn ang="0">
                    <a:pos x="108" y="174"/>
                  </a:cxn>
                  <a:cxn ang="0">
                    <a:pos x="98" y="164"/>
                  </a:cxn>
                  <a:cxn ang="0">
                    <a:pos x="102" y="158"/>
                  </a:cxn>
                  <a:cxn ang="0">
                    <a:pos x="102" y="150"/>
                  </a:cxn>
                  <a:cxn ang="0">
                    <a:pos x="100" y="146"/>
                  </a:cxn>
                  <a:cxn ang="0">
                    <a:pos x="94" y="140"/>
                  </a:cxn>
                  <a:cxn ang="0">
                    <a:pos x="88" y="136"/>
                  </a:cxn>
                  <a:cxn ang="0">
                    <a:pos x="84" y="120"/>
                  </a:cxn>
                  <a:cxn ang="0">
                    <a:pos x="66" y="100"/>
                  </a:cxn>
                  <a:cxn ang="0">
                    <a:pos x="64" y="84"/>
                  </a:cxn>
                  <a:cxn ang="0">
                    <a:pos x="56" y="68"/>
                  </a:cxn>
                  <a:cxn ang="0">
                    <a:pos x="56" y="44"/>
                  </a:cxn>
                  <a:cxn ang="0">
                    <a:pos x="56" y="42"/>
                  </a:cxn>
                  <a:cxn ang="0">
                    <a:pos x="52" y="36"/>
                  </a:cxn>
                  <a:cxn ang="0">
                    <a:pos x="48" y="34"/>
                  </a:cxn>
                  <a:cxn ang="0">
                    <a:pos x="44" y="32"/>
                  </a:cxn>
                  <a:cxn ang="0">
                    <a:pos x="36" y="28"/>
                  </a:cxn>
                  <a:cxn ang="0">
                    <a:pos x="34" y="26"/>
                  </a:cxn>
                  <a:cxn ang="0">
                    <a:pos x="34" y="20"/>
                  </a:cxn>
                  <a:cxn ang="0">
                    <a:pos x="38" y="14"/>
                  </a:cxn>
                  <a:cxn ang="0">
                    <a:pos x="40" y="8"/>
                  </a:cxn>
                  <a:cxn ang="0">
                    <a:pos x="40" y="4"/>
                  </a:cxn>
                </a:cxnLst>
                <a:rect l="0" t="0" r="r" b="b"/>
                <a:pathLst>
                  <a:path w="108" h="200">
                    <a:moveTo>
                      <a:pt x="40" y="2"/>
                    </a:moveTo>
                    <a:lnTo>
                      <a:pt x="38" y="2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0" y="36"/>
                    </a:lnTo>
                    <a:lnTo>
                      <a:pt x="8" y="38"/>
                    </a:lnTo>
                    <a:lnTo>
                      <a:pt x="6" y="44"/>
                    </a:lnTo>
                    <a:lnTo>
                      <a:pt x="4" y="48"/>
                    </a:lnTo>
                    <a:lnTo>
                      <a:pt x="4" y="52"/>
                    </a:lnTo>
                    <a:lnTo>
                      <a:pt x="6" y="56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2" y="58"/>
                    </a:lnTo>
                    <a:lnTo>
                      <a:pt x="12" y="60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4" y="70"/>
                    </a:lnTo>
                    <a:lnTo>
                      <a:pt x="16" y="72"/>
                    </a:lnTo>
                    <a:lnTo>
                      <a:pt x="24" y="76"/>
                    </a:lnTo>
                    <a:lnTo>
                      <a:pt x="24" y="80"/>
                    </a:lnTo>
                    <a:lnTo>
                      <a:pt x="24" y="82"/>
                    </a:lnTo>
                    <a:lnTo>
                      <a:pt x="22" y="84"/>
                    </a:lnTo>
                    <a:lnTo>
                      <a:pt x="22" y="86"/>
                    </a:lnTo>
                    <a:lnTo>
                      <a:pt x="20" y="90"/>
                    </a:lnTo>
                    <a:lnTo>
                      <a:pt x="18" y="94"/>
                    </a:lnTo>
                    <a:lnTo>
                      <a:pt x="18" y="96"/>
                    </a:lnTo>
                    <a:lnTo>
                      <a:pt x="20" y="98"/>
                    </a:lnTo>
                    <a:lnTo>
                      <a:pt x="22" y="100"/>
                    </a:lnTo>
                    <a:lnTo>
                      <a:pt x="32" y="92"/>
                    </a:lnTo>
                    <a:lnTo>
                      <a:pt x="44" y="94"/>
                    </a:lnTo>
                    <a:lnTo>
                      <a:pt x="36" y="102"/>
                    </a:lnTo>
                    <a:lnTo>
                      <a:pt x="34" y="114"/>
                    </a:lnTo>
                    <a:lnTo>
                      <a:pt x="40" y="114"/>
                    </a:lnTo>
                    <a:lnTo>
                      <a:pt x="40" y="128"/>
                    </a:lnTo>
                    <a:lnTo>
                      <a:pt x="22" y="128"/>
                    </a:lnTo>
                    <a:lnTo>
                      <a:pt x="22" y="138"/>
                    </a:lnTo>
                    <a:lnTo>
                      <a:pt x="28" y="140"/>
                    </a:lnTo>
                    <a:lnTo>
                      <a:pt x="20" y="152"/>
                    </a:lnTo>
                    <a:lnTo>
                      <a:pt x="20" y="154"/>
                    </a:lnTo>
                    <a:lnTo>
                      <a:pt x="18" y="154"/>
                    </a:lnTo>
                    <a:lnTo>
                      <a:pt x="18" y="156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20" y="160"/>
                    </a:lnTo>
                    <a:lnTo>
                      <a:pt x="38" y="164"/>
                    </a:lnTo>
                    <a:lnTo>
                      <a:pt x="48" y="160"/>
                    </a:lnTo>
                    <a:lnTo>
                      <a:pt x="52" y="158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8" y="164"/>
                    </a:lnTo>
                    <a:lnTo>
                      <a:pt x="44" y="166"/>
                    </a:lnTo>
                    <a:lnTo>
                      <a:pt x="20" y="176"/>
                    </a:lnTo>
                    <a:lnTo>
                      <a:pt x="0" y="196"/>
                    </a:lnTo>
                    <a:lnTo>
                      <a:pt x="10" y="200"/>
                    </a:lnTo>
                    <a:lnTo>
                      <a:pt x="28" y="190"/>
                    </a:lnTo>
                    <a:lnTo>
                      <a:pt x="36" y="188"/>
                    </a:lnTo>
                    <a:lnTo>
                      <a:pt x="58" y="188"/>
                    </a:lnTo>
                    <a:lnTo>
                      <a:pt x="84" y="182"/>
                    </a:lnTo>
                    <a:lnTo>
                      <a:pt x="108" y="174"/>
                    </a:lnTo>
                    <a:lnTo>
                      <a:pt x="96" y="164"/>
                    </a:lnTo>
                    <a:lnTo>
                      <a:pt x="98" y="164"/>
                    </a:lnTo>
                    <a:lnTo>
                      <a:pt x="100" y="162"/>
                    </a:lnTo>
                    <a:lnTo>
                      <a:pt x="102" y="158"/>
                    </a:lnTo>
                    <a:lnTo>
                      <a:pt x="102" y="154"/>
                    </a:lnTo>
                    <a:lnTo>
                      <a:pt x="102" y="150"/>
                    </a:lnTo>
                    <a:lnTo>
                      <a:pt x="102" y="148"/>
                    </a:lnTo>
                    <a:lnTo>
                      <a:pt x="100" y="146"/>
                    </a:lnTo>
                    <a:lnTo>
                      <a:pt x="98" y="142"/>
                    </a:lnTo>
                    <a:lnTo>
                      <a:pt x="94" y="140"/>
                    </a:lnTo>
                    <a:lnTo>
                      <a:pt x="90" y="138"/>
                    </a:lnTo>
                    <a:lnTo>
                      <a:pt x="88" y="136"/>
                    </a:lnTo>
                    <a:lnTo>
                      <a:pt x="86" y="132"/>
                    </a:lnTo>
                    <a:lnTo>
                      <a:pt x="84" y="120"/>
                    </a:lnTo>
                    <a:lnTo>
                      <a:pt x="78" y="108"/>
                    </a:lnTo>
                    <a:lnTo>
                      <a:pt x="66" y="100"/>
                    </a:lnTo>
                    <a:lnTo>
                      <a:pt x="66" y="94"/>
                    </a:lnTo>
                    <a:lnTo>
                      <a:pt x="64" y="84"/>
                    </a:lnTo>
                    <a:lnTo>
                      <a:pt x="60" y="72"/>
                    </a:lnTo>
                    <a:lnTo>
                      <a:pt x="56" y="68"/>
                    </a:lnTo>
                    <a:lnTo>
                      <a:pt x="48" y="62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4" y="38"/>
                    </a:lnTo>
                    <a:lnTo>
                      <a:pt x="52" y="36"/>
                    </a:lnTo>
                    <a:lnTo>
                      <a:pt x="52" y="34"/>
                    </a:lnTo>
                    <a:lnTo>
                      <a:pt x="48" y="34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4" y="26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6" y="16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42" y="6"/>
                    </a:lnTo>
                    <a:lnTo>
                      <a:pt x="40" y="4"/>
                    </a:lnTo>
                    <a:lnTo>
                      <a:pt x="40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6" name="Freeform 49"/>
              <p:cNvSpPr>
                <a:spLocks/>
              </p:cNvSpPr>
              <p:nvPr/>
            </p:nvSpPr>
            <p:spPr bwMode="gray">
              <a:xfrm>
                <a:off x="757" y="2246"/>
                <a:ext cx="36" cy="3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0" y="2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4" y="8"/>
                  </a:cxn>
                  <a:cxn ang="0">
                    <a:pos x="36" y="12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2" y="28"/>
                  </a:cxn>
                  <a:cxn ang="0">
                    <a:pos x="32" y="28"/>
                  </a:cxn>
                  <a:cxn ang="0">
                    <a:pos x="30" y="30"/>
                  </a:cxn>
                  <a:cxn ang="0">
                    <a:pos x="28" y="32"/>
                  </a:cxn>
                  <a:cxn ang="0">
                    <a:pos x="26" y="30"/>
                  </a:cxn>
                  <a:cxn ang="0">
                    <a:pos x="24" y="30"/>
                  </a:cxn>
                  <a:cxn ang="0">
                    <a:pos x="20" y="30"/>
                  </a:cxn>
                  <a:cxn ang="0">
                    <a:pos x="18" y="28"/>
                  </a:cxn>
                  <a:cxn ang="0">
                    <a:pos x="16" y="26"/>
                  </a:cxn>
                  <a:cxn ang="0">
                    <a:pos x="16" y="24"/>
                  </a:cxn>
                  <a:cxn ang="0">
                    <a:pos x="16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2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0"/>
                  </a:cxn>
                  <a:cxn ang="0">
                    <a:pos x="4" y="18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16" y="0"/>
                  </a:cxn>
                </a:cxnLst>
                <a:rect l="0" t="0" r="r" b="b"/>
                <a:pathLst>
                  <a:path w="36" h="32">
                    <a:moveTo>
                      <a:pt x="16" y="0"/>
                    </a:moveTo>
                    <a:lnTo>
                      <a:pt x="16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4" y="8"/>
                    </a:lnTo>
                    <a:lnTo>
                      <a:pt x="36" y="12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0" y="30"/>
                    </a:lnTo>
                    <a:lnTo>
                      <a:pt x="18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0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0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7" name="Freeform 50"/>
              <p:cNvSpPr>
                <a:spLocks/>
              </p:cNvSpPr>
              <p:nvPr/>
            </p:nvSpPr>
            <p:spPr bwMode="gray">
              <a:xfrm>
                <a:off x="961" y="2194"/>
                <a:ext cx="36" cy="62"/>
              </a:xfrm>
              <a:custGeom>
                <a:avLst/>
                <a:gdLst/>
                <a:ahLst/>
                <a:cxnLst>
                  <a:cxn ang="0">
                    <a:pos x="30" y="58"/>
                  </a:cxn>
                  <a:cxn ang="0">
                    <a:pos x="30" y="46"/>
                  </a:cxn>
                  <a:cxn ang="0">
                    <a:pos x="30" y="44"/>
                  </a:cxn>
                  <a:cxn ang="0">
                    <a:pos x="30" y="42"/>
                  </a:cxn>
                  <a:cxn ang="0">
                    <a:pos x="28" y="38"/>
                  </a:cxn>
                  <a:cxn ang="0">
                    <a:pos x="30" y="36"/>
                  </a:cxn>
                  <a:cxn ang="0">
                    <a:pos x="30" y="32"/>
                  </a:cxn>
                  <a:cxn ang="0">
                    <a:pos x="32" y="30"/>
                  </a:cxn>
                  <a:cxn ang="0">
                    <a:pos x="36" y="28"/>
                  </a:cxn>
                  <a:cxn ang="0">
                    <a:pos x="36" y="28"/>
                  </a:cxn>
                  <a:cxn ang="0">
                    <a:pos x="36" y="24"/>
                  </a:cxn>
                  <a:cxn ang="0">
                    <a:pos x="34" y="22"/>
                  </a:cxn>
                  <a:cxn ang="0">
                    <a:pos x="34" y="18"/>
                  </a:cxn>
                  <a:cxn ang="0">
                    <a:pos x="32" y="16"/>
                  </a:cxn>
                  <a:cxn ang="0">
                    <a:pos x="32" y="16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4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" y="20"/>
                  </a:cxn>
                  <a:cxn ang="0">
                    <a:pos x="2" y="22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6"/>
                  </a:cxn>
                  <a:cxn ang="0">
                    <a:pos x="2" y="40"/>
                  </a:cxn>
                  <a:cxn ang="0">
                    <a:pos x="2" y="44"/>
                  </a:cxn>
                  <a:cxn ang="0">
                    <a:pos x="2" y="46"/>
                  </a:cxn>
                  <a:cxn ang="0">
                    <a:pos x="10" y="54"/>
                  </a:cxn>
                  <a:cxn ang="0">
                    <a:pos x="10" y="62"/>
                  </a:cxn>
                  <a:cxn ang="0">
                    <a:pos x="30" y="58"/>
                  </a:cxn>
                </a:cxnLst>
                <a:rect l="0" t="0" r="r" b="b"/>
                <a:pathLst>
                  <a:path w="36" h="62">
                    <a:moveTo>
                      <a:pt x="30" y="58"/>
                    </a:moveTo>
                    <a:lnTo>
                      <a:pt x="30" y="46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28" y="38"/>
                    </a:lnTo>
                    <a:lnTo>
                      <a:pt x="30" y="36"/>
                    </a:lnTo>
                    <a:lnTo>
                      <a:pt x="30" y="32"/>
                    </a:lnTo>
                    <a:lnTo>
                      <a:pt x="32" y="30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24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10" y="54"/>
                    </a:lnTo>
                    <a:lnTo>
                      <a:pt x="10" y="62"/>
                    </a:lnTo>
                    <a:lnTo>
                      <a:pt x="30" y="5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8" name="Freeform 51"/>
              <p:cNvSpPr>
                <a:spLocks/>
              </p:cNvSpPr>
              <p:nvPr/>
            </p:nvSpPr>
            <p:spPr bwMode="gray">
              <a:xfrm>
                <a:off x="1011" y="1856"/>
                <a:ext cx="168" cy="390"/>
              </a:xfrm>
              <a:custGeom>
                <a:avLst/>
                <a:gdLst/>
                <a:ahLst/>
                <a:cxnLst>
                  <a:cxn ang="0">
                    <a:pos x="0" y="286"/>
                  </a:cxn>
                  <a:cxn ang="0">
                    <a:pos x="0" y="300"/>
                  </a:cxn>
                  <a:cxn ang="0">
                    <a:pos x="0" y="312"/>
                  </a:cxn>
                  <a:cxn ang="0">
                    <a:pos x="0" y="322"/>
                  </a:cxn>
                  <a:cxn ang="0">
                    <a:pos x="16" y="388"/>
                  </a:cxn>
                  <a:cxn ang="0">
                    <a:pos x="38" y="382"/>
                  </a:cxn>
                  <a:cxn ang="0">
                    <a:pos x="50" y="372"/>
                  </a:cxn>
                  <a:cxn ang="0">
                    <a:pos x="60" y="360"/>
                  </a:cxn>
                  <a:cxn ang="0">
                    <a:pos x="66" y="328"/>
                  </a:cxn>
                  <a:cxn ang="0">
                    <a:pos x="88" y="296"/>
                  </a:cxn>
                  <a:cxn ang="0">
                    <a:pos x="94" y="282"/>
                  </a:cxn>
                  <a:cxn ang="0">
                    <a:pos x="92" y="272"/>
                  </a:cxn>
                  <a:cxn ang="0">
                    <a:pos x="82" y="264"/>
                  </a:cxn>
                  <a:cxn ang="0">
                    <a:pos x="76" y="262"/>
                  </a:cxn>
                  <a:cxn ang="0">
                    <a:pos x="78" y="230"/>
                  </a:cxn>
                  <a:cxn ang="0">
                    <a:pos x="78" y="232"/>
                  </a:cxn>
                  <a:cxn ang="0">
                    <a:pos x="80" y="218"/>
                  </a:cxn>
                  <a:cxn ang="0">
                    <a:pos x="86" y="204"/>
                  </a:cxn>
                  <a:cxn ang="0">
                    <a:pos x="94" y="194"/>
                  </a:cxn>
                  <a:cxn ang="0">
                    <a:pos x="106" y="184"/>
                  </a:cxn>
                  <a:cxn ang="0">
                    <a:pos x="116" y="176"/>
                  </a:cxn>
                  <a:cxn ang="0">
                    <a:pos x="122" y="158"/>
                  </a:cxn>
                  <a:cxn ang="0">
                    <a:pos x="122" y="140"/>
                  </a:cxn>
                  <a:cxn ang="0">
                    <a:pos x="156" y="118"/>
                  </a:cxn>
                  <a:cxn ang="0">
                    <a:pos x="168" y="118"/>
                  </a:cxn>
                  <a:cxn ang="0">
                    <a:pos x="162" y="106"/>
                  </a:cxn>
                  <a:cxn ang="0">
                    <a:pos x="152" y="80"/>
                  </a:cxn>
                  <a:cxn ang="0">
                    <a:pos x="152" y="72"/>
                  </a:cxn>
                  <a:cxn ang="0">
                    <a:pos x="156" y="68"/>
                  </a:cxn>
                  <a:cxn ang="0">
                    <a:pos x="156" y="56"/>
                  </a:cxn>
                  <a:cxn ang="0">
                    <a:pos x="140" y="38"/>
                  </a:cxn>
                  <a:cxn ang="0">
                    <a:pos x="130" y="24"/>
                  </a:cxn>
                  <a:cxn ang="0">
                    <a:pos x="122" y="20"/>
                  </a:cxn>
                  <a:cxn ang="0">
                    <a:pos x="114" y="4"/>
                  </a:cxn>
                  <a:cxn ang="0">
                    <a:pos x="102" y="14"/>
                  </a:cxn>
                  <a:cxn ang="0">
                    <a:pos x="92" y="24"/>
                  </a:cxn>
                  <a:cxn ang="0">
                    <a:pos x="86" y="32"/>
                  </a:cxn>
                  <a:cxn ang="0">
                    <a:pos x="80" y="44"/>
                  </a:cxn>
                  <a:cxn ang="0">
                    <a:pos x="76" y="56"/>
                  </a:cxn>
                  <a:cxn ang="0">
                    <a:pos x="70" y="82"/>
                  </a:cxn>
                  <a:cxn ang="0">
                    <a:pos x="64" y="92"/>
                  </a:cxn>
                  <a:cxn ang="0">
                    <a:pos x="54" y="104"/>
                  </a:cxn>
                  <a:cxn ang="0">
                    <a:pos x="46" y="122"/>
                  </a:cxn>
                  <a:cxn ang="0">
                    <a:pos x="12" y="178"/>
                  </a:cxn>
                  <a:cxn ang="0">
                    <a:pos x="14" y="260"/>
                  </a:cxn>
                  <a:cxn ang="0">
                    <a:pos x="14" y="266"/>
                  </a:cxn>
                  <a:cxn ang="0">
                    <a:pos x="8" y="278"/>
                  </a:cxn>
                </a:cxnLst>
                <a:rect l="0" t="0" r="r" b="b"/>
                <a:pathLst>
                  <a:path w="168" h="390">
                    <a:moveTo>
                      <a:pt x="0" y="280"/>
                    </a:moveTo>
                    <a:lnTo>
                      <a:pt x="0" y="282"/>
                    </a:lnTo>
                    <a:lnTo>
                      <a:pt x="0" y="286"/>
                    </a:lnTo>
                    <a:lnTo>
                      <a:pt x="0" y="292"/>
                    </a:lnTo>
                    <a:lnTo>
                      <a:pt x="0" y="296"/>
                    </a:lnTo>
                    <a:lnTo>
                      <a:pt x="0" y="300"/>
                    </a:lnTo>
                    <a:lnTo>
                      <a:pt x="0" y="302"/>
                    </a:lnTo>
                    <a:lnTo>
                      <a:pt x="0" y="308"/>
                    </a:lnTo>
                    <a:lnTo>
                      <a:pt x="0" y="312"/>
                    </a:lnTo>
                    <a:lnTo>
                      <a:pt x="0" y="318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0" y="350"/>
                    </a:lnTo>
                    <a:lnTo>
                      <a:pt x="12" y="368"/>
                    </a:lnTo>
                    <a:lnTo>
                      <a:pt x="16" y="388"/>
                    </a:lnTo>
                    <a:lnTo>
                      <a:pt x="24" y="390"/>
                    </a:lnTo>
                    <a:lnTo>
                      <a:pt x="36" y="386"/>
                    </a:lnTo>
                    <a:lnTo>
                      <a:pt x="38" y="382"/>
                    </a:lnTo>
                    <a:lnTo>
                      <a:pt x="42" y="378"/>
                    </a:lnTo>
                    <a:lnTo>
                      <a:pt x="46" y="374"/>
                    </a:lnTo>
                    <a:lnTo>
                      <a:pt x="50" y="372"/>
                    </a:lnTo>
                    <a:lnTo>
                      <a:pt x="54" y="372"/>
                    </a:lnTo>
                    <a:lnTo>
                      <a:pt x="54" y="370"/>
                    </a:lnTo>
                    <a:lnTo>
                      <a:pt x="60" y="360"/>
                    </a:lnTo>
                    <a:lnTo>
                      <a:pt x="64" y="346"/>
                    </a:lnTo>
                    <a:lnTo>
                      <a:pt x="66" y="334"/>
                    </a:lnTo>
                    <a:lnTo>
                      <a:pt x="66" y="328"/>
                    </a:lnTo>
                    <a:lnTo>
                      <a:pt x="66" y="320"/>
                    </a:lnTo>
                    <a:lnTo>
                      <a:pt x="84" y="300"/>
                    </a:lnTo>
                    <a:lnTo>
                      <a:pt x="88" y="296"/>
                    </a:lnTo>
                    <a:lnTo>
                      <a:pt x="92" y="290"/>
                    </a:lnTo>
                    <a:lnTo>
                      <a:pt x="92" y="286"/>
                    </a:lnTo>
                    <a:lnTo>
                      <a:pt x="94" y="282"/>
                    </a:lnTo>
                    <a:lnTo>
                      <a:pt x="94" y="278"/>
                    </a:lnTo>
                    <a:lnTo>
                      <a:pt x="92" y="278"/>
                    </a:lnTo>
                    <a:lnTo>
                      <a:pt x="92" y="272"/>
                    </a:lnTo>
                    <a:lnTo>
                      <a:pt x="90" y="268"/>
                    </a:lnTo>
                    <a:lnTo>
                      <a:pt x="86" y="266"/>
                    </a:lnTo>
                    <a:lnTo>
                      <a:pt x="82" y="264"/>
                    </a:lnTo>
                    <a:lnTo>
                      <a:pt x="80" y="264"/>
                    </a:lnTo>
                    <a:lnTo>
                      <a:pt x="78" y="262"/>
                    </a:lnTo>
                    <a:lnTo>
                      <a:pt x="76" y="262"/>
                    </a:lnTo>
                    <a:lnTo>
                      <a:pt x="78" y="228"/>
                    </a:lnTo>
                    <a:lnTo>
                      <a:pt x="78" y="230"/>
                    </a:lnTo>
                    <a:lnTo>
                      <a:pt x="78" y="230"/>
                    </a:lnTo>
                    <a:lnTo>
                      <a:pt x="78" y="232"/>
                    </a:lnTo>
                    <a:lnTo>
                      <a:pt x="78" y="232"/>
                    </a:lnTo>
                    <a:lnTo>
                      <a:pt x="78" y="232"/>
                    </a:lnTo>
                    <a:lnTo>
                      <a:pt x="78" y="230"/>
                    </a:lnTo>
                    <a:lnTo>
                      <a:pt x="80" y="226"/>
                    </a:lnTo>
                    <a:lnTo>
                      <a:pt x="80" y="218"/>
                    </a:lnTo>
                    <a:lnTo>
                      <a:pt x="82" y="212"/>
                    </a:lnTo>
                    <a:lnTo>
                      <a:pt x="84" y="208"/>
                    </a:lnTo>
                    <a:lnTo>
                      <a:pt x="86" y="204"/>
                    </a:lnTo>
                    <a:lnTo>
                      <a:pt x="88" y="200"/>
                    </a:lnTo>
                    <a:lnTo>
                      <a:pt x="90" y="196"/>
                    </a:lnTo>
                    <a:lnTo>
                      <a:pt x="94" y="194"/>
                    </a:lnTo>
                    <a:lnTo>
                      <a:pt x="98" y="190"/>
                    </a:lnTo>
                    <a:lnTo>
                      <a:pt x="104" y="188"/>
                    </a:lnTo>
                    <a:lnTo>
                      <a:pt x="106" y="184"/>
                    </a:lnTo>
                    <a:lnTo>
                      <a:pt x="110" y="184"/>
                    </a:lnTo>
                    <a:lnTo>
                      <a:pt x="110" y="182"/>
                    </a:lnTo>
                    <a:lnTo>
                      <a:pt x="116" y="176"/>
                    </a:lnTo>
                    <a:lnTo>
                      <a:pt x="120" y="170"/>
                    </a:lnTo>
                    <a:lnTo>
                      <a:pt x="122" y="164"/>
                    </a:lnTo>
                    <a:lnTo>
                      <a:pt x="122" y="158"/>
                    </a:lnTo>
                    <a:lnTo>
                      <a:pt x="122" y="156"/>
                    </a:lnTo>
                    <a:lnTo>
                      <a:pt x="122" y="154"/>
                    </a:lnTo>
                    <a:lnTo>
                      <a:pt x="122" y="140"/>
                    </a:lnTo>
                    <a:lnTo>
                      <a:pt x="134" y="130"/>
                    </a:lnTo>
                    <a:lnTo>
                      <a:pt x="144" y="120"/>
                    </a:lnTo>
                    <a:lnTo>
                      <a:pt x="156" y="118"/>
                    </a:lnTo>
                    <a:lnTo>
                      <a:pt x="166" y="120"/>
                    </a:lnTo>
                    <a:lnTo>
                      <a:pt x="166" y="120"/>
                    </a:lnTo>
                    <a:lnTo>
                      <a:pt x="168" y="118"/>
                    </a:lnTo>
                    <a:lnTo>
                      <a:pt x="168" y="116"/>
                    </a:lnTo>
                    <a:lnTo>
                      <a:pt x="166" y="114"/>
                    </a:lnTo>
                    <a:lnTo>
                      <a:pt x="162" y="106"/>
                    </a:lnTo>
                    <a:lnTo>
                      <a:pt x="158" y="96"/>
                    </a:lnTo>
                    <a:lnTo>
                      <a:pt x="154" y="86"/>
                    </a:lnTo>
                    <a:lnTo>
                      <a:pt x="152" y="80"/>
                    </a:lnTo>
                    <a:lnTo>
                      <a:pt x="152" y="78"/>
                    </a:lnTo>
                    <a:lnTo>
                      <a:pt x="152" y="76"/>
                    </a:lnTo>
                    <a:lnTo>
                      <a:pt x="152" y="72"/>
                    </a:lnTo>
                    <a:lnTo>
                      <a:pt x="152" y="72"/>
                    </a:lnTo>
                    <a:lnTo>
                      <a:pt x="154" y="70"/>
                    </a:lnTo>
                    <a:lnTo>
                      <a:pt x="156" y="68"/>
                    </a:lnTo>
                    <a:lnTo>
                      <a:pt x="158" y="64"/>
                    </a:lnTo>
                    <a:lnTo>
                      <a:pt x="158" y="60"/>
                    </a:lnTo>
                    <a:lnTo>
                      <a:pt x="156" y="56"/>
                    </a:lnTo>
                    <a:lnTo>
                      <a:pt x="152" y="50"/>
                    </a:lnTo>
                    <a:lnTo>
                      <a:pt x="142" y="42"/>
                    </a:lnTo>
                    <a:lnTo>
                      <a:pt x="140" y="38"/>
                    </a:lnTo>
                    <a:lnTo>
                      <a:pt x="136" y="32"/>
                    </a:lnTo>
                    <a:lnTo>
                      <a:pt x="132" y="28"/>
                    </a:lnTo>
                    <a:lnTo>
                      <a:pt x="130" y="24"/>
                    </a:lnTo>
                    <a:lnTo>
                      <a:pt x="126" y="22"/>
                    </a:lnTo>
                    <a:lnTo>
                      <a:pt x="124" y="20"/>
                    </a:lnTo>
                    <a:lnTo>
                      <a:pt x="122" y="20"/>
                    </a:lnTo>
                    <a:lnTo>
                      <a:pt x="118" y="0"/>
                    </a:lnTo>
                    <a:lnTo>
                      <a:pt x="116" y="2"/>
                    </a:lnTo>
                    <a:lnTo>
                      <a:pt x="114" y="4"/>
                    </a:lnTo>
                    <a:lnTo>
                      <a:pt x="110" y="6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98" y="18"/>
                    </a:lnTo>
                    <a:lnTo>
                      <a:pt x="94" y="22"/>
                    </a:lnTo>
                    <a:lnTo>
                      <a:pt x="92" y="24"/>
                    </a:lnTo>
                    <a:lnTo>
                      <a:pt x="90" y="26"/>
                    </a:lnTo>
                    <a:lnTo>
                      <a:pt x="88" y="28"/>
                    </a:lnTo>
                    <a:lnTo>
                      <a:pt x="86" y="32"/>
                    </a:lnTo>
                    <a:lnTo>
                      <a:pt x="84" y="36"/>
                    </a:lnTo>
                    <a:lnTo>
                      <a:pt x="82" y="40"/>
                    </a:lnTo>
                    <a:lnTo>
                      <a:pt x="80" y="44"/>
                    </a:lnTo>
                    <a:lnTo>
                      <a:pt x="78" y="48"/>
                    </a:lnTo>
                    <a:lnTo>
                      <a:pt x="78" y="52"/>
                    </a:lnTo>
                    <a:lnTo>
                      <a:pt x="76" y="56"/>
                    </a:lnTo>
                    <a:lnTo>
                      <a:pt x="72" y="60"/>
                    </a:lnTo>
                    <a:lnTo>
                      <a:pt x="72" y="82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66" y="88"/>
                    </a:lnTo>
                    <a:lnTo>
                      <a:pt x="64" y="92"/>
                    </a:lnTo>
                    <a:lnTo>
                      <a:pt x="60" y="96"/>
                    </a:lnTo>
                    <a:lnTo>
                      <a:pt x="56" y="100"/>
                    </a:lnTo>
                    <a:lnTo>
                      <a:pt x="54" y="104"/>
                    </a:lnTo>
                    <a:lnTo>
                      <a:pt x="50" y="106"/>
                    </a:lnTo>
                    <a:lnTo>
                      <a:pt x="48" y="106"/>
                    </a:lnTo>
                    <a:lnTo>
                      <a:pt x="46" y="122"/>
                    </a:lnTo>
                    <a:lnTo>
                      <a:pt x="36" y="140"/>
                    </a:lnTo>
                    <a:lnTo>
                      <a:pt x="34" y="164"/>
                    </a:lnTo>
                    <a:lnTo>
                      <a:pt x="12" y="178"/>
                    </a:lnTo>
                    <a:lnTo>
                      <a:pt x="16" y="184"/>
                    </a:lnTo>
                    <a:lnTo>
                      <a:pt x="16" y="234"/>
                    </a:lnTo>
                    <a:lnTo>
                      <a:pt x="14" y="260"/>
                    </a:lnTo>
                    <a:lnTo>
                      <a:pt x="14" y="262"/>
                    </a:lnTo>
                    <a:lnTo>
                      <a:pt x="14" y="264"/>
                    </a:lnTo>
                    <a:lnTo>
                      <a:pt x="14" y="266"/>
                    </a:lnTo>
                    <a:lnTo>
                      <a:pt x="12" y="270"/>
                    </a:lnTo>
                    <a:lnTo>
                      <a:pt x="12" y="274"/>
                    </a:lnTo>
                    <a:lnTo>
                      <a:pt x="8" y="278"/>
                    </a:lnTo>
                    <a:lnTo>
                      <a:pt x="4" y="280"/>
                    </a:lnTo>
                    <a:lnTo>
                      <a:pt x="0" y="28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9" name="Freeform 52"/>
              <p:cNvSpPr>
                <a:spLocks/>
              </p:cNvSpPr>
              <p:nvPr/>
            </p:nvSpPr>
            <p:spPr bwMode="gray">
              <a:xfrm>
                <a:off x="1129" y="1828"/>
                <a:ext cx="124" cy="310"/>
              </a:xfrm>
              <a:custGeom>
                <a:avLst/>
                <a:gdLst/>
                <a:ahLst/>
                <a:cxnLst>
                  <a:cxn ang="0">
                    <a:pos x="102" y="62"/>
                  </a:cxn>
                  <a:cxn ang="0">
                    <a:pos x="122" y="112"/>
                  </a:cxn>
                  <a:cxn ang="0">
                    <a:pos x="112" y="128"/>
                  </a:cxn>
                  <a:cxn ang="0">
                    <a:pos x="114" y="134"/>
                  </a:cxn>
                  <a:cxn ang="0">
                    <a:pos x="118" y="144"/>
                  </a:cxn>
                  <a:cxn ang="0">
                    <a:pos x="118" y="152"/>
                  </a:cxn>
                  <a:cxn ang="0">
                    <a:pos x="114" y="182"/>
                  </a:cxn>
                  <a:cxn ang="0">
                    <a:pos x="114" y="212"/>
                  </a:cxn>
                  <a:cxn ang="0">
                    <a:pos x="122" y="222"/>
                  </a:cxn>
                  <a:cxn ang="0">
                    <a:pos x="124" y="254"/>
                  </a:cxn>
                  <a:cxn ang="0">
                    <a:pos x="124" y="260"/>
                  </a:cxn>
                  <a:cxn ang="0">
                    <a:pos x="90" y="292"/>
                  </a:cxn>
                  <a:cxn ang="0">
                    <a:pos x="92" y="294"/>
                  </a:cxn>
                  <a:cxn ang="0">
                    <a:pos x="88" y="294"/>
                  </a:cxn>
                  <a:cxn ang="0">
                    <a:pos x="80" y="292"/>
                  </a:cxn>
                  <a:cxn ang="0">
                    <a:pos x="72" y="296"/>
                  </a:cxn>
                  <a:cxn ang="0">
                    <a:pos x="54" y="302"/>
                  </a:cxn>
                  <a:cxn ang="0">
                    <a:pos x="48" y="304"/>
                  </a:cxn>
                  <a:cxn ang="0">
                    <a:pos x="38" y="306"/>
                  </a:cxn>
                  <a:cxn ang="0">
                    <a:pos x="24" y="306"/>
                  </a:cxn>
                  <a:cxn ang="0">
                    <a:pos x="20" y="304"/>
                  </a:cxn>
                  <a:cxn ang="0">
                    <a:pos x="12" y="298"/>
                  </a:cxn>
                  <a:cxn ang="0">
                    <a:pos x="6" y="292"/>
                  </a:cxn>
                  <a:cxn ang="0">
                    <a:pos x="4" y="286"/>
                  </a:cxn>
                  <a:cxn ang="0">
                    <a:pos x="4" y="278"/>
                  </a:cxn>
                  <a:cxn ang="0">
                    <a:pos x="4" y="268"/>
                  </a:cxn>
                  <a:cxn ang="0">
                    <a:pos x="4" y="230"/>
                  </a:cxn>
                  <a:cxn ang="0">
                    <a:pos x="6" y="224"/>
                  </a:cxn>
                  <a:cxn ang="0">
                    <a:pos x="12" y="212"/>
                  </a:cxn>
                  <a:cxn ang="0">
                    <a:pos x="42" y="186"/>
                  </a:cxn>
                  <a:cxn ang="0">
                    <a:pos x="50" y="178"/>
                  </a:cxn>
                  <a:cxn ang="0">
                    <a:pos x="56" y="158"/>
                  </a:cxn>
                  <a:cxn ang="0">
                    <a:pos x="48" y="148"/>
                  </a:cxn>
                  <a:cxn ang="0">
                    <a:pos x="50" y="146"/>
                  </a:cxn>
                  <a:cxn ang="0">
                    <a:pos x="48" y="142"/>
                  </a:cxn>
                  <a:cxn ang="0">
                    <a:pos x="38" y="122"/>
                  </a:cxn>
                  <a:cxn ang="0">
                    <a:pos x="34" y="100"/>
                  </a:cxn>
                  <a:cxn ang="0">
                    <a:pos x="36" y="98"/>
                  </a:cxn>
                  <a:cxn ang="0">
                    <a:pos x="40" y="94"/>
                  </a:cxn>
                  <a:cxn ang="0">
                    <a:pos x="38" y="86"/>
                  </a:cxn>
                  <a:cxn ang="0">
                    <a:pos x="32" y="76"/>
                  </a:cxn>
                  <a:cxn ang="0">
                    <a:pos x="22" y="68"/>
                  </a:cxn>
                  <a:cxn ang="0">
                    <a:pos x="18" y="62"/>
                  </a:cxn>
                  <a:cxn ang="0">
                    <a:pos x="10" y="52"/>
                  </a:cxn>
                  <a:cxn ang="0">
                    <a:pos x="0" y="28"/>
                  </a:cxn>
                  <a:cxn ang="0">
                    <a:pos x="10" y="20"/>
                  </a:cxn>
                  <a:cxn ang="0">
                    <a:pos x="28" y="16"/>
                  </a:cxn>
                  <a:cxn ang="0">
                    <a:pos x="40" y="24"/>
                  </a:cxn>
                  <a:cxn ang="0">
                    <a:pos x="58" y="22"/>
                  </a:cxn>
                  <a:cxn ang="0">
                    <a:pos x="72" y="14"/>
                  </a:cxn>
                  <a:cxn ang="0">
                    <a:pos x="72" y="12"/>
                  </a:cxn>
                  <a:cxn ang="0">
                    <a:pos x="76" y="6"/>
                  </a:cxn>
                  <a:cxn ang="0">
                    <a:pos x="82" y="2"/>
                  </a:cxn>
                  <a:cxn ang="0">
                    <a:pos x="92" y="2"/>
                  </a:cxn>
                  <a:cxn ang="0">
                    <a:pos x="120" y="20"/>
                  </a:cxn>
                  <a:cxn ang="0">
                    <a:pos x="116" y="26"/>
                  </a:cxn>
                  <a:cxn ang="0">
                    <a:pos x="102" y="46"/>
                  </a:cxn>
                </a:cxnLst>
                <a:rect l="0" t="0" r="r" b="b"/>
                <a:pathLst>
                  <a:path w="124" h="310">
                    <a:moveTo>
                      <a:pt x="102" y="46"/>
                    </a:moveTo>
                    <a:lnTo>
                      <a:pt x="102" y="62"/>
                    </a:lnTo>
                    <a:lnTo>
                      <a:pt x="122" y="82"/>
                    </a:lnTo>
                    <a:lnTo>
                      <a:pt x="122" y="112"/>
                    </a:lnTo>
                    <a:lnTo>
                      <a:pt x="110" y="126"/>
                    </a:lnTo>
                    <a:lnTo>
                      <a:pt x="112" y="128"/>
                    </a:lnTo>
                    <a:lnTo>
                      <a:pt x="112" y="130"/>
                    </a:lnTo>
                    <a:lnTo>
                      <a:pt x="114" y="134"/>
                    </a:lnTo>
                    <a:lnTo>
                      <a:pt x="116" y="140"/>
                    </a:lnTo>
                    <a:lnTo>
                      <a:pt x="118" y="144"/>
                    </a:lnTo>
                    <a:lnTo>
                      <a:pt x="118" y="146"/>
                    </a:lnTo>
                    <a:lnTo>
                      <a:pt x="118" y="152"/>
                    </a:lnTo>
                    <a:lnTo>
                      <a:pt x="116" y="164"/>
                    </a:lnTo>
                    <a:lnTo>
                      <a:pt x="114" y="182"/>
                    </a:lnTo>
                    <a:lnTo>
                      <a:pt x="114" y="200"/>
                    </a:lnTo>
                    <a:lnTo>
                      <a:pt x="114" y="212"/>
                    </a:lnTo>
                    <a:lnTo>
                      <a:pt x="118" y="218"/>
                    </a:lnTo>
                    <a:lnTo>
                      <a:pt x="122" y="222"/>
                    </a:lnTo>
                    <a:lnTo>
                      <a:pt x="124" y="234"/>
                    </a:lnTo>
                    <a:lnTo>
                      <a:pt x="124" y="254"/>
                    </a:lnTo>
                    <a:lnTo>
                      <a:pt x="124" y="258"/>
                    </a:lnTo>
                    <a:lnTo>
                      <a:pt x="124" y="260"/>
                    </a:lnTo>
                    <a:lnTo>
                      <a:pt x="122" y="260"/>
                    </a:lnTo>
                    <a:lnTo>
                      <a:pt x="90" y="292"/>
                    </a:lnTo>
                    <a:lnTo>
                      <a:pt x="90" y="294"/>
                    </a:lnTo>
                    <a:lnTo>
                      <a:pt x="92" y="294"/>
                    </a:lnTo>
                    <a:lnTo>
                      <a:pt x="90" y="294"/>
                    </a:lnTo>
                    <a:lnTo>
                      <a:pt x="88" y="294"/>
                    </a:lnTo>
                    <a:lnTo>
                      <a:pt x="84" y="292"/>
                    </a:lnTo>
                    <a:lnTo>
                      <a:pt x="80" y="292"/>
                    </a:lnTo>
                    <a:lnTo>
                      <a:pt x="76" y="294"/>
                    </a:lnTo>
                    <a:lnTo>
                      <a:pt x="72" y="296"/>
                    </a:lnTo>
                    <a:lnTo>
                      <a:pt x="68" y="298"/>
                    </a:lnTo>
                    <a:lnTo>
                      <a:pt x="54" y="302"/>
                    </a:lnTo>
                    <a:lnTo>
                      <a:pt x="52" y="302"/>
                    </a:lnTo>
                    <a:lnTo>
                      <a:pt x="48" y="304"/>
                    </a:lnTo>
                    <a:lnTo>
                      <a:pt x="44" y="304"/>
                    </a:lnTo>
                    <a:lnTo>
                      <a:pt x="38" y="306"/>
                    </a:lnTo>
                    <a:lnTo>
                      <a:pt x="34" y="310"/>
                    </a:lnTo>
                    <a:lnTo>
                      <a:pt x="24" y="306"/>
                    </a:lnTo>
                    <a:lnTo>
                      <a:pt x="22" y="304"/>
                    </a:lnTo>
                    <a:lnTo>
                      <a:pt x="20" y="304"/>
                    </a:lnTo>
                    <a:lnTo>
                      <a:pt x="16" y="300"/>
                    </a:lnTo>
                    <a:lnTo>
                      <a:pt x="12" y="298"/>
                    </a:lnTo>
                    <a:lnTo>
                      <a:pt x="8" y="294"/>
                    </a:lnTo>
                    <a:lnTo>
                      <a:pt x="6" y="292"/>
                    </a:lnTo>
                    <a:lnTo>
                      <a:pt x="4" y="288"/>
                    </a:lnTo>
                    <a:lnTo>
                      <a:pt x="4" y="286"/>
                    </a:lnTo>
                    <a:lnTo>
                      <a:pt x="4" y="284"/>
                    </a:lnTo>
                    <a:lnTo>
                      <a:pt x="4" y="278"/>
                    </a:lnTo>
                    <a:lnTo>
                      <a:pt x="4" y="272"/>
                    </a:lnTo>
                    <a:lnTo>
                      <a:pt x="4" y="268"/>
                    </a:lnTo>
                    <a:lnTo>
                      <a:pt x="4" y="262"/>
                    </a:lnTo>
                    <a:lnTo>
                      <a:pt x="4" y="230"/>
                    </a:lnTo>
                    <a:lnTo>
                      <a:pt x="4" y="228"/>
                    </a:lnTo>
                    <a:lnTo>
                      <a:pt x="6" y="224"/>
                    </a:lnTo>
                    <a:lnTo>
                      <a:pt x="8" y="218"/>
                    </a:lnTo>
                    <a:lnTo>
                      <a:pt x="12" y="212"/>
                    </a:lnTo>
                    <a:lnTo>
                      <a:pt x="20" y="206"/>
                    </a:lnTo>
                    <a:lnTo>
                      <a:pt x="42" y="186"/>
                    </a:lnTo>
                    <a:lnTo>
                      <a:pt x="46" y="184"/>
                    </a:lnTo>
                    <a:lnTo>
                      <a:pt x="50" y="178"/>
                    </a:lnTo>
                    <a:lnTo>
                      <a:pt x="56" y="170"/>
                    </a:lnTo>
                    <a:lnTo>
                      <a:pt x="56" y="158"/>
                    </a:lnTo>
                    <a:lnTo>
                      <a:pt x="48" y="148"/>
                    </a:lnTo>
                    <a:lnTo>
                      <a:pt x="48" y="148"/>
                    </a:lnTo>
                    <a:lnTo>
                      <a:pt x="50" y="146"/>
                    </a:lnTo>
                    <a:lnTo>
                      <a:pt x="50" y="146"/>
                    </a:lnTo>
                    <a:lnTo>
                      <a:pt x="50" y="144"/>
                    </a:lnTo>
                    <a:lnTo>
                      <a:pt x="48" y="142"/>
                    </a:lnTo>
                    <a:lnTo>
                      <a:pt x="42" y="132"/>
                    </a:lnTo>
                    <a:lnTo>
                      <a:pt x="38" y="122"/>
                    </a:lnTo>
                    <a:lnTo>
                      <a:pt x="34" y="110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6" y="98"/>
                    </a:lnTo>
                    <a:lnTo>
                      <a:pt x="38" y="96"/>
                    </a:lnTo>
                    <a:lnTo>
                      <a:pt x="40" y="94"/>
                    </a:lnTo>
                    <a:lnTo>
                      <a:pt x="40" y="90"/>
                    </a:lnTo>
                    <a:lnTo>
                      <a:pt x="38" y="86"/>
                    </a:lnTo>
                    <a:lnTo>
                      <a:pt x="36" y="82"/>
                    </a:lnTo>
                    <a:lnTo>
                      <a:pt x="32" y="76"/>
                    </a:lnTo>
                    <a:lnTo>
                      <a:pt x="24" y="70"/>
                    </a:lnTo>
                    <a:lnTo>
                      <a:pt x="22" y="68"/>
                    </a:lnTo>
                    <a:lnTo>
                      <a:pt x="22" y="66"/>
                    </a:lnTo>
                    <a:lnTo>
                      <a:pt x="18" y="62"/>
                    </a:lnTo>
                    <a:lnTo>
                      <a:pt x="16" y="56"/>
                    </a:lnTo>
                    <a:lnTo>
                      <a:pt x="10" y="52"/>
                    </a:lnTo>
                    <a:lnTo>
                      <a:pt x="4" y="48"/>
                    </a:lnTo>
                    <a:lnTo>
                      <a:pt x="0" y="28"/>
                    </a:lnTo>
                    <a:lnTo>
                      <a:pt x="2" y="26"/>
                    </a:lnTo>
                    <a:lnTo>
                      <a:pt x="10" y="20"/>
                    </a:lnTo>
                    <a:lnTo>
                      <a:pt x="18" y="16"/>
                    </a:lnTo>
                    <a:lnTo>
                      <a:pt x="28" y="16"/>
                    </a:lnTo>
                    <a:lnTo>
                      <a:pt x="38" y="22"/>
                    </a:lnTo>
                    <a:lnTo>
                      <a:pt x="40" y="24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6" y="20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4" y="8"/>
                    </a:lnTo>
                    <a:lnTo>
                      <a:pt x="76" y="6"/>
                    </a:lnTo>
                    <a:lnTo>
                      <a:pt x="78" y="2"/>
                    </a:lnTo>
                    <a:lnTo>
                      <a:pt x="82" y="2"/>
                    </a:lnTo>
                    <a:lnTo>
                      <a:pt x="86" y="0"/>
                    </a:lnTo>
                    <a:lnTo>
                      <a:pt x="92" y="2"/>
                    </a:lnTo>
                    <a:lnTo>
                      <a:pt x="122" y="18"/>
                    </a:lnTo>
                    <a:lnTo>
                      <a:pt x="120" y="20"/>
                    </a:lnTo>
                    <a:lnTo>
                      <a:pt x="120" y="22"/>
                    </a:lnTo>
                    <a:lnTo>
                      <a:pt x="116" y="26"/>
                    </a:lnTo>
                    <a:lnTo>
                      <a:pt x="110" y="28"/>
                    </a:lnTo>
                    <a:lnTo>
                      <a:pt x="102" y="4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0" name="Freeform 53"/>
              <p:cNvSpPr>
                <a:spLocks/>
              </p:cNvSpPr>
              <p:nvPr/>
            </p:nvSpPr>
            <p:spPr bwMode="gray">
              <a:xfrm>
                <a:off x="989" y="2266"/>
                <a:ext cx="54" cy="84"/>
              </a:xfrm>
              <a:custGeom>
                <a:avLst/>
                <a:gdLst/>
                <a:ahLst/>
                <a:cxnLst>
                  <a:cxn ang="0">
                    <a:pos x="18" y="80"/>
                  </a:cxn>
                  <a:cxn ang="0">
                    <a:pos x="4" y="82"/>
                  </a:cxn>
                  <a:cxn ang="0">
                    <a:pos x="0" y="78"/>
                  </a:cxn>
                  <a:cxn ang="0">
                    <a:pos x="2" y="74"/>
                  </a:cxn>
                  <a:cxn ang="0">
                    <a:pos x="4" y="72"/>
                  </a:cxn>
                  <a:cxn ang="0">
                    <a:pos x="4" y="62"/>
                  </a:cxn>
                  <a:cxn ang="0">
                    <a:pos x="10" y="56"/>
                  </a:cxn>
                  <a:cxn ang="0">
                    <a:pos x="14" y="54"/>
                  </a:cxn>
                  <a:cxn ang="0">
                    <a:pos x="10" y="48"/>
                  </a:cxn>
                  <a:cxn ang="0">
                    <a:pos x="10" y="46"/>
                  </a:cxn>
                  <a:cxn ang="0">
                    <a:pos x="12" y="44"/>
                  </a:cxn>
                  <a:cxn ang="0">
                    <a:pos x="16" y="40"/>
                  </a:cxn>
                  <a:cxn ang="0">
                    <a:pos x="16" y="36"/>
                  </a:cxn>
                  <a:cxn ang="0">
                    <a:pos x="12" y="30"/>
                  </a:cxn>
                  <a:cxn ang="0">
                    <a:pos x="16" y="28"/>
                  </a:cxn>
                  <a:cxn ang="0">
                    <a:pos x="20" y="28"/>
                  </a:cxn>
                  <a:cxn ang="0">
                    <a:pos x="20" y="28"/>
                  </a:cxn>
                  <a:cxn ang="0">
                    <a:pos x="14" y="26"/>
                  </a:cxn>
                  <a:cxn ang="0">
                    <a:pos x="10" y="26"/>
                  </a:cxn>
                  <a:cxn ang="0">
                    <a:pos x="10" y="20"/>
                  </a:cxn>
                  <a:cxn ang="0">
                    <a:pos x="10" y="14"/>
                  </a:cxn>
                  <a:cxn ang="0">
                    <a:pos x="14" y="14"/>
                  </a:cxn>
                  <a:cxn ang="0">
                    <a:pos x="20" y="10"/>
                  </a:cxn>
                  <a:cxn ang="0">
                    <a:pos x="38" y="2"/>
                  </a:cxn>
                  <a:cxn ang="0">
                    <a:pos x="46" y="12"/>
                  </a:cxn>
                  <a:cxn ang="0">
                    <a:pos x="46" y="20"/>
                  </a:cxn>
                  <a:cxn ang="0">
                    <a:pos x="46" y="28"/>
                  </a:cxn>
                  <a:cxn ang="0">
                    <a:pos x="46" y="30"/>
                  </a:cxn>
                  <a:cxn ang="0">
                    <a:pos x="46" y="34"/>
                  </a:cxn>
                  <a:cxn ang="0">
                    <a:pos x="42" y="36"/>
                  </a:cxn>
                  <a:cxn ang="0">
                    <a:pos x="46" y="40"/>
                  </a:cxn>
                  <a:cxn ang="0">
                    <a:pos x="50" y="42"/>
                  </a:cxn>
                  <a:cxn ang="0">
                    <a:pos x="52" y="46"/>
                  </a:cxn>
                  <a:cxn ang="0">
                    <a:pos x="54" y="50"/>
                  </a:cxn>
                  <a:cxn ang="0">
                    <a:pos x="52" y="52"/>
                  </a:cxn>
                  <a:cxn ang="0">
                    <a:pos x="48" y="56"/>
                  </a:cxn>
                  <a:cxn ang="0">
                    <a:pos x="48" y="58"/>
                  </a:cxn>
                  <a:cxn ang="0">
                    <a:pos x="50" y="60"/>
                  </a:cxn>
                  <a:cxn ang="0">
                    <a:pos x="50" y="64"/>
                  </a:cxn>
                  <a:cxn ang="0">
                    <a:pos x="48" y="68"/>
                  </a:cxn>
                  <a:cxn ang="0">
                    <a:pos x="48" y="70"/>
                  </a:cxn>
                  <a:cxn ang="0">
                    <a:pos x="50" y="74"/>
                  </a:cxn>
                  <a:cxn ang="0">
                    <a:pos x="50" y="78"/>
                  </a:cxn>
                  <a:cxn ang="0">
                    <a:pos x="48" y="80"/>
                  </a:cxn>
                  <a:cxn ang="0">
                    <a:pos x="44" y="76"/>
                  </a:cxn>
                  <a:cxn ang="0">
                    <a:pos x="46" y="80"/>
                  </a:cxn>
                  <a:cxn ang="0">
                    <a:pos x="42" y="80"/>
                  </a:cxn>
                  <a:cxn ang="0">
                    <a:pos x="38" y="82"/>
                  </a:cxn>
                  <a:cxn ang="0">
                    <a:pos x="34" y="82"/>
                  </a:cxn>
                  <a:cxn ang="0">
                    <a:pos x="32" y="84"/>
                  </a:cxn>
                  <a:cxn ang="0">
                    <a:pos x="28" y="84"/>
                  </a:cxn>
                </a:cxnLst>
                <a:rect l="0" t="0" r="r" b="b"/>
                <a:pathLst>
                  <a:path w="54" h="84">
                    <a:moveTo>
                      <a:pt x="26" y="84"/>
                    </a:moveTo>
                    <a:lnTo>
                      <a:pt x="18" y="80"/>
                    </a:lnTo>
                    <a:lnTo>
                      <a:pt x="12" y="80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2" y="76"/>
                    </a:lnTo>
                    <a:lnTo>
                      <a:pt x="2" y="74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4" y="64"/>
                    </a:lnTo>
                    <a:lnTo>
                      <a:pt x="4" y="62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2" y="54"/>
                    </a:lnTo>
                    <a:lnTo>
                      <a:pt x="14" y="54"/>
                    </a:lnTo>
                    <a:lnTo>
                      <a:pt x="10" y="52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4" y="42"/>
                    </a:lnTo>
                    <a:lnTo>
                      <a:pt x="16" y="40"/>
                    </a:lnTo>
                    <a:lnTo>
                      <a:pt x="16" y="38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10" y="20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20" y="1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6" y="16"/>
                    </a:lnTo>
                    <a:lnTo>
                      <a:pt x="46" y="20"/>
                    </a:lnTo>
                    <a:lnTo>
                      <a:pt x="46" y="24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2" y="34"/>
                    </a:lnTo>
                    <a:lnTo>
                      <a:pt x="42" y="36"/>
                    </a:lnTo>
                    <a:lnTo>
                      <a:pt x="44" y="36"/>
                    </a:lnTo>
                    <a:lnTo>
                      <a:pt x="46" y="40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4"/>
                    </a:lnTo>
                    <a:lnTo>
                      <a:pt x="52" y="46"/>
                    </a:lnTo>
                    <a:lnTo>
                      <a:pt x="54" y="48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52" y="52"/>
                    </a:lnTo>
                    <a:lnTo>
                      <a:pt x="50" y="54"/>
                    </a:lnTo>
                    <a:lnTo>
                      <a:pt x="48" y="56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8" y="58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0" y="64"/>
                    </a:lnTo>
                    <a:lnTo>
                      <a:pt x="48" y="66"/>
                    </a:lnTo>
                    <a:lnTo>
                      <a:pt x="48" y="68"/>
                    </a:lnTo>
                    <a:lnTo>
                      <a:pt x="50" y="70"/>
                    </a:lnTo>
                    <a:lnTo>
                      <a:pt x="48" y="70"/>
                    </a:lnTo>
                    <a:lnTo>
                      <a:pt x="48" y="72"/>
                    </a:lnTo>
                    <a:lnTo>
                      <a:pt x="50" y="74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6" y="76"/>
                    </a:lnTo>
                    <a:lnTo>
                      <a:pt x="44" y="76"/>
                    </a:lnTo>
                    <a:lnTo>
                      <a:pt x="44" y="76"/>
                    </a:lnTo>
                    <a:lnTo>
                      <a:pt x="46" y="80"/>
                    </a:lnTo>
                    <a:lnTo>
                      <a:pt x="44" y="80"/>
                    </a:lnTo>
                    <a:lnTo>
                      <a:pt x="42" y="80"/>
                    </a:lnTo>
                    <a:lnTo>
                      <a:pt x="40" y="82"/>
                    </a:lnTo>
                    <a:lnTo>
                      <a:pt x="38" y="82"/>
                    </a:lnTo>
                    <a:lnTo>
                      <a:pt x="38" y="82"/>
                    </a:lnTo>
                    <a:lnTo>
                      <a:pt x="34" y="82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0" y="84"/>
                    </a:lnTo>
                    <a:lnTo>
                      <a:pt x="28" y="84"/>
                    </a:lnTo>
                    <a:lnTo>
                      <a:pt x="26" y="8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1" name="Freeform 54"/>
              <p:cNvSpPr>
                <a:spLocks/>
              </p:cNvSpPr>
              <p:nvPr/>
            </p:nvSpPr>
            <p:spPr bwMode="gray">
              <a:xfrm>
                <a:off x="1191" y="2508"/>
                <a:ext cx="224" cy="110"/>
              </a:xfrm>
              <a:custGeom>
                <a:avLst/>
                <a:gdLst/>
                <a:ahLst/>
                <a:cxnLst>
                  <a:cxn ang="0">
                    <a:pos x="194" y="34"/>
                  </a:cxn>
                  <a:cxn ang="0">
                    <a:pos x="204" y="40"/>
                  </a:cxn>
                  <a:cxn ang="0">
                    <a:pos x="216" y="58"/>
                  </a:cxn>
                  <a:cxn ang="0">
                    <a:pos x="224" y="80"/>
                  </a:cxn>
                  <a:cxn ang="0">
                    <a:pos x="220" y="82"/>
                  </a:cxn>
                  <a:cxn ang="0">
                    <a:pos x="208" y="80"/>
                  </a:cxn>
                  <a:cxn ang="0">
                    <a:pos x="194" y="82"/>
                  </a:cxn>
                  <a:cxn ang="0">
                    <a:pos x="182" y="88"/>
                  </a:cxn>
                  <a:cxn ang="0">
                    <a:pos x="174" y="92"/>
                  </a:cxn>
                  <a:cxn ang="0">
                    <a:pos x="168" y="92"/>
                  </a:cxn>
                  <a:cxn ang="0">
                    <a:pos x="162" y="98"/>
                  </a:cxn>
                  <a:cxn ang="0">
                    <a:pos x="152" y="102"/>
                  </a:cxn>
                  <a:cxn ang="0">
                    <a:pos x="136" y="102"/>
                  </a:cxn>
                  <a:cxn ang="0">
                    <a:pos x="128" y="98"/>
                  </a:cxn>
                  <a:cxn ang="0">
                    <a:pos x="124" y="102"/>
                  </a:cxn>
                  <a:cxn ang="0">
                    <a:pos x="118" y="110"/>
                  </a:cxn>
                  <a:cxn ang="0">
                    <a:pos x="114" y="110"/>
                  </a:cxn>
                  <a:cxn ang="0">
                    <a:pos x="114" y="106"/>
                  </a:cxn>
                  <a:cxn ang="0">
                    <a:pos x="116" y="104"/>
                  </a:cxn>
                  <a:cxn ang="0">
                    <a:pos x="116" y="100"/>
                  </a:cxn>
                  <a:cxn ang="0">
                    <a:pos x="98" y="104"/>
                  </a:cxn>
                  <a:cxn ang="0">
                    <a:pos x="92" y="106"/>
                  </a:cxn>
                  <a:cxn ang="0">
                    <a:pos x="82" y="108"/>
                  </a:cxn>
                  <a:cxn ang="0">
                    <a:pos x="70" y="104"/>
                  </a:cxn>
                  <a:cxn ang="0">
                    <a:pos x="58" y="104"/>
                  </a:cxn>
                  <a:cxn ang="0">
                    <a:pos x="52" y="110"/>
                  </a:cxn>
                  <a:cxn ang="0">
                    <a:pos x="46" y="110"/>
                  </a:cxn>
                  <a:cxn ang="0">
                    <a:pos x="34" y="106"/>
                  </a:cxn>
                  <a:cxn ang="0">
                    <a:pos x="26" y="102"/>
                  </a:cxn>
                  <a:cxn ang="0">
                    <a:pos x="14" y="94"/>
                  </a:cxn>
                  <a:cxn ang="0">
                    <a:pos x="12" y="86"/>
                  </a:cxn>
                  <a:cxn ang="0">
                    <a:pos x="8" y="76"/>
                  </a:cxn>
                  <a:cxn ang="0">
                    <a:pos x="2" y="66"/>
                  </a:cxn>
                  <a:cxn ang="0">
                    <a:pos x="0" y="54"/>
                  </a:cxn>
                  <a:cxn ang="0">
                    <a:pos x="4" y="50"/>
                  </a:cxn>
                  <a:cxn ang="0">
                    <a:pos x="14" y="44"/>
                  </a:cxn>
                  <a:cxn ang="0">
                    <a:pos x="20" y="46"/>
                  </a:cxn>
                  <a:cxn ang="0">
                    <a:pos x="30" y="44"/>
                  </a:cxn>
                  <a:cxn ang="0">
                    <a:pos x="38" y="40"/>
                  </a:cxn>
                  <a:cxn ang="0">
                    <a:pos x="50" y="40"/>
                  </a:cxn>
                  <a:cxn ang="0">
                    <a:pos x="40" y="36"/>
                  </a:cxn>
                  <a:cxn ang="0">
                    <a:pos x="38" y="32"/>
                  </a:cxn>
                  <a:cxn ang="0">
                    <a:pos x="42" y="20"/>
                  </a:cxn>
                  <a:cxn ang="0">
                    <a:pos x="52" y="16"/>
                  </a:cxn>
                  <a:cxn ang="0">
                    <a:pos x="62" y="16"/>
                  </a:cxn>
                  <a:cxn ang="0">
                    <a:pos x="72" y="14"/>
                  </a:cxn>
                  <a:cxn ang="0">
                    <a:pos x="86" y="4"/>
                  </a:cxn>
                  <a:cxn ang="0">
                    <a:pos x="88" y="2"/>
                  </a:cxn>
                  <a:cxn ang="0">
                    <a:pos x="98" y="0"/>
                  </a:cxn>
                  <a:cxn ang="0">
                    <a:pos x="112" y="4"/>
                  </a:cxn>
                  <a:cxn ang="0">
                    <a:pos x="122" y="12"/>
                  </a:cxn>
                  <a:cxn ang="0">
                    <a:pos x="132" y="14"/>
                  </a:cxn>
                  <a:cxn ang="0">
                    <a:pos x="140" y="12"/>
                  </a:cxn>
                  <a:cxn ang="0">
                    <a:pos x="152" y="12"/>
                  </a:cxn>
                  <a:cxn ang="0">
                    <a:pos x="158" y="16"/>
                  </a:cxn>
                  <a:cxn ang="0">
                    <a:pos x="170" y="24"/>
                  </a:cxn>
                  <a:cxn ang="0">
                    <a:pos x="182" y="28"/>
                  </a:cxn>
                </a:cxnLst>
                <a:rect l="0" t="0" r="r" b="b"/>
                <a:pathLst>
                  <a:path w="224" h="110">
                    <a:moveTo>
                      <a:pt x="188" y="30"/>
                    </a:moveTo>
                    <a:lnTo>
                      <a:pt x="192" y="32"/>
                    </a:lnTo>
                    <a:lnTo>
                      <a:pt x="194" y="34"/>
                    </a:lnTo>
                    <a:lnTo>
                      <a:pt x="198" y="36"/>
                    </a:lnTo>
                    <a:lnTo>
                      <a:pt x="202" y="38"/>
                    </a:lnTo>
                    <a:lnTo>
                      <a:pt x="204" y="40"/>
                    </a:lnTo>
                    <a:lnTo>
                      <a:pt x="204" y="40"/>
                    </a:lnTo>
                    <a:lnTo>
                      <a:pt x="210" y="46"/>
                    </a:lnTo>
                    <a:lnTo>
                      <a:pt x="216" y="58"/>
                    </a:lnTo>
                    <a:lnTo>
                      <a:pt x="220" y="70"/>
                    </a:lnTo>
                    <a:lnTo>
                      <a:pt x="224" y="78"/>
                    </a:lnTo>
                    <a:lnTo>
                      <a:pt x="224" y="80"/>
                    </a:lnTo>
                    <a:lnTo>
                      <a:pt x="222" y="82"/>
                    </a:lnTo>
                    <a:lnTo>
                      <a:pt x="222" y="82"/>
                    </a:lnTo>
                    <a:lnTo>
                      <a:pt x="220" y="82"/>
                    </a:lnTo>
                    <a:lnTo>
                      <a:pt x="220" y="82"/>
                    </a:lnTo>
                    <a:lnTo>
                      <a:pt x="218" y="78"/>
                    </a:lnTo>
                    <a:lnTo>
                      <a:pt x="208" y="80"/>
                    </a:lnTo>
                    <a:lnTo>
                      <a:pt x="204" y="80"/>
                    </a:lnTo>
                    <a:lnTo>
                      <a:pt x="200" y="80"/>
                    </a:lnTo>
                    <a:lnTo>
                      <a:pt x="194" y="82"/>
                    </a:lnTo>
                    <a:lnTo>
                      <a:pt x="190" y="84"/>
                    </a:lnTo>
                    <a:lnTo>
                      <a:pt x="184" y="86"/>
                    </a:lnTo>
                    <a:lnTo>
                      <a:pt x="182" y="88"/>
                    </a:lnTo>
                    <a:lnTo>
                      <a:pt x="180" y="88"/>
                    </a:lnTo>
                    <a:lnTo>
                      <a:pt x="178" y="90"/>
                    </a:lnTo>
                    <a:lnTo>
                      <a:pt x="174" y="92"/>
                    </a:lnTo>
                    <a:lnTo>
                      <a:pt x="172" y="92"/>
                    </a:lnTo>
                    <a:lnTo>
                      <a:pt x="170" y="92"/>
                    </a:lnTo>
                    <a:lnTo>
                      <a:pt x="168" y="92"/>
                    </a:lnTo>
                    <a:lnTo>
                      <a:pt x="166" y="94"/>
                    </a:lnTo>
                    <a:lnTo>
                      <a:pt x="164" y="96"/>
                    </a:lnTo>
                    <a:lnTo>
                      <a:pt x="162" y="98"/>
                    </a:lnTo>
                    <a:lnTo>
                      <a:pt x="162" y="98"/>
                    </a:lnTo>
                    <a:lnTo>
                      <a:pt x="158" y="100"/>
                    </a:lnTo>
                    <a:lnTo>
                      <a:pt x="152" y="102"/>
                    </a:lnTo>
                    <a:lnTo>
                      <a:pt x="146" y="102"/>
                    </a:lnTo>
                    <a:lnTo>
                      <a:pt x="140" y="102"/>
                    </a:lnTo>
                    <a:lnTo>
                      <a:pt x="136" y="102"/>
                    </a:lnTo>
                    <a:lnTo>
                      <a:pt x="132" y="100"/>
                    </a:lnTo>
                    <a:lnTo>
                      <a:pt x="132" y="100"/>
                    </a:lnTo>
                    <a:lnTo>
                      <a:pt x="128" y="98"/>
                    </a:lnTo>
                    <a:lnTo>
                      <a:pt x="126" y="98"/>
                    </a:lnTo>
                    <a:lnTo>
                      <a:pt x="124" y="100"/>
                    </a:lnTo>
                    <a:lnTo>
                      <a:pt x="124" y="102"/>
                    </a:lnTo>
                    <a:lnTo>
                      <a:pt x="124" y="102"/>
                    </a:lnTo>
                    <a:lnTo>
                      <a:pt x="120" y="108"/>
                    </a:lnTo>
                    <a:lnTo>
                      <a:pt x="118" y="110"/>
                    </a:lnTo>
                    <a:lnTo>
                      <a:pt x="116" y="110"/>
                    </a:lnTo>
                    <a:lnTo>
                      <a:pt x="114" y="110"/>
                    </a:lnTo>
                    <a:lnTo>
                      <a:pt x="114" y="110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6" y="104"/>
                    </a:lnTo>
                    <a:lnTo>
                      <a:pt x="116" y="104"/>
                    </a:lnTo>
                    <a:lnTo>
                      <a:pt x="116" y="102"/>
                    </a:lnTo>
                    <a:lnTo>
                      <a:pt x="116" y="100"/>
                    </a:lnTo>
                    <a:lnTo>
                      <a:pt x="116" y="100"/>
                    </a:lnTo>
                    <a:lnTo>
                      <a:pt x="108" y="102"/>
                    </a:lnTo>
                    <a:lnTo>
                      <a:pt x="102" y="106"/>
                    </a:lnTo>
                    <a:lnTo>
                      <a:pt x="98" y="104"/>
                    </a:lnTo>
                    <a:lnTo>
                      <a:pt x="96" y="104"/>
                    </a:lnTo>
                    <a:lnTo>
                      <a:pt x="94" y="104"/>
                    </a:lnTo>
                    <a:lnTo>
                      <a:pt x="92" y="106"/>
                    </a:lnTo>
                    <a:lnTo>
                      <a:pt x="88" y="108"/>
                    </a:lnTo>
                    <a:lnTo>
                      <a:pt x="84" y="108"/>
                    </a:lnTo>
                    <a:lnTo>
                      <a:pt x="82" y="108"/>
                    </a:lnTo>
                    <a:lnTo>
                      <a:pt x="80" y="106"/>
                    </a:lnTo>
                    <a:lnTo>
                      <a:pt x="76" y="104"/>
                    </a:lnTo>
                    <a:lnTo>
                      <a:pt x="70" y="104"/>
                    </a:lnTo>
                    <a:lnTo>
                      <a:pt x="64" y="102"/>
                    </a:lnTo>
                    <a:lnTo>
                      <a:pt x="60" y="102"/>
                    </a:lnTo>
                    <a:lnTo>
                      <a:pt x="58" y="104"/>
                    </a:lnTo>
                    <a:lnTo>
                      <a:pt x="58" y="106"/>
                    </a:lnTo>
                    <a:lnTo>
                      <a:pt x="54" y="108"/>
                    </a:lnTo>
                    <a:lnTo>
                      <a:pt x="52" y="110"/>
                    </a:lnTo>
                    <a:lnTo>
                      <a:pt x="48" y="110"/>
                    </a:lnTo>
                    <a:lnTo>
                      <a:pt x="48" y="110"/>
                    </a:lnTo>
                    <a:lnTo>
                      <a:pt x="46" y="110"/>
                    </a:lnTo>
                    <a:lnTo>
                      <a:pt x="42" y="108"/>
                    </a:lnTo>
                    <a:lnTo>
                      <a:pt x="38" y="106"/>
                    </a:lnTo>
                    <a:lnTo>
                      <a:pt x="34" y="106"/>
                    </a:lnTo>
                    <a:lnTo>
                      <a:pt x="32" y="106"/>
                    </a:lnTo>
                    <a:lnTo>
                      <a:pt x="30" y="104"/>
                    </a:lnTo>
                    <a:lnTo>
                      <a:pt x="26" y="102"/>
                    </a:lnTo>
                    <a:lnTo>
                      <a:pt x="22" y="100"/>
                    </a:lnTo>
                    <a:lnTo>
                      <a:pt x="18" y="96"/>
                    </a:lnTo>
                    <a:lnTo>
                      <a:pt x="14" y="94"/>
                    </a:lnTo>
                    <a:lnTo>
                      <a:pt x="12" y="90"/>
                    </a:lnTo>
                    <a:lnTo>
                      <a:pt x="12" y="90"/>
                    </a:lnTo>
                    <a:lnTo>
                      <a:pt x="12" y="86"/>
                    </a:lnTo>
                    <a:lnTo>
                      <a:pt x="10" y="82"/>
                    </a:lnTo>
                    <a:lnTo>
                      <a:pt x="10" y="78"/>
                    </a:lnTo>
                    <a:lnTo>
                      <a:pt x="8" y="76"/>
                    </a:lnTo>
                    <a:lnTo>
                      <a:pt x="2" y="70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0" y="62"/>
                    </a:lnTo>
                    <a:lnTo>
                      <a:pt x="0" y="58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4" y="50"/>
                    </a:lnTo>
                    <a:lnTo>
                      <a:pt x="6" y="48"/>
                    </a:lnTo>
                    <a:lnTo>
                      <a:pt x="8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20" y="46"/>
                    </a:lnTo>
                    <a:lnTo>
                      <a:pt x="26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2" y="42"/>
                    </a:lnTo>
                    <a:lnTo>
                      <a:pt x="36" y="40"/>
                    </a:lnTo>
                    <a:lnTo>
                      <a:pt x="38" y="40"/>
                    </a:lnTo>
                    <a:lnTo>
                      <a:pt x="42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6" y="38"/>
                    </a:lnTo>
                    <a:lnTo>
                      <a:pt x="42" y="38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8" y="28"/>
                    </a:lnTo>
                    <a:lnTo>
                      <a:pt x="40" y="24"/>
                    </a:lnTo>
                    <a:lnTo>
                      <a:pt x="42" y="20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2" y="16"/>
                    </a:lnTo>
                    <a:lnTo>
                      <a:pt x="56" y="16"/>
                    </a:lnTo>
                    <a:lnTo>
                      <a:pt x="60" y="16"/>
                    </a:lnTo>
                    <a:lnTo>
                      <a:pt x="62" y="16"/>
                    </a:lnTo>
                    <a:lnTo>
                      <a:pt x="64" y="16"/>
                    </a:lnTo>
                    <a:lnTo>
                      <a:pt x="66" y="16"/>
                    </a:lnTo>
                    <a:lnTo>
                      <a:pt x="72" y="14"/>
                    </a:lnTo>
                    <a:lnTo>
                      <a:pt x="76" y="10"/>
                    </a:lnTo>
                    <a:lnTo>
                      <a:pt x="82" y="8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8" y="4"/>
                    </a:lnTo>
                    <a:lnTo>
                      <a:pt x="88" y="2"/>
                    </a:lnTo>
                    <a:lnTo>
                      <a:pt x="90" y="0"/>
                    </a:lnTo>
                    <a:lnTo>
                      <a:pt x="94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2" y="4"/>
                    </a:lnTo>
                    <a:lnTo>
                      <a:pt x="112" y="4"/>
                    </a:lnTo>
                    <a:lnTo>
                      <a:pt x="114" y="6"/>
                    </a:lnTo>
                    <a:lnTo>
                      <a:pt x="118" y="8"/>
                    </a:lnTo>
                    <a:lnTo>
                      <a:pt x="122" y="12"/>
                    </a:lnTo>
                    <a:lnTo>
                      <a:pt x="128" y="16"/>
                    </a:lnTo>
                    <a:lnTo>
                      <a:pt x="128" y="14"/>
                    </a:lnTo>
                    <a:lnTo>
                      <a:pt x="132" y="14"/>
                    </a:lnTo>
                    <a:lnTo>
                      <a:pt x="136" y="14"/>
                    </a:lnTo>
                    <a:lnTo>
                      <a:pt x="138" y="12"/>
                    </a:lnTo>
                    <a:lnTo>
                      <a:pt x="140" y="12"/>
                    </a:lnTo>
                    <a:lnTo>
                      <a:pt x="142" y="12"/>
                    </a:lnTo>
                    <a:lnTo>
                      <a:pt x="146" y="12"/>
                    </a:lnTo>
                    <a:lnTo>
                      <a:pt x="152" y="12"/>
                    </a:lnTo>
                    <a:lnTo>
                      <a:pt x="156" y="14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62" y="18"/>
                    </a:lnTo>
                    <a:lnTo>
                      <a:pt x="166" y="22"/>
                    </a:lnTo>
                    <a:lnTo>
                      <a:pt x="170" y="24"/>
                    </a:lnTo>
                    <a:lnTo>
                      <a:pt x="180" y="26"/>
                    </a:lnTo>
                    <a:lnTo>
                      <a:pt x="180" y="26"/>
                    </a:lnTo>
                    <a:lnTo>
                      <a:pt x="182" y="28"/>
                    </a:lnTo>
                    <a:lnTo>
                      <a:pt x="186" y="28"/>
                    </a:lnTo>
                    <a:lnTo>
                      <a:pt x="188" y="3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2" name="Freeform 55"/>
              <p:cNvSpPr>
                <a:spLocks/>
              </p:cNvSpPr>
              <p:nvPr/>
            </p:nvSpPr>
            <p:spPr bwMode="gray">
              <a:xfrm>
                <a:off x="1119" y="2438"/>
                <a:ext cx="110" cy="90"/>
              </a:xfrm>
              <a:custGeom>
                <a:avLst/>
                <a:gdLst/>
                <a:ahLst/>
                <a:cxnLst>
                  <a:cxn ang="0">
                    <a:pos x="28" y="74"/>
                  </a:cxn>
                  <a:cxn ang="0">
                    <a:pos x="30" y="60"/>
                  </a:cxn>
                  <a:cxn ang="0">
                    <a:pos x="32" y="58"/>
                  </a:cxn>
                  <a:cxn ang="0">
                    <a:pos x="32" y="54"/>
                  </a:cxn>
                  <a:cxn ang="0">
                    <a:pos x="30" y="50"/>
                  </a:cxn>
                  <a:cxn ang="0">
                    <a:pos x="26" y="44"/>
                  </a:cxn>
                  <a:cxn ang="0">
                    <a:pos x="22" y="36"/>
                  </a:cxn>
                  <a:cxn ang="0">
                    <a:pos x="18" y="24"/>
                  </a:cxn>
                  <a:cxn ang="0">
                    <a:pos x="14" y="22"/>
                  </a:cxn>
                  <a:cxn ang="0">
                    <a:pos x="4" y="12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0" y="0"/>
                  </a:cxn>
                  <a:cxn ang="0">
                    <a:pos x="18" y="4"/>
                  </a:cxn>
                  <a:cxn ang="0">
                    <a:pos x="24" y="10"/>
                  </a:cxn>
                  <a:cxn ang="0">
                    <a:pos x="32" y="16"/>
                  </a:cxn>
                  <a:cxn ang="0">
                    <a:pos x="44" y="18"/>
                  </a:cxn>
                  <a:cxn ang="0">
                    <a:pos x="58" y="12"/>
                  </a:cxn>
                  <a:cxn ang="0">
                    <a:pos x="84" y="18"/>
                  </a:cxn>
                  <a:cxn ang="0">
                    <a:pos x="100" y="24"/>
                  </a:cxn>
                  <a:cxn ang="0">
                    <a:pos x="104" y="26"/>
                  </a:cxn>
                  <a:cxn ang="0">
                    <a:pos x="110" y="30"/>
                  </a:cxn>
                  <a:cxn ang="0">
                    <a:pos x="110" y="34"/>
                  </a:cxn>
                  <a:cxn ang="0">
                    <a:pos x="108" y="42"/>
                  </a:cxn>
                  <a:cxn ang="0">
                    <a:pos x="106" y="46"/>
                  </a:cxn>
                  <a:cxn ang="0">
                    <a:pos x="104" y="52"/>
                  </a:cxn>
                  <a:cxn ang="0">
                    <a:pos x="100" y="56"/>
                  </a:cxn>
                  <a:cxn ang="0">
                    <a:pos x="98" y="58"/>
                  </a:cxn>
                  <a:cxn ang="0">
                    <a:pos x="94" y="66"/>
                  </a:cxn>
                  <a:cxn ang="0">
                    <a:pos x="94" y="68"/>
                  </a:cxn>
                  <a:cxn ang="0">
                    <a:pos x="90" y="70"/>
                  </a:cxn>
                  <a:cxn ang="0">
                    <a:pos x="82" y="72"/>
                  </a:cxn>
                  <a:cxn ang="0">
                    <a:pos x="74" y="82"/>
                  </a:cxn>
                  <a:cxn ang="0">
                    <a:pos x="70" y="88"/>
                  </a:cxn>
                  <a:cxn ang="0">
                    <a:pos x="62" y="88"/>
                  </a:cxn>
                  <a:cxn ang="0">
                    <a:pos x="56" y="88"/>
                  </a:cxn>
                  <a:cxn ang="0">
                    <a:pos x="36" y="90"/>
                  </a:cxn>
                </a:cxnLst>
                <a:rect l="0" t="0" r="r" b="b"/>
                <a:pathLst>
                  <a:path w="110" h="90">
                    <a:moveTo>
                      <a:pt x="36" y="90"/>
                    </a:moveTo>
                    <a:lnTo>
                      <a:pt x="28" y="74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4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4"/>
                    </a:lnTo>
                    <a:lnTo>
                      <a:pt x="24" y="40"/>
                    </a:lnTo>
                    <a:lnTo>
                      <a:pt x="22" y="36"/>
                    </a:lnTo>
                    <a:lnTo>
                      <a:pt x="22" y="30"/>
                    </a:lnTo>
                    <a:lnTo>
                      <a:pt x="18" y="24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10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20" y="6"/>
                    </a:lnTo>
                    <a:lnTo>
                      <a:pt x="24" y="10"/>
                    </a:lnTo>
                    <a:lnTo>
                      <a:pt x="28" y="12"/>
                    </a:lnTo>
                    <a:lnTo>
                      <a:pt x="32" y="16"/>
                    </a:lnTo>
                    <a:lnTo>
                      <a:pt x="38" y="18"/>
                    </a:lnTo>
                    <a:lnTo>
                      <a:pt x="44" y="18"/>
                    </a:lnTo>
                    <a:lnTo>
                      <a:pt x="48" y="16"/>
                    </a:lnTo>
                    <a:lnTo>
                      <a:pt x="58" y="12"/>
                    </a:lnTo>
                    <a:lnTo>
                      <a:pt x="70" y="12"/>
                    </a:lnTo>
                    <a:lnTo>
                      <a:pt x="84" y="18"/>
                    </a:lnTo>
                    <a:lnTo>
                      <a:pt x="98" y="22"/>
                    </a:lnTo>
                    <a:lnTo>
                      <a:pt x="100" y="24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08" y="28"/>
                    </a:lnTo>
                    <a:lnTo>
                      <a:pt x="110" y="30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8" y="36"/>
                    </a:lnTo>
                    <a:lnTo>
                      <a:pt x="108" y="42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8"/>
                    </a:lnTo>
                    <a:lnTo>
                      <a:pt x="104" y="52"/>
                    </a:lnTo>
                    <a:lnTo>
                      <a:pt x="102" y="54"/>
                    </a:lnTo>
                    <a:lnTo>
                      <a:pt x="100" y="56"/>
                    </a:lnTo>
                    <a:lnTo>
                      <a:pt x="98" y="56"/>
                    </a:lnTo>
                    <a:lnTo>
                      <a:pt x="98" y="58"/>
                    </a:lnTo>
                    <a:lnTo>
                      <a:pt x="96" y="62"/>
                    </a:lnTo>
                    <a:lnTo>
                      <a:pt x="94" y="66"/>
                    </a:lnTo>
                    <a:lnTo>
                      <a:pt x="96" y="68"/>
                    </a:lnTo>
                    <a:lnTo>
                      <a:pt x="94" y="68"/>
                    </a:lnTo>
                    <a:lnTo>
                      <a:pt x="92" y="68"/>
                    </a:lnTo>
                    <a:lnTo>
                      <a:pt x="90" y="70"/>
                    </a:lnTo>
                    <a:lnTo>
                      <a:pt x="86" y="70"/>
                    </a:lnTo>
                    <a:lnTo>
                      <a:pt x="82" y="72"/>
                    </a:lnTo>
                    <a:lnTo>
                      <a:pt x="78" y="76"/>
                    </a:lnTo>
                    <a:lnTo>
                      <a:pt x="74" y="82"/>
                    </a:lnTo>
                    <a:lnTo>
                      <a:pt x="72" y="88"/>
                    </a:lnTo>
                    <a:lnTo>
                      <a:pt x="70" y="88"/>
                    </a:lnTo>
                    <a:lnTo>
                      <a:pt x="68" y="88"/>
                    </a:lnTo>
                    <a:lnTo>
                      <a:pt x="62" y="88"/>
                    </a:lnTo>
                    <a:lnTo>
                      <a:pt x="58" y="88"/>
                    </a:lnTo>
                    <a:lnTo>
                      <a:pt x="56" y="88"/>
                    </a:lnTo>
                    <a:lnTo>
                      <a:pt x="54" y="86"/>
                    </a:lnTo>
                    <a:lnTo>
                      <a:pt x="36" y="9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3" name="Freeform 56"/>
              <p:cNvSpPr>
                <a:spLocks/>
              </p:cNvSpPr>
              <p:nvPr/>
            </p:nvSpPr>
            <p:spPr bwMode="gray">
              <a:xfrm>
                <a:off x="1107" y="2524"/>
                <a:ext cx="84" cy="84"/>
              </a:xfrm>
              <a:custGeom>
                <a:avLst/>
                <a:gdLst/>
                <a:ahLst/>
                <a:cxnLst>
                  <a:cxn ang="0">
                    <a:pos x="84" y="2"/>
                  </a:cxn>
                  <a:cxn ang="0">
                    <a:pos x="72" y="4"/>
                  </a:cxn>
                  <a:cxn ang="0">
                    <a:pos x="72" y="4"/>
                  </a:cxn>
                  <a:cxn ang="0">
                    <a:pos x="70" y="4"/>
                  </a:cxn>
                  <a:cxn ang="0">
                    <a:pos x="68" y="2"/>
                  </a:cxn>
                  <a:cxn ang="0">
                    <a:pos x="66" y="0"/>
                  </a:cxn>
                  <a:cxn ang="0">
                    <a:pos x="48" y="4"/>
                  </a:cxn>
                  <a:cxn ang="0">
                    <a:pos x="34" y="6"/>
                  </a:cxn>
                  <a:cxn ang="0">
                    <a:pos x="20" y="8"/>
                  </a:cxn>
                  <a:cxn ang="0">
                    <a:pos x="20" y="10"/>
                  </a:cxn>
                  <a:cxn ang="0">
                    <a:pos x="18" y="12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6" y="18"/>
                  </a:cxn>
                  <a:cxn ang="0">
                    <a:pos x="12" y="20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0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0" y="38"/>
                  </a:cxn>
                  <a:cxn ang="0">
                    <a:pos x="0" y="40"/>
                  </a:cxn>
                  <a:cxn ang="0">
                    <a:pos x="2" y="44"/>
                  </a:cxn>
                  <a:cxn ang="0">
                    <a:pos x="4" y="48"/>
                  </a:cxn>
                  <a:cxn ang="0">
                    <a:pos x="10" y="56"/>
                  </a:cxn>
                  <a:cxn ang="0">
                    <a:pos x="18" y="66"/>
                  </a:cxn>
                  <a:cxn ang="0">
                    <a:pos x="26" y="76"/>
                  </a:cxn>
                  <a:cxn ang="0">
                    <a:pos x="30" y="84"/>
                  </a:cxn>
                  <a:cxn ang="0">
                    <a:pos x="42" y="84"/>
                  </a:cxn>
                  <a:cxn ang="0">
                    <a:pos x="44" y="66"/>
                  </a:cxn>
                  <a:cxn ang="0">
                    <a:pos x="46" y="66"/>
                  </a:cxn>
                  <a:cxn ang="0">
                    <a:pos x="48" y="64"/>
                  </a:cxn>
                  <a:cxn ang="0">
                    <a:pos x="50" y="62"/>
                  </a:cxn>
                  <a:cxn ang="0">
                    <a:pos x="54" y="56"/>
                  </a:cxn>
                  <a:cxn ang="0">
                    <a:pos x="60" y="48"/>
                  </a:cxn>
                  <a:cxn ang="0">
                    <a:pos x="58" y="48"/>
                  </a:cxn>
                  <a:cxn ang="0">
                    <a:pos x="58" y="46"/>
                  </a:cxn>
                  <a:cxn ang="0">
                    <a:pos x="58" y="42"/>
                  </a:cxn>
                  <a:cxn ang="0">
                    <a:pos x="58" y="38"/>
                  </a:cxn>
                  <a:cxn ang="0">
                    <a:pos x="60" y="32"/>
                  </a:cxn>
                  <a:cxn ang="0">
                    <a:pos x="64" y="26"/>
                  </a:cxn>
                  <a:cxn ang="0">
                    <a:pos x="64" y="24"/>
                  </a:cxn>
                  <a:cxn ang="0">
                    <a:pos x="64" y="22"/>
                  </a:cxn>
                  <a:cxn ang="0">
                    <a:pos x="68" y="20"/>
                  </a:cxn>
                  <a:cxn ang="0">
                    <a:pos x="70" y="18"/>
                  </a:cxn>
                  <a:cxn ang="0">
                    <a:pos x="74" y="16"/>
                  </a:cxn>
                  <a:cxn ang="0">
                    <a:pos x="78" y="16"/>
                  </a:cxn>
                  <a:cxn ang="0">
                    <a:pos x="84" y="18"/>
                  </a:cxn>
                  <a:cxn ang="0">
                    <a:pos x="84" y="2"/>
                  </a:cxn>
                </a:cxnLst>
                <a:rect l="0" t="0" r="r" b="b"/>
                <a:pathLst>
                  <a:path w="84" h="84">
                    <a:moveTo>
                      <a:pt x="84" y="2"/>
                    </a:moveTo>
                    <a:lnTo>
                      <a:pt x="72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6" y="0"/>
                    </a:lnTo>
                    <a:lnTo>
                      <a:pt x="48" y="4"/>
                    </a:lnTo>
                    <a:lnTo>
                      <a:pt x="34" y="6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18" y="12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2" y="20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10" y="56"/>
                    </a:lnTo>
                    <a:lnTo>
                      <a:pt x="18" y="66"/>
                    </a:lnTo>
                    <a:lnTo>
                      <a:pt x="26" y="76"/>
                    </a:lnTo>
                    <a:lnTo>
                      <a:pt x="30" y="84"/>
                    </a:lnTo>
                    <a:lnTo>
                      <a:pt x="42" y="84"/>
                    </a:lnTo>
                    <a:lnTo>
                      <a:pt x="44" y="66"/>
                    </a:lnTo>
                    <a:lnTo>
                      <a:pt x="46" y="66"/>
                    </a:lnTo>
                    <a:lnTo>
                      <a:pt x="48" y="64"/>
                    </a:lnTo>
                    <a:lnTo>
                      <a:pt x="50" y="62"/>
                    </a:lnTo>
                    <a:lnTo>
                      <a:pt x="54" y="56"/>
                    </a:lnTo>
                    <a:lnTo>
                      <a:pt x="60" y="48"/>
                    </a:lnTo>
                    <a:lnTo>
                      <a:pt x="58" y="48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8" y="38"/>
                    </a:lnTo>
                    <a:lnTo>
                      <a:pt x="60" y="32"/>
                    </a:lnTo>
                    <a:lnTo>
                      <a:pt x="64" y="26"/>
                    </a:lnTo>
                    <a:lnTo>
                      <a:pt x="64" y="24"/>
                    </a:lnTo>
                    <a:lnTo>
                      <a:pt x="64" y="22"/>
                    </a:lnTo>
                    <a:lnTo>
                      <a:pt x="68" y="20"/>
                    </a:lnTo>
                    <a:lnTo>
                      <a:pt x="70" y="18"/>
                    </a:lnTo>
                    <a:lnTo>
                      <a:pt x="74" y="16"/>
                    </a:lnTo>
                    <a:lnTo>
                      <a:pt x="78" y="16"/>
                    </a:lnTo>
                    <a:lnTo>
                      <a:pt x="84" y="18"/>
                    </a:lnTo>
                    <a:lnTo>
                      <a:pt x="84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4" name="Freeform 57"/>
              <p:cNvSpPr>
                <a:spLocks/>
              </p:cNvSpPr>
              <p:nvPr/>
            </p:nvSpPr>
            <p:spPr bwMode="gray">
              <a:xfrm>
                <a:off x="1099" y="2496"/>
                <a:ext cx="28" cy="64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8" y="28"/>
                  </a:cxn>
                  <a:cxn ang="0">
                    <a:pos x="10" y="28"/>
                  </a:cxn>
                  <a:cxn ang="0">
                    <a:pos x="10" y="32"/>
                  </a:cxn>
                  <a:cxn ang="0">
                    <a:pos x="12" y="36"/>
                  </a:cxn>
                  <a:cxn ang="0">
                    <a:pos x="12" y="40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0" y="44"/>
                  </a:cxn>
                  <a:cxn ang="0">
                    <a:pos x="8" y="48"/>
                  </a:cxn>
                  <a:cxn ang="0">
                    <a:pos x="8" y="54"/>
                  </a:cxn>
                  <a:cxn ang="0">
                    <a:pos x="8" y="54"/>
                  </a:cxn>
                  <a:cxn ang="0">
                    <a:pos x="8" y="58"/>
                  </a:cxn>
                  <a:cxn ang="0">
                    <a:pos x="8" y="60"/>
                  </a:cxn>
                  <a:cxn ang="0">
                    <a:pos x="8" y="64"/>
                  </a:cxn>
                  <a:cxn ang="0">
                    <a:pos x="8" y="62"/>
                  </a:cxn>
                  <a:cxn ang="0">
                    <a:pos x="8" y="60"/>
                  </a:cxn>
                  <a:cxn ang="0">
                    <a:pos x="10" y="58"/>
                  </a:cxn>
                  <a:cxn ang="0">
                    <a:pos x="14" y="54"/>
                  </a:cxn>
                  <a:cxn ang="0">
                    <a:pos x="18" y="50"/>
                  </a:cxn>
                  <a:cxn ang="0">
                    <a:pos x="26" y="44"/>
                  </a:cxn>
                  <a:cxn ang="0">
                    <a:pos x="26" y="42"/>
                  </a:cxn>
                  <a:cxn ang="0">
                    <a:pos x="26" y="40"/>
                  </a:cxn>
                  <a:cxn ang="0">
                    <a:pos x="28" y="38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26" y="34"/>
                  </a:cxn>
                  <a:cxn ang="0">
                    <a:pos x="26" y="32"/>
                  </a:cxn>
                  <a:cxn ang="0">
                    <a:pos x="26" y="28"/>
                  </a:cxn>
                  <a:cxn ang="0">
                    <a:pos x="26" y="24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24" y="14"/>
                  </a:cxn>
                  <a:cxn ang="0">
                    <a:pos x="22" y="8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8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0" y="20"/>
                  </a:cxn>
                </a:cxnLst>
                <a:rect l="0" t="0" r="r" b="b"/>
                <a:pathLst>
                  <a:path w="28" h="64">
                    <a:moveTo>
                      <a:pt x="0" y="20"/>
                    </a:moveTo>
                    <a:lnTo>
                      <a:pt x="8" y="28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2" y="36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8" y="58"/>
                    </a:lnTo>
                    <a:lnTo>
                      <a:pt x="8" y="60"/>
                    </a:lnTo>
                    <a:lnTo>
                      <a:pt x="8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10" y="58"/>
                    </a:lnTo>
                    <a:lnTo>
                      <a:pt x="14" y="54"/>
                    </a:lnTo>
                    <a:lnTo>
                      <a:pt x="18" y="50"/>
                    </a:lnTo>
                    <a:lnTo>
                      <a:pt x="26" y="44"/>
                    </a:lnTo>
                    <a:lnTo>
                      <a:pt x="26" y="42"/>
                    </a:lnTo>
                    <a:lnTo>
                      <a:pt x="26" y="40"/>
                    </a:lnTo>
                    <a:lnTo>
                      <a:pt x="28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6" y="28"/>
                    </a:lnTo>
                    <a:lnTo>
                      <a:pt x="26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4" y="14"/>
                    </a:lnTo>
                    <a:lnTo>
                      <a:pt x="22" y="8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0" y="2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5" name="Freeform 58"/>
              <p:cNvSpPr>
                <a:spLocks/>
              </p:cNvSpPr>
              <p:nvPr/>
            </p:nvSpPr>
            <p:spPr bwMode="gray">
              <a:xfrm>
                <a:off x="1013" y="2418"/>
                <a:ext cx="142" cy="114"/>
              </a:xfrm>
              <a:custGeom>
                <a:avLst/>
                <a:gdLst/>
                <a:ahLst/>
                <a:cxnLst>
                  <a:cxn ang="0">
                    <a:pos x="20" y="42"/>
                  </a:cxn>
                  <a:cxn ang="0">
                    <a:pos x="20" y="40"/>
                  </a:cxn>
                  <a:cxn ang="0">
                    <a:pos x="18" y="38"/>
                  </a:cxn>
                  <a:cxn ang="0">
                    <a:pos x="20" y="36"/>
                  </a:cxn>
                  <a:cxn ang="0">
                    <a:pos x="14" y="34"/>
                  </a:cxn>
                  <a:cxn ang="0">
                    <a:pos x="6" y="30"/>
                  </a:cxn>
                  <a:cxn ang="0">
                    <a:pos x="0" y="26"/>
                  </a:cxn>
                  <a:cxn ang="0">
                    <a:pos x="2" y="24"/>
                  </a:cxn>
                  <a:cxn ang="0">
                    <a:pos x="20" y="16"/>
                  </a:cxn>
                  <a:cxn ang="0">
                    <a:pos x="32" y="12"/>
                  </a:cxn>
                  <a:cxn ang="0">
                    <a:pos x="54" y="6"/>
                  </a:cxn>
                  <a:cxn ang="0">
                    <a:pos x="58" y="2"/>
                  </a:cxn>
                  <a:cxn ang="0">
                    <a:pos x="60" y="0"/>
                  </a:cxn>
                  <a:cxn ang="0">
                    <a:pos x="68" y="24"/>
                  </a:cxn>
                  <a:cxn ang="0">
                    <a:pos x="86" y="24"/>
                  </a:cxn>
                  <a:cxn ang="0">
                    <a:pos x="92" y="22"/>
                  </a:cxn>
                  <a:cxn ang="0">
                    <a:pos x="102" y="18"/>
                  </a:cxn>
                  <a:cxn ang="0">
                    <a:pos x="108" y="20"/>
                  </a:cxn>
                  <a:cxn ang="0">
                    <a:pos x="110" y="26"/>
                  </a:cxn>
                  <a:cxn ang="0">
                    <a:pos x="110" y="32"/>
                  </a:cxn>
                  <a:cxn ang="0">
                    <a:pos x="120" y="42"/>
                  </a:cxn>
                  <a:cxn ang="0">
                    <a:pos x="124" y="44"/>
                  </a:cxn>
                  <a:cxn ang="0">
                    <a:pos x="128" y="56"/>
                  </a:cxn>
                  <a:cxn ang="0">
                    <a:pos x="132" y="64"/>
                  </a:cxn>
                  <a:cxn ang="0">
                    <a:pos x="136" y="70"/>
                  </a:cxn>
                  <a:cxn ang="0">
                    <a:pos x="138" y="74"/>
                  </a:cxn>
                  <a:cxn ang="0">
                    <a:pos x="138" y="78"/>
                  </a:cxn>
                  <a:cxn ang="0">
                    <a:pos x="136" y="80"/>
                  </a:cxn>
                  <a:cxn ang="0">
                    <a:pos x="134" y="94"/>
                  </a:cxn>
                  <a:cxn ang="0">
                    <a:pos x="128" y="112"/>
                  </a:cxn>
                  <a:cxn ang="0">
                    <a:pos x="112" y="110"/>
                  </a:cxn>
                  <a:cxn ang="0">
                    <a:pos x="112" y="104"/>
                  </a:cxn>
                  <a:cxn ang="0">
                    <a:pos x="112" y="102"/>
                  </a:cxn>
                  <a:cxn ang="0">
                    <a:pos x="110" y="92"/>
                  </a:cxn>
                  <a:cxn ang="0">
                    <a:pos x="108" y="86"/>
                  </a:cxn>
                  <a:cxn ang="0">
                    <a:pos x="106" y="82"/>
                  </a:cxn>
                  <a:cxn ang="0">
                    <a:pos x="98" y="78"/>
                  </a:cxn>
                  <a:cxn ang="0">
                    <a:pos x="94" y="80"/>
                  </a:cxn>
                  <a:cxn ang="0">
                    <a:pos x="92" y="80"/>
                  </a:cxn>
                  <a:cxn ang="0">
                    <a:pos x="64" y="76"/>
                  </a:cxn>
                  <a:cxn ang="0">
                    <a:pos x="58" y="74"/>
                  </a:cxn>
                  <a:cxn ang="0">
                    <a:pos x="52" y="70"/>
                  </a:cxn>
                  <a:cxn ang="0">
                    <a:pos x="46" y="60"/>
                  </a:cxn>
                  <a:cxn ang="0">
                    <a:pos x="38" y="60"/>
                  </a:cxn>
                </a:cxnLst>
                <a:rect l="0" t="0" r="r" b="b"/>
                <a:pathLst>
                  <a:path w="142" h="114">
                    <a:moveTo>
                      <a:pt x="26" y="5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0" y="36"/>
                    </a:lnTo>
                    <a:lnTo>
                      <a:pt x="18" y="34"/>
                    </a:lnTo>
                    <a:lnTo>
                      <a:pt x="14" y="34"/>
                    </a:lnTo>
                    <a:lnTo>
                      <a:pt x="10" y="32"/>
                    </a:lnTo>
                    <a:lnTo>
                      <a:pt x="6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24"/>
                    </a:lnTo>
                    <a:lnTo>
                      <a:pt x="10" y="20"/>
                    </a:lnTo>
                    <a:lnTo>
                      <a:pt x="20" y="16"/>
                    </a:lnTo>
                    <a:lnTo>
                      <a:pt x="28" y="14"/>
                    </a:lnTo>
                    <a:lnTo>
                      <a:pt x="32" y="12"/>
                    </a:lnTo>
                    <a:lnTo>
                      <a:pt x="56" y="10"/>
                    </a:lnTo>
                    <a:lnTo>
                      <a:pt x="54" y="6"/>
                    </a:lnTo>
                    <a:lnTo>
                      <a:pt x="56" y="4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2" y="10"/>
                    </a:lnTo>
                    <a:lnTo>
                      <a:pt x="68" y="24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8" y="22"/>
                    </a:lnTo>
                    <a:lnTo>
                      <a:pt x="92" y="22"/>
                    </a:lnTo>
                    <a:lnTo>
                      <a:pt x="96" y="20"/>
                    </a:lnTo>
                    <a:lnTo>
                      <a:pt x="102" y="18"/>
                    </a:lnTo>
                    <a:lnTo>
                      <a:pt x="106" y="18"/>
                    </a:lnTo>
                    <a:lnTo>
                      <a:pt x="108" y="20"/>
                    </a:lnTo>
                    <a:lnTo>
                      <a:pt x="110" y="24"/>
                    </a:lnTo>
                    <a:lnTo>
                      <a:pt x="110" y="26"/>
                    </a:lnTo>
                    <a:lnTo>
                      <a:pt x="110" y="30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20" y="42"/>
                    </a:lnTo>
                    <a:lnTo>
                      <a:pt x="124" y="40"/>
                    </a:lnTo>
                    <a:lnTo>
                      <a:pt x="124" y="44"/>
                    </a:lnTo>
                    <a:lnTo>
                      <a:pt x="128" y="50"/>
                    </a:lnTo>
                    <a:lnTo>
                      <a:pt x="128" y="56"/>
                    </a:lnTo>
                    <a:lnTo>
                      <a:pt x="130" y="60"/>
                    </a:lnTo>
                    <a:lnTo>
                      <a:pt x="132" y="64"/>
                    </a:lnTo>
                    <a:lnTo>
                      <a:pt x="134" y="68"/>
                    </a:lnTo>
                    <a:lnTo>
                      <a:pt x="136" y="70"/>
                    </a:lnTo>
                    <a:lnTo>
                      <a:pt x="136" y="70"/>
                    </a:lnTo>
                    <a:lnTo>
                      <a:pt x="138" y="74"/>
                    </a:lnTo>
                    <a:lnTo>
                      <a:pt x="138" y="76"/>
                    </a:lnTo>
                    <a:lnTo>
                      <a:pt x="138" y="78"/>
                    </a:lnTo>
                    <a:lnTo>
                      <a:pt x="136" y="80"/>
                    </a:lnTo>
                    <a:lnTo>
                      <a:pt x="136" y="80"/>
                    </a:lnTo>
                    <a:lnTo>
                      <a:pt x="130" y="86"/>
                    </a:lnTo>
                    <a:lnTo>
                      <a:pt x="134" y="94"/>
                    </a:lnTo>
                    <a:lnTo>
                      <a:pt x="142" y="110"/>
                    </a:lnTo>
                    <a:lnTo>
                      <a:pt x="128" y="112"/>
                    </a:lnTo>
                    <a:lnTo>
                      <a:pt x="114" y="114"/>
                    </a:lnTo>
                    <a:lnTo>
                      <a:pt x="112" y="110"/>
                    </a:lnTo>
                    <a:lnTo>
                      <a:pt x="112" y="108"/>
                    </a:lnTo>
                    <a:lnTo>
                      <a:pt x="112" y="104"/>
                    </a:lnTo>
                    <a:lnTo>
                      <a:pt x="112" y="102"/>
                    </a:lnTo>
                    <a:lnTo>
                      <a:pt x="112" y="102"/>
                    </a:lnTo>
                    <a:lnTo>
                      <a:pt x="112" y="98"/>
                    </a:lnTo>
                    <a:lnTo>
                      <a:pt x="110" y="92"/>
                    </a:lnTo>
                    <a:lnTo>
                      <a:pt x="110" y="88"/>
                    </a:lnTo>
                    <a:lnTo>
                      <a:pt x="108" y="86"/>
                    </a:lnTo>
                    <a:lnTo>
                      <a:pt x="106" y="82"/>
                    </a:lnTo>
                    <a:lnTo>
                      <a:pt x="106" y="82"/>
                    </a:lnTo>
                    <a:lnTo>
                      <a:pt x="102" y="78"/>
                    </a:lnTo>
                    <a:lnTo>
                      <a:pt x="98" y="78"/>
                    </a:lnTo>
                    <a:lnTo>
                      <a:pt x="96" y="78"/>
                    </a:lnTo>
                    <a:lnTo>
                      <a:pt x="94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86" y="98"/>
                    </a:lnTo>
                    <a:lnTo>
                      <a:pt x="64" y="76"/>
                    </a:lnTo>
                    <a:lnTo>
                      <a:pt x="58" y="76"/>
                    </a:lnTo>
                    <a:lnTo>
                      <a:pt x="58" y="74"/>
                    </a:lnTo>
                    <a:lnTo>
                      <a:pt x="54" y="72"/>
                    </a:lnTo>
                    <a:lnTo>
                      <a:pt x="52" y="70"/>
                    </a:lnTo>
                    <a:lnTo>
                      <a:pt x="48" y="66"/>
                    </a:lnTo>
                    <a:lnTo>
                      <a:pt x="46" y="60"/>
                    </a:lnTo>
                    <a:lnTo>
                      <a:pt x="44" y="56"/>
                    </a:lnTo>
                    <a:lnTo>
                      <a:pt x="38" y="60"/>
                    </a:lnTo>
                    <a:lnTo>
                      <a:pt x="26" y="5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6" name="Freeform 59"/>
              <p:cNvSpPr>
                <a:spLocks/>
              </p:cNvSpPr>
              <p:nvPr/>
            </p:nvSpPr>
            <p:spPr bwMode="gray">
              <a:xfrm>
                <a:off x="1073" y="2384"/>
                <a:ext cx="76" cy="58"/>
              </a:xfrm>
              <a:custGeom>
                <a:avLst/>
                <a:gdLst/>
                <a:ahLst/>
                <a:cxnLst>
                  <a:cxn ang="0">
                    <a:pos x="40" y="18"/>
                  </a:cxn>
                  <a:cxn ang="0">
                    <a:pos x="34" y="20"/>
                  </a:cxn>
                  <a:cxn ang="0">
                    <a:pos x="28" y="22"/>
                  </a:cxn>
                  <a:cxn ang="0">
                    <a:pos x="26" y="22"/>
                  </a:cxn>
                  <a:cxn ang="0">
                    <a:pos x="12" y="22"/>
                  </a:cxn>
                  <a:cxn ang="0">
                    <a:pos x="10" y="20"/>
                  </a:cxn>
                  <a:cxn ang="0">
                    <a:pos x="6" y="16"/>
                  </a:cxn>
                  <a:cxn ang="0">
                    <a:pos x="4" y="18"/>
                  </a:cxn>
                  <a:cxn ang="0">
                    <a:pos x="0" y="24"/>
                  </a:cxn>
                  <a:cxn ang="0">
                    <a:pos x="0" y="32"/>
                  </a:cxn>
                  <a:cxn ang="0">
                    <a:pos x="0" y="34"/>
                  </a:cxn>
                  <a:cxn ang="0">
                    <a:pos x="2" y="42"/>
                  </a:cxn>
                  <a:cxn ang="0">
                    <a:pos x="4" y="52"/>
                  </a:cxn>
                  <a:cxn ang="0">
                    <a:pos x="8" y="58"/>
                  </a:cxn>
                  <a:cxn ang="0">
                    <a:pos x="26" y="58"/>
                  </a:cxn>
                  <a:cxn ang="0">
                    <a:pos x="32" y="56"/>
                  </a:cxn>
                  <a:cxn ang="0">
                    <a:pos x="38" y="54"/>
                  </a:cxn>
                  <a:cxn ang="0">
                    <a:pos x="46" y="52"/>
                  </a:cxn>
                  <a:cxn ang="0">
                    <a:pos x="52" y="54"/>
                  </a:cxn>
                  <a:cxn ang="0">
                    <a:pos x="56" y="54"/>
                  </a:cxn>
                  <a:cxn ang="0">
                    <a:pos x="58" y="52"/>
                  </a:cxn>
                  <a:cxn ang="0">
                    <a:pos x="62" y="48"/>
                  </a:cxn>
                  <a:cxn ang="0">
                    <a:pos x="68" y="42"/>
                  </a:cxn>
                  <a:cxn ang="0">
                    <a:pos x="72" y="30"/>
                  </a:cxn>
                  <a:cxn ang="0">
                    <a:pos x="72" y="24"/>
                  </a:cxn>
                  <a:cxn ang="0">
                    <a:pos x="74" y="16"/>
                  </a:cxn>
                  <a:cxn ang="0">
                    <a:pos x="76" y="10"/>
                  </a:cxn>
                  <a:cxn ang="0">
                    <a:pos x="70" y="0"/>
                  </a:cxn>
                  <a:cxn ang="0">
                    <a:pos x="66" y="2"/>
                  </a:cxn>
                  <a:cxn ang="0">
                    <a:pos x="56" y="2"/>
                  </a:cxn>
                  <a:cxn ang="0">
                    <a:pos x="54" y="4"/>
                  </a:cxn>
                  <a:cxn ang="0">
                    <a:pos x="46" y="8"/>
                  </a:cxn>
                  <a:cxn ang="0">
                    <a:pos x="46" y="12"/>
                  </a:cxn>
                  <a:cxn ang="0">
                    <a:pos x="44" y="16"/>
                  </a:cxn>
                  <a:cxn ang="0">
                    <a:pos x="42" y="18"/>
                  </a:cxn>
                </a:cxnLst>
                <a:rect l="0" t="0" r="r" b="b"/>
                <a:pathLst>
                  <a:path w="76" h="58">
                    <a:moveTo>
                      <a:pt x="42" y="18"/>
                    </a:moveTo>
                    <a:lnTo>
                      <a:pt x="40" y="18"/>
                    </a:lnTo>
                    <a:lnTo>
                      <a:pt x="36" y="18"/>
                    </a:lnTo>
                    <a:lnTo>
                      <a:pt x="34" y="20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6" y="22"/>
                    </a:lnTo>
                    <a:lnTo>
                      <a:pt x="20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4" y="48"/>
                    </a:lnTo>
                    <a:lnTo>
                      <a:pt x="4" y="52"/>
                    </a:lnTo>
                    <a:lnTo>
                      <a:pt x="6" y="56"/>
                    </a:lnTo>
                    <a:lnTo>
                      <a:pt x="8" y="58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32" y="56"/>
                    </a:lnTo>
                    <a:lnTo>
                      <a:pt x="36" y="54"/>
                    </a:lnTo>
                    <a:lnTo>
                      <a:pt x="38" y="54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6" y="54"/>
                    </a:lnTo>
                    <a:lnTo>
                      <a:pt x="56" y="52"/>
                    </a:lnTo>
                    <a:lnTo>
                      <a:pt x="58" y="52"/>
                    </a:lnTo>
                    <a:lnTo>
                      <a:pt x="60" y="52"/>
                    </a:lnTo>
                    <a:lnTo>
                      <a:pt x="62" y="48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70" y="36"/>
                    </a:lnTo>
                    <a:lnTo>
                      <a:pt x="72" y="30"/>
                    </a:lnTo>
                    <a:lnTo>
                      <a:pt x="72" y="28"/>
                    </a:lnTo>
                    <a:lnTo>
                      <a:pt x="72" y="24"/>
                    </a:lnTo>
                    <a:lnTo>
                      <a:pt x="72" y="20"/>
                    </a:lnTo>
                    <a:lnTo>
                      <a:pt x="74" y="16"/>
                    </a:lnTo>
                    <a:lnTo>
                      <a:pt x="74" y="12"/>
                    </a:lnTo>
                    <a:lnTo>
                      <a:pt x="76" y="1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2" y="2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46" y="8"/>
                    </a:lnTo>
                    <a:lnTo>
                      <a:pt x="46" y="10"/>
                    </a:lnTo>
                    <a:lnTo>
                      <a:pt x="46" y="12"/>
                    </a:lnTo>
                    <a:lnTo>
                      <a:pt x="46" y="14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2" y="1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7" name="Freeform 60"/>
              <p:cNvSpPr>
                <a:spLocks/>
              </p:cNvSpPr>
              <p:nvPr/>
            </p:nvSpPr>
            <p:spPr bwMode="gray">
              <a:xfrm>
                <a:off x="1015" y="2342"/>
                <a:ext cx="138" cy="66"/>
              </a:xfrm>
              <a:custGeom>
                <a:avLst/>
                <a:gdLst/>
                <a:ahLst/>
                <a:cxnLst>
                  <a:cxn ang="0">
                    <a:pos x="134" y="22"/>
                  </a:cxn>
                  <a:cxn ang="0">
                    <a:pos x="130" y="18"/>
                  </a:cxn>
                  <a:cxn ang="0">
                    <a:pos x="126" y="16"/>
                  </a:cxn>
                  <a:cxn ang="0">
                    <a:pos x="118" y="12"/>
                  </a:cxn>
                  <a:cxn ang="0">
                    <a:pos x="110" y="14"/>
                  </a:cxn>
                  <a:cxn ang="0">
                    <a:pos x="106" y="18"/>
                  </a:cxn>
                  <a:cxn ang="0">
                    <a:pos x="104" y="20"/>
                  </a:cxn>
                  <a:cxn ang="0">
                    <a:pos x="104" y="24"/>
                  </a:cxn>
                  <a:cxn ang="0">
                    <a:pos x="100" y="22"/>
                  </a:cxn>
                  <a:cxn ang="0">
                    <a:pos x="94" y="24"/>
                  </a:cxn>
                  <a:cxn ang="0">
                    <a:pos x="90" y="24"/>
                  </a:cxn>
                  <a:cxn ang="0">
                    <a:pos x="84" y="22"/>
                  </a:cxn>
                  <a:cxn ang="0">
                    <a:pos x="76" y="20"/>
                  </a:cxn>
                  <a:cxn ang="0">
                    <a:pos x="60" y="14"/>
                  </a:cxn>
                  <a:cxn ang="0">
                    <a:pos x="46" y="8"/>
                  </a:cxn>
                  <a:cxn ang="0">
                    <a:pos x="36" y="4"/>
                  </a:cxn>
                  <a:cxn ang="0">
                    <a:pos x="30" y="0"/>
                  </a:cxn>
                  <a:cxn ang="0">
                    <a:pos x="28" y="2"/>
                  </a:cxn>
                  <a:cxn ang="0">
                    <a:pos x="28" y="4"/>
                  </a:cxn>
                  <a:cxn ang="0">
                    <a:pos x="26" y="6"/>
                  </a:cxn>
                  <a:cxn ang="0">
                    <a:pos x="24" y="4"/>
                  </a:cxn>
                  <a:cxn ang="0">
                    <a:pos x="22" y="4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4" y="6"/>
                  </a:cxn>
                  <a:cxn ang="0">
                    <a:pos x="12" y="6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8" y="20"/>
                  </a:cxn>
                  <a:cxn ang="0">
                    <a:pos x="16" y="42"/>
                  </a:cxn>
                  <a:cxn ang="0">
                    <a:pos x="18" y="42"/>
                  </a:cxn>
                  <a:cxn ang="0">
                    <a:pos x="18" y="44"/>
                  </a:cxn>
                  <a:cxn ang="0">
                    <a:pos x="20" y="46"/>
                  </a:cxn>
                  <a:cxn ang="0">
                    <a:pos x="24" y="46"/>
                  </a:cxn>
                  <a:cxn ang="0">
                    <a:pos x="30" y="46"/>
                  </a:cxn>
                  <a:cxn ang="0">
                    <a:pos x="34" y="42"/>
                  </a:cxn>
                  <a:cxn ang="0">
                    <a:pos x="42" y="44"/>
                  </a:cxn>
                  <a:cxn ang="0">
                    <a:pos x="42" y="46"/>
                  </a:cxn>
                  <a:cxn ang="0">
                    <a:pos x="44" y="48"/>
                  </a:cxn>
                  <a:cxn ang="0">
                    <a:pos x="52" y="50"/>
                  </a:cxn>
                  <a:cxn ang="0">
                    <a:pos x="60" y="52"/>
                  </a:cxn>
                  <a:cxn ang="0">
                    <a:pos x="62" y="58"/>
                  </a:cxn>
                  <a:cxn ang="0">
                    <a:pos x="68" y="64"/>
                  </a:cxn>
                  <a:cxn ang="0">
                    <a:pos x="72" y="64"/>
                  </a:cxn>
                  <a:cxn ang="0">
                    <a:pos x="78" y="66"/>
                  </a:cxn>
                  <a:cxn ang="0">
                    <a:pos x="86" y="64"/>
                  </a:cxn>
                  <a:cxn ang="0">
                    <a:pos x="90" y="62"/>
                  </a:cxn>
                  <a:cxn ang="0">
                    <a:pos x="98" y="60"/>
                  </a:cxn>
                  <a:cxn ang="0">
                    <a:pos x="102" y="58"/>
                  </a:cxn>
                  <a:cxn ang="0">
                    <a:pos x="104" y="54"/>
                  </a:cxn>
                  <a:cxn ang="0">
                    <a:pos x="104" y="50"/>
                  </a:cxn>
                  <a:cxn ang="0">
                    <a:pos x="108" y="48"/>
                  </a:cxn>
                  <a:cxn ang="0">
                    <a:pos x="112" y="44"/>
                  </a:cxn>
                  <a:cxn ang="0">
                    <a:pos x="118" y="46"/>
                  </a:cxn>
                  <a:cxn ang="0">
                    <a:pos x="126" y="44"/>
                  </a:cxn>
                  <a:cxn ang="0">
                    <a:pos x="130" y="40"/>
                  </a:cxn>
                  <a:cxn ang="0">
                    <a:pos x="136" y="38"/>
                  </a:cxn>
                  <a:cxn ang="0">
                    <a:pos x="138" y="38"/>
                  </a:cxn>
                  <a:cxn ang="0">
                    <a:pos x="136" y="36"/>
                  </a:cxn>
                  <a:cxn ang="0">
                    <a:pos x="136" y="30"/>
                  </a:cxn>
                  <a:cxn ang="0">
                    <a:pos x="138" y="24"/>
                  </a:cxn>
                </a:cxnLst>
                <a:rect l="0" t="0" r="r" b="b"/>
                <a:pathLst>
                  <a:path w="138" h="66">
                    <a:moveTo>
                      <a:pt x="138" y="24"/>
                    </a:moveTo>
                    <a:lnTo>
                      <a:pt x="134" y="22"/>
                    </a:lnTo>
                    <a:lnTo>
                      <a:pt x="132" y="20"/>
                    </a:lnTo>
                    <a:lnTo>
                      <a:pt x="130" y="18"/>
                    </a:lnTo>
                    <a:lnTo>
                      <a:pt x="128" y="16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8" y="12"/>
                    </a:lnTo>
                    <a:lnTo>
                      <a:pt x="114" y="14"/>
                    </a:lnTo>
                    <a:lnTo>
                      <a:pt x="110" y="14"/>
                    </a:lnTo>
                    <a:lnTo>
                      <a:pt x="108" y="16"/>
                    </a:lnTo>
                    <a:lnTo>
                      <a:pt x="106" y="18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4" y="22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0" y="22"/>
                    </a:lnTo>
                    <a:lnTo>
                      <a:pt x="96" y="22"/>
                    </a:lnTo>
                    <a:lnTo>
                      <a:pt x="94" y="24"/>
                    </a:lnTo>
                    <a:lnTo>
                      <a:pt x="92" y="24"/>
                    </a:lnTo>
                    <a:lnTo>
                      <a:pt x="90" y="24"/>
                    </a:lnTo>
                    <a:lnTo>
                      <a:pt x="84" y="26"/>
                    </a:lnTo>
                    <a:lnTo>
                      <a:pt x="84" y="22"/>
                    </a:lnTo>
                    <a:lnTo>
                      <a:pt x="80" y="22"/>
                    </a:lnTo>
                    <a:lnTo>
                      <a:pt x="76" y="20"/>
                    </a:lnTo>
                    <a:lnTo>
                      <a:pt x="68" y="14"/>
                    </a:lnTo>
                    <a:lnTo>
                      <a:pt x="60" y="14"/>
                    </a:lnTo>
                    <a:lnTo>
                      <a:pt x="58" y="8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6" y="4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20"/>
                    </a:lnTo>
                    <a:lnTo>
                      <a:pt x="12" y="26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4" y="42"/>
                    </a:lnTo>
                    <a:lnTo>
                      <a:pt x="42" y="42"/>
                    </a:lnTo>
                    <a:lnTo>
                      <a:pt x="42" y="44"/>
                    </a:lnTo>
                    <a:lnTo>
                      <a:pt x="42" y="44"/>
                    </a:lnTo>
                    <a:lnTo>
                      <a:pt x="42" y="46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6" y="50"/>
                    </a:lnTo>
                    <a:lnTo>
                      <a:pt x="52" y="50"/>
                    </a:lnTo>
                    <a:lnTo>
                      <a:pt x="58" y="50"/>
                    </a:lnTo>
                    <a:lnTo>
                      <a:pt x="60" y="52"/>
                    </a:lnTo>
                    <a:lnTo>
                      <a:pt x="60" y="54"/>
                    </a:lnTo>
                    <a:lnTo>
                      <a:pt x="62" y="58"/>
                    </a:lnTo>
                    <a:lnTo>
                      <a:pt x="66" y="60"/>
                    </a:lnTo>
                    <a:lnTo>
                      <a:pt x="68" y="64"/>
                    </a:lnTo>
                    <a:lnTo>
                      <a:pt x="70" y="64"/>
                    </a:lnTo>
                    <a:lnTo>
                      <a:pt x="72" y="64"/>
                    </a:lnTo>
                    <a:lnTo>
                      <a:pt x="74" y="66"/>
                    </a:lnTo>
                    <a:lnTo>
                      <a:pt x="78" y="66"/>
                    </a:lnTo>
                    <a:lnTo>
                      <a:pt x="82" y="66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90" y="62"/>
                    </a:lnTo>
                    <a:lnTo>
                      <a:pt x="94" y="60"/>
                    </a:lnTo>
                    <a:lnTo>
                      <a:pt x="98" y="60"/>
                    </a:lnTo>
                    <a:lnTo>
                      <a:pt x="102" y="60"/>
                    </a:lnTo>
                    <a:lnTo>
                      <a:pt x="102" y="58"/>
                    </a:lnTo>
                    <a:lnTo>
                      <a:pt x="104" y="56"/>
                    </a:lnTo>
                    <a:lnTo>
                      <a:pt x="104" y="54"/>
                    </a:lnTo>
                    <a:lnTo>
                      <a:pt x="104" y="52"/>
                    </a:lnTo>
                    <a:lnTo>
                      <a:pt x="104" y="50"/>
                    </a:lnTo>
                    <a:lnTo>
                      <a:pt x="106" y="50"/>
                    </a:lnTo>
                    <a:lnTo>
                      <a:pt x="108" y="48"/>
                    </a:lnTo>
                    <a:lnTo>
                      <a:pt x="110" y="46"/>
                    </a:lnTo>
                    <a:lnTo>
                      <a:pt x="112" y="44"/>
                    </a:lnTo>
                    <a:lnTo>
                      <a:pt x="114" y="44"/>
                    </a:lnTo>
                    <a:lnTo>
                      <a:pt x="118" y="46"/>
                    </a:lnTo>
                    <a:lnTo>
                      <a:pt x="122" y="44"/>
                    </a:lnTo>
                    <a:lnTo>
                      <a:pt x="126" y="44"/>
                    </a:lnTo>
                    <a:lnTo>
                      <a:pt x="128" y="42"/>
                    </a:lnTo>
                    <a:lnTo>
                      <a:pt x="130" y="40"/>
                    </a:lnTo>
                    <a:lnTo>
                      <a:pt x="132" y="38"/>
                    </a:lnTo>
                    <a:lnTo>
                      <a:pt x="136" y="38"/>
                    </a:lnTo>
                    <a:lnTo>
                      <a:pt x="138" y="38"/>
                    </a:lnTo>
                    <a:lnTo>
                      <a:pt x="138" y="38"/>
                    </a:lnTo>
                    <a:lnTo>
                      <a:pt x="138" y="38"/>
                    </a:lnTo>
                    <a:lnTo>
                      <a:pt x="136" y="36"/>
                    </a:lnTo>
                    <a:lnTo>
                      <a:pt x="136" y="34"/>
                    </a:lnTo>
                    <a:lnTo>
                      <a:pt x="136" y="30"/>
                    </a:lnTo>
                    <a:lnTo>
                      <a:pt x="138" y="26"/>
                    </a:lnTo>
                    <a:lnTo>
                      <a:pt x="138" y="2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8" name="Freeform 61"/>
              <p:cNvSpPr>
                <a:spLocks/>
              </p:cNvSpPr>
              <p:nvPr/>
            </p:nvSpPr>
            <p:spPr bwMode="gray">
              <a:xfrm>
                <a:off x="1031" y="2246"/>
                <a:ext cx="152" cy="122"/>
              </a:xfrm>
              <a:custGeom>
                <a:avLst/>
                <a:gdLst/>
                <a:ahLst/>
                <a:cxnLst>
                  <a:cxn ang="0">
                    <a:pos x="84" y="2"/>
                  </a:cxn>
                  <a:cxn ang="0">
                    <a:pos x="80" y="10"/>
                  </a:cxn>
                  <a:cxn ang="0">
                    <a:pos x="60" y="18"/>
                  </a:cxn>
                  <a:cxn ang="0">
                    <a:pos x="52" y="18"/>
                  </a:cxn>
                  <a:cxn ang="0">
                    <a:pos x="46" y="16"/>
                  </a:cxn>
                  <a:cxn ang="0">
                    <a:pos x="36" y="22"/>
                  </a:cxn>
                  <a:cxn ang="0">
                    <a:pos x="30" y="28"/>
                  </a:cxn>
                  <a:cxn ang="0">
                    <a:pos x="4" y="36"/>
                  </a:cxn>
                  <a:cxn ang="0">
                    <a:pos x="4" y="48"/>
                  </a:cxn>
                  <a:cxn ang="0">
                    <a:pos x="4" y="52"/>
                  </a:cxn>
                  <a:cxn ang="0">
                    <a:pos x="0" y="56"/>
                  </a:cxn>
                  <a:cxn ang="0">
                    <a:pos x="6" y="62"/>
                  </a:cxn>
                  <a:cxn ang="0">
                    <a:pos x="10" y="66"/>
                  </a:cxn>
                  <a:cxn ang="0">
                    <a:pos x="10" y="72"/>
                  </a:cxn>
                  <a:cxn ang="0">
                    <a:pos x="6" y="76"/>
                  </a:cxn>
                  <a:cxn ang="0">
                    <a:pos x="6" y="78"/>
                  </a:cxn>
                  <a:cxn ang="0">
                    <a:pos x="8" y="84"/>
                  </a:cxn>
                  <a:cxn ang="0">
                    <a:pos x="8" y="90"/>
                  </a:cxn>
                  <a:cxn ang="0">
                    <a:pos x="8" y="94"/>
                  </a:cxn>
                  <a:cxn ang="0">
                    <a:pos x="6" y="100"/>
                  </a:cxn>
                  <a:cxn ang="0">
                    <a:pos x="8" y="100"/>
                  </a:cxn>
                  <a:cxn ang="0">
                    <a:pos x="12" y="102"/>
                  </a:cxn>
                  <a:cxn ang="0">
                    <a:pos x="12" y="98"/>
                  </a:cxn>
                  <a:cxn ang="0">
                    <a:pos x="18" y="96"/>
                  </a:cxn>
                  <a:cxn ang="0">
                    <a:pos x="30" y="104"/>
                  </a:cxn>
                  <a:cxn ang="0">
                    <a:pos x="52" y="110"/>
                  </a:cxn>
                  <a:cxn ang="0">
                    <a:pos x="68" y="118"/>
                  </a:cxn>
                  <a:cxn ang="0">
                    <a:pos x="76" y="120"/>
                  </a:cxn>
                  <a:cxn ang="0">
                    <a:pos x="84" y="118"/>
                  </a:cxn>
                  <a:cxn ang="0">
                    <a:pos x="88" y="118"/>
                  </a:cxn>
                  <a:cxn ang="0">
                    <a:pos x="90" y="114"/>
                  </a:cxn>
                  <a:cxn ang="0">
                    <a:pos x="98" y="110"/>
                  </a:cxn>
                  <a:cxn ang="0">
                    <a:pos x="110" y="112"/>
                  </a:cxn>
                  <a:cxn ang="0">
                    <a:pos x="116" y="116"/>
                  </a:cxn>
                  <a:cxn ang="0">
                    <a:pos x="124" y="120"/>
                  </a:cxn>
                  <a:cxn ang="0">
                    <a:pos x="128" y="118"/>
                  </a:cxn>
                  <a:cxn ang="0">
                    <a:pos x="150" y="104"/>
                  </a:cxn>
                  <a:cxn ang="0">
                    <a:pos x="152" y="100"/>
                  </a:cxn>
                  <a:cxn ang="0">
                    <a:pos x="146" y="86"/>
                  </a:cxn>
                  <a:cxn ang="0">
                    <a:pos x="142" y="78"/>
                  </a:cxn>
                  <a:cxn ang="0">
                    <a:pos x="132" y="64"/>
                  </a:cxn>
                  <a:cxn ang="0">
                    <a:pos x="126" y="58"/>
                  </a:cxn>
                  <a:cxn ang="0">
                    <a:pos x="132" y="54"/>
                  </a:cxn>
                  <a:cxn ang="0">
                    <a:pos x="134" y="40"/>
                  </a:cxn>
                  <a:cxn ang="0">
                    <a:pos x="130" y="32"/>
                  </a:cxn>
                  <a:cxn ang="0">
                    <a:pos x="124" y="18"/>
                  </a:cxn>
                  <a:cxn ang="0">
                    <a:pos x="116" y="12"/>
                  </a:cxn>
                  <a:cxn ang="0">
                    <a:pos x="112" y="6"/>
                  </a:cxn>
                  <a:cxn ang="0">
                    <a:pos x="104" y="8"/>
                  </a:cxn>
                  <a:cxn ang="0">
                    <a:pos x="94" y="8"/>
                  </a:cxn>
                </a:cxnLst>
                <a:rect l="0" t="0" r="r" b="b"/>
                <a:pathLst>
                  <a:path w="152" h="122">
                    <a:moveTo>
                      <a:pt x="90" y="4"/>
                    </a:moveTo>
                    <a:lnTo>
                      <a:pt x="84" y="0"/>
                    </a:lnTo>
                    <a:lnTo>
                      <a:pt x="84" y="2"/>
                    </a:lnTo>
                    <a:lnTo>
                      <a:pt x="82" y="4"/>
                    </a:lnTo>
                    <a:lnTo>
                      <a:pt x="82" y="8"/>
                    </a:lnTo>
                    <a:lnTo>
                      <a:pt x="80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60" y="18"/>
                    </a:lnTo>
                    <a:lnTo>
                      <a:pt x="56" y="18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6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2" y="16"/>
                    </a:lnTo>
                    <a:lnTo>
                      <a:pt x="38" y="20"/>
                    </a:lnTo>
                    <a:lnTo>
                      <a:pt x="36" y="22"/>
                    </a:lnTo>
                    <a:lnTo>
                      <a:pt x="32" y="24"/>
                    </a:lnTo>
                    <a:lnTo>
                      <a:pt x="30" y="26"/>
                    </a:lnTo>
                    <a:lnTo>
                      <a:pt x="30" y="28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4" y="40"/>
                    </a:lnTo>
                    <a:lnTo>
                      <a:pt x="4" y="44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6" y="62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8" y="74"/>
                    </a:lnTo>
                    <a:lnTo>
                      <a:pt x="6" y="76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6" y="78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8" y="84"/>
                    </a:lnTo>
                    <a:lnTo>
                      <a:pt x="6" y="86"/>
                    </a:lnTo>
                    <a:lnTo>
                      <a:pt x="6" y="88"/>
                    </a:lnTo>
                    <a:lnTo>
                      <a:pt x="8" y="90"/>
                    </a:lnTo>
                    <a:lnTo>
                      <a:pt x="6" y="90"/>
                    </a:lnTo>
                    <a:lnTo>
                      <a:pt x="6" y="92"/>
                    </a:lnTo>
                    <a:lnTo>
                      <a:pt x="8" y="94"/>
                    </a:lnTo>
                    <a:lnTo>
                      <a:pt x="8" y="96"/>
                    </a:lnTo>
                    <a:lnTo>
                      <a:pt x="8" y="98"/>
                    </a:lnTo>
                    <a:lnTo>
                      <a:pt x="6" y="100"/>
                    </a:lnTo>
                    <a:lnTo>
                      <a:pt x="6" y="100"/>
                    </a:lnTo>
                    <a:lnTo>
                      <a:pt x="6" y="100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10" y="102"/>
                    </a:lnTo>
                    <a:lnTo>
                      <a:pt x="12" y="102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14" y="96"/>
                    </a:lnTo>
                    <a:lnTo>
                      <a:pt x="18" y="96"/>
                    </a:lnTo>
                    <a:lnTo>
                      <a:pt x="20" y="100"/>
                    </a:lnTo>
                    <a:lnTo>
                      <a:pt x="26" y="100"/>
                    </a:lnTo>
                    <a:lnTo>
                      <a:pt x="30" y="104"/>
                    </a:lnTo>
                    <a:lnTo>
                      <a:pt x="42" y="104"/>
                    </a:lnTo>
                    <a:lnTo>
                      <a:pt x="44" y="110"/>
                    </a:lnTo>
                    <a:lnTo>
                      <a:pt x="52" y="110"/>
                    </a:lnTo>
                    <a:lnTo>
                      <a:pt x="60" y="116"/>
                    </a:lnTo>
                    <a:lnTo>
                      <a:pt x="64" y="118"/>
                    </a:lnTo>
                    <a:lnTo>
                      <a:pt x="68" y="118"/>
                    </a:lnTo>
                    <a:lnTo>
                      <a:pt x="68" y="122"/>
                    </a:lnTo>
                    <a:lnTo>
                      <a:pt x="74" y="120"/>
                    </a:lnTo>
                    <a:lnTo>
                      <a:pt x="76" y="120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4" y="118"/>
                    </a:lnTo>
                    <a:lnTo>
                      <a:pt x="86" y="120"/>
                    </a:lnTo>
                    <a:lnTo>
                      <a:pt x="88" y="120"/>
                    </a:lnTo>
                    <a:lnTo>
                      <a:pt x="88" y="118"/>
                    </a:lnTo>
                    <a:lnTo>
                      <a:pt x="88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2" y="112"/>
                    </a:lnTo>
                    <a:lnTo>
                      <a:pt x="94" y="110"/>
                    </a:lnTo>
                    <a:lnTo>
                      <a:pt x="98" y="110"/>
                    </a:lnTo>
                    <a:lnTo>
                      <a:pt x="102" y="108"/>
                    </a:lnTo>
                    <a:lnTo>
                      <a:pt x="106" y="108"/>
                    </a:lnTo>
                    <a:lnTo>
                      <a:pt x="110" y="112"/>
                    </a:lnTo>
                    <a:lnTo>
                      <a:pt x="112" y="112"/>
                    </a:lnTo>
                    <a:lnTo>
                      <a:pt x="114" y="114"/>
                    </a:lnTo>
                    <a:lnTo>
                      <a:pt x="116" y="116"/>
                    </a:lnTo>
                    <a:lnTo>
                      <a:pt x="118" y="118"/>
                    </a:lnTo>
                    <a:lnTo>
                      <a:pt x="122" y="120"/>
                    </a:lnTo>
                    <a:lnTo>
                      <a:pt x="124" y="120"/>
                    </a:lnTo>
                    <a:lnTo>
                      <a:pt x="126" y="120"/>
                    </a:lnTo>
                    <a:lnTo>
                      <a:pt x="128" y="120"/>
                    </a:lnTo>
                    <a:lnTo>
                      <a:pt x="128" y="118"/>
                    </a:lnTo>
                    <a:lnTo>
                      <a:pt x="150" y="104"/>
                    </a:lnTo>
                    <a:lnTo>
                      <a:pt x="150" y="104"/>
                    </a:lnTo>
                    <a:lnTo>
                      <a:pt x="150" y="104"/>
                    </a:lnTo>
                    <a:lnTo>
                      <a:pt x="150" y="104"/>
                    </a:lnTo>
                    <a:lnTo>
                      <a:pt x="152" y="102"/>
                    </a:lnTo>
                    <a:lnTo>
                      <a:pt x="152" y="100"/>
                    </a:lnTo>
                    <a:lnTo>
                      <a:pt x="150" y="98"/>
                    </a:lnTo>
                    <a:lnTo>
                      <a:pt x="148" y="92"/>
                    </a:lnTo>
                    <a:lnTo>
                      <a:pt x="146" y="86"/>
                    </a:lnTo>
                    <a:lnTo>
                      <a:pt x="146" y="84"/>
                    </a:lnTo>
                    <a:lnTo>
                      <a:pt x="144" y="82"/>
                    </a:lnTo>
                    <a:lnTo>
                      <a:pt x="142" y="78"/>
                    </a:lnTo>
                    <a:lnTo>
                      <a:pt x="140" y="72"/>
                    </a:lnTo>
                    <a:lnTo>
                      <a:pt x="136" y="68"/>
                    </a:lnTo>
                    <a:lnTo>
                      <a:pt x="132" y="64"/>
                    </a:lnTo>
                    <a:lnTo>
                      <a:pt x="130" y="60"/>
                    </a:lnTo>
                    <a:lnTo>
                      <a:pt x="126" y="58"/>
                    </a:lnTo>
                    <a:lnTo>
                      <a:pt x="126" y="58"/>
                    </a:lnTo>
                    <a:lnTo>
                      <a:pt x="128" y="58"/>
                    </a:lnTo>
                    <a:lnTo>
                      <a:pt x="130" y="56"/>
                    </a:lnTo>
                    <a:lnTo>
                      <a:pt x="132" y="54"/>
                    </a:lnTo>
                    <a:lnTo>
                      <a:pt x="134" y="50"/>
                    </a:lnTo>
                    <a:lnTo>
                      <a:pt x="136" y="46"/>
                    </a:lnTo>
                    <a:lnTo>
                      <a:pt x="134" y="40"/>
                    </a:lnTo>
                    <a:lnTo>
                      <a:pt x="134" y="40"/>
                    </a:lnTo>
                    <a:lnTo>
                      <a:pt x="132" y="36"/>
                    </a:lnTo>
                    <a:lnTo>
                      <a:pt x="130" y="32"/>
                    </a:lnTo>
                    <a:lnTo>
                      <a:pt x="128" y="28"/>
                    </a:lnTo>
                    <a:lnTo>
                      <a:pt x="126" y="22"/>
                    </a:lnTo>
                    <a:lnTo>
                      <a:pt x="124" y="18"/>
                    </a:lnTo>
                    <a:lnTo>
                      <a:pt x="122" y="16"/>
                    </a:lnTo>
                    <a:lnTo>
                      <a:pt x="120" y="14"/>
                    </a:lnTo>
                    <a:lnTo>
                      <a:pt x="116" y="12"/>
                    </a:lnTo>
                    <a:lnTo>
                      <a:pt x="114" y="10"/>
                    </a:lnTo>
                    <a:lnTo>
                      <a:pt x="112" y="8"/>
                    </a:lnTo>
                    <a:lnTo>
                      <a:pt x="112" y="6"/>
                    </a:lnTo>
                    <a:lnTo>
                      <a:pt x="110" y="6"/>
                    </a:lnTo>
                    <a:lnTo>
                      <a:pt x="108" y="8"/>
                    </a:lnTo>
                    <a:lnTo>
                      <a:pt x="104" y="8"/>
                    </a:lnTo>
                    <a:lnTo>
                      <a:pt x="98" y="8"/>
                    </a:lnTo>
                    <a:lnTo>
                      <a:pt x="98" y="8"/>
                    </a:lnTo>
                    <a:lnTo>
                      <a:pt x="94" y="8"/>
                    </a:lnTo>
                    <a:lnTo>
                      <a:pt x="92" y="6"/>
                    </a:lnTo>
                    <a:lnTo>
                      <a:pt x="90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9" name="Freeform 62"/>
              <p:cNvSpPr>
                <a:spLocks/>
              </p:cNvSpPr>
              <p:nvPr/>
            </p:nvSpPr>
            <p:spPr bwMode="gray">
              <a:xfrm>
                <a:off x="1129" y="2384"/>
                <a:ext cx="102" cy="84"/>
              </a:xfrm>
              <a:custGeom>
                <a:avLst/>
                <a:gdLst/>
                <a:ahLst/>
                <a:cxnLst>
                  <a:cxn ang="0">
                    <a:pos x="20" y="6"/>
                  </a:cxn>
                  <a:cxn ang="0">
                    <a:pos x="26" y="2"/>
                  </a:cxn>
                  <a:cxn ang="0">
                    <a:pos x="38" y="2"/>
                  </a:cxn>
                  <a:cxn ang="0">
                    <a:pos x="48" y="4"/>
                  </a:cxn>
                  <a:cxn ang="0">
                    <a:pos x="52" y="6"/>
                  </a:cxn>
                  <a:cxn ang="0">
                    <a:pos x="60" y="6"/>
                  </a:cxn>
                  <a:cxn ang="0">
                    <a:pos x="68" y="4"/>
                  </a:cxn>
                  <a:cxn ang="0">
                    <a:pos x="72" y="0"/>
                  </a:cxn>
                  <a:cxn ang="0">
                    <a:pos x="76" y="2"/>
                  </a:cxn>
                  <a:cxn ang="0">
                    <a:pos x="84" y="6"/>
                  </a:cxn>
                  <a:cxn ang="0">
                    <a:pos x="92" y="14"/>
                  </a:cxn>
                  <a:cxn ang="0">
                    <a:pos x="94" y="20"/>
                  </a:cxn>
                  <a:cxn ang="0">
                    <a:pos x="96" y="30"/>
                  </a:cxn>
                  <a:cxn ang="0">
                    <a:pos x="98" y="40"/>
                  </a:cxn>
                  <a:cxn ang="0">
                    <a:pos x="96" y="54"/>
                  </a:cxn>
                  <a:cxn ang="0">
                    <a:pos x="98" y="60"/>
                  </a:cxn>
                  <a:cxn ang="0">
                    <a:pos x="102" y="64"/>
                  </a:cxn>
                  <a:cxn ang="0">
                    <a:pos x="100" y="66"/>
                  </a:cxn>
                  <a:cxn ang="0">
                    <a:pos x="100" y="70"/>
                  </a:cxn>
                  <a:cxn ang="0">
                    <a:pos x="100" y="74"/>
                  </a:cxn>
                  <a:cxn ang="0">
                    <a:pos x="100" y="82"/>
                  </a:cxn>
                  <a:cxn ang="0">
                    <a:pos x="100" y="84"/>
                  </a:cxn>
                  <a:cxn ang="0">
                    <a:pos x="94" y="80"/>
                  </a:cxn>
                  <a:cxn ang="0">
                    <a:pos x="88" y="76"/>
                  </a:cxn>
                  <a:cxn ang="0">
                    <a:pos x="74" y="72"/>
                  </a:cxn>
                  <a:cxn ang="0">
                    <a:pos x="72" y="70"/>
                  </a:cxn>
                  <a:cxn ang="0">
                    <a:pos x="64" y="66"/>
                  </a:cxn>
                  <a:cxn ang="0">
                    <a:pos x="60" y="66"/>
                  </a:cxn>
                  <a:cxn ang="0">
                    <a:pos x="48" y="66"/>
                  </a:cxn>
                  <a:cxn ang="0">
                    <a:pos x="34" y="72"/>
                  </a:cxn>
                  <a:cxn ang="0">
                    <a:pos x="32" y="72"/>
                  </a:cxn>
                  <a:cxn ang="0">
                    <a:pos x="26" y="72"/>
                  </a:cxn>
                  <a:cxn ang="0">
                    <a:pos x="16" y="64"/>
                  </a:cxn>
                  <a:cxn ang="0">
                    <a:pos x="8" y="58"/>
                  </a:cxn>
                  <a:cxn ang="0">
                    <a:pos x="0" y="54"/>
                  </a:cxn>
                  <a:cxn ang="0">
                    <a:pos x="4" y="52"/>
                  </a:cxn>
                  <a:cxn ang="0">
                    <a:pos x="10" y="44"/>
                  </a:cxn>
                  <a:cxn ang="0">
                    <a:pos x="16" y="36"/>
                  </a:cxn>
                  <a:cxn ang="0">
                    <a:pos x="16" y="32"/>
                  </a:cxn>
                  <a:cxn ang="0">
                    <a:pos x="18" y="20"/>
                  </a:cxn>
                  <a:cxn ang="0">
                    <a:pos x="18" y="12"/>
                  </a:cxn>
                  <a:cxn ang="0">
                    <a:pos x="20" y="6"/>
                  </a:cxn>
                </a:cxnLst>
                <a:rect l="0" t="0" r="r" b="b"/>
                <a:pathLst>
                  <a:path w="102" h="84">
                    <a:moveTo>
                      <a:pt x="20" y="6"/>
                    </a:moveTo>
                    <a:lnTo>
                      <a:pt x="20" y="6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6"/>
                    </a:lnTo>
                    <a:lnTo>
                      <a:pt x="56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6" y="2"/>
                    </a:lnTo>
                    <a:lnTo>
                      <a:pt x="80" y="4"/>
                    </a:lnTo>
                    <a:lnTo>
                      <a:pt x="84" y="6"/>
                    </a:lnTo>
                    <a:lnTo>
                      <a:pt x="88" y="10"/>
                    </a:lnTo>
                    <a:lnTo>
                      <a:pt x="92" y="14"/>
                    </a:lnTo>
                    <a:lnTo>
                      <a:pt x="92" y="16"/>
                    </a:lnTo>
                    <a:lnTo>
                      <a:pt x="94" y="20"/>
                    </a:lnTo>
                    <a:lnTo>
                      <a:pt x="96" y="24"/>
                    </a:lnTo>
                    <a:lnTo>
                      <a:pt x="96" y="30"/>
                    </a:lnTo>
                    <a:lnTo>
                      <a:pt x="98" y="34"/>
                    </a:lnTo>
                    <a:lnTo>
                      <a:pt x="98" y="40"/>
                    </a:lnTo>
                    <a:lnTo>
                      <a:pt x="96" y="48"/>
                    </a:lnTo>
                    <a:lnTo>
                      <a:pt x="96" y="54"/>
                    </a:lnTo>
                    <a:lnTo>
                      <a:pt x="96" y="58"/>
                    </a:lnTo>
                    <a:lnTo>
                      <a:pt x="98" y="60"/>
                    </a:lnTo>
                    <a:lnTo>
                      <a:pt x="100" y="62"/>
                    </a:lnTo>
                    <a:lnTo>
                      <a:pt x="102" y="64"/>
                    </a:lnTo>
                    <a:lnTo>
                      <a:pt x="102" y="64"/>
                    </a:lnTo>
                    <a:lnTo>
                      <a:pt x="100" y="66"/>
                    </a:lnTo>
                    <a:lnTo>
                      <a:pt x="100" y="68"/>
                    </a:lnTo>
                    <a:lnTo>
                      <a:pt x="100" y="70"/>
                    </a:lnTo>
                    <a:lnTo>
                      <a:pt x="100" y="72"/>
                    </a:lnTo>
                    <a:lnTo>
                      <a:pt x="100" y="74"/>
                    </a:lnTo>
                    <a:lnTo>
                      <a:pt x="100" y="78"/>
                    </a:lnTo>
                    <a:lnTo>
                      <a:pt x="100" y="82"/>
                    </a:lnTo>
                    <a:lnTo>
                      <a:pt x="100" y="84"/>
                    </a:lnTo>
                    <a:lnTo>
                      <a:pt x="100" y="84"/>
                    </a:lnTo>
                    <a:lnTo>
                      <a:pt x="98" y="82"/>
                    </a:lnTo>
                    <a:lnTo>
                      <a:pt x="94" y="80"/>
                    </a:lnTo>
                    <a:lnTo>
                      <a:pt x="92" y="78"/>
                    </a:lnTo>
                    <a:lnTo>
                      <a:pt x="88" y="76"/>
                    </a:lnTo>
                    <a:lnTo>
                      <a:pt x="84" y="76"/>
                    </a:lnTo>
                    <a:lnTo>
                      <a:pt x="74" y="72"/>
                    </a:lnTo>
                    <a:lnTo>
                      <a:pt x="74" y="70"/>
                    </a:lnTo>
                    <a:lnTo>
                      <a:pt x="72" y="70"/>
                    </a:lnTo>
                    <a:lnTo>
                      <a:pt x="68" y="68"/>
                    </a:lnTo>
                    <a:lnTo>
                      <a:pt x="64" y="66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54" y="66"/>
                    </a:lnTo>
                    <a:lnTo>
                      <a:pt x="48" y="66"/>
                    </a:lnTo>
                    <a:lnTo>
                      <a:pt x="42" y="68"/>
                    </a:lnTo>
                    <a:lnTo>
                      <a:pt x="34" y="72"/>
                    </a:lnTo>
                    <a:lnTo>
                      <a:pt x="34" y="72"/>
                    </a:lnTo>
                    <a:lnTo>
                      <a:pt x="32" y="72"/>
                    </a:lnTo>
                    <a:lnTo>
                      <a:pt x="30" y="72"/>
                    </a:lnTo>
                    <a:lnTo>
                      <a:pt x="26" y="72"/>
                    </a:lnTo>
                    <a:lnTo>
                      <a:pt x="22" y="68"/>
                    </a:lnTo>
                    <a:lnTo>
                      <a:pt x="16" y="64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4" y="56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4" y="52"/>
                    </a:lnTo>
                    <a:lnTo>
                      <a:pt x="8" y="48"/>
                    </a:lnTo>
                    <a:lnTo>
                      <a:pt x="10" y="44"/>
                    </a:lnTo>
                    <a:lnTo>
                      <a:pt x="14" y="40"/>
                    </a:lnTo>
                    <a:lnTo>
                      <a:pt x="16" y="36"/>
                    </a:lnTo>
                    <a:lnTo>
                      <a:pt x="16" y="34"/>
                    </a:lnTo>
                    <a:lnTo>
                      <a:pt x="16" y="32"/>
                    </a:lnTo>
                    <a:lnTo>
                      <a:pt x="16" y="26"/>
                    </a:lnTo>
                    <a:lnTo>
                      <a:pt x="18" y="20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0" y="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0" name="Freeform 63"/>
              <p:cNvSpPr>
                <a:spLocks/>
              </p:cNvSpPr>
              <p:nvPr/>
            </p:nvSpPr>
            <p:spPr bwMode="gray">
              <a:xfrm>
                <a:off x="1189" y="2506"/>
                <a:ext cx="42" cy="44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2"/>
                  </a:cxn>
                  <a:cxn ang="0">
                    <a:pos x="26" y="2"/>
                  </a:cxn>
                  <a:cxn ang="0">
                    <a:pos x="26" y="4"/>
                  </a:cxn>
                  <a:cxn ang="0">
                    <a:pos x="28" y="6"/>
                  </a:cxn>
                  <a:cxn ang="0">
                    <a:pos x="32" y="10"/>
                  </a:cxn>
                  <a:cxn ang="0">
                    <a:pos x="36" y="14"/>
                  </a:cxn>
                  <a:cxn ang="0">
                    <a:pos x="42" y="22"/>
                  </a:cxn>
                  <a:cxn ang="0">
                    <a:pos x="40" y="22"/>
                  </a:cxn>
                  <a:cxn ang="0">
                    <a:pos x="40" y="24"/>
                  </a:cxn>
                  <a:cxn ang="0">
                    <a:pos x="38" y="28"/>
                  </a:cxn>
                  <a:cxn ang="0">
                    <a:pos x="36" y="30"/>
                  </a:cxn>
                  <a:cxn ang="0">
                    <a:pos x="34" y="30"/>
                  </a:cxn>
                  <a:cxn ang="0">
                    <a:pos x="34" y="30"/>
                  </a:cxn>
                  <a:cxn ang="0">
                    <a:pos x="30" y="30"/>
                  </a:cxn>
                  <a:cxn ang="0">
                    <a:pos x="28" y="32"/>
                  </a:cxn>
                  <a:cxn ang="0">
                    <a:pos x="24" y="32"/>
                  </a:cxn>
                  <a:cxn ang="0">
                    <a:pos x="22" y="32"/>
                  </a:cxn>
                  <a:cxn ang="0">
                    <a:pos x="22" y="32"/>
                  </a:cxn>
                  <a:cxn ang="0">
                    <a:pos x="20" y="34"/>
                  </a:cxn>
                  <a:cxn ang="0">
                    <a:pos x="18" y="36"/>
                  </a:cxn>
                  <a:cxn ang="0">
                    <a:pos x="16" y="38"/>
                  </a:cxn>
                  <a:cxn ang="0">
                    <a:pos x="16" y="38"/>
                  </a:cxn>
                  <a:cxn ang="0">
                    <a:pos x="14" y="40"/>
                  </a:cxn>
                  <a:cxn ang="0">
                    <a:pos x="12" y="42"/>
                  </a:cxn>
                  <a:cxn ang="0">
                    <a:pos x="10" y="42"/>
                  </a:cxn>
                  <a:cxn ang="0">
                    <a:pos x="10" y="42"/>
                  </a:cxn>
                  <a:cxn ang="0">
                    <a:pos x="8" y="44"/>
                  </a:cxn>
                  <a:cxn ang="0">
                    <a:pos x="4" y="44"/>
                  </a:cxn>
                  <a:cxn ang="0">
                    <a:pos x="2" y="44"/>
                  </a:cxn>
                  <a:cxn ang="0">
                    <a:pos x="0" y="44"/>
                  </a:cxn>
                  <a:cxn ang="0">
                    <a:pos x="2" y="36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4" y="12"/>
                  </a:cxn>
                  <a:cxn ang="0">
                    <a:pos x="8" y="8"/>
                  </a:cxn>
                  <a:cxn ang="0">
                    <a:pos x="12" y="4"/>
                  </a:cxn>
                  <a:cxn ang="0">
                    <a:pos x="14" y="4"/>
                  </a:cxn>
                  <a:cxn ang="0">
                    <a:pos x="16" y="2"/>
                  </a:cxn>
                  <a:cxn ang="0">
                    <a:pos x="20" y="0"/>
                  </a:cxn>
                  <a:cxn ang="0">
                    <a:pos x="26" y="0"/>
                  </a:cxn>
                </a:cxnLst>
                <a:rect l="0" t="0" r="r" b="b"/>
                <a:pathLst>
                  <a:path w="42" h="44">
                    <a:moveTo>
                      <a:pt x="26" y="0"/>
                    </a:moveTo>
                    <a:lnTo>
                      <a:pt x="26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32" y="10"/>
                    </a:lnTo>
                    <a:lnTo>
                      <a:pt x="36" y="14"/>
                    </a:lnTo>
                    <a:lnTo>
                      <a:pt x="42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38" y="28"/>
                    </a:lnTo>
                    <a:lnTo>
                      <a:pt x="36" y="30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0" y="34"/>
                    </a:lnTo>
                    <a:lnTo>
                      <a:pt x="18" y="36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4" y="40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4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2" y="36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6" y="2"/>
                    </a:lnTo>
                    <a:lnTo>
                      <a:pt x="20" y="0"/>
                    </a:lnTo>
                    <a:lnTo>
                      <a:pt x="2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1" name="Freeform 64"/>
              <p:cNvSpPr>
                <a:spLocks/>
              </p:cNvSpPr>
              <p:nvPr/>
            </p:nvSpPr>
            <p:spPr bwMode="gray">
              <a:xfrm>
                <a:off x="1295" y="2684"/>
                <a:ext cx="270" cy="232"/>
              </a:xfrm>
              <a:custGeom>
                <a:avLst/>
                <a:gdLst/>
                <a:ahLst/>
                <a:cxnLst>
                  <a:cxn ang="0">
                    <a:pos x="34" y="8"/>
                  </a:cxn>
                  <a:cxn ang="0">
                    <a:pos x="42" y="24"/>
                  </a:cxn>
                  <a:cxn ang="0">
                    <a:pos x="36" y="30"/>
                  </a:cxn>
                  <a:cxn ang="0">
                    <a:pos x="30" y="36"/>
                  </a:cxn>
                  <a:cxn ang="0">
                    <a:pos x="26" y="40"/>
                  </a:cxn>
                  <a:cxn ang="0">
                    <a:pos x="0" y="40"/>
                  </a:cxn>
                  <a:cxn ang="0">
                    <a:pos x="6" y="56"/>
                  </a:cxn>
                  <a:cxn ang="0">
                    <a:pos x="8" y="60"/>
                  </a:cxn>
                  <a:cxn ang="0">
                    <a:pos x="12" y="68"/>
                  </a:cxn>
                  <a:cxn ang="0">
                    <a:pos x="18" y="78"/>
                  </a:cxn>
                  <a:cxn ang="0">
                    <a:pos x="26" y="90"/>
                  </a:cxn>
                  <a:cxn ang="0">
                    <a:pos x="38" y="110"/>
                  </a:cxn>
                  <a:cxn ang="0">
                    <a:pos x="42" y="118"/>
                  </a:cxn>
                  <a:cxn ang="0">
                    <a:pos x="52" y="140"/>
                  </a:cxn>
                  <a:cxn ang="0">
                    <a:pos x="68" y="170"/>
                  </a:cxn>
                  <a:cxn ang="0">
                    <a:pos x="80" y="188"/>
                  </a:cxn>
                  <a:cxn ang="0">
                    <a:pos x="92" y="212"/>
                  </a:cxn>
                  <a:cxn ang="0">
                    <a:pos x="96" y="212"/>
                  </a:cxn>
                  <a:cxn ang="0">
                    <a:pos x="100" y="210"/>
                  </a:cxn>
                  <a:cxn ang="0">
                    <a:pos x="104" y="206"/>
                  </a:cxn>
                  <a:cxn ang="0">
                    <a:pos x="104" y="202"/>
                  </a:cxn>
                  <a:cxn ang="0">
                    <a:pos x="106" y="204"/>
                  </a:cxn>
                  <a:cxn ang="0">
                    <a:pos x="110" y="204"/>
                  </a:cxn>
                  <a:cxn ang="0">
                    <a:pos x="136" y="232"/>
                  </a:cxn>
                  <a:cxn ang="0">
                    <a:pos x="140" y="228"/>
                  </a:cxn>
                  <a:cxn ang="0">
                    <a:pos x="146" y="220"/>
                  </a:cxn>
                  <a:cxn ang="0">
                    <a:pos x="152" y="212"/>
                  </a:cxn>
                  <a:cxn ang="0">
                    <a:pos x="158" y="204"/>
                  </a:cxn>
                  <a:cxn ang="0">
                    <a:pos x="166" y="200"/>
                  </a:cxn>
                  <a:cxn ang="0">
                    <a:pos x="194" y="188"/>
                  </a:cxn>
                  <a:cxn ang="0">
                    <a:pos x="220" y="184"/>
                  </a:cxn>
                  <a:cxn ang="0">
                    <a:pos x="224" y="182"/>
                  </a:cxn>
                  <a:cxn ang="0">
                    <a:pos x="248" y="170"/>
                  </a:cxn>
                  <a:cxn ang="0">
                    <a:pos x="268" y="148"/>
                  </a:cxn>
                  <a:cxn ang="0">
                    <a:pos x="268" y="132"/>
                  </a:cxn>
                  <a:cxn ang="0">
                    <a:pos x="268" y="126"/>
                  </a:cxn>
                  <a:cxn ang="0">
                    <a:pos x="270" y="122"/>
                  </a:cxn>
                  <a:cxn ang="0">
                    <a:pos x="234" y="124"/>
                  </a:cxn>
                  <a:cxn ang="0">
                    <a:pos x="232" y="122"/>
                  </a:cxn>
                  <a:cxn ang="0">
                    <a:pos x="228" y="120"/>
                  </a:cxn>
                  <a:cxn ang="0">
                    <a:pos x="228" y="116"/>
                  </a:cxn>
                  <a:cxn ang="0">
                    <a:pos x="220" y="108"/>
                  </a:cxn>
                  <a:cxn ang="0">
                    <a:pos x="216" y="110"/>
                  </a:cxn>
                  <a:cxn ang="0">
                    <a:pos x="210" y="110"/>
                  </a:cxn>
                  <a:cxn ang="0">
                    <a:pos x="206" y="106"/>
                  </a:cxn>
                  <a:cxn ang="0">
                    <a:pos x="202" y="98"/>
                  </a:cxn>
                  <a:cxn ang="0">
                    <a:pos x="196" y="88"/>
                  </a:cxn>
                  <a:cxn ang="0">
                    <a:pos x="192" y="80"/>
                  </a:cxn>
                  <a:cxn ang="0">
                    <a:pos x="172" y="54"/>
                  </a:cxn>
                  <a:cxn ang="0">
                    <a:pos x="154" y="52"/>
                  </a:cxn>
                  <a:cxn ang="0">
                    <a:pos x="150" y="48"/>
                  </a:cxn>
                  <a:cxn ang="0">
                    <a:pos x="144" y="46"/>
                  </a:cxn>
                  <a:cxn ang="0">
                    <a:pos x="138" y="40"/>
                  </a:cxn>
                  <a:cxn ang="0">
                    <a:pos x="130" y="34"/>
                  </a:cxn>
                  <a:cxn ang="0">
                    <a:pos x="120" y="28"/>
                  </a:cxn>
                  <a:cxn ang="0">
                    <a:pos x="102" y="16"/>
                  </a:cxn>
                  <a:cxn ang="0">
                    <a:pos x="68" y="4"/>
                  </a:cxn>
                  <a:cxn ang="0">
                    <a:pos x="62" y="0"/>
                  </a:cxn>
                  <a:cxn ang="0">
                    <a:pos x="58" y="2"/>
                  </a:cxn>
                </a:cxnLst>
                <a:rect l="0" t="0" r="r" b="b"/>
                <a:pathLst>
                  <a:path w="270" h="232">
                    <a:moveTo>
                      <a:pt x="54" y="4"/>
                    </a:moveTo>
                    <a:lnTo>
                      <a:pt x="34" y="8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0" y="26"/>
                    </a:lnTo>
                    <a:lnTo>
                      <a:pt x="36" y="30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8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0" y="40"/>
                    </a:lnTo>
                    <a:lnTo>
                      <a:pt x="2" y="46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2" y="68"/>
                    </a:lnTo>
                    <a:lnTo>
                      <a:pt x="16" y="74"/>
                    </a:lnTo>
                    <a:lnTo>
                      <a:pt x="18" y="78"/>
                    </a:lnTo>
                    <a:lnTo>
                      <a:pt x="22" y="82"/>
                    </a:lnTo>
                    <a:lnTo>
                      <a:pt x="26" y="90"/>
                    </a:lnTo>
                    <a:lnTo>
                      <a:pt x="34" y="100"/>
                    </a:lnTo>
                    <a:lnTo>
                      <a:pt x="38" y="110"/>
                    </a:lnTo>
                    <a:lnTo>
                      <a:pt x="42" y="114"/>
                    </a:lnTo>
                    <a:lnTo>
                      <a:pt x="42" y="118"/>
                    </a:lnTo>
                    <a:lnTo>
                      <a:pt x="46" y="128"/>
                    </a:lnTo>
                    <a:lnTo>
                      <a:pt x="52" y="140"/>
                    </a:lnTo>
                    <a:lnTo>
                      <a:pt x="58" y="152"/>
                    </a:lnTo>
                    <a:lnTo>
                      <a:pt x="68" y="170"/>
                    </a:lnTo>
                    <a:lnTo>
                      <a:pt x="72" y="176"/>
                    </a:lnTo>
                    <a:lnTo>
                      <a:pt x="80" y="188"/>
                    </a:lnTo>
                    <a:lnTo>
                      <a:pt x="86" y="202"/>
                    </a:lnTo>
                    <a:lnTo>
                      <a:pt x="92" y="212"/>
                    </a:lnTo>
                    <a:lnTo>
                      <a:pt x="94" y="216"/>
                    </a:lnTo>
                    <a:lnTo>
                      <a:pt x="96" y="212"/>
                    </a:lnTo>
                    <a:lnTo>
                      <a:pt x="98" y="212"/>
                    </a:lnTo>
                    <a:lnTo>
                      <a:pt x="100" y="210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202"/>
                    </a:lnTo>
                    <a:lnTo>
                      <a:pt x="104" y="202"/>
                    </a:lnTo>
                    <a:lnTo>
                      <a:pt x="104" y="202"/>
                    </a:lnTo>
                    <a:lnTo>
                      <a:pt x="106" y="204"/>
                    </a:lnTo>
                    <a:lnTo>
                      <a:pt x="108" y="204"/>
                    </a:lnTo>
                    <a:lnTo>
                      <a:pt x="110" y="204"/>
                    </a:lnTo>
                    <a:lnTo>
                      <a:pt x="114" y="204"/>
                    </a:lnTo>
                    <a:lnTo>
                      <a:pt x="136" y="232"/>
                    </a:lnTo>
                    <a:lnTo>
                      <a:pt x="140" y="228"/>
                    </a:lnTo>
                    <a:lnTo>
                      <a:pt x="140" y="228"/>
                    </a:lnTo>
                    <a:lnTo>
                      <a:pt x="142" y="224"/>
                    </a:lnTo>
                    <a:lnTo>
                      <a:pt x="146" y="220"/>
                    </a:lnTo>
                    <a:lnTo>
                      <a:pt x="148" y="216"/>
                    </a:lnTo>
                    <a:lnTo>
                      <a:pt x="152" y="212"/>
                    </a:lnTo>
                    <a:lnTo>
                      <a:pt x="156" y="206"/>
                    </a:lnTo>
                    <a:lnTo>
                      <a:pt x="158" y="204"/>
                    </a:lnTo>
                    <a:lnTo>
                      <a:pt x="160" y="202"/>
                    </a:lnTo>
                    <a:lnTo>
                      <a:pt x="166" y="200"/>
                    </a:lnTo>
                    <a:lnTo>
                      <a:pt x="178" y="194"/>
                    </a:lnTo>
                    <a:lnTo>
                      <a:pt x="194" y="188"/>
                    </a:lnTo>
                    <a:lnTo>
                      <a:pt x="208" y="184"/>
                    </a:lnTo>
                    <a:lnTo>
                      <a:pt x="220" y="184"/>
                    </a:lnTo>
                    <a:lnTo>
                      <a:pt x="220" y="182"/>
                    </a:lnTo>
                    <a:lnTo>
                      <a:pt x="224" y="182"/>
                    </a:lnTo>
                    <a:lnTo>
                      <a:pt x="236" y="178"/>
                    </a:lnTo>
                    <a:lnTo>
                      <a:pt x="248" y="170"/>
                    </a:lnTo>
                    <a:lnTo>
                      <a:pt x="260" y="160"/>
                    </a:lnTo>
                    <a:lnTo>
                      <a:pt x="268" y="148"/>
                    </a:lnTo>
                    <a:lnTo>
                      <a:pt x="270" y="132"/>
                    </a:lnTo>
                    <a:lnTo>
                      <a:pt x="268" y="132"/>
                    </a:lnTo>
                    <a:lnTo>
                      <a:pt x="268" y="130"/>
                    </a:lnTo>
                    <a:lnTo>
                      <a:pt x="268" y="126"/>
                    </a:lnTo>
                    <a:lnTo>
                      <a:pt x="268" y="124"/>
                    </a:lnTo>
                    <a:lnTo>
                      <a:pt x="270" y="122"/>
                    </a:lnTo>
                    <a:lnTo>
                      <a:pt x="254" y="124"/>
                    </a:lnTo>
                    <a:lnTo>
                      <a:pt x="234" y="124"/>
                    </a:lnTo>
                    <a:lnTo>
                      <a:pt x="234" y="124"/>
                    </a:lnTo>
                    <a:lnTo>
                      <a:pt x="232" y="122"/>
                    </a:lnTo>
                    <a:lnTo>
                      <a:pt x="230" y="122"/>
                    </a:lnTo>
                    <a:lnTo>
                      <a:pt x="228" y="120"/>
                    </a:lnTo>
                    <a:lnTo>
                      <a:pt x="228" y="118"/>
                    </a:lnTo>
                    <a:lnTo>
                      <a:pt x="228" y="116"/>
                    </a:lnTo>
                    <a:lnTo>
                      <a:pt x="230" y="110"/>
                    </a:lnTo>
                    <a:lnTo>
                      <a:pt x="220" y="108"/>
                    </a:lnTo>
                    <a:lnTo>
                      <a:pt x="218" y="108"/>
                    </a:lnTo>
                    <a:lnTo>
                      <a:pt x="216" y="110"/>
                    </a:lnTo>
                    <a:lnTo>
                      <a:pt x="214" y="110"/>
                    </a:lnTo>
                    <a:lnTo>
                      <a:pt x="210" y="110"/>
                    </a:lnTo>
                    <a:lnTo>
                      <a:pt x="206" y="108"/>
                    </a:lnTo>
                    <a:lnTo>
                      <a:pt x="206" y="106"/>
                    </a:lnTo>
                    <a:lnTo>
                      <a:pt x="204" y="102"/>
                    </a:lnTo>
                    <a:lnTo>
                      <a:pt x="202" y="98"/>
                    </a:lnTo>
                    <a:lnTo>
                      <a:pt x="200" y="92"/>
                    </a:lnTo>
                    <a:lnTo>
                      <a:pt x="196" y="88"/>
                    </a:lnTo>
                    <a:lnTo>
                      <a:pt x="194" y="84"/>
                    </a:lnTo>
                    <a:lnTo>
                      <a:pt x="192" y="80"/>
                    </a:lnTo>
                    <a:lnTo>
                      <a:pt x="192" y="80"/>
                    </a:lnTo>
                    <a:lnTo>
                      <a:pt x="172" y="54"/>
                    </a:lnTo>
                    <a:lnTo>
                      <a:pt x="154" y="54"/>
                    </a:lnTo>
                    <a:lnTo>
                      <a:pt x="154" y="52"/>
                    </a:lnTo>
                    <a:lnTo>
                      <a:pt x="152" y="50"/>
                    </a:lnTo>
                    <a:lnTo>
                      <a:pt x="150" y="48"/>
                    </a:lnTo>
                    <a:lnTo>
                      <a:pt x="144" y="46"/>
                    </a:lnTo>
                    <a:lnTo>
                      <a:pt x="144" y="46"/>
                    </a:lnTo>
                    <a:lnTo>
                      <a:pt x="142" y="44"/>
                    </a:lnTo>
                    <a:lnTo>
                      <a:pt x="138" y="40"/>
                    </a:lnTo>
                    <a:lnTo>
                      <a:pt x="134" y="38"/>
                    </a:lnTo>
                    <a:lnTo>
                      <a:pt x="130" y="34"/>
                    </a:lnTo>
                    <a:lnTo>
                      <a:pt x="124" y="30"/>
                    </a:lnTo>
                    <a:lnTo>
                      <a:pt x="120" y="28"/>
                    </a:lnTo>
                    <a:lnTo>
                      <a:pt x="114" y="26"/>
                    </a:lnTo>
                    <a:lnTo>
                      <a:pt x="102" y="16"/>
                    </a:lnTo>
                    <a:lnTo>
                      <a:pt x="94" y="16"/>
                    </a:lnTo>
                    <a:lnTo>
                      <a:pt x="68" y="4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58" y="2"/>
                    </a:lnTo>
                    <a:lnTo>
                      <a:pt x="54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2" name="Freeform 65"/>
              <p:cNvSpPr>
                <a:spLocks/>
              </p:cNvSpPr>
              <p:nvPr/>
            </p:nvSpPr>
            <p:spPr bwMode="gray">
              <a:xfrm>
                <a:off x="1389" y="2886"/>
                <a:ext cx="42" cy="66"/>
              </a:xfrm>
              <a:custGeom>
                <a:avLst/>
                <a:gdLst/>
                <a:ahLst/>
                <a:cxnLst>
                  <a:cxn ang="0">
                    <a:pos x="20" y="66"/>
                  </a:cxn>
                  <a:cxn ang="0">
                    <a:pos x="16" y="64"/>
                  </a:cxn>
                  <a:cxn ang="0">
                    <a:pos x="12" y="62"/>
                  </a:cxn>
                  <a:cxn ang="0">
                    <a:pos x="10" y="62"/>
                  </a:cxn>
                  <a:cxn ang="0">
                    <a:pos x="10" y="60"/>
                  </a:cxn>
                  <a:cxn ang="0">
                    <a:pos x="8" y="46"/>
                  </a:cxn>
                  <a:cxn ang="0">
                    <a:pos x="2" y="38"/>
                  </a:cxn>
                  <a:cxn ang="0">
                    <a:pos x="2" y="36"/>
                  </a:cxn>
                  <a:cxn ang="0">
                    <a:pos x="2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6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8" y="2"/>
                  </a:cxn>
                  <a:cxn ang="0">
                    <a:pos x="20" y="2"/>
                  </a:cxn>
                  <a:cxn ang="0">
                    <a:pos x="42" y="30"/>
                  </a:cxn>
                  <a:cxn ang="0">
                    <a:pos x="42" y="30"/>
                  </a:cxn>
                  <a:cxn ang="0">
                    <a:pos x="40" y="32"/>
                  </a:cxn>
                  <a:cxn ang="0">
                    <a:pos x="38" y="34"/>
                  </a:cxn>
                  <a:cxn ang="0">
                    <a:pos x="38" y="36"/>
                  </a:cxn>
                  <a:cxn ang="0">
                    <a:pos x="38" y="40"/>
                  </a:cxn>
                  <a:cxn ang="0">
                    <a:pos x="40" y="40"/>
                  </a:cxn>
                  <a:cxn ang="0">
                    <a:pos x="40" y="42"/>
                  </a:cxn>
                  <a:cxn ang="0">
                    <a:pos x="40" y="44"/>
                  </a:cxn>
                  <a:cxn ang="0">
                    <a:pos x="40" y="46"/>
                  </a:cxn>
                  <a:cxn ang="0">
                    <a:pos x="40" y="48"/>
                  </a:cxn>
                  <a:cxn ang="0">
                    <a:pos x="38" y="48"/>
                  </a:cxn>
                  <a:cxn ang="0">
                    <a:pos x="36" y="48"/>
                  </a:cxn>
                  <a:cxn ang="0">
                    <a:pos x="36" y="48"/>
                  </a:cxn>
                  <a:cxn ang="0">
                    <a:pos x="34" y="48"/>
                  </a:cxn>
                  <a:cxn ang="0">
                    <a:pos x="34" y="50"/>
                  </a:cxn>
                  <a:cxn ang="0">
                    <a:pos x="32" y="52"/>
                  </a:cxn>
                  <a:cxn ang="0">
                    <a:pos x="30" y="54"/>
                  </a:cxn>
                  <a:cxn ang="0">
                    <a:pos x="28" y="56"/>
                  </a:cxn>
                  <a:cxn ang="0">
                    <a:pos x="28" y="56"/>
                  </a:cxn>
                  <a:cxn ang="0">
                    <a:pos x="30" y="60"/>
                  </a:cxn>
                  <a:cxn ang="0">
                    <a:pos x="28" y="62"/>
                  </a:cxn>
                  <a:cxn ang="0">
                    <a:pos x="28" y="62"/>
                  </a:cxn>
                  <a:cxn ang="0">
                    <a:pos x="26" y="60"/>
                  </a:cxn>
                  <a:cxn ang="0">
                    <a:pos x="24" y="60"/>
                  </a:cxn>
                  <a:cxn ang="0">
                    <a:pos x="24" y="62"/>
                  </a:cxn>
                  <a:cxn ang="0">
                    <a:pos x="22" y="64"/>
                  </a:cxn>
                  <a:cxn ang="0">
                    <a:pos x="20" y="66"/>
                  </a:cxn>
                  <a:cxn ang="0">
                    <a:pos x="20" y="66"/>
                  </a:cxn>
                </a:cxnLst>
                <a:rect l="0" t="0" r="r" b="b"/>
                <a:pathLst>
                  <a:path w="42" h="66">
                    <a:moveTo>
                      <a:pt x="20" y="66"/>
                    </a:moveTo>
                    <a:lnTo>
                      <a:pt x="16" y="64"/>
                    </a:lnTo>
                    <a:lnTo>
                      <a:pt x="12" y="62"/>
                    </a:lnTo>
                    <a:lnTo>
                      <a:pt x="10" y="62"/>
                    </a:lnTo>
                    <a:lnTo>
                      <a:pt x="10" y="60"/>
                    </a:lnTo>
                    <a:lnTo>
                      <a:pt x="8" y="46"/>
                    </a:lnTo>
                    <a:lnTo>
                      <a:pt x="2" y="38"/>
                    </a:lnTo>
                    <a:lnTo>
                      <a:pt x="2" y="36"/>
                    </a:lnTo>
                    <a:lnTo>
                      <a:pt x="2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0" y="32"/>
                    </a:lnTo>
                    <a:lnTo>
                      <a:pt x="38" y="34"/>
                    </a:lnTo>
                    <a:lnTo>
                      <a:pt x="38" y="36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40" y="42"/>
                    </a:lnTo>
                    <a:lnTo>
                      <a:pt x="40" y="44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2" y="5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8" y="56"/>
                    </a:lnTo>
                    <a:lnTo>
                      <a:pt x="30" y="60"/>
                    </a:lnTo>
                    <a:lnTo>
                      <a:pt x="28" y="62"/>
                    </a:lnTo>
                    <a:lnTo>
                      <a:pt x="28" y="62"/>
                    </a:lnTo>
                    <a:lnTo>
                      <a:pt x="26" y="60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2" y="64"/>
                    </a:lnTo>
                    <a:lnTo>
                      <a:pt x="20" y="66"/>
                    </a:lnTo>
                    <a:lnTo>
                      <a:pt x="20" y="6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3" name="Freeform 66"/>
              <p:cNvSpPr>
                <a:spLocks/>
              </p:cNvSpPr>
              <p:nvPr/>
            </p:nvSpPr>
            <p:spPr bwMode="gray">
              <a:xfrm>
                <a:off x="1409" y="2868"/>
                <a:ext cx="118" cy="86"/>
              </a:xfrm>
              <a:custGeom>
                <a:avLst/>
                <a:gdLst/>
                <a:ahLst/>
                <a:cxnLst>
                  <a:cxn ang="0">
                    <a:pos x="118" y="28"/>
                  </a:cxn>
                  <a:cxn ang="0">
                    <a:pos x="102" y="32"/>
                  </a:cxn>
                  <a:cxn ang="0">
                    <a:pos x="94" y="38"/>
                  </a:cxn>
                  <a:cxn ang="0">
                    <a:pos x="86" y="46"/>
                  </a:cxn>
                  <a:cxn ang="0">
                    <a:pos x="80" y="54"/>
                  </a:cxn>
                  <a:cxn ang="0">
                    <a:pos x="74" y="58"/>
                  </a:cxn>
                  <a:cxn ang="0">
                    <a:pos x="68" y="60"/>
                  </a:cxn>
                  <a:cxn ang="0">
                    <a:pos x="62" y="62"/>
                  </a:cxn>
                  <a:cxn ang="0">
                    <a:pos x="58" y="64"/>
                  </a:cxn>
                  <a:cxn ang="0">
                    <a:pos x="54" y="64"/>
                  </a:cxn>
                  <a:cxn ang="0">
                    <a:pos x="52" y="64"/>
                  </a:cxn>
                  <a:cxn ang="0">
                    <a:pos x="36" y="78"/>
                  </a:cxn>
                  <a:cxn ang="0">
                    <a:pos x="6" y="86"/>
                  </a:cxn>
                  <a:cxn ang="0">
                    <a:pos x="2" y="8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2" y="84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6" y="80"/>
                  </a:cxn>
                  <a:cxn ang="0">
                    <a:pos x="8" y="80"/>
                  </a:cxn>
                  <a:cxn ang="0">
                    <a:pos x="10" y="78"/>
                  </a:cxn>
                  <a:cxn ang="0">
                    <a:pos x="8" y="74"/>
                  </a:cxn>
                  <a:cxn ang="0">
                    <a:pos x="12" y="68"/>
                  </a:cxn>
                  <a:cxn ang="0">
                    <a:pos x="14" y="68"/>
                  </a:cxn>
                  <a:cxn ang="0">
                    <a:pos x="14" y="66"/>
                  </a:cxn>
                  <a:cxn ang="0">
                    <a:pos x="16" y="66"/>
                  </a:cxn>
                  <a:cxn ang="0">
                    <a:pos x="18" y="66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22" y="64"/>
                  </a:cxn>
                  <a:cxn ang="0">
                    <a:pos x="20" y="62"/>
                  </a:cxn>
                  <a:cxn ang="0">
                    <a:pos x="20" y="60"/>
                  </a:cxn>
                  <a:cxn ang="0">
                    <a:pos x="20" y="58"/>
                  </a:cxn>
                  <a:cxn ang="0">
                    <a:pos x="18" y="56"/>
                  </a:cxn>
                  <a:cxn ang="0">
                    <a:pos x="18" y="54"/>
                  </a:cxn>
                  <a:cxn ang="0">
                    <a:pos x="18" y="50"/>
                  </a:cxn>
                  <a:cxn ang="0">
                    <a:pos x="22" y="48"/>
                  </a:cxn>
                  <a:cxn ang="0">
                    <a:pos x="22" y="48"/>
                  </a:cxn>
                  <a:cxn ang="0">
                    <a:pos x="24" y="46"/>
                  </a:cxn>
                  <a:cxn ang="0">
                    <a:pos x="26" y="44"/>
                  </a:cxn>
                  <a:cxn ang="0">
                    <a:pos x="26" y="44"/>
                  </a:cxn>
                  <a:cxn ang="0">
                    <a:pos x="28" y="42"/>
                  </a:cxn>
                  <a:cxn ang="0">
                    <a:pos x="30" y="38"/>
                  </a:cxn>
                  <a:cxn ang="0">
                    <a:pos x="34" y="34"/>
                  </a:cxn>
                  <a:cxn ang="0">
                    <a:pos x="38" y="30"/>
                  </a:cxn>
                  <a:cxn ang="0">
                    <a:pos x="40" y="24"/>
                  </a:cxn>
                  <a:cxn ang="0">
                    <a:pos x="44" y="20"/>
                  </a:cxn>
                  <a:cxn ang="0">
                    <a:pos x="48" y="18"/>
                  </a:cxn>
                  <a:cxn ang="0">
                    <a:pos x="50" y="16"/>
                  </a:cxn>
                  <a:cxn ang="0">
                    <a:pos x="54" y="14"/>
                  </a:cxn>
                  <a:cxn ang="0">
                    <a:pos x="66" y="10"/>
                  </a:cxn>
                  <a:cxn ang="0">
                    <a:pos x="80" y="6"/>
                  </a:cxn>
                  <a:cxn ang="0">
                    <a:pos x="94" y="0"/>
                  </a:cxn>
                  <a:cxn ang="0">
                    <a:pos x="104" y="0"/>
                  </a:cxn>
                  <a:cxn ang="0">
                    <a:pos x="104" y="0"/>
                  </a:cxn>
                  <a:cxn ang="0">
                    <a:pos x="106" y="0"/>
                  </a:cxn>
                  <a:cxn ang="0">
                    <a:pos x="108" y="2"/>
                  </a:cxn>
                  <a:cxn ang="0">
                    <a:pos x="118" y="28"/>
                  </a:cxn>
                </a:cxnLst>
                <a:rect l="0" t="0" r="r" b="b"/>
                <a:pathLst>
                  <a:path w="118" h="86">
                    <a:moveTo>
                      <a:pt x="118" y="28"/>
                    </a:moveTo>
                    <a:lnTo>
                      <a:pt x="102" y="32"/>
                    </a:lnTo>
                    <a:lnTo>
                      <a:pt x="94" y="38"/>
                    </a:lnTo>
                    <a:lnTo>
                      <a:pt x="86" y="46"/>
                    </a:lnTo>
                    <a:lnTo>
                      <a:pt x="80" y="54"/>
                    </a:lnTo>
                    <a:lnTo>
                      <a:pt x="74" y="58"/>
                    </a:lnTo>
                    <a:lnTo>
                      <a:pt x="68" y="60"/>
                    </a:lnTo>
                    <a:lnTo>
                      <a:pt x="62" y="62"/>
                    </a:lnTo>
                    <a:lnTo>
                      <a:pt x="58" y="64"/>
                    </a:lnTo>
                    <a:lnTo>
                      <a:pt x="54" y="64"/>
                    </a:lnTo>
                    <a:lnTo>
                      <a:pt x="52" y="64"/>
                    </a:lnTo>
                    <a:lnTo>
                      <a:pt x="36" y="78"/>
                    </a:lnTo>
                    <a:lnTo>
                      <a:pt x="6" y="86"/>
                    </a:lnTo>
                    <a:lnTo>
                      <a:pt x="2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2" y="84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6" y="80"/>
                    </a:lnTo>
                    <a:lnTo>
                      <a:pt x="8" y="80"/>
                    </a:lnTo>
                    <a:lnTo>
                      <a:pt x="10" y="78"/>
                    </a:lnTo>
                    <a:lnTo>
                      <a:pt x="8" y="74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8" y="66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22" y="64"/>
                    </a:lnTo>
                    <a:lnTo>
                      <a:pt x="20" y="62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18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4" y="4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4" y="34"/>
                    </a:lnTo>
                    <a:lnTo>
                      <a:pt x="38" y="30"/>
                    </a:lnTo>
                    <a:lnTo>
                      <a:pt x="40" y="24"/>
                    </a:lnTo>
                    <a:lnTo>
                      <a:pt x="44" y="20"/>
                    </a:lnTo>
                    <a:lnTo>
                      <a:pt x="48" y="18"/>
                    </a:lnTo>
                    <a:lnTo>
                      <a:pt x="50" y="16"/>
                    </a:lnTo>
                    <a:lnTo>
                      <a:pt x="54" y="14"/>
                    </a:lnTo>
                    <a:lnTo>
                      <a:pt x="66" y="10"/>
                    </a:lnTo>
                    <a:lnTo>
                      <a:pt x="80" y="6"/>
                    </a:lnTo>
                    <a:lnTo>
                      <a:pt x="94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8" y="2"/>
                    </a:lnTo>
                    <a:lnTo>
                      <a:pt x="118" y="2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4" name="Freeform 67"/>
              <p:cNvSpPr>
                <a:spLocks/>
              </p:cNvSpPr>
              <p:nvPr/>
            </p:nvSpPr>
            <p:spPr bwMode="gray">
              <a:xfrm>
                <a:off x="1515" y="2794"/>
                <a:ext cx="92" cy="102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4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6" y="14"/>
                  </a:cxn>
                  <a:cxn ang="0">
                    <a:pos x="80" y="18"/>
                  </a:cxn>
                  <a:cxn ang="0">
                    <a:pos x="84" y="22"/>
                  </a:cxn>
                  <a:cxn ang="0">
                    <a:pos x="88" y="22"/>
                  </a:cxn>
                  <a:cxn ang="0">
                    <a:pos x="90" y="24"/>
                  </a:cxn>
                  <a:cxn ang="0">
                    <a:pos x="90" y="24"/>
                  </a:cxn>
                  <a:cxn ang="0">
                    <a:pos x="92" y="30"/>
                  </a:cxn>
                  <a:cxn ang="0">
                    <a:pos x="92" y="34"/>
                  </a:cxn>
                  <a:cxn ang="0">
                    <a:pos x="90" y="40"/>
                  </a:cxn>
                  <a:cxn ang="0">
                    <a:pos x="86" y="44"/>
                  </a:cxn>
                  <a:cxn ang="0">
                    <a:pos x="82" y="46"/>
                  </a:cxn>
                  <a:cxn ang="0">
                    <a:pos x="78" y="50"/>
                  </a:cxn>
                  <a:cxn ang="0">
                    <a:pos x="76" y="50"/>
                  </a:cxn>
                  <a:cxn ang="0">
                    <a:pos x="74" y="50"/>
                  </a:cxn>
                  <a:cxn ang="0">
                    <a:pos x="74" y="56"/>
                  </a:cxn>
                  <a:cxn ang="0">
                    <a:pos x="72" y="58"/>
                  </a:cxn>
                  <a:cxn ang="0">
                    <a:pos x="70" y="62"/>
                  </a:cxn>
                  <a:cxn ang="0">
                    <a:pos x="66" y="64"/>
                  </a:cxn>
                  <a:cxn ang="0">
                    <a:pos x="64" y="64"/>
                  </a:cxn>
                  <a:cxn ang="0">
                    <a:pos x="64" y="66"/>
                  </a:cxn>
                  <a:cxn ang="0">
                    <a:pos x="58" y="66"/>
                  </a:cxn>
                  <a:cxn ang="0">
                    <a:pos x="54" y="68"/>
                  </a:cxn>
                  <a:cxn ang="0">
                    <a:pos x="52" y="72"/>
                  </a:cxn>
                  <a:cxn ang="0">
                    <a:pos x="50" y="74"/>
                  </a:cxn>
                  <a:cxn ang="0">
                    <a:pos x="50" y="76"/>
                  </a:cxn>
                  <a:cxn ang="0">
                    <a:pos x="50" y="78"/>
                  </a:cxn>
                  <a:cxn ang="0">
                    <a:pos x="50" y="80"/>
                  </a:cxn>
                  <a:cxn ang="0">
                    <a:pos x="48" y="82"/>
                  </a:cxn>
                  <a:cxn ang="0">
                    <a:pos x="42" y="90"/>
                  </a:cxn>
                  <a:cxn ang="0">
                    <a:pos x="30" y="98"/>
                  </a:cxn>
                  <a:cxn ang="0">
                    <a:pos x="12" y="102"/>
                  </a:cxn>
                  <a:cxn ang="0">
                    <a:pos x="2" y="7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2" y="72"/>
                  </a:cxn>
                  <a:cxn ang="0">
                    <a:pos x="12" y="68"/>
                  </a:cxn>
                  <a:cxn ang="0">
                    <a:pos x="26" y="62"/>
                  </a:cxn>
                  <a:cxn ang="0">
                    <a:pos x="38" y="54"/>
                  </a:cxn>
                  <a:cxn ang="0">
                    <a:pos x="46" y="42"/>
                  </a:cxn>
                  <a:cxn ang="0">
                    <a:pos x="50" y="28"/>
                  </a:cxn>
                  <a:cxn ang="0">
                    <a:pos x="50" y="26"/>
                  </a:cxn>
                  <a:cxn ang="0">
                    <a:pos x="50" y="24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6"/>
                  </a:cxn>
                  <a:cxn ang="0">
                    <a:pos x="48" y="14"/>
                  </a:cxn>
                  <a:cxn ang="0">
                    <a:pos x="48" y="12"/>
                  </a:cxn>
                  <a:cxn ang="0">
                    <a:pos x="50" y="12"/>
                  </a:cxn>
                  <a:cxn ang="0">
                    <a:pos x="52" y="12"/>
                  </a:cxn>
                  <a:cxn ang="0">
                    <a:pos x="54" y="12"/>
                  </a:cxn>
                  <a:cxn ang="0">
                    <a:pos x="58" y="10"/>
                  </a:cxn>
                  <a:cxn ang="0">
                    <a:pos x="60" y="8"/>
                  </a:cxn>
                  <a:cxn ang="0">
                    <a:pos x="60" y="8"/>
                  </a:cxn>
                  <a:cxn ang="0">
                    <a:pos x="60" y="6"/>
                  </a:cxn>
                  <a:cxn ang="0">
                    <a:pos x="62" y="4"/>
                  </a:cxn>
                  <a:cxn ang="0">
                    <a:pos x="64" y="4"/>
                  </a:cxn>
                  <a:cxn ang="0">
                    <a:pos x="64" y="4"/>
                  </a:cxn>
                  <a:cxn ang="0">
                    <a:pos x="72" y="0"/>
                  </a:cxn>
                </a:cxnLst>
                <a:rect l="0" t="0" r="r" b="b"/>
                <a:pathLst>
                  <a:path w="92" h="102">
                    <a:moveTo>
                      <a:pt x="72" y="0"/>
                    </a:moveTo>
                    <a:lnTo>
                      <a:pt x="72" y="4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6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88" y="22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92" y="30"/>
                    </a:lnTo>
                    <a:lnTo>
                      <a:pt x="92" y="34"/>
                    </a:lnTo>
                    <a:lnTo>
                      <a:pt x="90" y="40"/>
                    </a:lnTo>
                    <a:lnTo>
                      <a:pt x="86" y="44"/>
                    </a:lnTo>
                    <a:lnTo>
                      <a:pt x="82" y="46"/>
                    </a:lnTo>
                    <a:lnTo>
                      <a:pt x="78" y="50"/>
                    </a:lnTo>
                    <a:lnTo>
                      <a:pt x="76" y="50"/>
                    </a:lnTo>
                    <a:lnTo>
                      <a:pt x="74" y="50"/>
                    </a:lnTo>
                    <a:lnTo>
                      <a:pt x="74" y="56"/>
                    </a:lnTo>
                    <a:lnTo>
                      <a:pt x="72" y="58"/>
                    </a:lnTo>
                    <a:lnTo>
                      <a:pt x="70" y="62"/>
                    </a:lnTo>
                    <a:lnTo>
                      <a:pt x="66" y="64"/>
                    </a:lnTo>
                    <a:lnTo>
                      <a:pt x="64" y="64"/>
                    </a:lnTo>
                    <a:lnTo>
                      <a:pt x="64" y="66"/>
                    </a:lnTo>
                    <a:lnTo>
                      <a:pt x="58" y="66"/>
                    </a:lnTo>
                    <a:lnTo>
                      <a:pt x="54" y="68"/>
                    </a:lnTo>
                    <a:lnTo>
                      <a:pt x="52" y="72"/>
                    </a:lnTo>
                    <a:lnTo>
                      <a:pt x="50" y="74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8" y="82"/>
                    </a:lnTo>
                    <a:lnTo>
                      <a:pt x="42" y="90"/>
                    </a:lnTo>
                    <a:lnTo>
                      <a:pt x="30" y="98"/>
                    </a:lnTo>
                    <a:lnTo>
                      <a:pt x="12" y="102"/>
                    </a:lnTo>
                    <a:lnTo>
                      <a:pt x="2" y="7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2" y="72"/>
                    </a:lnTo>
                    <a:lnTo>
                      <a:pt x="12" y="68"/>
                    </a:lnTo>
                    <a:lnTo>
                      <a:pt x="26" y="62"/>
                    </a:lnTo>
                    <a:lnTo>
                      <a:pt x="38" y="54"/>
                    </a:lnTo>
                    <a:lnTo>
                      <a:pt x="46" y="42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8" y="10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6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72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5" name="Freeform 68"/>
              <p:cNvSpPr>
                <a:spLocks/>
              </p:cNvSpPr>
              <p:nvPr/>
            </p:nvSpPr>
            <p:spPr bwMode="gray">
              <a:xfrm>
                <a:off x="1339" y="2586"/>
                <a:ext cx="116" cy="134"/>
              </a:xfrm>
              <a:custGeom>
                <a:avLst/>
                <a:gdLst/>
                <a:ahLst/>
                <a:cxnLst>
                  <a:cxn ang="0">
                    <a:pos x="86" y="132"/>
                  </a:cxn>
                  <a:cxn ang="0">
                    <a:pos x="80" y="130"/>
                  </a:cxn>
                  <a:cxn ang="0">
                    <a:pos x="70" y="124"/>
                  </a:cxn>
                  <a:cxn ang="0">
                    <a:pos x="50" y="114"/>
                  </a:cxn>
                  <a:cxn ang="0">
                    <a:pos x="18" y="98"/>
                  </a:cxn>
                  <a:cxn ang="0">
                    <a:pos x="16" y="92"/>
                  </a:cxn>
                  <a:cxn ang="0">
                    <a:pos x="0" y="68"/>
                  </a:cxn>
                  <a:cxn ang="0">
                    <a:pos x="26" y="44"/>
                  </a:cxn>
                  <a:cxn ang="0">
                    <a:pos x="26" y="40"/>
                  </a:cxn>
                  <a:cxn ang="0">
                    <a:pos x="26" y="36"/>
                  </a:cxn>
                  <a:cxn ang="0">
                    <a:pos x="26" y="32"/>
                  </a:cxn>
                  <a:cxn ang="0">
                    <a:pos x="28" y="30"/>
                  </a:cxn>
                  <a:cxn ang="0">
                    <a:pos x="30" y="26"/>
                  </a:cxn>
                  <a:cxn ang="0">
                    <a:pos x="34" y="22"/>
                  </a:cxn>
                  <a:cxn ang="0">
                    <a:pos x="36" y="16"/>
                  </a:cxn>
                  <a:cxn ang="0">
                    <a:pos x="38" y="10"/>
                  </a:cxn>
                  <a:cxn ang="0">
                    <a:pos x="40" y="6"/>
                  </a:cxn>
                  <a:cxn ang="0">
                    <a:pos x="46" y="4"/>
                  </a:cxn>
                  <a:cxn ang="0">
                    <a:pos x="54" y="2"/>
                  </a:cxn>
                  <a:cxn ang="0">
                    <a:pos x="70" y="0"/>
                  </a:cxn>
                  <a:cxn ang="0">
                    <a:pos x="70" y="2"/>
                  </a:cxn>
                  <a:cxn ang="0">
                    <a:pos x="74" y="4"/>
                  </a:cxn>
                  <a:cxn ang="0">
                    <a:pos x="78" y="2"/>
                  </a:cxn>
                  <a:cxn ang="0">
                    <a:pos x="82" y="4"/>
                  </a:cxn>
                  <a:cxn ang="0">
                    <a:pos x="84" y="10"/>
                  </a:cxn>
                  <a:cxn ang="0">
                    <a:pos x="82" y="12"/>
                  </a:cxn>
                  <a:cxn ang="0">
                    <a:pos x="80" y="16"/>
                  </a:cxn>
                  <a:cxn ang="0">
                    <a:pos x="84" y="18"/>
                  </a:cxn>
                  <a:cxn ang="0">
                    <a:pos x="88" y="22"/>
                  </a:cxn>
                  <a:cxn ang="0">
                    <a:pos x="90" y="26"/>
                  </a:cxn>
                  <a:cxn ang="0">
                    <a:pos x="96" y="32"/>
                  </a:cxn>
                  <a:cxn ang="0">
                    <a:pos x="98" y="38"/>
                  </a:cxn>
                  <a:cxn ang="0">
                    <a:pos x="96" y="42"/>
                  </a:cxn>
                  <a:cxn ang="0">
                    <a:pos x="92" y="52"/>
                  </a:cxn>
                  <a:cxn ang="0">
                    <a:pos x="90" y="60"/>
                  </a:cxn>
                  <a:cxn ang="0">
                    <a:pos x="92" y="64"/>
                  </a:cxn>
                  <a:cxn ang="0">
                    <a:pos x="96" y="72"/>
                  </a:cxn>
                  <a:cxn ang="0">
                    <a:pos x="100" y="82"/>
                  </a:cxn>
                  <a:cxn ang="0">
                    <a:pos x="106" y="86"/>
                  </a:cxn>
                  <a:cxn ang="0">
                    <a:pos x="106" y="90"/>
                  </a:cxn>
                  <a:cxn ang="0">
                    <a:pos x="108" y="96"/>
                  </a:cxn>
                  <a:cxn ang="0">
                    <a:pos x="108" y="98"/>
                  </a:cxn>
                  <a:cxn ang="0">
                    <a:pos x="112" y="102"/>
                  </a:cxn>
                  <a:cxn ang="0">
                    <a:pos x="114" y="106"/>
                  </a:cxn>
                  <a:cxn ang="0">
                    <a:pos x="116" y="112"/>
                  </a:cxn>
                  <a:cxn ang="0">
                    <a:pos x="114" y="124"/>
                  </a:cxn>
                  <a:cxn ang="0">
                    <a:pos x="112" y="124"/>
                  </a:cxn>
                  <a:cxn ang="0">
                    <a:pos x="108" y="128"/>
                  </a:cxn>
                </a:cxnLst>
                <a:rect l="0" t="0" r="r" b="b"/>
                <a:pathLst>
                  <a:path w="116" h="134">
                    <a:moveTo>
                      <a:pt x="88" y="134"/>
                    </a:moveTo>
                    <a:lnTo>
                      <a:pt x="86" y="132"/>
                    </a:lnTo>
                    <a:lnTo>
                      <a:pt x="84" y="132"/>
                    </a:lnTo>
                    <a:lnTo>
                      <a:pt x="80" y="130"/>
                    </a:lnTo>
                    <a:lnTo>
                      <a:pt x="76" y="126"/>
                    </a:lnTo>
                    <a:lnTo>
                      <a:pt x="70" y="124"/>
                    </a:lnTo>
                    <a:lnTo>
                      <a:pt x="58" y="114"/>
                    </a:lnTo>
                    <a:lnTo>
                      <a:pt x="50" y="11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6"/>
                    </a:lnTo>
                    <a:lnTo>
                      <a:pt x="16" y="92"/>
                    </a:lnTo>
                    <a:lnTo>
                      <a:pt x="4" y="76"/>
                    </a:lnTo>
                    <a:lnTo>
                      <a:pt x="0" y="68"/>
                    </a:lnTo>
                    <a:lnTo>
                      <a:pt x="26" y="46"/>
                    </a:lnTo>
                    <a:lnTo>
                      <a:pt x="26" y="44"/>
                    </a:lnTo>
                    <a:lnTo>
                      <a:pt x="26" y="42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30" y="26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6" y="16"/>
                    </a:lnTo>
                    <a:lnTo>
                      <a:pt x="38" y="12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6" y="4"/>
                    </a:lnTo>
                    <a:lnTo>
                      <a:pt x="50" y="2"/>
                    </a:lnTo>
                    <a:lnTo>
                      <a:pt x="54" y="2"/>
                    </a:lnTo>
                    <a:lnTo>
                      <a:pt x="60" y="2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72" y="4"/>
                    </a:lnTo>
                    <a:lnTo>
                      <a:pt x="74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82" y="4"/>
                    </a:lnTo>
                    <a:lnTo>
                      <a:pt x="82" y="4"/>
                    </a:lnTo>
                    <a:lnTo>
                      <a:pt x="82" y="8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2" y="12"/>
                    </a:lnTo>
                    <a:lnTo>
                      <a:pt x="80" y="14"/>
                    </a:lnTo>
                    <a:lnTo>
                      <a:pt x="80" y="16"/>
                    </a:lnTo>
                    <a:lnTo>
                      <a:pt x="82" y="16"/>
                    </a:lnTo>
                    <a:lnTo>
                      <a:pt x="84" y="18"/>
                    </a:lnTo>
                    <a:lnTo>
                      <a:pt x="86" y="20"/>
                    </a:lnTo>
                    <a:lnTo>
                      <a:pt x="88" y="22"/>
                    </a:lnTo>
                    <a:lnTo>
                      <a:pt x="88" y="24"/>
                    </a:lnTo>
                    <a:lnTo>
                      <a:pt x="90" y="26"/>
                    </a:lnTo>
                    <a:lnTo>
                      <a:pt x="94" y="28"/>
                    </a:lnTo>
                    <a:lnTo>
                      <a:pt x="96" y="32"/>
                    </a:lnTo>
                    <a:lnTo>
                      <a:pt x="98" y="34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96" y="42"/>
                    </a:lnTo>
                    <a:lnTo>
                      <a:pt x="94" y="46"/>
                    </a:lnTo>
                    <a:lnTo>
                      <a:pt x="92" y="52"/>
                    </a:lnTo>
                    <a:lnTo>
                      <a:pt x="92" y="56"/>
                    </a:lnTo>
                    <a:lnTo>
                      <a:pt x="90" y="60"/>
                    </a:lnTo>
                    <a:lnTo>
                      <a:pt x="92" y="64"/>
                    </a:lnTo>
                    <a:lnTo>
                      <a:pt x="92" y="64"/>
                    </a:lnTo>
                    <a:lnTo>
                      <a:pt x="94" y="68"/>
                    </a:lnTo>
                    <a:lnTo>
                      <a:pt x="96" y="72"/>
                    </a:lnTo>
                    <a:lnTo>
                      <a:pt x="98" y="76"/>
                    </a:lnTo>
                    <a:lnTo>
                      <a:pt x="100" y="82"/>
                    </a:lnTo>
                    <a:lnTo>
                      <a:pt x="104" y="84"/>
                    </a:lnTo>
                    <a:lnTo>
                      <a:pt x="106" y="86"/>
                    </a:lnTo>
                    <a:lnTo>
                      <a:pt x="106" y="88"/>
                    </a:lnTo>
                    <a:lnTo>
                      <a:pt x="106" y="90"/>
                    </a:lnTo>
                    <a:lnTo>
                      <a:pt x="106" y="92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8" y="98"/>
                    </a:lnTo>
                    <a:lnTo>
                      <a:pt x="110" y="100"/>
                    </a:lnTo>
                    <a:lnTo>
                      <a:pt x="112" y="102"/>
                    </a:lnTo>
                    <a:lnTo>
                      <a:pt x="114" y="104"/>
                    </a:lnTo>
                    <a:lnTo>
                      <a:pt x="114" y="106"/>
                    </a:lnTo>
                    <a:lnTo>
                      <a:pt x="114" y="108"/>
                    </a:lnTo>
                    <a:lnTo>
                      <a:pt x="116" y="112"/>
                    </a:lnTo>
                    <a:lnTo>
                      <a:pt x="116" y="114"/>
                    </a:lnTo>
                    <a:lnTo>
                      <a:pt x="114" y="124"/>
                    </a:lnTo>
                    <a:lnTo>
                      <a:pt x="114" y="124"/>
                    </a:lnTo>
                    <a:lnTo>
                      <a:pt x="112" y="124"/>
                    </a:lnTo>
                    <a:lnTo>
                      <a:pt x="110" y="126"/>
                    </a:lnTo>
                    <a:lnTo>
                      <a:pt x="108" y="128"/>
                    </a:lnTo>
                    <a:lnTo>
                      <a:pt x="88" y="13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6" name="Freeform 69"/>
              <p:cNvSpPr>
                <a:spLocks/>
              </p:cNvSpPr>
              <p:nvPr/>
            </p:nvSpPr>
            <p:spPr bwMode="gray">
              <a:xfrm>
                <a:off x="1295" y="2654"/>
                <a:ext cx="62" cy="72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6" y="1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8" y="12"/>
                  </a:cxn>
                  <a:cxn ang="0">
                    <a:pos x="10" y="14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20" y="16"/>
                  </a:cxn>
                  <a:cxn ang="0">
                    <a:pos x="26" y="1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6" y="4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10"/>
                  </a:cxn>
                  <a:cxn ang="0">
                    <a:pos x="54" y="14"/>
                  </a:cxn>
                  <a:cxn ang="0">
                    <a:pos x="56" y="18"/>
                  </a:cxn>
                  <a:cxn ang="0">
                    <a:pos x="58" y="22"/>
                  </a:cxn>
                  <a:cxn ang="0">
                    <a:pos x="60" y="26"/>
                  </a:cxn>
                  <a:cxn ang="0">
                    <a:pos x="62" y="28"/>
                  </a:cxn>
                  <a:cxn ang="0">
                    <a:pos x="62" y="28"/>
                  </a:cxn>
                  <a:cxn ang="0">
                    <a:pos x="62" y="30"/>
                  </a:cxn>
                  <a:cxn ang="0">
                    <a:pos x="62" y="30"/>
                  </a:cxn>
                  <a:cxn ang="0">
                    <a:pos x="60" y="32"/>
                  </a:cxn>
                  <a:cxn ang="0">
                    <a:pos x="56" y="34"/>
                  </a:cxn>
                  <a:cxn ang="0">
                    <a:pos x="48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34" y="38"/>
                  </a:cxn>
                  <a:cxn ang="0">
                    <a:pos x="36" y="42"/>
                  </a:cxn>
                  <a:cxn ang="0">
                    <a:pos x="38" y="46"/>
                  </a:cxn>
                  <a:cxn ang="0">
                    <a:pos x="40" y="50"/>
                  </a:cxn>
                  <a:cxn ang="0">
                    <a:pos x="42" y="52"/>
                  </a:cxn>
                  <a:cxn ang="0">
                    <a:pos x="42" y="56"/>
                  </a:cxn>
                  <a:cxn ang="0">
                    <a:pos x="40" y="56"/>
                  </a:cxn>
                  <a:cxn ang="0">
                    <a:pos x="38" y="58"/>
                  </a:cxn>
                  <a:cxn ang="0">
                    <a:pos x="36" y="62"/>
                  </a:cxn>
                  <a:cxn ang="0">
                    <a:pos x="32" y="66"/>
                  </a:cxn>
                  <a:cxn ang="0">
                    <a:pos x="30" y="68"/>
                  </a:cxn>
                  <a:cxn ang="0">
                    <a:pos x="28" y="68"/>
                  </a:cxn>
                  <a:cxn ang="0">
                    <a:pos x="26" y="68"/>
                  </a:cxn>
                  <a:cxn ang="0">
                    <a:pos x="26" y="70"/>
                  </a:cxn>
                  <a:cxn ang="0">
                    <a:pos x="26" y="72"/>
                  </a:cxn>
                  <a:cxn ang="0">
                    <a:pos x="24" y="72"/>
                  </a:cxn>
                  <a:cxn ang="0">
                    <a:pos x="20" y="70"/>
                  </a:cxn>
                  <a:cxn ang="0">
                    <a:pos x="14" y="70"/>
                  </a:cxn>
                  <a:cxn ang="0">
                    <a:pos x="8" y="70"/>
                  </a:cxn>
                  <a:cxn ang="0">
                    <a:pos x="2" y="70"/>
                  </a:cxn>
                  <a:cxn ang="0">
                    <a:pos x="0" y="70"/>
                  </a:cxn>
                </a:cxnLst>
                <a:rect l="0" t="0" r="r" b="b"/>
                <a:pathLst>
                  <a:path w="62" h="72">
                    <a:moveTo>
                      <a:pt x="4" y="40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6" y="1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6" y="4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6" y="18"/>
                    </a:lnTo>
                    <a:lnTo>
                      <a:pt x="58" y="22"/>
                    </a:lnTo>
                    <a:lnTo>
                      <a:pt x="60" y="26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0" y="32"/>
                    </a:lnTo>
                    <a:lnTo>
                      <a:pt x="56" y="34"/>
                    </a:lnTo>
                    <a:lnTo>
                      <a:pt x="48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6" y="42"/>
                    </a:lnTo>
                    <a:lnTo>
                      <a:pt x="38" y="46"/>
                    </a:lnTo>
                    <a:lnTo>
                      <a:pt x="40" y="50"/>
                    </a:lnTo>
                    <a:lnTo>
                      <a:pt x="42" y="52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38" y="58"/>
                    </a:lnTo>
                    <a:lnTo>
                      <a:pt x="36" y="62"/>
                    </a:lnTo>
                    <a:lnTo>
                      <a:pt x="32" y="66"/>
                    </a:lnTo>
                    <a:lnTo>
                      <a:pt x="30" y="68"/>
                    </a:lnTo>
                    <a:lnTo>
                      <a:pt x="28" y="68"/>
                    </a:lnTo>
                    <a:lnTo>
                      <a:pt x="26" y="68"/>
                    </a:lnTo>
                    <a:lnTo>
                      <a:pt x="26" y="70"/>
                    </a:lnTo>
                    <a:lnTo>
                      <a:pt x="26" y="72"/>
                    </a:lnTo>
                    <a:lnTo>
                      <a:pt x="24" y="72"/>
                    </a:lnTo>
                    <a:lnTo>
                      <a:pt x="20" y="70"/>
                    </a:lnTo>
                    <a:lnTo>
                      <a:pt x="14" y="70"/>
                    </a:lnTo>
                    <a:lnTo>
                      <a:pt x="8" y="70"/>
                    </a:lnTo>
                    <a:lnTo>
                      <a:pt x="2" y="70"/>
                    </a:lnTo>
                    <a:lnTo>
                      <a:pt x="0" y="7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7" name="Freeform 70"/>
              <p:cNvSpPr>
                <a:spLocks/>
              </p:cNvSpPr>
              <p:nvPr/>
            </p:nvSpPr>
            <p:spPr bwMode="gray">
              <a:xfrm>
                <a:off x="1277" y="2662"/>
                <a:ext cx="22" cy="6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2" y="20"/>
                  </a:cxn>
                  <a:cxn ang="0">
                    <a:pos x="8" y="24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8"/>
                  </a:cxn>
                  <a:cxn ang="0">
                    <a:pos x="8" y="48"/>
                  </a:cxn>
                  <a:cxn ang="0">
                    <a:pos x="18" y="62"/>
                  </a:cxn>
                  <a:cxn ang="0">
                    <a:pos x="18" y="60"/>
                  </a:cxn>
                  <a:cxn ang="0">
                    <a:pos x="18" y="56"/>
                  </a:cxn>
                  <a:cxn ang="0">
                    <a:pos x="18" y="52"/>
                  </a:cxn>
                  <a:cxn ang="0">
                    <a:pos x="18" y="44"/>
                  </a:cxn>
                  <a:cxn ang="0">
                    <a:pos x="20" y="40"/>
                  </a:cxn>
                  <a:cxn ang="0">
                    <a:pos x="20" y="34"/>
                  </a:cxn>
                  <a:cxn ang="0">
                    <a:pos x="22" y="32"/>
                  </a:cxn>
                  <a:cxn ang="0">
                    <a:pos x="22" y="26"/>
                  </a:cxn>
                  <a:cxn ang="0">
                    <a:pos x="22" y="14"/>
                  </a:cxn>
                  <a:cxn ang="0">
                    <a:pos x="22" y="0"/>
                  </a:cxn>
                </a:cxnLst>
                <a:rect l="0" t="0" r="r" b="b"/>
                <a:pathLst>
                  <a:path w="22" h="62">
                    <a:moveTo>
                      <a:pt x="22" y="0"/>
                    </a:moveTo>
                    <a:lnTo>
                      <a:pt x="16" y="2"/>
                    </a:lnTo>
                    <a:lnTo>
                      <a:pt x="16" y="2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20"/>
                    </a:lnTo>
                    <a:lnTo>
                      <a:pt x="8" y="24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8"/>
                    </a:lnTo>
                    <a:lnTo>
                      <a:pt x="8" y="48"/>
                    </a:lnTo>
                    <a:lnTo>
                      <a:pt x="18" y="62"/>
                    </a:lnTo>
                    <a:lnTo>
                      <a:pt x="18" y="60"/>
                    </a:lnTo>
                    <a:lnTo>
                      <a:pt x="18" y="56"/>
                    </a:lnTo>
                    <a:lnTo>
                      <a:pt x="18" y="52"/>
                    </a:lnTo>
                    <a:lnTo>
                      <a:pt x="18" y="44"/>
                    </a:lnTo>
                    <a:lnTo>
                      <a:pt x="20" y="40"/>
                    </a:lnTo>
                    <a:lnTo>
                      <a:pt x="20" y="34"/>
                    </a:lnTo>
                    <a:lnTo>
                      <a:pt x="22" y="32"/>
                    </a:lnTo>
                    <a:lnTo>
                      <a:pt x="22" y="26"/>
                    </a:lnTo>
                    <a:lnTo>
                      <a:pt x="22" y="14"/>
                    </a:lnTo>
                    <a:lnTo>
                      <a:pt x="22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8" name="Freeform 71"/>
              <p:cNvSpPr>
                <a:spLocks/>
              </p:cNvSpPr>
              <p:nvPr/>
            </p:nvSpPr>
            <p:spPr bwMode="gray">
              <a:xfrm>
                <a:off x="1299" y="2594"/>
                <a:ext cx="80" cy="76"/>
              </a:xfrm>
              <a:custGeom>
                <a:avLst/>
                <a:gdLst/>
                <a:ahLst/>
                <a:cxnLst>
                  <a:cxn ang="0">
                    <a:pos x="70" y="4"/>
                  </a:cxn>
                  <a:cxn ang="0">
                    <a:pos x="64" y="6"/>
                  </a:cxn>
                  <a:cxn ang="0">
                    <a:pos x="60" y="6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44" y="16"/>
                  </a:cxn>
                  <a:cxn ang="0">
                    <a:pos x="32" y="16"/>
                  </a:cxn>
                  <a:cxn ang="0">
                    <a:pos x="24" y="14"/>
                  </a:cxn>
                  <a:cxn ang="0">
                    <a:pos x="20" y="12"/>
                  </a:cxn>
                  <a:cxn ang="0">
                    <a:pos x="16" y="14"/>
                  </a:cxn>
                  <a:cxn ang="0">
                    <a:pos x="16" y="16"/>
                  </a:cxn>
                  <a:cxn ang="0">
                    <a:pos x="10" y="24"/>
                  </a:cxn>
                  <a:cxn ang="0">
                    <a:pos x="8" y="24"/>
                  </a:cxn>
                  <a:cxn ang="0">
                    <a:pos x="6" y="24"/>
                  </a:cxn>
                  <a:cxn ang="0">
                    <a:pos x="4" y="24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4" y="34"/>
                  </a:cxn>
                  <a:cxn ang="0">
                    <a:pos x="4" y="36"/>
                  </a:cxn>
                  <a:cxn ang="0">
                    <a:pos x="2" y="42"/>
                  </a:cxn>
                  <a:cxn ang="0">
                    <a:pos x="4" y="42"/>
                  </a:cxn>
                  <a:cxn ang="0">
                    <a:pos x="8" y="42"/>
                  </a:cxn>
                  <a:cxn ang="0">
                    <a:pos x="12" y="44"/>
                  </a:cxn>
                  <a:cxn ang="0">
                    <a:pos x="8" y="50"/>
                  </a:cxn>
                  <a:cxn ang="0">
                    <a:pos x="8" y="54"/>
                  </a:cxn>
                  <a:cxn ang="0">
                    <a:pos x="6" y="58"/>
                  </a:cxn>
                  <a:cxn ang="0">
                    <a:pos x="4" y="62"/>
                  </a:cxn>
                  <a:cxn ang="0">
                    <a:pos x="4" y="62"/>
                  </a:cxn>
                  <a:cxn ang="0">
                    <a:pos x="2" y="66"/>
                  </a:cxn>
                  <a:cxn ang="0">
                    <a:pos x="0" y="68"/>
                  </a:cxn>
                  <a:cxn ang="0">
                    <a:pos x="4" y="70"/>
                  </a:cxn>
                  <a:cxn ang="0">
                    <a:pos x="4" y="72"/>
                  </a:cxn>
                  <a:cxn ang="0">
                    <a:pos x="8" y="76"/>
                  </a:cxn>
                  <a:cxn ang="0">
                    <a:pos x="16" y="76"/>
                  </a:cxn>
                  <a:cxn ang="0">
                    <a:pos x="66" y="38"/>
                  </a:cxn>
                  <a:cxn ang="0">
                    <a:pos x="66" y="34"/>
                  </a:cxn>
                  <a:cxn ang="0">
                    <a:pos x="66" y="30"/>
                  </a:cxn>
                  <a:cxn ang="0">
                    <a:pos x="66" y="26"/>
                  </a:cxn>
                  <a:cxn ang="0">
                    <a:pos x="66" y="22"/>
                  </a:cxn>
                  <a:cxn ang="0">
                    <a:pos x="70" y="20"/>
                  </a:cxn>
                  <a:cxn ang="0">
                    <a:pos x="72" y="14"/>
                  </a:cxn>
                  <a:cxn ang="0">
                    <a:pos x="74" y="12"/>
                  </a:cxn>
                  <a:cxn ang="0">
                    <a:pos x="78" y="4"/>
                  </a:cxn>
                  <a:cxn ang="0">
                    <a:pos x="80" y="0"/>
                  </a:cxn>
                </a:cxnLst>
                <a:rect l="0" t="0" r="r" b="b"/>
                <a:pathLst>
                  <a:path w="80" h="76">
                    <a:moveTo>
                      <a:pt x="72" y="2"/>
                    </a:moveTo>
                    <a:lnTo>
                      <a:pt x="70" y="4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60" y="6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0" y="14"/>
                    </a:lnTo>
                    <a:lnTo>
                      <a:pt x="44" y="16"/>
                    </a:lnTo>
                    <a:lnTo>
                      <a:pt x="38" y="16"/>
                    </a:lnTo>
                    <a:lnTo>
                      <a:pt x="32" y="16"/>
                    </a:lnTo>
                    <a:lnTo>
                      <a:pt x="28" y="16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2" y="20"/>
                    </a:lnTo>
                    <a:lnTo>
                      <a:pt x="10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6" y="74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6" y="76"/>
                    </a:lnTo>
                    <a:lnTo>
                      <a:pt x="22" y="74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8" y="22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4" y="12"/>
                    </a:lnTo>
                    <a:lnTo>
                      <a:pt x="76" y="8"/>
                    </a:lnTo>
                    <a:lnTo>
                      <a:pt x="78" y="4"/>
                    </a:lnTo>
                    <a:lnTo>
                      <a:pt x="78" y="2"/>
                    </a:lnTo>
                    <a:lnTo>
                      <a:pt x="80" y="0"/>
                    </a:lnTo>
                    <a:lnTo>
                      <a:pt x="72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9" name="Freeform 72"/>
              <p:cNvSpPr>
                <a:spLocks/>
              </p:cNvSpPr>
              <p:nvPr/>
            </p:nvSpPr>
            <p:spPr bwMode="gray">
              <a:xfrm>
                <a:off x="1403" y="2548"/>
                <a:ext cx="234" cy="248"/>
              </a:xfrm>
              <a:custGeom>
                <a:avLst/>
                <a:gdLst/>
                <a:ahLst/>
                <a:cxnLst>
                  <a:cxn ang="0">
                    <a:pos x="18" y="42"/>
                  </a:cxn>
                  <a:cxn ang="0">
                    <a:pos x="20" y="48"/>
                  </a:cxn>
                  <a:cxn ang="0">
                    <a:pos x="16" y="52"/>
                  </a:cxn>
                  <a:cxn ang="0">
                    <a:pos x="20" y="56"/>
                  </a:cxn>
                  <a:cxn ang="0">
                    <a:pos x="24" y="62"/>
                  </a:cxn>
                  <a:cxn ang="0">
                    <a:pos x="32" y="70"/>
                  </a:cxn>
                  <a:cxn ang="0">
                    <a:pos x="34" y="76"/>
                  </a:cxn>
                  <a:cxn ang="0">
                    <a:pos x="28" y="90"/>
                  </a:cxn>
                  <a:cxn ang="0">
                    <a:pos x="28" y="102"/>
                  </a:cxn>
                  <a:cxn ang="0">
                    <a:pos x="32" y="110"/>
                  </a:cxn>
                  <a:cxn ang="0">
                    <a:pos x="40" y="122"/>
                  </a:cxn>
                  <a:cxn ang="0">
                    <a:pos x="42" y="128"/>
                  </a:cxn>
                  <a:cxn ang="0">
                    <a:pos x="44" y="134"/>
                  </a:cxn>
                  <a:cxn ang="0">
                    <a:pos x="48" y="140"/>
                  </a:cxn>
                  <a:cxn ang="0">
                    <a:pos x="50" y="146"/>
                  </a:cxn>
                  <a:cxn ang="0">
                    <a:pos x="50" y="162"/>
                  </a:cxn>
                  <a:cxn ang="0">
                    <a:pos x="78" y="162"/>
                  </a:cxn>
                  <a:cxn ang="0">
                    <a:pos x="88" y="174"/>
                  </a:cxn>
                  <a:cxn ang="0">
                    <a:pos x="114" y="204"/>
                  </a:cxn>
                  <a:cxn ang="0">
                    <a:pos x="128" y="208"/>
                  </a:cxn>
                  <a:cxn ang="0">
                    <a:pos x="142" y="210"/>
                  </a:cxn>
                  <a:cxn ang="0">
                    <a:pos x="152" y="210"/>
                  </a:cxn>
                  <a:cxn ang="0">
                    <a:pos x="168" y="226"/>
                  </a:cxn>
                  <a:cxn ang="0">
                    <a:pos x="178" y="232"/>
                  </a:cxn>
                  <a:cxn ang="0">
                    <a:pos x="188" y="228"/>
                  </a:cxn>
                  <a:cxn ang="0">
                    <a:pos x="198" y="232"/>
                  </a:cxn>
                  <a:cxn ang="0">
                    <a:pos x="208" y="248"/>
                  </a:cxn>
                  <a:cxn ang="0">
                    <a:pos x="222" y="236"/>
                  </a:cxn>
                  <a:cxn ang="0">
                    <a:pos x="222" y="224"/>
                  </a:cxn>
                  <a:cxn ang="0">
                    <a:pos x="224" y="214"/>
                  </a:cxn>
                  <a:cxn ang="0">
                    <a:pos x="232" y="206"/>
                  </a:cxn>
                  <a:cxn ang="0">
                    <a:pos x="232" y="198"/>
                  </a:cxn>
                  <a:cxn ang="0">
                    <a:pos x="218" y="172"/>
                  </a:cxn>
                  <a:cxn ang="0">
                    <a:pos x="216" y="104"/>
                  </a:cxn>
                  <a:cxn ang="0">
                    <a:pos x="212" y="70"/>
                  </a:cxn>
                  <a:cxn ang="0">
                    <a:pos x="184" y="52"/>
                  </a:cxn>
                  <a:cxn ang="0">
                    <a:pos x="176" y="48"/>
                  </a:cxn>
                  <a:cxn ang="0">
                    <a:pos x="160" y="44"/>
                  </a:cxn>
                  <a:cxn ang="0">
                    <a:pos x="126" y="54"/>
                  </a:cxn>
                  <a:cxn ang="0">
                    <a:pos x="122" y="56"/>
                  </a:cxn>
                  <a:cxn ang="0">
                    <a:pos x="102" y="58"/>
                  </a:cxn>
                  <a:cxn ang="0">
                    <a:pos x="98" y="60"/>
                  </a:cxn>
                  <a:cxn ang="0">
                    <a:pos x="82" y="50"/>
                  </a:cxn>
                  <a:cxn ang="0">
                    <a:pos x="62" y="12"/>
                  </a:cxn>
                  <a:cxn ang="0">
                    <a:pos x="56" y="6"/>
                  </a:cxn>
                  <a:cxn ang="0">
                    <a:pos x="38" y="16"/>
                  </a:cxn>
                  <a:cxn ang="0">
                    <a:pos x="30" y="18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8" y="26"/>
                  </a:cxn>
                  <a:cxn ang="0">
                    <a:pos x="12" y="40"/>
                  </a:cxn>
                </a:cxnLst>
                <a:rect l="0" t="0" r="r" b="b"/>
                <a:pathLst>
                  <a:path w="234" h="248">
                    <a:moveTo>
                      <a:pt x="14" y="42"/>
                    </a:moveTo>
                    <a:lnTo>
                      <a:pt x="16" y="42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18" y="46"/>
                    </a:lnTo>
                    <a:lnTo>
                      <a:pt x="20" y="48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6" y="64"/>
                    </a:lnTo>
                    <a:lnTo>
                      <a:pt x="30" y="66"/>
                    </a:lnTo>
                    <a:lnTo>
                      <a:pt x="32" y="70"/>
                    </a:lnTo>
                    <a:lnTo>
                      <a:pt x="34" y="72"/>
                    </a:lnTo>
                    <a:lnTo>
                      <a:pt x="34" y="76"/>
                    </a:lnTo>
                    <a:lnTo>
                      <a:pt x="34" y="76"/>
                    </a:lnTo>
                    <a:lnTo>
                      <a:pt x="32" y="80"/>
                    </a:lnTo>
                    <a:lnTo>
                      <a:pt x="30" y="84"/>
                    </a:lnTo>
                    <a:lnTo>
                      <a:pt x="28" y="90"/>
                    </a:lnTo>
                    <a:lnTo>
                      <a:pt x="28" y="94"/>
                    </a:lnTo>
                    <a:lnTo>
                      <a:pt x="26" y="98"/>
                    </a:lnTo>
                    <a:lnTo>
                      <a:pt x="28" y="102"/>
                    </a:lnTo>
                    <a:lnTo>
                      <a:pt x="28" y="102"/>
                    </a:lnTo>
                    <a:lnTo>
                      <a:pt x="30" y="106"/>
                    </a:lnTo>
                    <a:lnTo>
                      <a:pt x="32" y="110"/>
                    </a:lnTo>
                    <a:lnTo>
                      <a:pt x="34" y="114"/>
                    </a:lnTo>
                    <a:lnTo>
                      <a:pt x="36" y="120"/>
                    </a:lnTo>
                    <a:lnTo>
                      <a:pt x="40" y="122"/>
                    </a:lnTo>
                    <a:lnTo>
                      <a:pt x="42" y="124"/>
                    </a:lnTo>
                    <a:lnTo>
                      <a:pt x="42" y="126"/>
                    </a:lnTo>
                    <a:lnTo>
                      <a:pt x="42" y="128"/>
                    </a:lnTo>
                    <a:lnTo>
                      <a:pt x="42" y="130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4" y="136"/>
                    </a:lnTo>
                    <a:lnTo>
                      <a:pt x="46" y="138"/>
                    </a:lnTo>
                    <a:lnTo>
                      <a:pt x="48" y="140"/>
                    </a:lnTo>
                    <a:lnTo>
                      <a:pt x="50" y="142"/>
                    </a:lnTo>
                    <a:lnTo>
                      <a:pt x="50" y="144"/>
                    </a:lnTo>
                    <a:lnTo>
                      <a:pt x="50" y="146"/>
                    </a:lnTo>
                    <a:lnTo>
                      <a:pt x="52" y="150"/>
                    </a:lnTo>
                    <a:lnTo>
                      <a:pt x="52" y="152"/>
                    </a:lnTo>
                    <a:lnTo>
                      <a:pt x="50" y="162"/>
                    </a:lnTo>
                    <a:lnTo>
                      <a:pt x="64" y="164"/>
                    </a:lnTo>
                    <a:lnTo>
                      <a:pt x="78" y="162"/>
                    </a:lnTo>
                    <a:lnTo>
                      <a:pt x="78" y="162"/>
                    </a:lnTo>
                    <a:lnTo>
                      <a:pt x="80" y="164"/>
                    </a:lnTo>
                    <a:lnTo>
                      <a:pt x="84" y="168"/>
                    </a:lnTo>
                    <a:lnTo>
                      <a:pt x="88" y="174"/>
                    </a:lnTo>
                    <a:lnTo>
                      <a:pt x="94" y="182"/>
                    </a:lnTo>
                    <a:lnTo>
                      <a:pt x="114" y="202"/>
                    </a:lnTo>
                    <a:lnTo>
                      <a:pt x="114" y="204"/>
                    </a:lnTo>
                    <a:lnTo>
                      <a:pt x="118" y="204"/>
                    </a:lnTo>
                    <a:lnTo>
                      <a:pt x="122" y="206"/>
                    </a:lnTo>
                    <a:lnTo>
                      <a:pt x="128" y="208"/>
                    </a:lnTo>
                    <a:lnTo>
                      <a:pt x="132" y="208"/>
                    </a:lnTo>
                    <a:lnTo>
                      <a:pt x="136" y="210"/>
                    </a:lnTo>
                    <a:lnTo>
                      <a:pt x="142" y="210"/>
                    </a:lnTo>
                    <a:lnTo>
                      <a:pt x="148" y="210"/>
                    </a:lnTo>
                    <a:lnTo>
                      <a:pt x="150" y="210"/>
                    </a:lnTo>
                    <a:lnTo>
                      <a:pt x="152" y="210"/>
                    </a:lnTo>
                    <a:lnTo>
                      <a:pt x="160" y="206"/>
                    </a:lnTo>
                    <a:lnTo>
                      <a:pt x="166" y="214"/>
                    </a:lnTo>
                    <a:lnTo>
                      <a:pt x="168" y="226"/>
                    </a:lnTo>
                    <a:lnTo>
                      <a:pt x="176" y="234"/>
                    </a:lnTo>
                    <a:lnTo>
                      <a:pt x="176" y="232"/>
                    </a:lnTo>
                    <a:lnTo>
                      <a:pt x="178" y="232"/>
                    </a:lnTo>
                    <a:lnTo>
                      <a:pt x="180" y="230"/>
                    </a:lnTo>
                    <a:lnTo>
                      <a:pt x="184" y="230"/>
                    </a:lnTo>
                    <a:lnTo>
                      <a:pt x="188" y="228"/>
                    </a:lnTo>
                    <a:lnTo>
                      <a:pt x="190" y="228"/>
                    </a:lnTo>
                    <a:lnTo>
                      <a:pt x="194" y="230"/>
                    </a:lnTo>
                    <a:lnTo>
                      <a:pt x="198" y="232"/>
                    </a:lnTo>
                    <a:lnTo>
                      <a:pt x="200" y="234"/>
                    </a:lnTo>
                    <a:lnTo>
                      <a:pt x="200" y="240"/>
                    </a:lnTo>
                    <a:lnTo>
                      <a:pt x="208" y="248"/>
                    </a:lnTo>
                    <a:lnTo>
                      <a:pt x="224" y="240"/>
                    </a:lnTo>
                    <a:lnTo>
                      <a:pt x="224" y="238"/>
                    </a:lnTo>
                    <a:lnTo>
                      <a:pt x="222" y="236"/>
                    </a:lnTo>
                    <a:lnTo>
                      <a:pt x="222" y="230"/>
                    </a:lnTo>
                    <a:lnTo>
                      <a:pt x="222" y="226"/>
                    </a:lnTo>
                    <a:lnTo>
                      <a:pt x="222" y="224"/>
                    </a:lnTo>
                    <a:lnTo>
                      <a:pt x="222" y="222"/>
                    </a:lnTo>
                    <a:lnTo>
                      <a:pt x="222" y="218"/>
                    </a:lnTo>
                    <a:lnTo>
                      <a:pt x="224" y="214"/>
                    </a:lnTo>
                    <a:lnTo>
                      <a:pt x="228" y="210"/>
                    </a:lnTo>
                    <a:lnTo>
                      <a:pt x="232" y="208"/>
                    </a:lnTo>
                    <a:lnTo>
                      <a:pt x="232" y="206"/>
                    </a:lnTo>
                    <a:lnTo>
                      <a:pt x="232" y="204"/>
                    </a:lnTo>
                    <a:lnTo>
                      <a:pt x="234" y="202"/>
                    </a:lnTo>
                    <a:lnTo>
                      <a:pt x="232" y="198"/>
                    </a:lnTo>
                    <a:lnTo>
                      <a:pt x="232" y="196"/>
                    </a:lnTo>
                    <a:lnTo>
                      <a:pt x="230" y="194"/>
                    </a:lnTo>
                    <a:lnTo>
                      <a:pt x="218" y="172"/>
                    </a:lnTo>
                    <a:lnTo>
                      <a:pt x="206" y="152"/>
                    </a:lnTo>
                    <a:lnTo>
                      <a:pt x="206" y="120"/>
                    </a:lnTo>
                    <a:lnTo>
                      <a:pt x="216" y="104"/>
                    </a:lnTo>
                    <a:lnTo>
                      <a:pt x="218" y="80"/>
                    </a:lnTo>
                    <a:lnTo>
                      <a:pt x="216" y="76"/>
                    </a:lnTo>
                    <a:lnTo>
                      <a:pt x="212" y="70"/>
                    </a:lnTo>
                    <a:lnTo>
                      <a:pt x="206" y="62"/>
                    </a:lnTo>
                    <a:lnTo>
                      <a:pt x="196" y="54"/>
                    </a:lnTo>
                    <a:lnTo>
                      <a:pt x="184" y="52"/>
                    </a:lnTo>
                    <a:lnTo>
                      <a:pt x="182" y="50"/>
                    </a:lnTo>
                    <a:lnTo>
                      <a:pt x="180" y="50"/>
                    </a:lnTo>
                    <a:lnTo>
                      <a:pt x="176" y="48"/>
                    </a:lnTo>
                    <a:lnTo>
                      <a:pt x="172" y="48"/>
                    </a:lnTo>
                    <a:lnTo>
                      <a:pt x="170" y="46"/>
                    </a:lnTo>
                    <a:lnTo>
                      <a:pt x="160" y="44"/>
                    </a:lnTo>
                    <a:lnTo>
                      <a:pt x="144" y="44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4" y="56"/>
                    </a:lnTo>
                    <a:lnTo>
                      <a:pt x="122" y="56"/>
                    </a:lnTo>
                    <a:lnTo>
                      <a:pt x="118" y="58"/>
                    </a:lnTo>
                    <a:lnTo>
                      <a:pt x="112" y="58"/>
                    </a:lnTo>
                    <a:lnTo>
                      <a:pt x="102" y="58"/>
                    </a:lnTo>
                    <a:lnTo>
                      <a:pt x="102" y="58"/>
                    </a:lnTo>
                    <a:lnTo>
                      <a:pt x="100" y="60"/>
                    </a:lnTo>
                    <a:lnTo>
                      <a:pt x="98" y="60"/>
                    </a:lnTo>
                    <a:lnTo>
                      <a:pt x="96" y="58"/>
                    </a:lnTo>
                    <a:lnTo>
                      <a:pt x="90" y="56"/>
                    </a:lnTo>
                    <a:lnTo>
                      <a:pt x="82" y="50"/>
                    </a:lnTo>
                    <a:lnTo>
                      <a:pt x="76" y="40"/>
                    </a:lnTo>
                    <a:lnTo>
                      <a:pt x="72" y="26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0" y="10"/>
                    </a:lnTo>
                    <a:lnTo>
                      <a:pt x="56" y="6"/>
                    </a:lnTo>
                    <a:lnTo>
                      <a:pt x="54" y="4"/>
                    </a:lnTo>
                    <a:lnTo>
                      <a:pt x="52" y="0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26" y="18"/>
                    </a:lnTo>
                    <a:lnTo>
                      <a:pt x="22" y="14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6" y="24"/>
                    </a:lnTo>
                    <a:lnTo>
                      <a:pt x="8" y="2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4" y="4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0" name="Freeform 73"/>
              <p:cNvSpPr>
                <a:spLocks/>
              </p:cNvSpPr>
              <p:nvPr/>
            </p:nvSpPr>
            <p:spPr bwMode="gray">
              <a:xfrm>
                <a:off x="987" y="3172"/>
                <a:ext cx="28" cy="22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4" y="22"/>
                  </a:cxn>
                  <a:cxn ang="0">
                    <a:pos x="28" y="4"/>
                  </a:cxn>
                  <a:cxn ang="0">
                    <a:pos x="26" y="2"/>
                  </a:cxn>
                  <a:cxn ang="0">
                    <a:pos x="26" y="2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0" y="8"/>
                  </a:cxn>
                  <a:cxn ang="0">
                    <a:pos x="2" y="10"/>
                  </a:cxn>
                </a:cxnLst>
                <a:rect l="0" t="0" r="r" b="b"/>
                <a:pathLst>
                  <a:path w="28" h="22">
                    <a:moveTo>
                      <a:pt x="2" y="10"/>
                    </a:moveTo>
                    <a:lnTo>
                      <a:pt x="4" y="22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0" y="8"/>
                    </a:lnTo>
                    <a:lnTo>
                      <a:pt x="2" y="1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1" name="Freeform 74"/>
              <p:cNvSpPr>
                <a:spLocks/>
              </p:cNvSpPr>
              <p:nvPr/>
            </p:nvSpPr>
            <p:spPr bwMode="gray">
              <a:xfrm>
                <a:off x="731" y="2596"/>
                <a:ext cx="260" cy="246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20" y="114"/>
                  </a:cxn>
                  <a:cxn ang="0">
                    <a:pos x="86" y="92"/>
                  </a:cxn>
                  <a:cxn ang="0">
                    <a:pos x="88" y="76"/>
                  </a:cxn>
                  <a:cxn ang="0">
                    <a:pos x="94" y="72"/>
                  </a:cxn>
                  <a:cxn ang="0">
                    <a:pos x="102" y="72"/>
                  </a:cxn>
                  <a:cxn ang="0">
                    <a:pos x="108" y="72"/>
                  </a:cxn>
                  <a:cxn ang="0">
                    <a:pos x="102" y="64"/>
                  </a:cxn>
                  <a:cxn ang="0">
                    <a:pos x="98" y="56"/>
                  </a:cxn>
                  <a:cxn ang="0">
                    <a:pos x="98" y="46"/>
                  </a:cxn>
                  <a:cxn ang="0">
                    <a:pos x="96" y="36"/>
                  </a:cxn>
                  <a:cxn ang="0">
                    <a:pos x="90" y="30"/>
                  </a:cxn>
                  <a:cxn ang="0">
                    <a:pos x="86" y="30"/>
                  </a:cxn>
                  <a:cxn ang="0">
                    <a:pos x="92" y="26"/>
                  </a:cxn>
                  <a:cxn ang="0">
                    <a:pos x="116" y="16"/>
                  </a:cxn>
                  <a:cxn ang="0">
                    <a:pos x="126" y="14"/>
                  </a:cxn>
                  <a:cxn ang="0">
                    <a:pos x="136" y="10"/>
                  </a:cxn>
                  <a:cxn ang="0">
                    <a:pos x="142" y="8"/>
                  </a:cxn>
                  <a:cxn ang="0">
                    <a:pos x="148" y="8"/>
                  </a:cxn>
                  <a:cxn ang="0">
                    <a:pos x="170" y="4"/>
                  </a:cxn>
                  <a:cxn ang="0">
                    <a:pos x="198" y="2"/>
                  </a:cxn>
                  <a:cxn ang="0">
                    <a:pos x="202" y="0"/>
                  </a:cxn>
                  <a:cxn ang="0">
                    <a:pos x="210" y="2"/>
                  </a:cxn>
                  <a:cxn ang="0">
                    <a:pos x="216" y="4"/>
                  </a:cxn>
                  <a:cxn ang="0">
                    <a:pos x="218" y="8"/>
                  </a:cxn>
                  <a:cxn ang="0">
                    <a:pos x="216" y="14"/>
                  </a:cxn>
                  <a:cxn ang="0">
                    <a:pos x="216" y="24"/>
                  </a:cxn>
                  <a:cxn ang="0">
                    <a:pos x="214" y="28"/>
                  </a:cxn>
                  <a:cxn ang="0">
                    <a:pos x="212" y="34"/>
                  </a:cxn>
                  <a:cxn ang="0">
                    <a:pos x="210" y="36"/>
                  </a:cxn>
                  <a:cxn ang="0">
                    <a:pos x="210" y="40"/>
                  </a:cxn>
                  <a:cxn ang="0">
                    <a:pos x="212" y="46"/>
                  </a:cxn>
                  <a:cxn ang="0">
                    <a:pos x="214" y="50"/>
                  </a:cxn>
                  <a:cxn ang="0">
                    <a:pos x="214" y="54"/>
                  </a:cxn>
                  <a:cxn ang="0">
                    <a:pos x="216" y="60"/>
                  </a:cxn>
                  <a:cxn ang="0">
                    <a:pos x="218" y="60"/>
                  </a:cxn>
                  <a:cxn ang="0">
                    <a:pos x="220" y="64"/>
                  </a:cxn>
                  <a:cxn ang="0">
                    <a:pos x="224" y="88"/>
                  </a:cxn>
                  <a:cxn ang="0">
                    <a:pos x="234" y="110"/>
                  </a:cxn>
                  <a:cxn ang="0">
                    <a:pos x="234" y="110"/>
                  </a:cxn>
                  <a:cxn ang="0">
                    <a:pos x="234" y="116"/>
                  </a:cxn>
                  <a:cxn ang="0">
                    <a:pos x="236" y="126"/>
                  </a:cxn>
                  <a:cxn ang="0">
                    <a:pos x="238" y="134"/>
                  </a:cxn>
                  <a:cxn ang="0">
                    <a:pos x="238" y="138"/>
                  </a:cxn>
                  <a:cxn ang="0">
                    <a:pos x="240" y="142"/>
                  </a:cxn>
                  <a:cxn ang="0">
                    <a:pos x="244" y="146"/>
                  </a:cxn>
                  <a:cxn ang="0">
                    <a:pos x="244" y="154"/>
                  </a:cxn>
                  <a:cxn ang="0">
                    <a:pos x="242" y="166"/>
                  </a:cxn>
                  <a:cxn ang="0">
                    <a:pos x="244" y="168"/>
                  </a:cxn>
                  <a:cxn ang="0">
                    <a:pos x="246" y="174"/>
                  </a:cxn>
                  <a:cxn ang="0">
                    <a:pos x="246" y="180"/>
                  </a:cxn>
                  <a:cxn ang="0">
                    <a:pos x="250" y="186"/>
                  </a:cxn>
                  <a:cxn ang="0">
                    <a:pos x="192" y="236"/>
                  </a:cxn>
                  <a:cxn ang="0">
                    <a:pos x="148" y="230"/>
                  </a:cxn>
                  <a:cxn ang="0">
                    <a:pos x="4" y="144"/>
                  </a:cxn>
                </a:cxnLst>
                <a:rect l="0" t="0" r="r" b="b"/>
                <a:pathLst>
                  <a:path w="260" h="246">
                    <a:moveTo>
                      <a:pt x="4" y="144"/>
                    </a:moveTo>
                    <a:lnTo>
                      <a:pt x="0" y="128"/>
                    </a:lnTo>
                    <a:lnTo>
                      <a:pt x="12" y="122"/>
                    </a:lnTo>
                    <a:lnTo>
                      <a:pt x="20" y="114"/>
                    </a:lnTo>
                    <a:lnTo>
                      <a:pt x="34" y="110"/>
                    </a:lnTo>
                    <a:lnTo>
                      <a:pt x="86" y="92"/>
                    </a:lnTo>
                    <a:lnTo>
                      <a:pt x="88" y="80"/>
                    </a:lnTo>
                    <a:lnTo>
                      <a:pt x="88" y="76"/>
                    </a:lnTo>
                    <a:lnTo>
                      <a:pt x="92" y="74"/>
                    </a:lnTo>
                    <a:lnTo>
                      <a:pt x="94" y="72"/>
                    </a:lnTo>
                    <a:lnTo>
                      <a:pt x="98" y="72"/>
                    </a:lnTo>
                    <a:lnTo>
                      <a:pt x="102" y="72"/>
                    </a:lnTo>
                    <a:lnTo>
                      <a:pt x="106" y="72"/>
                    </a:lnTo>
                    <a:lnTo>
                      <a:pt x="108" y="72"/>
                    </a:lnTo>
                    <a:lnTo>
                      <a:pt x="110" y="72"/>
                    </a:lnTo>
                    <a:lnTo>
                      <a:pt x="102" y="64"/>
                    </a:lnTo>
                    <a:lnTo>
                      <a:pt x="100" y="60"/>
                    </a:lnTo>
                    <a:lnTo>
                      <a:pt x="98" y="56"/>
                    </a:lnTo>
                    <a:lnTo>
                      <a:pt x="98" y="52"/>
                    </a:lnTo>
                    <a:lnTo>
                      <a:pt x="98" y="46"/>
                    </a:lnTo>
                    <a:lnTo>
                      <a:pt x="98" y="40"/>
                    </a:lnTo>
                    <a:lnTo>
                      <a:pt x="96" y="36"/>
                    </a:lnTo>
                    <a:lnTo>
                      <a:pt x="94" y="32"/>
                    </a:lnTo>
                    <a:lnTo>
                      <a:pt x="90" y="30"/>
                    </a:lnTo>
                    <a:lnTo>
                      <a:pt x="88" y="30"/>
                    </a:lnTo>
                    <a:lnTo>
                      <a:pt x="86" y="30"/>
                    </a:lnTo>
                    <a:lnTo>
                      <a:pt x="88" y="28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116" y="16"/>
                    </a:lnTo>
                    <a:lnTo>
                      <a:pt x="120" y="14"/>
                    </a:lnTo>
                    <a:lnTo>
                      <a:pt x="126" y="14"/>
                    </a:lnTo>
                    <a:lnTo>
                      <a:pt x="130" y="12"/>
                    </a:lnTo>
                    <a:lnTo>
                      <a:pt x="136" y="10"/>
                    </a:lnTo>
                    <a:lnTo>
                      <a:pt x="140" y="10"/>
                    </a:lnTo>
                    <a:lnTo>
                      <a:pt x="142" y="8"/>
                    </a:lnTo>
                    <a:lnTo>
                      <a:pt x="144" y="8"/>
                    </a:lnTo>
                    <a:lnTo>
                      <a:pt x="148" y="8"/>
                    </a:lnTo>
                    <a:lnTo>
                      <a:pt x="158" y="4"/>
                    </a:lnTo>
                    <a:lnTo>
                      <a:pt x="170" y="4"/>
                    </a:lnTo>
                    <a:lnTo>
                      <a:pt x="176" y="4"/>
                    </a:lnTo>
                    <a:lnTo>
                      <a:pt x="198" y="2"/>
                    </a:lnTo>
                    <a:lnTo>
                      <a:pt x="198" y="2"/>
                    </a:lnTo>
                    <a:lnTo>
                      <a:pt x="202" y="0"/>
                    </a:lnTo>
                    <a:lnTo>
                      <a:pt x="206" y="0"/>
                    </a:lnTo>
                    <a:lnTo>
                      <a:pt x="210" y="2"/>
                    </a:lnTo>
                    <a:lnTo>
                      <a:pt x="214" y="2"/>
                    </a:lnTo>
                    <a:lnTo>
                      <a:pt x="216" y="4"/>
                    </a:lnTo>
                    <a:lnTo>
                      <a:pt x="220" y="8"/>
                    </a:lnTo>
                    <a:lnTo>
                      <a:pt x="218" y="8"/>
                    </a:lnTo>
                    <a:lnTo>
                      <a:pt x="218" y="10"/>
                    </a:lnTo>
                    <a:lnTo>
                      <a:pt x="216" y="14"/>
                    </a:lnTo>
                    <a:lnTo>
                      <a:pt x="216" y="18"/>
                    </a:lnTo>
                    <a:lnTo>
                      <a:pt x="216" y="24"/>
                    </a:lnTo>
                    <a:lnTo>
                      <a:pt x="214" y="24"/>
                    </a:lnTo>
                    <a:lnTo>
                      <a:pt x="214" y="28"/>
                    </a:lnTo>
                    <a:lnTo>
                      <a:pt x="214" y="30"/>
                    </a:lnTo>
                    <a:lnTo>
                      <a:pt x="212" y="34"/>
                    </a:lnTo>
                    <a:lnTo>
                      <a:pt x="210" y="34"/>
                    </a:lnTo>
                    <a:lnTo>
                      <a:pt x="210" y="36"/>
                    </a:lnTo>
                    <a:lnTo>
                      <a:pt x="210" y="38"/>
                    </a:lnTo>
                    <a:lnTo>
                      <a:pt x="210" y="40"/>
                    </a:lnTo>
                    <a:lnTo>
                      <a:pt x="212" y="44"/>
                    </a:lnTo>
                    <a:lnTo>
                      <a:pt x="212" y="46"/>
                    </a:lnTo>
                    <a:lnTo>
                      <a:pt x="212" y="48"/>
                    </a:lnTo>
                    <a:lnTo>
                      <a:pt x="214" y="50"/>
                    </a:lnTo>
                    <a:lnTo>
                      <a:pt x="214" y="52"/>
                    </a:lnTo>
                    <a:lnTo>
                      <a:pt x="214" y="54"/>
                    </a:lnTo>
                    <a:lnTo>
                      <a:pt x="214" y="56"/>
                    </a:lnTo>
                    <a:lnTo>
                      <a:pt x="216" y="60"/>
                    </a:lnTo>
                    <a:lnTo>
                      <a:pt x="218" y="60"/>
                    </a:lnTo>
                    <a:lnTo>
                      <a:pt x="218" y="60"/>
                    </a:lnTo>
                    <a:lnTo>
                      <a:pt x="220" y="62"/>
                    </a:lnTo>
                    <a:lnTo>
                      <a:pt x="220" y="64"/>
                    </a:lnTo>
                    <a:lnTo>
                      <a:pt x="222" y="74"/>
                    </a:lnTo>
                    <a:lnTo>
                      <a:pt x="224" y="88"/>
                    </a:lnTo>
                    <a:lnTo>
                      <a:pt x="228" y="102"/>
                    </a:lnTo>
                    <a:lnTo>
                      <a:pt x="234" y="110"/>
                    </a:lnTo>
                    <a:lnTo>
                      <a:pt x="234" y="110"/>
                    </a:lnTo>
                    <a:lnTo>
                      <a:pt x="234" y="110"/>
                    </a:lnTo>
                    <a:lnTo>
                      <a:pt x="234" y="112"/>
                    </a:lnTo>
                    <a:lnTo>
                      <a:pt x="234" y="116"/>
                    </a:lnTo>
                    <a:lnTo>
                      <a:pt x="234" y="120"/>
                    </a:lnTo>
                    <a:lnTo>
                      <a:pt x="236" y="126"/>
                    </a:lnTo>
                    <a:lnTo>
                      <a:pt x="236" y="130"/>
                    </a:lnTo>
                    <a:lnTo>
                      <a:pt x="238" y="134"/>
                    </a:lnTo>
                    <a:lnTo>
                      <a:pt x="238" y="138"/>
                    </a:lnTo>
                    <a:lnTo>
                      <a:pt x="238" y="138"/>
                    </a:lnTo>
                    <a:lnTo>
                      <a:pt x="238" y="140"/>
                    </a:lnTo>
                    <a:lnTo>
                      <a:pt x="240" y="142"/>
                    </a:lnTo>
                    <a:lnTo>
                      <a:pt x="244" y="144"/>
                    </a:lnTo>
                    <a:lnTo>
                      <a:pt x="244" y="146"/>
                    </a:lnTo>
                    <a:lnTo>
                      <a:pt x="244" y="150"/>
                    </a:lnTo>
                    <a:lnTo>
                      <a:pt x="244" y="154"/>
                    </a:lnTo>
                    <a:lnTo>
                      <a:pt x="246" y="158"/>
                    </a:lnTo>
                    <a:lnTo>
                      <a:pt x="242" y="166"/>
                    </a:lnTo>
                    <a:lnTo>
                      <a:pt x="242" y="166"/>
                    </a:lnTo>
                    <a:lnTo>
                      <a:pt x="244" y="168"/>
                    </a:lnTo>
                    <a:lnTo>
                      <a:pt x="246" y="170"/>
                    </a:lnTo>
                    <a:lnTo>
                      <a:pt x="246" y="174"/>
                    </a:lnTo>
                    <a:lnTo>
                      <a:pt x="246" y="176"/>
                    </a:lnTo>
                    <a:lnTo>
                      <a:pt x="246" y="180"/>
                    </a:lnTo>
                    <a:lnTo>
                      <a:pt x="248" y="184"/>
                    </a:lnTo>
                    <a:lnTo>
                      <a:pt x="250" y="186"/>
                    </a:lnTo>
                    <a:lnTo>
                      <a:pt x="260" y="200"/>
                    </a:lnTo>
                    <a:lnTo>
                      <a:pt x="192" y="236"/>
                    </a:lnTo>
                    <a:lnTo>
                      <a:pt x="152" y="246"/>
                    </a:lnTo>
                    <a:lnTo>
                      <a:pt x="148" y="230"/>
                    </a:lnTo>
                    <a:lnTo>
                      <a:pt x="120" y="230"/>
                    </a:lnTo>
                    <a:lnTo>
                      <a:pt x="4" y="14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2" name="Freeform 75"/>
              <p:cNvSpPr>
                <a:spLocks/>
              </p:cNvSpPr>
              <p:nvPr/>
            </p:nvSpPr>
            <p:spPr bwMode="gray">
              <a:xfrm>
                <a:off x="623" y="2734"/>
                <a:ext cx="112" cy="98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" y="82"/>
                  </a:cxn>
                  <a:cxn ang="0">
                    <a:pos x="6" y="74"/>
                  </a:cxn>
                  <a:cxn ang="0">
                    <a:pos x="16" y="68"/>
                  </a:cxn>
                  <a:cxn ang="0">
                    <a:pos x="28" y="64"/>
                  </a:cxn>
                  <a:cxn ang="0">
                    <a:pos x="32" y="60"/>
                  </a:cxn>
                  <a:cxn ang="0">
                    <a:pos x="32" y="56"/>
                  </a:cxn>
                  <a:cxn ang="0">
                    <a:pos x="28" y="54"/>
                  </a:cxn>
                  <a:cxn ang="0">
                    <a:pos x="24" y="42"/>
                  </a:cxn>
                  <a:cxn ang="0">
                    <a:pos x="30" y="32"/>
                  </a:cxn>
                  <a:cxn ang="0">
                    <a:pos x="40" y="26"/>
                  </a:cxn>
                  <a:cxn ang="0">
                    <a:pos x="46" y="24"/>
                  </a:cxn>
                  <a:cxn ang="0">
                    <a:pos x="50" y="16"/>
                  </a:cxn>
                  <a:cxn ang="0">
                    <a:pos x="52" y="10"/>
                  </a:cxn>
                  <a:cxn ang="0">
                    <a:pos x="56" y="4"/>
                  </a:cxn>
                  <a:cxn ang="0">
                    <a:pos x="66" y="0"/>
                  </a:cxn>
                  <a:cxn ang="0">
                    <a:pos x="112" y="20"/>
                  </a:cxn>
                  <a:cxn ang="0">
                    <a:pos x="88" y="20"/>
                  </a:cxn>
                  <a:cxn ang="0">
                    <a:pos x="86" y="18"/>
                  </a:cxn>
                  <a:cxn ang="0">
                    <a:pos x="82" y="20"/>
                  </a:cxn>
                  <a:cxn ang="0">
                    <a:pos x="82" y="26"/>
                  </a:cxn>
                  <a:cxn ang="0">
                    <a:pos x="80" y="38"/>
                  </a:cxn>
                  <a:cxn ang="0">
                    <a:pos x="80" y="50"/>
                  </a:cxn>
                  <a:cxn ang="0">
                    <a:pos x="80" y="54"/>
                  </a:cxn>
                  <a:cxn ang="0">
                    <a:pos x="80" y="56"/>
                  </a:cxn>
                  <a:cxn ang="0">
                    <a:pos x="78" y="60"/>
                  </a:cxn>
                  <a:cxn ang="0">
                    <a:pos x="76" y="60"/>
                  </a:cxn>
                  <a:cxn ang="0">
                    <a:pos x="72" y="60"/>
                  </a:cxn>
                  <a:cxn ang="0">
                    <a:pos x="66" y="60"/>
                  </a:cxn>
                  <a:cxn ang="0">
                    <a:pos x="62" y="64"/>
                  </a:cxn>
                  <a:cxn ang="0">
                    <a:pos x="60" y="74"/>
                  </a:cxn>
                  <a:cxn ang="0">
                    <a:pos x="0" y="94"/>
                  </a:cxn>
                </a:cxnLst>
                <a:rect l="0" t="0" r="r" b="b"/>
                <a:pathLst>
                  <a:path w="112" h="98">
                    <a:moveTo>
                      <a:pt x="0" y="94"/>
                    </a:moveTo>
                    <a:lnTo>
                      <a:pt x="0" y="90"/>
                    </a:lnTo>
                    <a:lnTo>
                      <a:pt x="0" y="86"/>
                    </a:lnTo>
                    <a:lnTo>
                      <a:pt x="2" y="82"/>
                    </a:lnTo>
                    <a:lnTo>
                      <a:pt x="4" y="78"/>
                    </a:lnTo>
                    <a:lnTo>
                      <a:pt x="6" y="74"/>
                    </a:lnTo>
                    <a:lnTo>
                      <a:pt x="10" y="70"/>
                    </a:lnTo>
                    <a:lnTo>
                      <a:pt x="16" y="68"/>
                    </a:lnTo>
                    <a:lnTo>
                      <a:pt x="22" y="66"/>
                    </a:lnTo>
                    <a:lnTo>
                      <a:pt x="28" y="64"/>
                    </a:lnTo>
                    <a:lnTo>
                      <a:pt x="32" y="62"/>
                    </a:lnTo>
                    <a:lnTo>
                      <a:pt x="32" y="60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0" y="54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24" y="42"/>
                    </a:lnTo>
                    <a:lnTo>
                      <a:pt x="28" y="36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40" y="26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50" y="16"/>
                    </a:lnTo>
                    <a:lnTo>
                      <a:pt x="52" y="12"/>
                    </a:lnTo>
                    <a:lnTo>
                      <a:pt x="52" y="10"/>
                    </a:lnTo>
                    <a:lnTo>
                      <a:pt x="54" y="10"/>
                    </a:lnTo>
                    <a:lnTo>
                      <a:pt x="56" y="4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112" y="6"/>
                    </a:lnTo>
                    <a:lnTo>
                      <a:pt x="112" y="20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6" y="18"/>
                    </a:lnTo>
                    <a:lnTo>
                      <a:pt x="84" y="18"/>
                    </a:lnTo>
                    <a:lnTo>
                      <a:pt x="82" y="20"/>
                    </a:lnTo>
                    <a:lnTo>
                      <a:pt x="82" y="22"/>
                    </a:lnTo>
                    <a:lnTo>
                      <a:pt x="82" y="26"/>
                    </a:lnTo>
                    <a:lnTo>
                      <a:pt x="82" y="30"/>
                    </a:lnTo>
                    <a:lnTo>
                      <a:pt x="80" y="38"/>
                    </a:lnTo>
                    <a:lnTo>
                      <a:pt x="80" y="44"/>
                    </a:lnTo>
                    <a:lnTo>
                      <a:pt x="80" y="50"/>
                    </a:lnTo>
                    <a:lnTo>
                      <a:pt x="80" y="54"/>
                    </a:lnTo>
                    <a:lnTo>
                      <a:pt x="80" y="54"/>
                    </a:lnTo>
                    <a:lnTo>
                      <a:pt x="80" y="56"/>
                    </a:lnTo>
                    <a:lnTo>
                      <a:pt x="80" y="56"/>
                    </a:lnTo>
                    <a:lnTo>
                      <a:pt x="80" y="58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76" y="60"/>
                    </a:lnTo>
                    <a:lnTo>
                      <a:pt x="74" y="60"/>
                    </a:lnTo>
                    <a:lnTo>
                      <a:pt x="72" y="60"/>
                    </a:lnTo>
                    <a:lnTo>
                      <a:pt x="70" y="60"/>
                    </a:lnTo>
                    <a:lnTo>
                      <a:pt x="66" y="60"/>
                    </a:lnTo>
                    <a:lnTo>
                      <a:pt x="64" y="62"/>
                    </a:lnTo>
                    <a:lnTo>
                      <a:pt x="62" y="64"/>
                    </a:lnTo>
                    <a:lnTo>
                      <a:pt x="60" y="68"/>
                    </a:lnTo>
                    <a:lnTo>
                      <a:pt x="60" y="74"/>
                    </a:lnTo>
                    <a:lnTo>
                      <a:pt x="58" y="98"/>
                    </a:lnTo>
                    <a:lnTo>
                      <a:pt x="0" y="9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3" name="Freeform 76"/>
              <p:cNvSpPr>
                <a:spLocks/>
              </p:cNvSpPr>
              <p:nvPr/>
            </p:nvSpPr>
            <p:spPr bwMode="gray">
              <a:xfrm>
                <a:off x="617" y="2740"/>
                <a:ext cx="158" cy="182"/>
              </a:xfrm>
              <a:custGeom>
                <a:avLst/>
                <a:gdLst/>
                <a:ahLst/>
                <a:cxnLst>
                  <a:cxn ang="0">
                    <a:pos x="4" y="158"/>
                  </a:cxn>
                  <a:cxn ang="0">
                    <a:pos x="10" y="150"/>
                  </a:cxn>
                  <a:cxn ang="0">
                    <a:pos x="14" y="146"/>
                  </a:cxn>
                  <a:cxn ang="0">
                    <a:pos x="18" y="142"/>
                  </a:cxn>
                  <a:cxn ang="0">
                    <a:pos x="18" y="132"/>
                  </a:cxn>
                  <a:cxn ang="0">
                    <a:pos x="14" y="124"/>
                  </a:cxn>
                  <a:cxn ang="0">
                    <a:pos x="12" y="120"/>
                  </a:cxn>
                  <a:cxn ang="0">
                    <a:pos x="16" y="96"/>
                  </a:cxn>
                  <a:cxn ang="0">
                    <a:pos x="14" y="88"/>
                  </a:cxn>
                  <a:cxn ang="0">
                    <a:pos x="66" y="68"/>
                  </a:cxn>
                  <a:cxn ang="0">
                    <a:pos x="68" y="58"/>
                  </a:cxn>
                  <a:cxn ang="0">
                    <a:pos x="72" y="54"/>
                  </a:cxn>
                  <a:cxn ang="0">
                    <a:pos x="78" y="54"/>
                  </a:cxn>
                  <a:cxn ang="0">
                    <a:pos x="82" y="54"/>
                  </a:cxn>
                  <a:cxn ang="0">
                    <a:pos x="84" y="54"/>
                  </a:cxn>
                  <a:cxn ang="0">
                    <a:pos x="86" y="50"/>
                  </a:cxn>
                  <a:cxn ang="0">
                    <a:pos x="86" y="48"/>
                  </a:cxn>
                  <a:cxn ang="0">
                    <a:pos x="86" y="44"/>
                  </a:cxn>
                  <a:cxn ang="0">
                    <a:pos x="86" y="32"/>
                  </a:cxn>
                  <a:cxn ang="0">
                    <a:pos x="88" y="20"/>
                  </a:cxn>
                  <a:cxn ang="0">
                    <a:pos x="88" y="14"/>
                  </a:cxn>
                  <a:cxn ang="0">
                    <a:pos x="92" y="12"/>
                  </a:cxn>
                  <a:cxn ang="0">
                    <a:pos x="94" y="14"/>
                  </a:cxn>
                  <a:cxn ang="0">
                    <a:pos x="118" y="14"/>
                  </a:cxn>
                  <a:cxn ang="0">
                    <a:pos x="118" y="0"/>
                  </a:cxn>
                  <a:cxn ang="0">
                    <a:pos x="138" y="28"/>
                  </a:cxn>
                  <a:cxn ang="0">
                    <a:pos x="138" y="28"/>
                  </a:cxn>
                  <a:cxn ang="0">
                    <a:pos x="136" y="30"/>
                  </a:cxn>
                  <a:cxn ang="0">
                    <a:pos x="142" y="142"/>
                  </a:cxn>
                  <a:cxn ang="0">
                    <a:pos x="144" y="146"/>
                  </a:cxn>
                  <a:cxn ang="0">
                    <a:pos x="146" y="152"/>
                  </a:cxn>
                  <a:cxn ang="0">
                    <a:pos x="140" y="164"/>
                  </a:cxn>
                  <a:cxn ang="0">
                    <a:pos x="88" y="158"/>
                  </a:cxn>
                  <a:cxn ang="0">
                    <a:pos x="84" y="162"/>
                  </a:cxn>
                  <a:cxn ang="0">
                    <a:pos x="82" y="162"/>
                  </a:cxn>
                  <a:cxn ang="0">
                    <a:pos x="80" y="160"/>
                  </a:cxn>
                  <a:cxn ang="0">
                    <a:pos x="76" y="162"/>
                  </a:cxn>
                  <a:cxn ang="0">
                    <a:pos x="76" y="166"/>
                  </a:cxn>
                  <a:cxn ang="0">
                    <a:pos x="76" y="170"/>
                  </a:cxn>
                  <a:cxn ang="0">
                    <a:pos x="72" y="172"/>
                  </a:cxn>
                  <a:cxn ang="0">
                    <a:pos x="70" y="176"/>
                  </a:cxn>
                  <a:cxn ang="0">
                    <a:pos x="66" y="182"/>
                  </a:cxn>
                  <a:cxn ang="0">
                    <a:pos x="62" y="182"/>
                  </a:cxn>
                  <a:cxn ang="0">
                    <a:pos x="60" y="178"/>
                  </a:cxn>
                  <a:cxn ang="0">
                    <a:pos x="54" y="178"/>
                  </a:cxn>
                  <a:cxn ang="0">
                    <a:pos x="46" y="172"/>
                  </a:cxn>
                  <a:cxn ang="0">
                    <a:pos x="42" y="166"/>
                  </a:cxn>
                  <a:cxn ang="0">
                    <a:pos x="36" y="160"/>
                  </a:cxn>
                  <a:cxn ang="0">
                    <a:pos x="26" y="156"/>
                  </a:cxn>
                  <a:cxn ang="0">
                    <a:pos x="0" y="164"/>
                  </a:cxn>
                </a:cxnLst>
                <a:rect l="0" t="0" r="r" b="b"/>
                <a:pathLst>
                  <a:path w="158" h="182">
                    <a:moveTo>
                      <a:pt x="0" y="164"/>
                    </a:moveTo>
                    <a:lnTo>
                      <a:pt x="4" y="158"/>
                    </a:lnTo>
                    <a:lnTo>
                      <a:pt x="6" y="154"/>
                    </a:lnTo>
                    <a:lnTo>
                      <a:pt x="10" y="150"/>
                    </a:lnTo>
                    <a:lnTo>
                      <a:pt x="12" y="148"/>
                    </a:lnTo>
                    <a:lnTo>
                      <a:pt x="14" y="146"/>
                    </a:lnTo>
                    <a:lnTo>
                      <a:pt x="16" y="146"/>
                    </a:lnTo>
                    <a:lnTo>
                      <a:pt x="18" y="142"/>
                    </a:lnTo>
                    <a:lnTo>
                      <a:pt x="18" y="138"/>
                    </a:lnTo>
                    <a:lnTo>
                      <a:pt x="18" y="132"/>
                    </a:lnTo>
                    <a:lnTo>
                      <a:pt x="16" y="128"/>
                    </a:lnTo>
                    <a:lnTo>
                      <a:pt x="14" y="124"/>
                    </a:lnTo>
                    <a:lnTo>
                      <a:pt x="12" y="122"/>
                    </a:lnTo>
                    <a:lnTo>
                      <a:pt x="12" y="120"/>
                    </a:lnTo>
                    <a:lnTo>
                      <a:pt x="6" y="110"/>
                    </a:lnTo>
                    <a:lnTo>
                      <a:pt x="16" y="96"/>
                    </a:lnTo>
                    <a:lnTo>
                      <a:pt x="6" y="88"/>
                    </a:lnTo>
                    <a:lnTo>
                      <a:pt x="14" y="88"/>
                    </a:lnTo>
                    <a:lnTo>
                      <a:pt x="64" y="92"/>
                    </a:lnTo>
                    <a:lnTo>
                      <a:pt x="66" y="68"/>
                    </a:lnTo>
                    <a:lnTo>
                      <a:pt x="66" y="62"/>
                    </a:lnTo>
                    <a:lnTo>
                      <a:pt x="68" y="58"/>
                    </a:lnTo>
                    <a:lnTo>
                      <a:pt x="70" y="56"/>
                    </a:lnTo>
                    <a:lnTo>
                      <a:pt x="72" y="54"/>
                    </a:lnTo>
                    <a:lnTo>
                      <a:pt x="76" y="54"/>
                    </a:lnTo>
                    <a:lnTo>
                      <a:pt x="78" y="54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4" y="54"/>
                    </a:lnTo>
                    <a:lnTo>
                      <a:pt x="84" y="54"/>
                    </a:lnTo>
                    <a:lnTo>
                      <a:pt x="86" y="52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86" y="44"/>
                    </a:lnTo>
                    <a:lnTo>
                      <a:pt x="86" y="38"/>
                    </a:lnTo>
                    <a:lnTo>
                      <a:pt x="86" y="32"/>
                    </a:lnTo>
                    <a:lnTo>
                      <a:pt x="88" y="24"/>
                    </a:lnTo>
                    <a:lnTo>
                      <a:pt x="88" y="20"/>
                    </a:lnTo>
                    <a:lnTo>
                      <a:pt x="88" y="16"/>
                    </a:lnTo>
                    <a:lnTo>
                      <a:pt x="88" y="14"/>
                    </a:lnTo>
                    <a:lnTo>
                      <a:pt x="90" y="12"/>
                    </a:lnTo>
                    <a:lnTo>
                      <a:pt x="92" y="12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118" y="14"/>
                    </a:lnTo>
                    <a:lnTo>
                      <a:pt x="118" y="4"/>
                    </a:lnTo>
                    <a:lnTo>
                      <a:pt x="118" y="0"/>
                    </a:lnTo>
                    <a:lnTo>
                      <a:pt x="158" y="28"/>
                    </a:lnTo>
                    <a:lnTo>
                      <a:pt x="138" y="28"/>
                    </a:lnTo>
                    <a:lnTo>
                      <a:pt x="138" y="28"/>
                    </a:lnTo>
                    <a:lnTo>
                      <a:pt x="138" y="28"/>
                    </a:lnTo>
                    <a:lnTo>
                      <a:pt x="136" y="28"/>
                    </a:lnTo>
                    <a:lnTo>
                      <a:pt x="136" y="30"/>
                    </a:lnTo>
                    <a:lnTo>
                      <a:pt x="136" y="3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44" y="146"/>
                    </a:lnTo>
                    <a:lnTo>
                      <a:pt x="144" y="148"/>
                    </a:lnTo>
                    <a:lnTo>
                      <a:pt x="146" y="152"/>
                    </a:lnTo>
                    <a:lnTo>
                      <a:pt x="146" y="156"/>
                    </a:lnTo>
                    <a:lnTo>
                      <a:pt x="140" y="164"/>
                    </a:lnTo>
                    <a:lnTo>
                      <a:pt x="88" y="158"/>
                    </a:lnTo>
                    <a:lnTo>
                      <a:pt x="88" y="158"/>
                    </a:lnTo>
                    <a:lnTo>
                      <a:pt x="86" y="160"/>
                    </a:lnTo>
                    <a:lnTo>
                      <a:pt x="84" y="162"/>
                    </a:lnTo>
                    <a:lnTo>
                      <a:pt x="82" y="162"/>
                    </a:lnTo>
                    <a:lnTo>
                      <a:pt x="82" y="162"/>
                    </a:lnTo>
                    <a:lnTo>
                      <a:pt x="80" y="160"/>
                    </a:lnTo>
                    <a:lnTo>
                      <a:pt x="80" y="160"/>
                    </a:lnTo>
                    <a:lnTo>
                      <a:pt x="78" y="160"/>
                    </a:lnTo>
                    <a:lnTo>
                      <a:pt x="76" y="162"/>
                    </a:lnTo>
                    <a:lnTo>
                      <a:pt x="76" y="162"/>
                    </a:lnTo>
                    <a:lnTo>
                      <a:pt x="76" y="166"/>
                    </a:lnTo>
                    <a:lnTo>
                      <a:pt x="76" y="168"/>
                    </a:lnTo>
                    <a:lnTo>
                      <a:pt x="76" y="170"/>
                    </a:lnTo>
                    <a:lnTo>
                      <a:pt x="74" y="172"/>
                    </a:lnTo>
                    <a:lnTo>
                      <a:pt x="72" y="172"/>
                    </a:lnTo>
                    <a:lnTo>
                      <a:pt x="72" y="174"/>
                    </a:lnTo>
                    <a:lnTo>
                      <a:pt x="70" y="176"/>
                    </a:lnTo>
                    <a:lnTo>
                      <a:pt x="68" y="178"/>
                    </a:lnTo>
                    <a:lnTo>
                      <a:pt x="66" y="182"/>
                    </a:lnTo>
                    <a:lnTo>
                      <a:pt x="64" y="182"/>
                    </a:lnTo>
                    <a:lnTo>
                      <a:pt x="62" y="182"/>
                    </a:lnTo>
                    <a:lnTo>
                      <a:pt x="62" y="180"/>
                    </a:lnTo>
                    <a:lnTo>
                      <a:pt x="60" y="178"/>
                    </a:lnTo>
                    <a:lnTo>
                      <a:pt x="56" y="178"/>
                    </a:lnTo>
                    <a:lnTo>
                      <a:pt x="54" y="178"/>
                    </a:lnTo>
                    <a:lnTo>
                      <a:pt x="50" y="176"/>
                    </a:lnTo>
                    <a:lnTo>
                      <a:pt x="46" y="172"/>
                    </a:lnTo>
                    <a:lnTo>
                      <a:pt x="44" y="166"/>
                    </a:lnTo>
                    <a:lnTo>
                      <a:pt x="42" y="166"/>
                    </a:lnTo>
                    <a:lnTo>
                      <a:pt x="40" y="162"/>
                    </a:lnTo>
                    <a:lnTo>
                      <a:pt x="36" y="160"/>
                    </a:lnTo>
                    <a:lnTo>
                      <a:pt x="32" y="158"/>
                    </a:lnTo>
                    <a:lnTo>
                      <a:pt x="26" y="156"/>
                    </a:lnTo>
                    <a:lnTo>
                      <a:pt x="20" y="156"/>
                    </a:lnTo>
                    <a:lnTo>
                      <a:pt x="0" y="16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4" name="Freeform 77"/>
              <p:cNvSpPr>
                <a:spLocks/>
              </p:cNvSpPr>
              <p:nvPr/>
            </p:nvSpPr>
            <p:spPr bwMode="gray">
              <a:xfrm>
                <a:off x="631" y="2938"/>
                <a:ext cx="40" cy="2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6" y="16"/>
                  </a:cxn>
                  <a:cxn ang="0">
                    <a:pos x="10" y="22"/>
                  </a:cxn>
                  <a:cxn ang="0">
                    <a:pos x="16" y="28"/>
                  </a:cxn>
                  <a:cxn ang="0">
                    <a:pos x="18" y="28"/>
                  </a:cxn>
                  <a:cxn ang="0">
                    <a:pos x="20" y="26"/>
                  </a:cxn>
                  <a:cxn ang="0">
                    <a:pos x="24" y="26"/>
                  </a:cxn>
                  <a:cxn ang="0">
                    <a:pos x="28" y="24"/>
                  </a:cxn>
                  <a:cxn ang="0">
                    <a:pos x="32" y="22"/>
                  </a:cxn>
                  <a:cxn ang="0">
                    <a:pos x="36" y="22"/>
                  </a:cxn>
                  <a:cxn ang="0">
                    <a:pos x="38" y="20"/>
                  </a:cxn>
                  <a:cxn ang="0">
                    <a:pos x="38" y="16"/>
                  </a:cxn>
                  <a:cxn ang="0">
                    <a:pos x="40" y="16"/>
                  </a:cxn>
                  <a:cxn ang="0">
                    <a:pos x="38" y="8"/>
                  </a:cxn>
                  <a:cxn ang="0">
                    <a:pos x="38" y="2"/>
                  </a:cxn>
                  <a:cxn ang="0">
                    <a:pos x="24" y="0"/>
                  </a:cxn>
                </a:cxnLst>
                <a:rect l="0" t="0" r="r" b="b"/>
                <a:pathLst>
                  <a:path w="40" h="28">
                    <a:moveTo>
                      <a:pt x="24" y="0"/>
                    </a:move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6" y="16"/>
                    </a:lnTo>
                    <a:lnTo>
                      <a:pt x="10" y="22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28" y="24"/>
                    </a:lnTo>
                    <a:lnTo>
                      <a:pt x="32" y="22"/>
                    </a:lnTo>
                    <a:lnTo>
                      <a:pt x="36" y="22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40" y="16"/>
                    </a:lnTo>
                    <a:lnTo>
                      <a:pt x="38" y="8"/>
                    </a:lnTo>
                    <a:lnTo>
                      <a:pt x="38" y="2"/>
                    </a:lnTo>
                    <a:lnTo>
                      <a:pt x="2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5" name="Freeform 78"/>
              <p:cNvSpPr>
                <a:spLocks/>
              </p:cNvSpPr>
              <p:nvPr/>
            </p:nvSpPr>
            <p:spPr bwMode="gray">
              <a:xfrm>
                <a:off x="617" y="2896"/>
                <a:ext cx="66" cy="50"/>
              </a:xfrm>
              <a:custGeom>
                <a:avLst/>
                <a:gdLst/>
                <a:ahLst/>
                <a:cxnLst>
                  <a:cxn ang="0">
                    <a:pos x="2" y="30"/>
                  </a:cxn>
                  <a:cxn ang="0">
                    <a:pos x="2" y="22"/>
                  </a:cxn>
                  <a:cxn ang="0">
                    <a:pos x="0" y="16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32" y="2"/>
                  </a:cxn>
                  <a:cxn ang="0">
                    <a:pos x="38" y="4"/>
                  </a:cxn>
                  <a:cxn ang="0">
                    <a:pos x="40" y="8"/>
                  </a:cxn>
                  <a:cxn ang="0">
                    <a:pos x="42" y="10"/>
                  </a:cxn>
                  <a:cxn ang="0">
                    <a:pos x="44" y="10"/>
                  </a:cxn>
                  <a:cxn ang="0">
                    <a:pos x="46" y="14"/>
                  </a:cxn>
                  <a:cxn ang="0">
                    <a:pos x="48" y="18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6" y="22"/>
                  </a:cxn>
                  <a:cxn ang="0">
                    <a:pos x="60" y="24"/>
                  </a:cxn>
                  <a:cxn ang="0">
                    <a:pos x="62" y="26"/>
                  </a:cxn>
                  <a:cxn ang="0">
                    <a:pos x="64" y="26"/>
                  </a:cxn>
                  <a:cxn ang="0">
                    <a:pos x="64" y="26"/>
                  </a:cxn>
                  <a:cxn ang="0">
                    <a:pos x="64" y="30"/>
                  </a:cxn>
                  <a:cxn ang="0">
                    <a:pos x="64" y="32"/>
                  </a:cxn>
                  <a:cxn ang="0">
                    <a:pos x="64" y="36"/>
                  </a:cxn>
                  <a:cxn ang="0">
                    <a:pos x="66" y="42"/>
                  </a:cxn>
                  <a:cxn ang="0">
                    <a:pos x="66" y="44"/>
                  </a:cxn>
                  <a:cxn ang="0">
                    <a:pos x="66" y="44"/>
                  </a:cxn>
                  <a:cxn ang="0">
                    <a:pos x="58" y="44"/>
                  </a:cxn>
                  <a:cxn ang="0">
                    <a:pos x="50" y="44"/>
                  </a:cxn>
                  <a:cxn ang="0">
                    <a:pos x="44" y="44"/>
                  </a:cxn>
                  <a:cxn ang="0">
                    <a:pos x="40" y="44"/>
                  </a:cxn>
                  <a:cxn ang="0">
                    <a:pos x="38" y="42"/>
                  </a:cxn>
                  <a:cxn ang="0">
                    <a:pos x="34" y="42"/>
                  </a:cxn>
                  <a:cxn ang="0">
                    <a:pos x="30" y="44"/>
                  </a:cxn>
                  <a:cxn ang="0">
                    <a:pos x="26" y="44"/>
                  </a:cxn>
                  <a:cxn ang="0">
                    <a:pos x="22" y="46"/>
                  </a:cxn>
                  <a:cxn ang="0">
                    <a:pos x="18" y="48"/>
                  </a:cxn>
                  <a:cxn ang="0">
                    <a:pos x="16" y="48"/>
                  </a:cxn>
                  <a:cxn ang="0">
                    <a:pos x="14" y="50"/>
                  </a:cxn>
                  <a:cxn ang="0">
                    <a:pos x="12" y="46"/>
                  </a:cxn>
                  <a:cxn ang="0">
                    <a:pos x="10" y="44"/>
                  </a:cxn>
                  <a:cxn ang="0">
                    <a:pos x="8" y="42"/>
                  </a:cxn>
                  <a:cxn ang="0">
                    <a:pos x="6" y="40"/>
                  </a:cxn>
                  <a:cxn ang="0">
                    <a:pos x="4" y="36"/>
                  </a:cxn>
                  <a:cxn ang="0">
                    <a:pos x="2" y="30"/>
                  </a:cxn>
                </a:cxnLst>
                <a:rect l="0" t="0" r="r" b="b"/>
                <a:pathLst>
                  <a:path w="66" h="50">
                    <a:moveTo>
                      <a:pt x="2" y="30"/>
                    </a:moveTo>
                    <a:lnTo>
                      <a:pt x="2" y="22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2" y="2"/>
                    </a:lnTo>
                    <a:lnTo>
                      <a:pt x="38" y="4"/>
                    </a:lnTo>
                    <a:lnTo>
                      <a:pt x="40" y="8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6" y="14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6" y="22"/>
                    </a:lnTo>
                    <a:lnTo>
                      <a:pt x="60" y="24"/>
                    </a:lnTo>
                    <a:lnTo>
                      <a:pt x="62" y="26"/>
                    </a:lnTo>
                    <a:lnTo>
                      <a:pt x="64" y="26"/>
                    </a:lnTo>
                    <a:lnTo>
                      <a:pt x="64" y="26"/>
                    </a:lnTo>
                    <a:lnTo>
                      <a:pt x="64" y="30"/>
                    </a:lnTo>
                    <a:lnTo>
                      <a:pt x="64" y="32"/>
                    </a:lnTo>
                    <a:lnTo>
                      <a:pt x="64" y="36"/>
                    </a:lnTo>
                    <a:lnTo>
                      <a:pt x="66" y="42"/>
                    </a:lnTo>
                    <a:lnTo>
                      <a:pt x="66" y="44"/>
                    </a:lnTo>
                    <a:lnTo>
                      <a:pt x="66" y="44"/>
                    </a:lnTo>
                    <a:lnTo>
                      <a:pt x="58" y="44"/>
                    </a:lnTo>
                    <a:lnTo>
                      <a:pt x="50" y="44"/>
                    </a:lnTo>
                    <a:lnTo>
                      <a:pt x="44" y="44"/>
                    </a:lnTo>
                    <a:lnTo>
                      <a:pt x="40" y="44"/>
                    </a:lnTo>
                    <a:lnTo>
                      <a:pt x="38" y="42"/>
                    </a:lnTo>
                    <a:lnTo>
                      <a:pt x="34" y="42"/>
                    </a:lnTo>
                    <a:lnTo>
                      <a:pt x="30" y="44"/>
                    </a:lnTo>
                    <a:lnTo>
                      <a:pt x="26" y="44"/>
                    </a:lnTo>
                    <a:lnTo>
                      <a:pt x="22" y="46"/>
                    </a:lnTo>
                    <a:lnTo>
                      <a:pt x="18" y="48"/>
                    </a:lnTo>
                    <a:lnTo>
                      <a:pt x="16" y="48"/>
                    </a:lnTo>
                    <a:lnTo>
                      <a:pt x="14" y="50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36"/>
                    </a:lnTo>
                    <a:lnTo>
                      <a:pt x="2" y="3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6" name="Freeform 79"/>
              <p:cNvSpPr>
                <a:spLocks/>
              </p:cNvSpPr>
              <p:nvPr/>
            </p:nvSpPr>
            <p:spPr bwMode="gray">
              <a:xfrm>
                <a:off x="621" y="2916"/>
                <a:ext cx="42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6" y="6"/>
                  </a:cxn>
                  <a:cxn ang="0">
                    <a:pos x="10" y="6"/>
                  </a:cxn>
                  <a:cxn ang="0">
                    <a:pos x="16" y="8"/>
                  </a:cxn>
                  <a:cxn ang="0">
                    <a:pos x="22" y="10"/>
                  </a:cxn>
                  <a:cxn ang="0">
                    <a:pos x="28" y="10"/>
                  </a:cxn>
                  <a:cxn ang="0">
                    <a:pos x="30" y="8"/>
                  </a:cxn>
                  <a:cxn ang="0">
                    <a:pos x="32" y="8"/>
                  </a:cxn>
                  <a:cxn ang="0">
                    <a:pos x="34" y="6"/>
                  </a:cxn>
                  <a:cxn ang="0">
                    <a:pos x="36" y="6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40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0" y="4"/>
                  </a:cxn>
                  <a:cxn ang="0">
                    <a:pos x="36" y="2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4" y="2"/>
                  </a:cxn>
                  <a:cxn ang="0">
                    <a:pos x="22" y="2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2" h="10">
                    <a:moveTo>
                      <a:pt x="0" y="0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10" y="6"/>
                    </a:lnTo>
                    <a:lnTo>
                      <a:pt x="16" y="8"/>
                    </a:lnTo>
                    <a:lnTo>
                      <a:pt x="22" y="10"/>
                    </a:lnTo>
                    <a:lnTo>
                      <a:pt x="28" y="10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4" y="6"/>
                    </a:lnTo>
                    <a:lnTo>
                      <a:pt x="36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7" name="Freeform 80"/>
              <p:cNvSpPr>
                <a:spLocks/>
              </p:cNvSpPr>
              <p:nvPr/>
            </p:nvSpPr>
            <p:spPr bwMode="gray">
              <a:xfrm>
                <a:off x="697" y="3000"/>
                <a:ext cx="84" cy="56"/>
              </a:xfrm>
              <a:custGeom>
                <a:avLst/>
                <a:gdLst/>
                <a:ahLst/>
                <a:cxnLst>
                  <a:cxn ang="0">
                    <a:pos x="24" y="44"/>
                  </a:cxn>
                  <a:cxn ang="0">
                    <a:pos x="22" y="3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4" y="18"/>
                  </a:cxn>
                  <a:cxn ang="0">
                    <a:pos x="6" y="16"/>
                  </a:cxn>
                  <a:cxn ang="0">
                    <a:pos x="12" y="12"/>
                  </a:cxn>
                  <a:cxn ang="0">
                    <a:pos x="14" y="8"/>
                  </a:cxn>
                  <a:cxn ang="0">
                    <a:pos x="16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30" y="2"/>
                  </a:cxn>
                  <a:cxn ang="0">
                    <a:pos x="34" y="4"/>
                  </a:cxn>
                  <a:cxn ang="0">
                    <a:pos x="38" y="6"/>
                  </a:cxn>
                  <a:cxn ang="0">
                    <a:pos x="40" y="8"/>
                  </a:cxn>
                  <a:cxn ang="0">
                    <a:pos x="44" y="10"/>
                  </a:cxn>
                  <a:cxn ang="0">
                    <a:pos x="46" y="10"/>
                  </a:cxn>
                  <a:cxn ang="0">
                    <a:pos x="46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6" y="4"/>
                  </a:cxn>
                  <a:cxn ang="0">
                    <a:pos x="58" y="4"/>
                  </a:cxn>
                  <a:cxn ang="0">
                    <a:pos x="62" y="6"/>
                  </a:cxn>
                  <a:cxn ang="0">
                    <a:pos x="64" y="10"/>
                  </a:cxn>
                  <a:cxn ang="0">
                    <a:pos x="64" y="10"/>
                  </a:cxn>
                  <a:cxn ang="0">
                    <a:pos x="64" y="12"/>
                  </a:cxn>
                  <a:cxn ang="0">
                    <a:pos x="64" y="16"/>
                  </a:cxn>
                  <a:cxn ang="0">
                    <a:pos x="64" y="18"/>
                  </a:cxn>
                  <a:cxn ang="0">
                    <a:pos x="66" y="22"/>
                  </a:cxn>
                  <a:cxn ang="0">
                    <a:pos x="70" y="24"/>
                  </a:cxn>
                  <a:cxn ang="0">
                    <a:pos x="72" y="24"/>
                  </a:cxn>
                  <a:cxn ang="0">
                    <a:pos x="74" y="24"/>
                  </a:cxn>
                  <a:cxn ang="0">
                    <a:pos x="76" y="24"/>
                  </a:cxn>
                  <a:cxn ang="0">
                    <a:pos x="78" y="24"/>
                  </a:cxn>
                  <a:cxn ang="0">
                    <a:pos x="80" y="26"/>
                  </a:cxn>
                  <a:cxn ang="0">
                    <a:pos x="82" y="30"/>
                  </a:cxn>
                  <a:cxn ang="0">
                    <a:pos x="84" y="36"/>
                  </a:cxn>
                  <a:cxn ang="0">
                    <a:pos x="82" y="40"/>
                  </a:cxn>
                  <a:cxn ang="0">
                    <a:pos x="82" y="42"/>
                  </a:cxn>
                  <a:cxn ang="0">
                    <a:pos x="80" y="44"/>
                  </a:cxn>
                  <a:cxn ang="0">
                    <a:pos x="80" y="46"/>
                  </a:cxn>
                  <a:cxn ang="0">
                    <a:pos x="48" y="56"/>
                  </a:cxn>
                  <a:cxn ang="0">
                    <a:pos x="48" y="56"/>
                  </a:cxn>
                  <a:cxn ang="0">
                    <a:pos x="46" y="56"/>
                  </a:cxn>
                  <a:cxn ang="0">
                    <a:pos x="44" y="56"/>
                  </a:cxn>
                  <a:cxn ang="0">
                    <a:pos x="38" y="54"/>
                  </a:cxn>
                  <a:cxn ang="0">
                    <a:pos x="32" y="52"/>
                  </a:cxn>
                  <a:cxn ang="0">
                    <a:pos x="32" y="52"/>
                  </a:cxn>
                  <a:cxn ang="0">
                    <a:pos x="28" y="50"/>
                  </a:cxn>
                  <a:cxn ang="0">
                    <a:pos x="26" y="48"/>
                  </a:cxn>
                  <a:cxn ang="0">
                    <a:pos x="24" y="44"/>
                  </a:cxn>
                </a:cxnLst>
                <a:rect l="0" t="0" r="r" b="b"/>
                <a:pathLst>
                  <a:path w="84" h="56">
                    <a:moveTo>
                      <a:pt x="24" y="44"/>
                    </a:moveTo>
                    <a:lnTo>
                      <a:pt x="22" y="3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6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8" y="6"/>
                    </a:lnTo>
                    <a:lnTo>
                      <a:pt x="40" y="8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62" y="6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4" y="16"/>
                    </a:lnTo>
                    <a:lnTo>
                      <a:pt x="64" y="18"/>
                    </a:lnTo>
                    <a:lnTo>
                      <a:pt x="66" y="22"/>
                    </a:lnTo>
                    <a:lnTo>
                      <a:pt x="70" y="24"/>
                    </a:lnTo>
                    <a:lnTo>
                      <a:pt x="72" y="24"/>
                    </a:lnTo>
                    <a:lnTo>
                      <a:pt x="74" y="24"/>
                    </a:lnTo>
                    <a:lnTo>
                      <a:pt x="76" y="24"/>
                    </a:lnTo>
                    <a:lnTo>
                      <a:pt x="78" y="24"/>
                    </a:lnTo>
                    <a:lnTo>
                      <a:pt x="80" y="26"/>
                    </a:lnTo>
                    <a:lnTo>
                      <a:pt x="82" y="30"/>
                    </a:lnTo>
                    <a:lnTo>
                      <a:pt x="84" y="36"/>
                    </a:lnTo>
                    <a:lnTo>
                      <a:pt x="82" y="40"/>
                    </a:lnTo>
                    <a:lnTo>
                      <a:pt x="82" y="42"/>
                    </a:lnTo>
                    <a:lnTo>
                      <a:pt x="80" y="44"/>
                    </a:lnTo>
                    <a:lnTo>
                      <a:pt x="80" y="46"/>
                    </a:lnTo>
                    <a:lnTo>
                      <a:pt x="48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38" y="54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28" y="50"/>
                    </a:lnTo>
                    <a:lnTo>
                      <a:pt x="26" y="48"/>
                    </a:lnTo>
                    <a:lnTo>
                      <a:pt x="24" y="4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8" name="Freeform 81"/>
              <p:cNvSpPr>
                <a:spLocks/>
              </p:cNvSpPr>
              <p:nvPr/>
            </p:nvSpPr>
            <p:spPr bwMode="gray">
              <a:xfrm>
                <a:off x="679" y="2976"/>
                <a:ext cx="36" cy="44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8" y="2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6" y="2"/>
                  </a:cxn>
                  <a:cxn ang="0">
                    <a:pos x="28" y="2"/>
                  </a:cxn>
                  <a:cxn ang="0">
                    <a:pos x="30" y="4"/>
                  </a:cxn>
                  <a:cxn ang="0">
                    <a:pos x="32" y="4"/>
                  </a:cxn>
                  <a:cxn ang="0">
                    <a:pos x="34" y="8"/>
                  </a:cxn>
                  <a:cxn ang="0">
                    <a:pos x="36" y="12"/>
                  </a:cxn>
                  <a:cxn ang="0">
                    <a:pos x="36" y="20"/>
                  </a:cxn>
                  <a:cxn ang="0">
                    <a:pos x="34" y="28"/>
                  </a:cxn>
                  <a:cxn ang="0">
                    <a:pos x="30" y="34"/>
                  </a:cxn>
                  <a:cxn ang="0">
                    <a:pos x="30" y="34"/>
                  </a:cxn>
                  <a:cxn ang="0">
                    <a:pos x="28" y="38"/>
                  </a:cxn>
                  <a:cxn ang="0">
                    <a:pos x="24" y="40"/>
                  </a:cxn>
                  <a:cxn ang="0">
                    <a:pos x="20" y="44"/>
                  </a:cxn>
                  <a:cxn ang="0">
                    <a:pos x="18" y="44"/>
                  </a:cxn>
                  <a:cxn ang="0">
                    <a:pos x="16" y="44"/>
                  </a:cxn>
                  <a:cxn ang="0">
                    <a:pos x="14" y="42"/>
                  </a:cxn>
                  <a:cxn ang="0">
                    <a:pos x="10" y="40"/>
                  </a:cxn>
                  <a:cxn ang="0">
                    <a:pos x="8" y="38"/>
                  </a:cxn>
                  <a:cxn ang="0">
                    <a:pos x="0" y="18"/>
                  </a:cxn>
                </a:cxnLst>
                <a:rect l="0" t="0" r="r" b="b"/>
                <a:pathLst>
                  <a:path w="36" h="44">
                    <a:moveTo>
                      <a:pt x="0" y="18"/>
                    </a:moveTo>
                    <a:lnTo>
                      <a:pt x="0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4" y="8"/>
                    </a:lnTo>
                    <a:lnTo>
                      <a:pt x="36" y="12"/>
                    </a:lnTo>
                    <a:lnTo>
                      <a:pt x="36" y="20"/>
                    </a:lnTo>
                    <a:lnTo>
                      <a:pt x="34" y="28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28" y="38"/>
                    </a:lnTo>
                    <a:lnTo>
                      <a:pt x="24" y="40"/>
                    </a:lnTo>
                    <a:lnTo>
                      <a:pt x="20" y="44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2"/>
                    </a:lnTo>
                    <a:lnTo>
                      <a:pt x="10" y="40"/>
                    </a:lnTo>
                    <a:lnTo>
                      <a:pt x="8" y="38"/>
                    </a:lnTo>
                    <a:lnTo>
                      <a:pt x="0" y="1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9" name="Freeform 82"/>
              <p:cNvSpPr>
                <a:spLocks/>
              </p:cNvSpPr>
              <p:nvPr/>
            </p:nvSpPr>
            <p:spPr bwMode="gray">
              <a:xfrm>
                <a:off x="647" y="2940"/>
                <a:ext cx="100" cy="7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8" y="20"/>
                  </a:cxn>
                  <a:cxn ang="0">
                    <a:pos x="22" y="16"/>
                  </a:cxn>
                  <a:cxn ang="0">
                    <a:pos x="24" y="8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30" y="0"/>
                  </a:cxn>
                  <a:cxn ang="0">
                    <a:pos x="36" y="2"/>
                  </a:cxn>
                  <a:cxn ang="0">
                    <a:pos x="38" y="4"/>
                  </a:cxn>
                  <a:cxn ang="0">
                    <a:pos x="40" y="6"/>
                  </a:cxn>
                  <a:cxn ang="0">
                    <a:pos x="44" y="6"/>
                  </a:cxn>
                  <a:cxn ang="0">
                    <a:pos x="52" y="10"/>
                  </a:cxn>
                  <a:cxn ang="0">
                    <a:pos x="62" y="10"/>
                  </a:cxn>
                  <a:cxn ang="0">
                    <a:pos x="64" y="8"/>
                  </a:cxn>
                  <a:cxn ang="0">
                    <a:pos x="64" y="6"/>
                  </a:cxn>
                  <a:cxn ang="0">
                    <a:pos x="66" y="4"/>
                  </a:cxn>
                  <a:cxn ang="0">
                    <a:pos x="70" y="2"/>
                  </a:cxn>
                  <a:cxn ang="0">
                    <a:pos x="76" y="4"/>
                  </a:cxn>
                  <a:cxn ang="0">
                    <a:pos x="78" y="8"/>
                  </a:cxn>
                  <a:cxn ang="0">
                    <a:pos x="80" y="14"/>
                  </a:cxn>
                  <a:cxn ang="0">
                    <a:pos x="84" y="22"/>
                  </a:cxn>
                  <a:cxn ang="0">
                    <a:pos x="88" y="28"/>
                  </a:cxn>
                  <a:cxn ang="0">
                    <a:pos x="90" y="36"/>
                  </a:cxn>
                  <a:cxn ang="0">
                    <a:pos x="96" y="50"/>
                  </a:cxn>
                  <a:cxn ang="0">
                    <a:pos x="100" y="64"/>
                  </a:cxn>
                  <a:cxn ang="0">
                    <a:pos x="96" y="70"/>
                  </a:cxn>
                  <a:cxn ang="0">
                    <a:pos x="88" y="66"/>
                  </a:cxn>
                  <a:cxn ang="0">
                    <a:pos x="78" y="60"/>
                  </a:cxn>
                  <a:cxn ang="0">
                    <a:pos x="78" y="60"/>
                  </a:cxn>
                  <a:cxn ang="0">
                    <a:pos x="72" y="60"/>
                  </a:cxn>
                  <a:cxn ang="0">
                    <a:pos x="68" y="60"/>
                  </a:cxn>
                  <a:cxn ang="0">
                    <a:pos x="68" y="54"/>
                  </a:cxn>
                  <a:cxn ang="0">
                    <a:pos x="68" y="46"/>
                  </a:cxn>
                  <a:cxn ang="0">
                    <a:pos x="62" y="40"/>
                  </a:cxn>
                  <a:cxn ang="0">
                    <a:pos x="50" y="36"/>
                  </a:cxn>
                  <a:cxn ang="0">
                    <a:pos x="48" y="36"/>
                  </a:cxn>
                  <a:cxn ang="0">
                    <a:pos x="40" y="40"/>
                  </a:cxn>
                  <a:cxn ang="0">
                    <a:pos x="32" y="46"/>
                  </a:cxn>
                  <a:cxn ang="0">
                    <a:pos x="18" y="40"/>
                  </a:cxn>
                </a:cxnLst>
                <a:rect l="0" t="0" r="r" b="b"/>
                <a:pathLst>
                  <a:path w="100" h="70">
                    <a:moveTo>
                      <a:pt x="18" y="40"/>
                    </a:moveTo>
                    <a:lnTo>
                      <a:pt x="0" y="26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20" y="18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6" y="8"/>
                    </a:lnTo>
                    <a:lnTo>
                      <a:pt x="52" y="10"/>
                    </a:lnTo>
                    <a:lnTo>
                      <a:pt x="58" y="10"/>
                    </a:lnTo>
                    <a:lnTo>
                      <a:pt x="62" y="10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70" y="2"/>
                    </a:lnTo>
                    <a:lnTo>
                      <a:pt x="72" y="2"/>
                    </a:lnTo>
                    <a:lnTo>
                      <a:pt x="76" y="4"/>
                    </a:lnTo>
                    <a:lnTo>
                      <a:pt x="78" y="6"/>
                    </a:lnTo>
                    <a:lnTo>
                      <a:pt x="78" y="8"/>
                    </a:lnTo>
                    <a:lnTo>
                      <a:pt x="78" y="10"/>
                    </a:lnTo>
                    <a:lnTo>
                      <a:pt x="80" y="14"/>
                    </a:lnTo>
                    <a:lnTo>
                      <a:pt x="82" y="18"/>
                    </a:lnTo>
                    <a:lnTo>
                      <a:pt x="84" y="22"/>
                    </a:lnTo>
                    <a:lnTo>
                      <a:pt x="88" y="26"/>
                    </a:lnTo>
                    <a:lnTo>
                      <a:pt x="88" y="28"/>
                    </a:lnTo>
                    <a:lnTo>
                      <a:pt x="88" y="30"/>
                    </a:lnTo>
                    <a:lnTo>
                      <a:pt x="90" y="36"/>
                    </a:lnTo>
                    <a:lnTo>
                      <a:pt x="92" y="40"/>
                    </a:lnTo>
                    <a:lnTo>
                      <a:pt x="96" y="50"/>
                    </a:lnTo>
                    <a:lnTo>
                      <a:pt x="98" y="58"/>
                    </a:lnTo>
                    <a:lnTo>
                      <a:pt x="100" y="64"/>
                    </a:lnTo>
                    <a:lnTo>
                      <a:pt x="98" y="68"/>
                    </a:lnTo>
                    <a:lnTo>
                      <a:pt x="96" y="70"/>
                    </a:lnTo>
                    <a:lnTo>
                      <a:pt x="92" y="70"/>
                    </a:lnTo>
                    <a:lnTo>
                      <a:pt x="88" y="66"/>
                    </a:lnTo>
                    <a:lnTo>
                      <a:pt x="82" y="64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76" y="60"/>
                    </a:lnTo>
                    <a:lnTo>
                      <a:pt x="72" y="60"/>
                    </a:lnTo>
                    <a:lnTo>
                      <a:pt x="66" y="60"/>
                    </a:lnTo>
                    <a:lnTo>
                      <a:pt x="68" y="60"/>
                    </a:lnTo>
                    <a:lnTo>
                      <a:pt x="68" y="56"/>
                    </a:lnTo>
                    <a:lnTo>
                      <a:pt x="68" y="54"/>
                    </a:lnTo>
                    <a:lnTo>
                      <a:pt x="68" y="50"/>
                    </a:lnTo>
                    <a:lnTo>
                      <a:pt x="68" y="46"/>
                    </a:lnTo>
                    <a:lnTo>
                      <a:pt x="66" y="42"/>
                    </a:lnTo>
                    <a:lnTo>
                      <a:pt x="62" y="40"/>
                    </a:lnTo>
                    <a:lnTo>
                      <a:pt x="58" y="38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4" y="38"/>
                    </a:lnTo>
                    <a:lnTo>
                      <a:pt x="40" y="40"/>
                    </a:lnTo>
                    <a:lnTo>
                      <a:pt x="36" y="42"/>
                    </a:lnTo>
                    <a:lnTo>
                      <a:pt x="32" y="46"/>
                    </a:lnTo>
                    <a:lnTo>
                      <a:pt x="32" y="52"/>
                    </a:lnTo>
                    <a:lnTo>
                      <a:pt x="18" y="4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0" name="Freeform 83"/>
              <p:cNvSpPr>
                <a:spLocks/>
              </p:cNvSpPr>
              <p:nvPr/>
            </p:nvSpPr>
            <p:spPr bwMode="gray">
              <a:xfrm>
                <a:off x="735" y="2960"/>
                <a:ext cx="84" cy="88"/>
              </a:xfrm>
              <a:custGeom>
                <a:avLst/>
                <a:gdLst/>
                <a:ahLst/>
                <a:cxnLst>
                  <a:cxn ang="0">
                    <a:pos x="42" y="84"/>
                  </a:cxn>
                  <a:cxn ang="0">
                    <a:pos x="44" y="78"/>
                  </a:cxn>
                  <a:cxn ang="0">
                    <a:pos x="44" y="68"/>
                  </a:cxn>
                  <a:cxn ang="0">
                    <a:pos x="42" y="66"/>
                  </a:cxn>
                  <a:cxn ang="0">
                    <a:pos x="36" y="64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6" y="54"/>
                  </a:cxn>
                  <a:cxn ang="0">
                    <a:pos x="26" y="48"/>
                  </a:cxn>
                  <a:cxn ang="0">
                    <a:pos x="24" y="46"/>
                  </a:cxn>
                  <a:cxn ang="0">
                    <a:pos x="18" y="42"/>
                  </a:cxn>
                  <a:cxn ang="0">
                    <a:pos x="10" y="48"/>
                  </a:cxn>
                  <a:cxn ang="0">
                    <a:pos x="10" y="44"/>
                  </a:cxn>
                  <a:cxn ang="0">
                    <a:pos x="10" y="36"/>
                  </a:cxn>
                  <a:cxn ang="0">
                    <a:pos x="8" y="32"/>
                  </a:cxn>
                  <a:cxn ang="0">
                    <a:pos x="4" y="24"/>
                  </a:cxn>
                  <a:cxn ang="0">
                    <a:pos x="2" y="14"/>
                  </a:cxn>
                  <a:cxn ang="0">
                    <a:pos x="0" y="6"/>
                  </a:cxn>
                  <a:cxn ang="0">
                    <a:pos x="6" y="8"/>
                  </a:cxn>
                  <a:cxn ang="0">
                    <a:pos x="16" y="6"/>
                  </a:cxn>
                  <a:cxn ang="0">
                    <a:pos x="22" y="4"/>
                  </a:cxn>
                  <a:cxn ang="0">
                    <a:pos x="24" y="0"/>
                  </a:cxn>
                  <a:cxn ang="0">
                    <a:pos x="30" y="2"/>
                  </a:cxn>
                  <a:cxn ang="0">
                    <a:pos x="32" y="4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8" y="2"/>
                  </a:cxn>
                  <a:cxn ang="0">
                    <a:pos x="64" y="0"/>
                  </a:cxn>
                  <a:cxn ang="0">
                    <a:pos x="72" y="0"/>
                  </a:cxn>
                  <a:cxn ang="0">
                    <a:pos x="76" y="4"/>
                  </a:cxn>
                  <a:cxn ang="0">
                    <a:pos x="78" y="12"/>
                  </a:cxn>
                  <a:cxn ang="0">
                    <a:pos x="82" y="32"/>
                  </a:cxn>
                  <a:cxn ang="0">
                    <a:pos x="80" y="46"/>
                  </a:cxn>
                  <a:cxn ang="0">
                    <a:pos x="76" y="68"/>
                  </a:cxn>
                  <a:cxn ang="0">
                    <a:pos x="84" y="88"/>
                  </a:cxn>
                  <a:cxn ang="0">
                    <a:pos x="42" y="86"/>
                  </a:cxn>
                </a:cxnLst>
                <a:rect l="0" t="0" r="r" b="b"/>
                <a:pathLst>
                  <a:path w="84" h="88">
                    <a:moveTo>
                      <a:pt x="42" y="86"/>
                    </a:moveTo>
                    <a:lnTo>
                      <a:pt x="42" y="84"/>
                    </a:lnTo>
                    <a:lnTo>
                      <a:pt x="44" y="82"/>
                    </a:lnTo>
                    <a:lnTo>
                      <a:pt x="44" y="78"/>
                    </a:lnTo>
                    <a:lnTo>
                      <a:pt x="46" y="74"/>
                    </a:lnTo>
                    <a:lnTo>
                      <a:pt x="44" y="68"/>
                    </a:lnTo>
                    <a:lnTo>
                      <a:pt x="44" y="68"/>
                    </a:lnTo>
                    <a:lnTo>
                      <a:pt x="42" y="66"/>
                    </a:lnTo>
                    <a:lnTo>
                      <a:pt x="40" y="64"/>
                    </a:lnTo>
                    <a:lnTo>
                      <a:pt x="36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6" y="58"/>
                    </a:lnTo>
                    <a:lnTo>
                      <a:pt x="26" y="54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4" y="44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4"/>
                    </a:lnTo>
                    <a:lnTo>
                      <a:pt x="10" y="40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8" y="32"/>
                    </a:lnTo>
                    <a:lnTo>
                      <a:pt x="6" y="28"/>
                    </a:lnTo>
                    <a:lnTo>
                      <a:pt x="4" y="24"/>
                    </a:lnTo>
                    <a:lnTo>
                      <a:pt x="2" y="20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6" y="8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4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2" y="2"/>
                    </a:lnTo>
                    <a:lnTo>
                      <a:pt x="64" y="0"/>
                    </a:lnTo>
                    <a:lnTo>
                      <a:pt x="68" y="0"/>
                    </a:lnTo>
                    <a:lnTo>
                      <a:pt x="72" y="0"/>
                    </a:lnTo>
                    <a:lnTo>
                      <a:pt x="74" y="2"/>
                    </a:lnTo>
                    <a:lnTo>
                      <a:pt x="76" y="4"/>
                    </a:lnTo>
                    <a:lnTo>
                      <a:pt x="76" y="8"/>
                    </a:lnTo>
                    <a:lnTo>
                      <a:pt x="78" y="12"/>
                    </a:lnTo>
                    <a:lnTo>
                      <a:pt x="80" y="2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80" y="46"/>
                    </a:lnTo>
                    <a:lnTo>
                      <a:pt x="78" y="56"/>
                    </a:lnTo>
                    <a:lnTo>
                      <a:pt x="76" y="68"/>
                    </a:lnTo>
                    <a:lnTo>
                      <a:pt x="78" y="76"/>
                    </a:lnTo>
                    <a:lnTo>
                      <a:pt x="84" y="88"/>
                    </a:lnTo>
                    <a:lnTo>
                      <a:pt x="66" y="82"/>
                    </a:lnTo>
                    <a:lnTo>
                      <a:pt x="42" y="8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1" name="Freeform 84"/>
              <p:cNvSpPr>
                <a:spLocks/>
              </p:cNvSpPr>
              <p:nvPr/>
            </p:nvSpPr>
            <p:spPr bwMode="gray">
              <a:xfrm>
                <a:off x="773" y="2924"/>
                <a:ext cx="74" cy="38"/>
              </a:xfrm>
              <a:custGeom>
                <a:avLst/>
                <a:gdLst/>
                <a:ahLst/>
                <a:cxnLst>
                  <a:cxn ang="0">
                    <a:pos x="28" y="8"/>
                  </a:cxn>
                  <a:cxn ang="0">
                    <a:pos x="28" y="8"/>
                  </a:cxn>
                  <a:cxn ang="0">
                    <a:pos x="24" y="8"/>
                  </a:cxn>
                  <a:cxn ang="0">
                    <a:pos x="20" y="8"/>
                  </a:cxn>
                  <a:cxn ang="0">
                    <a:pos x="16" y="10"/>
                  </a:cxn>
                  <a:cxn ang="0">
                    <a:pos x="12" y="12"/>
                  </a:cxn>
                  <a:cxn ang="0">
                    <a:pos x="8" y="16"/>
                  </a:cxn>
                  <a:cxn ang="0">
                    <a:pos x="4" y="22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2" y="38"/>
                  </a:cxn>
                  <a:cxn ang="0">
                    <a:pos x="6" y="36"/>
                  </a:cxn>
                  <a:cxn ang="0">
                    <a:pos x="10" y="36"/>
                  </a:cxn>
                  <a:cxn ang="0">
                    <a:pos x="16" y="38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8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30" y="36"/>
                  </a:cxn>
                  <a:cxn ang="0">
                    <a:pos x="32" y="36"/>
                  </a:cxn>
                  <a:cxn ang="0">
                    <a:pos x="36" y="36"/>
                  </a:cxn>
                  <a:cxn ang="0">
                    <a:pos x="36" y="36"/>
                  </a:cxn>
                  <a:cxn ang="0">
                    <a:pos x="36" y="34"/>
                  </a:cxn>
                  <a:cxn ang="0">
                    <a:pos x="36" y="32"/>
                  </a:cxn>
                  <a:cxn ang="0">
                    <a:pos x="38" y="30"/>
                  </a:cxn>
                  <a:cxn ang="0">
                    <a:pos x="40" y="28"/>
                  </a:cxn>
                  <a:cxn ang="0">
                    <a:pos x="40" y="26"/>
                  </a:cxn>
                  <a:cxn ang="0">
                    <a:pos x="42" y="24"/>
                  </a:cxn>
                  <a:cxn ang="0">
                    <a:pos x="44" y="22"/>
                  </a:cxn>
                  <a:cxn ang="0">
                    <a:pos x="46" y="22"/>
                  </a:cxn>
                  <a:cxn ang="0">
                    <a:pos x="50" y="20"/>
                  </a:cxn>
                  <a:cxn ang="0">
                    <a:pos x="60" y="20"/>
                  </a:cxn>
                  <a:cxn ang="0">
                    <a:pos x="62" y="20"/>
                  </a:cxn>
                  <a:cxn ang="0">
                    <a:pos x="64" y="22"/>
                  </a:cxn>
                  <a:cxn ang="0">
                    <a:pos x="68" y="22"/>
                  </a:cxn>
                  <a:cxn ang="0">
                    <a:pos x="70" y="22"/>
                  </a:cxn>
                  <a:cxn ang="0">
                    <a:pos x="72" y="22"/>
                  </a:cxn>
                  <a:cxn ang="0">
                    <a:pos x="74" y="20"/>
                  </a:cxn>
                  <a:cxn ang="0">
                    <a:pos x="74" y="20"/>
                  </a:cxn>
                  <a:cxn ang="0">
                    <a:pos x="74" y="18"/>
                  </a:cxn>
                  <a:cxn ang="0">
                    <a:pos x="72" y="16"/>
                  </a:cxn>
                  <a:cxn ang="0">
                    <a:pos x="70" y="16"/>
                  </a:cxn>
                  <a:cxn ang="0">
                    <a:pos x="66" y="14"/>
                  </a:cxn>
                  <a:cxn ang="0">
                    <a:pos x="64" y="12"/>
                  </a:cxn>
                  <a:cxn ang="0">
                    <a:pos x="62" y="8"/>
                  </a:cxn>
                  <a:cxn ang="0">
                    <a:pos x="60" y="4"/>
                  </a:cxn>
                  <a:cxn ang="0">
                    <a:pos x="60" y="2"/>
                  </a:cxn>
                  <a:cxn ang="0">
                    <a:pos x="58" y="0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4" y="2"/>
                  </a:cxn>
                  <a:cxn ang="0">
                    <a:pos x="50" y="2"/>
                  </a:cxn>
                  <a:cxn ang="0">
                    <a:pos x="46" y="4"/>
                  </a:cxn>
                  <a:cxn ang="0">
                    <a:pos x="40" y="6"/>
                  </a:cxn>
                  <a:cxn ang="0">
                    <a:pos x="36" y="8"/>
                  </a:cxn>
                  <a:cxn ang="0">
                    <a:pos x="28" y="8"/>
                  </a:cxn>
                </a:cxnLst>
                <a:rect l="0" t="0" r="r" b="b"/>
                <a:pathLst>
                  <a:path w="74" h="38">
                    <a:moveTo>
                      <a:pt x="28" y="8"/>
                    </a:moveTo>
                    <a:lnTo>
                      <a:pt x="28" y="8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4" y="22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6" y="36"/>
                    </a:lnTo>
                    <a:lnTo>
                      <a:pt x="10" y="36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8" y="30"/>
                    </a:lnTo>
                    <a:lnTo>
                      <a:pt x="40" y="28"/>
                    </a:lnTo>
                    <a:lnTo>
                      <a:pt x="40" y="26"/>
                    </a:lnTo>
                    <a:lnTo>
                      <a:pt x="42" y="24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5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4" y="22"/>
                    </a:lnTo>
                    <a:lnTo>
                      <a:pt x="68" y="22"/>
                    </a:lnTo>
                    <a:lnTo>
                      <a:pt x="70" y="22"/>
                    </a:lnTo>
                    <a:lnTo>
                      <a:pt x="72" y="22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4" y="18"/>
                    </a:lnTo>
                    <a:lnTo>
                      <a:pt x="72" y="16"/>
                    </a:lnTo>
                    <a:lnTo>
                      <a:pt x="70" y="16"/>
                    </a:lnTo>
                    <a:lnTo>
                      <a:pt x="66" y="14"/>
                    </a:lnTo>
                    <a:lnTo>
                      <a:pt x="64" y="12"/>
                    </a:lnTo>
                    <a:lnTo>
                      <a:pt x="62" y="8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4" y="2"/>
                    </a:lnTo>
                    <a:lnTo>
                      <a:pt x="50" y="2"/>
                    </a:lnTo>
                    <a:lnTo>
                      <a:pt x="46" y="4"/>
                    </a:lnTo>
                    <a:lnTo>
                      <a:pt x="40" y="6"/>
                    </a:lnTo>
                    <a:lnTo>
                      <a:pt x="36" y="8"/>
                    </a:lnTo>
                    <a:lnTo>
                      <a:pt x="28" y="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2" name="Freeform 85"/>
              <p:cNvSpPr>
                <a:spLocks/>
              </p:cNvSpPr>
              <p:nvPr/>
            </p:nvSpPr>
            <p:spPr bwMode="gray">
              <a:xfrm>
                <a:off x="809" y="2944"/>
                <a:ext cx="32" cy="106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6" y="4"/>
                  </a:cxn>
                  <a:cxn ang="0">
                    <a:pos x="4" y="6"/>
                  </a:cxn>
                  <a:cxn ang="0">
                    <a:pos x="4" y="8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2" y="24"/>
                  </a:cxn>
                  <a:cxn ang="0">
                    <a:pos x="4" y="28"/>
                  </a:cxn>
                  <a:cxn ang="0">
                    <a:pos x="6" y="32"/>
                  </a:cxn>
                  <a:cxn ang="0">
                    <a:pos x="6" y="36"/>
                  </a:cxn>
                  <a:cxn ang="0">
                    <a:pos x="6" y="40"/>
                  </a:cxn>
                  <a:cxn ang="0">
                    <a:pos x="6" y="44"/>
                  </a:cxn>
                  <a:cxn ang="0">
                    <a:pos x="8" y="50"/>
                  </a:cxn>
                  <a:cxn ang="0">
                    <a:pos x="6" y="58"/>
                  </a:cxn>
                  <a:cxn ang="0">
                    <a:pos x="6" y="58"/>
                  </a:cxn>
                  <a:cxn ang="0">
                    <a:pos x="6" y="62"/>
                  </a:cxn>
                  <a:cxn ang="0">
                    <a:pos x="4" y="68"/>
                  </a:cxn>
                  <a:cxn ang="0">
                    <a:pos x="4" y="74"/>
                  </a:cxn>
                  <a:cxn ang="0">
                    <a:pos x="2" y="80"/>
                  </a:cxn>
                  <a:cxn ang="0">
                    <a:pos x="2" y="88"/>
                  </a:cxn>
                  <a:cxn ang="0">
                    <a:pos x="10" y="104"/>
                  </a:cxn>
                  <a:cxn ang="0">
                    <a:pos x="28" y="106"/>
                  </a:cxn>
                  <a:cxn ang="0">
                    <a:pos x="28" y="102"/>
                  </a:cxn>
                  <a:cxn ang="0">
                    <a:pos x="30" y="88"/>
                  </a:cxn>
                  <a:cxn ang="0">
                    <a:pos x="32" y="74"/>
                  </a:cxn>
                  <a:cxn ang="0">
                    <a:pos x="32" y="62"/>
                  </a:cxn>
                  <a:cxn ang="0">
                    <a:pos x="32" y="50"/>
                  </a:cxn>
                  <a:cxn ang="0">
                    <a:pos x="30" y="40"/>
                  </a:cxn>
                  <a:cxn ang="0">
                    <a:pos x="30" y="36"/>
                  </a:cxn>
                  <a:cxn ang="0">
                    <a:pos x="24" y="8"/>
                  </a:cxn>
                  <a:cxn ang="0">
                    <a:pos x="20" y="2"/>
                  </a:cxn>
                  <a:cxn ang="0">
                    <a:pos x="14" y="0"/>
                  </a:cxn>
                </a:cxnLst>
                <a:rect l="0" t="0" r="r" b="b"/>
                <a:pathLst>
                  <a:path w="32" h="106">
                    <a:moveTo>
                      <a:pt x="14" y="0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8" y="50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6" y="62"/>
                    </a:lnTo>
                    <a:lnTo>
                      <a:pt x="4" y="68"/>
                    </a:lnTo>
                    <a:lnTo>
                      <a:pt x="4" y="74"/>
                    </a:lnTo>
                    <a:lnTo>
                      <a:pt x="2" y="80"/>
                    </a:lnTo>
                    <a:lnTo>
                      <a:pt x="2" y="88"/>
                    </a:lnTo>
                    <a:lnTo>
                      <a:pt x="10" y="104"/>
                    </a:lnTo>
                    <a:lnTo>
                      <a:pt x="28" y="106"/>
                    </a:lnTo>
                    <a:lnTo>
                      <a:pt x="28" y="102"/>
                    </a:lnTo>
                    <a:lnTo>
                      <a:pt x="30" y="88"/>
                    </a:lnTo>
                    <a:lnTo>
                      <a:pt x="32" y="74"/>
                    </a:lnTo>
                    <a:lnTo>
                      <a:pt x="32" y="62"/>
                    </a:lnTo>
                    <a:lnTo>
                      <a:pt x="32" y="50"/>
                    </a:lnTo>
                    <a:lnTo>
                      <a:pt x="30" y="40"/>
                    </a:lnTo>
                    <a:lnTo>
                      <a:pt x="30" y="36"/>
                    </a:lnTo>
                    <a:lnTo>
                      <a:pt x="24" y="8"/>
                    </a:lnTo>
                    <a:lnTo>
                      <a:pt x="20" y="2"/>
                    </a:lnTo>
                    <a:lnTo>
                      <a:pt x="1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3" name="Freeform 86"/>
              <p:cNvSpPr>
                <a:spLocks/>
              </p:cNvSpPr>
              <p:nvPr/>
            </p:nvSpPr>
            <p:spPr bwMode="gray">
              <a:xfrm>
                <a:off x="829" y="2944"/>
                <a:ext cx="26" cy="10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8" y="2"/>
                  </a:cxn>
                  <a:cxn ang="0">
                    <a:pos x="14" y="2"/>
                  </a:cxn>
                  <a:cxn ang="0">
                    <a:pos x="14" y="4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4" y="10"/>
                  </a:cxn>
                  <a:cxn ang="0">
                    <a:pos x="16" y="12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8"/>
                  </a:cxn>
                  <a:cxn ang="0">
                    <a:pos x="24" y="22"/>
                  </a:cxn>
                  <a:cxn ang="0">
                    <a:pos x="24" y="28"/>
                  </a:cxn>
                  <a:cxn ang="0">
                    <a:pos x="26" y="36"/>
                  </a:cxn>
                  <a:cxn ang="0">
                    <a:pos x="26" y="42"/>
                  </a:cxn>
                  <a:cxn ang="0">
                    <a:pos x="26" y="56"/>
                  </a:cxn>
                  <a:cxn ang="0">
                    <a:pos x="26" y="74"/>
                  </a:cxn>
                  <a:cxn ang="0">
                    <a:pos x="26" y="90"/>
                  </a:cxn>
                  <a:cxn ang="0">
                    <a:pos x="26" y="96"/>
                  </a:cxn>
                  <a:cxn ang="0">
                    <a:pos x="24" y="96"/>
                  </a:cxn>
                  <a:cxn ang="0">
                    <a:pos x="20" y="98"/>
                  </a:cxn>
                  <a:cxn ang="0">
                    <a:pos x="18" y="100"/>
                  </a:cxn>
                  <a:cxn ang="0">
                    <a:pos x="14" y="102"/>
                  </a:cxn>
                  <a:cxn ang="0">
                    <a:pos x="8" y="106"/>
                  </a:cxn>
                  <a:cxn ang="0">
                    <a:pos x="8" y="102"/>
                  </a:cxn>
                  <a:cxn ang="0">
                    <a:pos x="10" y="88"/>
                  </a:cxn>
                  <a:cxn ang="0">
                    <a:pos x="12" y="74"/>
                  </a:cxn>
                  <a:cxn ang="0">
                    <a:pos x="12" y="60"/>
                  </a:cxn>
                  <a:cxn ang="0">
                    <a:pos x="10" y="48"/>
                  </a:cxn>
                  <a:cxn ang="0">
                    <a:pos x="10" y="40"/>
                  </a:cxn>
                  <a:cxn ang="0">
                    <a:pos x="10" y="34"/>
                  </a:cxn>
                  <a:cxn ang="0">
                    <a:pos x="8" y="28"/>
                  </a:cxn>
                  <a:cxn ang="0">
                    <a:pos x="6" y="10"/>
                  </a:cxn>
                  <a:cxn ang="0">
                    <a:pos x="4" y="10"/>
                  </a:cxn>
                  <a:cxn ang="0">
                    <a:pos x="4" y="8"/>
                  </a:cxn>
                  <a:cxn ang="0">
                    <a:pos x="2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26" h="106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8"/>
                    </a:lnTo>
                    <a:lnTo>
                      <a:pt x="24" y="22"/>
                    </a:lnTo>
                    <a:lnTo>
                      <a:pt x="24" y="28"/>
                    </a:lnTo>
                    <a:lnTo>
                      <a:pt x="26" y="36"/>
                    </a:lnTo>
                    <a:lnTo>
                      <a:pt x="26" y="42"/>
                    </a:lnTo>
                    <a:lnTo>
                      <a:pt x="26" y="56"/>
                    </a:lnTo>
                    <a:lnTo>
                      <a:pt x="26" y="74"/>
                    </a:lnTo>
                    <a:lnTo>
                      <a:pt x="26" y="90"/>
                    </a:lnTo>
                    <a:lnTo>
                      <a:pt x="26" y="96"/>
                    </a:lnTo>
                    <a:lnTo>
                      <a:pt x="24" y="96"/>
                    </a:lnTo>
                    <a:lnTo>
                      <a:pt x="20" y="98"/>
                    </a:lnTo>
                    <a:lnTo>
                      <a:pt x="18" y="100"/>
                    </a:lnTo>
                    <a:lnTo>
                      <a:pt x="14" y="102"/>
                    </a:lnTo>
                    <a:lnTo>
                      <a:pt x="8" y="106"/>
                    </a:lnTo>
                    <a:lnTo>
                      <a:pt x="8" y="102"/>
                    </a:lnTo>
                    <a:lnTo>
                      <a:pt x="10" y="88"/>
                    </a:lnTo>
                    <a:lnTo>
                      <a:pt x="12" y="74"/>
                    </a:lnTo>
                    <a:lnTo>
                      <a:pt x="12" y="60"/>
                    </a:lnTo>
                    <a:lnTo>
                      <a:pt x="10" y="48"/>
                    </a:lnTo>
                    <a:lnTo>
                      <a:pt x="10" y="40"/>
                    </a:lnTo>
                    <a:lnTo>
                      <a:pt x="10" y="34"/>
                    </a:lnTo>
                    <a:lnTo>
                      <a:pt x="8" y="2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4" name="Freeform 87"/>
              <p:cNvSpPr>
                <a:spLocks/>
              </p:cNvSpPr>
              <p:nvPr/>
            </p:nvSpPr>
            <p:spPr bwMode="gray">
              <a:xfrm>
                <a:off x="841" y="2938"/>
                <a:ext cx="42" cy="102"/>
              </a:xfrm>
              <a:custGeom>
                <a:avLst/>
                <a:gdLst/>
                <a:ahLst/>
                <a:cxnLst>
                  <a:cxn ang="0">
                    <a:pos x="14" y="102"/>
                  </a:cxn>
                  <a:cxn ang="0">
                    <a:pos x="14" y="96"/>
                  </a:cxn>
                  <a:cxn ang="0">
                    <a:pos x="14" y="82"/>
                  </a:cxn>
                  <a:cxn ang="0">
                    <a:pos x="14" y="64"/>
                  </a:cxn>
                  <a:cxn ang="0">
                    <a:pos x="14" y="46"/>
                  </a:cxn>
                  <a:cxn ang="0">
                    <a:pos x="14" y="36"/>
                  </a:cxn>
                  <a:cxn ang="0">
                    <a:pos x="12" y="30"/>
                  </a:cxn>
                  <a:cxn ang="0">
                    <a:pos x="8" y="24"/>
                  </a:cxn>
                  <a:cxn ang="0">
                    <a:pos x="6" y="20"/>
                  </a:cxn>
                  <a:cxn ang="0">
                    <a:pos x="2" y="18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14" y="8"/>
                  </a:cxn>
                  <a:cxn ang="0">
                    <a:pos x="16" y="0"/>
                  </a:cxn>
                  <a:cxn ang="0">
                    <a:pos x="28" y="10"/>
                  </a:cxn>
                  <a:cxn ang="0">
                    <a:pos x="30" y="12"/>
                  </a:cxn>
                  <a:cxn ang="0">
                    <a:pos x="34" y="16"/>
                  </a:cxn>
                  <a:cxn ang="0">
                    <a:pos x="40" y="22"/>
                  </a:cxn>
                  <a:cxn ang="0">
                    <a:pos x="42" y="34"/>
                  </a:cxn>
                  <a:cxn ang="0">
                    <a:pos x="38" y="48"/>
                  </a:cxn>
                  <a:cxn ang="0">
                    <a:pos x="38" y="52"/>
                  </a:cxn>
                  <a:cxn ang="0">
                    <a:pos x="36" y="64"/>
                  </a:cxn>
                  <a:cxn ang="0">
                    <a:pos x="36" y="82"/>
                  </a:cxn>
                  <a:cxn ang="0">
                    <a:pos x="34" y="98"/>
                  </a:cxn>
                  <a:cxn ang="0">
                    <a:pos x="14" y="102"/>
                  </a:cxn>
                </a:cxnLst>
                <a:rect l="0" t="0" r="r" b="b"/>
                <a:pathLst>
                  <a:path w="42" h="102">
                    <a:moveTo>
                      <a:pt x="14" y="102"/>
                    </a:moveTo>
                    <a:lnTo>
                      <a:pt x="14" y="96"/>
                    </a:lnTo>
                    <a:lnTo>
                      <a:pt x="14" y="82"/>
                    </a:lnTo>
                    <a:lnTo>
                      <a:pt x="14" y="64"/>
                    </a:lnTo>
                    <a:lnTo>
                      <a:pt x="14" y="46"/>
                    </a:lnTo>
                    <a:lnTo>
                      <a:pt x="14" y="36"/>
                    </a:lnTo>
                    <a:lnTo>
                      <a:pt x="12" y="30"/>
                    </a:lnTo>
                    <a:lnTo>
                      <a:pt x="8" y="24"/>
                    </a:lnTo>
                    <a:lnTo>
                      <a:pt x="6" y="20"/>
                    </a:lnTo>
                    <a:lnTo>
                      <a:pt x="2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14" y="8"/>
                    </a:lnTo>
                    <a:lnTo>
                      <a:pt x="16" y="0"/>
                    </a:lnTo>
                    <a:lnTo>
                      <a:pt x="28" y="10"/>
                    </a:lnTo>
                    <a:lnTo>
                      <a:pt x="30" y="12"/>
                    </a:lnTo>
                    <a:lnTo>
                      <a:pt x="34" y="16"/>
                    </a:lnTo>
                    <a:lnTo>
                      <a:pt x="40" y="22"/>
                    </a:lnTo>
                    <a:lnTo>
                      <a:pt x="42" y="34"/>
                    </a:lnTo>
                    <a:lnTo>
                      <a:pt x="38" y="48"/>
                    </a:lnTo>
                    <a:lnTo>
                      <a:pt x="38" y="52"/>
                    </a:lnTo>
                    <a:lnTo>
                      <a:pt x="36" y="64"/>
                    </a:lnTo>
                    <a:lnTo>
                      <a:pt x="36" y="82"/>
                    </a:lnTo>
                    <a:lnTo>
                      <a:pt x="34" y="98"/>
                    </a:lnTo>
                    <a:lnTo>
                      <a:pt x="14" y="10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5" name="Freeform 88"/>
              <p:cNvSpPr>
                <a:spLocks/>
              </p:cNvSpPr>
              <p:nvPr/>
            </p:nvSpPr>
            <p:spPr bwMode="gray">
              <a:xfrm>
                <a:off x="683" y="2614"/>
                <a:ext cx="158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2" y="118"/>
                  </a:cxn>
                  <a:cxn ang="0">
                    <a:pos x="2" y="116"/>
                  </a:cxn>
                  <a:cxn ang="0">
                    <a:pos x="14" y="112"/>
                  </a:cxn>
                  <a:cxn ang="0">
                    <a:pos x="22" y="106"/>
                  </a:cxn>
                  <a:cxn ang="0">
                    <a:pos x="30" y="98"/>
                  </a:cxn>
                  <a:cxn ang="0">
                    <a:pos x="38" y="90"/>
                  </a:cxn>
                  <a:cxn ang="0">
                    <a:pos x="44" y="82"/>
                  </a:cxn>
                  <a:cxn ang="0">
                    <a:pos x="46" y="80"/>
                  </a:cxn>
                  <a:cxn ang="0">
                    <a:pos x="46" y="68"/>
                  </a:cxn>
                  <a:cxn ang="0">
                    <a:pos x="50" y="60"/>
                  </a:cxn>
                  <a:cxn ang="0">
                    <a:pos x="56" y="54"/>
                  </a:cxn>
                  <a:cxn ang="0">
                    <a:pos x="60" y="48"/>
                  </a:cxn>
                  <a:cxn ang="0">
                    <a:pos x="60" y="44"/>
                  </a:cxn>
                  <a:cxn ang="0">
                    <a:pos x="64" y="40"/>
                  </a:cxn>
                  <a:cxn ang="0">
                    <a:pos x="66" y="36"/>
                  </a:cxn>
                  <a:cxn ang="0">
                    <a:pos x="70" y="34"/>
                  </a:cxn>
                  <a:cxn ang="0">
                    <a:pos x="74" y="32"/>
                  </a:cxn>
                  <a:cxn ang="0">
                    <a:pos x="76" y="30"/>
                  </a:cxn>
                  <a:cxn ang="0">
                    <a:pos x="78" y="30"/>
                  </a:cxn>
                  <a:cxn ang="0">
                    <a:pos x="76" y="20"/>
                  </a:cxn>
                  <a:cxn ang="0">
                    <a:pos x="76" y="14"/>
                  </a:cxn>
                  <a:cxn ang="0">
                    <a:pos x="78" y="8"/>
                  </a:cxn>
                  <a:cxn ang="0">
                    <a:pos x="78" y="4"/>
                  </a:cxn>
                  <a:cxn ang="0">
                    <a:pos x="80" y="0"/>
                  </a:cxn>
                  <a:cxn ang="0">
                    <a:pos x="80" y="0"/>
                  </a:cxn>
                  <a:cxn ang="0">
                    <a:pos x="82" y="0"/>
                  </a:cxn>
                  <a:cxn ang="0">
                    <a:pos x="84" y="2"/>
                  </a:cxn>
                  <a:cxn ang="0">
                    <a:pos x="88" y="4"/>
                  </a:cxn>
                  <a:cxn ang="0">
                    <a:pos x="92" y="6"/>
                  </a:cxn>
                  <a:cxn ang="0">
                    <a:pos x="98" y="8"/>
                  </a:cxn>
                  <a:cxn ang="0">
                    <a:pos x="104" y="10"/>
                  </a:cxn>
                  <a:cxn ang="0">
                    <a:pos x="114" y="12"/>
                  </a:cxn>
                  <a:cxn ang="0">
                    <a:pos x="126" y="12"/>
                  </a:cxn>
                  <a:cxn ang="0">
                    <a:pos x="134" y="12"/>
                  </a:cxn>
                  <a:cxn ang="0">
                    <a:pos x="136" y="12"/>
                  </a:cxn>
                  <a:cxn ang="0">
                    <a:pos x="138" y="12"/>
                  </a:cxn>
                  <a:cxn ang="0">
                    <a:pos x="142" y="14"/>
                  </a:cxn>
                  <a:cxn ang="0">
                    <a:pos x="144" y="18"/>
                  </a:cxn>
                  <a:cxn ang="0">
                    <a:pos x="146" y="22"/>
                  </a:cxn>
                  <a:cxn ang="0">
                    <a:pos x="146" y="28"/>
                  </a:cxn>
                  <a:cxn ang="0">
                    <a:pos x="146" y="34"/>
                  </a:cxn>
                  <a:cxn ang="0">
                    <a:pos x="146" y="38"/>
                  </a:cxn>
                  <a:cxn ang="0">
                    <a:pos x="148" y="42"/>
                  </a:cxn>
                  <a:cxn ang="0">
                    <a:pos x="150" y="46"/>
                  </a:cxn>
                  <a:cxn ang="0">
                    <a:pos x="158" y="54"/>
                  </a:cxn>
                  <a:cxn ang="0">
                    <a:pos x="156" y="54"/>
                  </a:cxn>
                  <a:cxn ang="0">
                    <a:pos x="154" y="54"/>
                  </a:cxn>
                  <a:cxn ang="0">
                    <a:pos x="150" y="54"/>
                  </a:cxn>
                  <a:cxn ang="0">
                    <a:pos x="146" y="54"/>
                  </a:cxn>
                  <a:cxn ang="0">
                    <a:pos x="142" y="54"/>
                  </a:cxn>
                  <a:cxn ang="0">
                    <a:pos x="140" y="56"/>
                  </a:cxn>
                  <a:cxn ang="0">
                    <a:pos x="136" y="58"/>
                  </a:cxn>
                  <a:cxn ang="0">
                    <a:pos x="136" y="62"/>
                  </a:cxn>
                  <a:cxn ang="0">
                    <a:pos x="134" y="74"/>
                  </a:cxn>
                  <a:cxn ang="0">
                    <a:pos x="82" y="92"/>
                  </a:cxn>
                  <a:cxn ang="0">
                    <a:pos x="68" y="96"/>
                  </a:cxn>
                  <a:cxn ang="0">
                    <a:pos x="60" y="104"/>
                  </a:cxn>
                  <a:cxn ang="0">
                    <a:pos x="48" y="110"/>
                  </a:cxn>
                  <a:cxn ang="0">
                    <a:pos x="52" y="126"/>
                  </a:cxn>
                  <a:cxn ang="0">
                    <a:pos x="0" y="120"/>
                  </a:cxn>
                </a:cxnLst>
                <a:rect l="0" t="0" r="r" b="b"/>
                <a:pathLst>
                  <a:path w="158" h="126">
                    <a:moveTo>
                      <a:pt x="0" y="120"/>
                    </a:moveTo>
                    <a:lnTo>
                      <a:pt x="2" y="118"/>
                    </a:lnTo>
                    <a:lnTo>
                      <a:pt x="2" y="116"/>
                    </a:lnTo>
                    <a:lnTo>
                      <a:pt x="14" y="112"/>
                    </a:lnTo>
                    <a:lnTo>
                      <a:pt x="22" y="106"/>
                    </a:lnTo>
                    <a:lnTo>
                      <a:pt x="30" y="98"/>
                    </a:lnTo>
                    <a:lnTo>
                      <a:pt x="38" y="90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6" y="68"/>
                    </a:lnTo>
                    <a:lnTo>
                      <a:pt x="50" y="60"/>
                    </a:lnTo>
                    <a:lnTo>
                      <a:pt x="56" y="54"/>
                    </a:lnTo>
                    <a:lnTo>
                      <a:pt x="60" y="48"/>
                    </a:lnTo>
                    <a:lnTo>
                      <a:pt x="60" y="44"/>
                    </a:lnTo>
                    <a:lnTo>
                      <a:pt x="64" y="40"/>
                    </a:lnTo>
                    <a:lnTo>
                      <a:pt x="66" y="36"/>
                    </a:lnTo>
                    <a:lnTo>
                      <a:pt x="70" y="34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6" y="20"/>
                    </a:lnTo>
                    <a:lnTo>
                      <a:pt x="76" y="14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2"/>
                    </a:lnTo>
                    <a:lnTo>
                      <a:pt x="88" y="4"/>
                    </a:lnTo>
                    <a:lnTo>
                      <a:pt x="92" y="6"/>
                    </a:lnTo>
                    <a:lnTo>
                      <a:pt x="98" y="8"/>
                    </a:lnTo>
                    <a:lnTo>
                      <a:pt x="104" y="10"/>
                    </a:lnTo>
                    <a:lnTo>
                      <a:pt x="114" y="12"/>
                    </a:lnTo>
                    <a:lnTo>
                      <a:pt x="126" y="12"/>
                    </a:lnTo>
                    <a:lnTo>
                      <a:pt x="134" y="12"/>
                    </a:lnTo>
                    <a:lnTo>
                      <a:pt x="136" y="12"/>
                    </a:lnTo>
                    <a:lnTo>
                      <a:pt x="138" y="12"/>
                    </a:lnTo>
                    <a:lnTo>
                      <a:pt x="142" y="14"/>
                    </a:lnTo>
                    <a:lnTo>
                      <a:pt x="144" y="18"/>
                    </a:lnTo>
                    <a:lnTo>
                      <a:pt x="146" y="22"/>
                    </a:lnTo>
                    <a:lnTo>
                      <a:pt x="146" y="28"/>
                    </a:lnTo>
                    <a:lnTo>
                      <a:pt x="146" y="34"/>
                    </a:lnTo>
                    <a:lnTo>
                      <a:pt x="146" y="38"/>
                    </a:lnTo>
                    <a:lnTo>
                      <a:pt x="148" y="42"/>
                    </a:lnTo>
                    <a:lnTo>
                      <a:pt x="150" y="46"/>
                    </a:lnTo>
                    <a:lnTo>
                      <a:pt x="158" y="54"/>
                    </a:lnTo>
                    <a:lnTo>
                      <a:pt x="156" y="54"/>
                    </a:lnTo>
                    <a:lnTo>
                      <a:pt x="154" y="54"/>
                    </a:lnTo>
                    <a:lnTo>
                      <a:pt x="150" y="54"/>
                    </a:lnTo>
                    <a:lnTo>
                      <a:pt x="146" y="54"/>
                    </a:lnTo>
                    <a:lnTo>
                      <a:pt x="142" y="54"/>
                    </a:lnTo>
                    <a:lnTo>
                      <a:pt x="140" y="56"/>
                    </a:lnTo>
                    <a:lnTo>
                      <a:pt x="136" y="58"/>
                    </a:lnTo>
                    <a:lnTo>
                      <a:pt x="136" y="62"/>
                    </a:lnTo>
                    <a:lnTo>
                      <a:pt x="134" y="74"/>
                    </a:lnTo>
                    <a:lnTo>
                      <a:pt x="82" y="92"/>
                    </a:lnTo>
                    <a:lnTo>
                      <a:pt x="68" y="96"/>
                    </a:lnTo>
                    <a:lnTo>
                      <a:pt x="60" y="104"/>
                    </a:lnTo>
                    <a:lnTo>
                      <a:pt x="48" y="110"/>
                    </a:lnTo>
                    <a:lnTo>
                      <a:pt x="52" y="126"/>
                    </a:lnTo>
                    <a:lnTo>
                      <a:pt x="0" y="12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6" name="Freeform 89"/>
              <p:cNvSpPr>
                <a:spLocks/>
              </p:cNvSpPr>
              <p:nvPr/>
            </p:nvSpPr>
            <p:spPr bwMode="gray">
              <a:xfrm>
                <a:off x="941" y="2592"/>
                <a:ext cx="52" cy="112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6" y="18"/>
                  </a:cxn>
                  <a:cxn ang="0">
                    <a:pos x="4" y="28"/>
                  </a:cxn>
                  <a:cxn ang="0">
                    <a:pos x="4" y="32"/>
                  </a:cxn>
                  <a:cxn ang="0">
                    <a:pos x="2" y="38"/>
                  </a:cxn>
                  <a:cxn ang="0">
                    <a:pos x="0" y="40"/>
                  </a:cxn>
                  <a:cxn ang="0">
                    <a:pos x="0" y="46"/>
                  </a:cxn>
                  <a:cxn ang="0">
                    <a:pos x="2" y="50"/>
                  </a:cxn>
                  <a:cxn ang="0">
                    <a:pos x="2" y="54"/>
                  </a:cxn>
                  <a:cxn ang="0">
                    <a:pos x="2" y="58"/>
                  </a:cxn>
                  <a:cxn ang="0">
                    <a:pos x="6" y="64"/>
                  </a:cxn>
                  <a:cxn ang="0">
                    <a:pos x="8" y="64"/>
                  </a:cxn>
                  <a:cxn ang="0">
                    <a:pos x="10" y="68"/>
                  </a:cxn>
                  <a:cxn ang="0">
                    <a:pos x="14" y="88"/>
                  </a:cxn>
                  <a:cxn ang="0">
                    <a:pos x="22" y="112"/>
                  </a:cxn>
                  <a:cxn ang="0">
                    <a:pos x="26" y="108"/>
                  </a:cxn>
                  <a:cxn ang="0">
                    <a:pos x="34" y="102"/>
                  </a:cxn>
                  <a:cxn ang="0">
                    <a:pos x="40" y="96"/>
                  </a:cxn>
                  <a:cxn ang="0">
                    <a:pos x="40" y="92"/>
                  </a:cxn>
                  <a:cxn ang="0">
                    <a:pos x="38" y="88"/>
                  </a:cxn>
                  <a:cxn ang="0">
                    <a:pos x="38" y="84"/>
                  </a:cxn>
                  <a:cxn ang="0">
                    <a:pos x="44" y="82"/>
                  </a:cxn>
                  <a:cxn ang="0">
                    <a:pos x="48" y="76"/>
                  </a:cxn>
                  <a:cxn ang="0">
                    <a:pos x="46" y="68"/>
                  </a:cxn>
                  <a:cxn ang="0">
                    <a:pos x="44" y="62"/>
                  </a:cxn>
                  <a:cxn ang="0">
                    <a:pos x="42" y="60"/>
                  </a:cxn>
                  <a:cxn ang="0">
                    <a:pos x="42" y="54"/>
                  </a:cxn>
                  <a:cxn ang="0">
                    <a:pos x="44" y="50"/>
                  </a:cxn>
                  <a:cxn ang="0">
                    <a:pos x="48" y="46"/>
                  </a:cxn>
                  <a:cxn ang="0">
                    <a:pos x="50" y="44"/>
                  </a:cxn>
                  <a:cxn ang="0">
                    <a:pos x="50" y="42"/>
                  </a:cxn>
                  <a:cxn ang="0">
                    <a:pos x="48" y="40"/>
                  </a:cxn>
                  <a:cxn ang="0">
                    <a:pos x="46" y="36"/>
                  </a:cxn>
                  <a:cxn ang="0">
                    <a:pos x="44" y="28"/>
                  </a:cxn>
                  <a:cxn ang="0">
                    <a:pos x="46" y="24"/>
                  </a:cxn>
                  <a:cxn ang="0">
                    <a:pos x="52" y="20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2" y="2"/>
                  </a:cxn>
                  <a:cxn ang="0">
                    <a:pos x="16" y="4"/>
                  </a:cxn>
                  <a:cxn ang="0">
                    <a:pos x="12" y="8"/>
                  </a:cxn>
                </a:cxnLst>
                <a:rect l="0" t="0" r="r" b="b"/>
                <a:pathLst>
                  <a:path w="52" h="112">
                    <a:moveTo>
                      <a:pt x="10" y="12"/>
                    </a:moveTo>
                    <a:lnTo>
                      <a:pt x="8" y="12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4" y="22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4" y="62"/>
                    </a:lnTo>
                    <a:lnTo>
                      <a:pt x="6" y="64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2" y="76"/>
                    </a:lnTo>
                    <a:lnTo>
                      <a:pt x="14" y="88"/>
                    </a:lnTo>
                    <a:lnTo>
                      <a:pt x="18" y="102"/>
                    </a:lnTo>
                    <a:lnTo>
                      <a:pt x="22" y="112"/>
                    </a:lnTo>
                    <a:lnTo>
                      <a:pt x="24" y="112"/>
                    </a:lnTo>
                    <a:lnTo>
                      <a:pt x="26" y="108"/>
                    </a:lnTo>
                    <a:lnTo>
                      <a:pt x="30" y="106"/>
                    </a:lnTo>
                    <a:lnTo>
                      <a:pt x="34" y="102"/>
                    </a:lnTo>
                    <a:lnTo>
                      <a:pt x="36" y="98"/>
                    </a:lnTo>
                    <a:lnTo>
                      <a:pt x="40" y="96"/>
                    </a:lnTo>
                    <a:lnTo>
                      <a:pt x="40" y="92"/>
                    </a:lnTo>
                    <a:lnTo>
                      <a:pt x="40" y="92"/>
                    </a:lnTo>
                    <a:lnTo>
                      <a:pt x="38" y="90"/>
                    </a:lnTo>
                    <a:lnTo>
                      <a:pt x="38" y="88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42" y="82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8" y="76"/>
                    </a:lnTo>
                    <a:lnTo>
                      <a:pt x="48" y="72"/>
                    </a:lnTo>
                    <a:lnTo>
                      <a:pt x="46" y="68"/>
                    </a:lnTo>
                    <a:lnTo>
                      <a:pt x="46" y="64"/>
                    </a:lnTo>
                    <a:lnTo>
                      <a:pt x="44" y="62"/>
                    </a:lnTo>
                    <a:lnTo>
                      <a:pt x="44" y="60"/>
                    </a:lnTo>
                    <a:lnTo>
                      <a:pt x="42" y="60"/>
                    </a:lnTo>
                    <a:lnTo>
                      <a:pt x="42" y="56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4" y="50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44" y="28"/>
                    </a:lnTo>
                    <a:lnTo>
                      <a:pt x="46" y="26"/>
                    </a:lnTo>
                    <a:lnTo>
                      <a:pt x="46" y="24"/>
                    </a:lnTo>
                    <a:lnTo>
                      <a:pt x="50" y="22"/>
                    </a:lnTo>
                    <a:lnTo>
                      <a:pt x="52" y="20"/>
                    </a:lnTo>
                    <a:lnTo>
                      <a:pt x="48" y="12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0" y="1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7" name="Freeform 90"/>
              <p:cNvSpPr>
                <a:spLocks/>
              </p:cNvSpPr>
              <p:nvPr/>
            </p:nvSpPr>
            <p:spPr bwMode="gray">
              <a:xfrm>
                <a:off x="963" y="2654"/>
                <a:ext cx="206" cy="202"/>
              </a:xfrm>
              <a:custGeom>
                <a:avLst/>
                <a:gdLst/>
                <a:ahLst/>
                <a:cxnLst>
                  <a:cxn ang="0">
                    <a:pos x="200" y="34"/>
                  </a:cxn>
                  <a:cxn ang="0">
                    <a:pos x="192" y="30"/>
                  </a:cxn>
                  <a:cxn ang="0">
                    <a:pos x="182" y="24"/>
                  </a:cxn>
                  <a:cxn ang="0">
                    <a:pos x="174" y="22"/>
                  </a:cxn>
                  <a:cxn ang="0">
                    <a:pos x="170" y="22"/>
                  </a:cxn>
                  <a:cxn ang="0">
                    <a:pos x="162" y="22"/>
                  </a:cxn>
                  <a:cxn ang="0">
                    <a:pos x="148" y="26"/>
                  </a:cxn>
                  <a:cxn ang="0">
                    <a:pos x="138" y="28"/>
                  </a:cxn>
                  <a:cxn ang="0">
                    <a:pos x="136" y="34"/>
                  </a:cxn>
                  <a:cxn ang="0">
                    <a:pos x="138" y="42"/>
                  </a:cxn>
                  <a:cxn ang="0">
                    <a:pos x="140" y="46"/>
                  </a:cxn>
                  <a:cxn ang="0">
                    <a:pos x="138" y="54"/>
                  </a:cxn>
                  <a:cxn ang="0">
                    <a:pos x="122" y="56"/>
                  </a:cxn>
                  <a:cxn ang="0">
                    <a:pos x="106" y="52"/>
                  </a:cxn>
                  <a:cxn ang="0">
                    <a:pos x="96" y="44"/>
                  </a:cxn>
                  <a:cxn ang="0">
                    <a:pos x="88" y="36"/>
                  </a:cxn>
                  <a:cxn ang="0">
                    <a:pos x="84" y="26"/>
                  </a:cxn>
                  <a:cxn ang="0">
                    <a:pos x="80" y="18"/>
                  </a:cxn>
                  <a:cxn ang="0">
                    <a:pos x="78" y="16"/>
                  </a:cxn>
                  <a:cxn ang="0">
                    <a:pos x="56" y="10"/>
                  </a:cxn>
                  <a:cxn ang="0">
                    <a:pos x="46" y="6"/>
                  </a:cxn>
                  <a:cxn ang="0">
                    <a:pos x="38" y="4"/>
                  </a:cxn>
                  <a:cxn ang="0">
                    <a:pos x="24" y="0"/>
                  </a:cxn>
                  <a:cxn ang="0">
                    <a:pos x="24" y="4"/>
                  </a:cxn>
                  <a:cxn ang="0">
                    <a:pos x="26" y="12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18" y="20"/>
                  </a:cxn>
                  <a:cxn ang="0">
                    <a:pos x="16" y="22"/>
                  </a:cxn>
                  <a:cxn ang="0">
                    <a:pos x="18" y="30"/>
                  </a:cxn>
                  <a:cxn ang="0">
                    <a:pos x="18" y="30"/>
                  </a:cxn>
                  <a:cxn ang="0">
                    <a:pos x="16" y="34"/>
                  </a:cxn>
                  <a:cxn ang="0">
                    <a:pos x="12" y="40"/>
                  </a:cxn>
                  <a:cxn ang="0">
                    <a:pos x="6" y="46"/>
                  </a:cxn>
                  <a:cxn ang="0">
                    <a:pos x="2" y="50"/>
                  </a:cxn>
                  <a:cxn ang="0">
                    <a:pos x="0" y="50"/>
                  </a:cxn>
                  <a:cxn ang="0">
                    <a:pos x="2" y="54"/>
                  </a:cxn>
                  <a:cxn ang="0">
                    <a:pos x="4" y="60"/>
                  </a:cxn>
                  <a:cxn ang="0">
                    <a:pos x="4" y="72"/>
                  </a:cxn>
                  <a:cxn ang="0">
                    <a:pos x="6" y="80"/>
                  </a:cxn>
                  <a:cxn ang="0">
                    <a:pos x="8" y="82"/>
                  </a:cxn>
                  <a:cxn ang="0">
                    <a:pos x="12" y="88"/>
                  </a:cxn>
                  <a:cxn ang="0">
                    <a:pos x="12" y="96"/>
                  </a:cxn>
                  <a:cxn ang="0">
                    <a:pos x="12" y="106"/>
                  </a:cxn>
                  <a:cxn ang="0">
                    <a:pos x="10" y="108"/>
                  </a:cxn>
                  <a:cxn ang="0">
                    <a:pos x="14" y="112"/>
                  </a:cxn>
                  <a:cxn ang="0">
                    <a:pos x="14" y="122"/>
                  </a:cxn>
                  <a:cxn ang="0">
                    <a:pos x="30" y="142"/>
                  </a:cxn>
                  <a:cxn ang="0">
                    <a:pos x="36" y="142"/>
                  </a:cxn>
                  <a:cxn ang="0">
                    <a:pos x="40" y="146"/>
                  </a:cxn>
                  <a:cxn ang="0">
                    <a:pos x="44" y="152"/>
                  </a:cxn>
                  <a:cxn ang="0">
                    <a:pos x="48" y="158"/>
                  </a:cxn>
                  <a:cxn ang="0">
                    <a:pos x="184" y="202"/>
                  </a:cxn>
                  <a:cxn ang="0">
                    <a:pos x="206" y="184"/>
                  </a:cxn>
                </a:cxnLst>
                <a:rect l="0" t="0" r="r" b="b"/>
                <a:pathLst>
                  <a:path w="206" h="202">
                    <a:moveTo>
                      <a:pt x="206" y="34"/>
                    </a:moveTo>
                    <a:lnTo>
                      <a:pt x="200" y="34"/>
                    </a:lnTo>
                    <a:lnTo>
                      <a:pt x="196" y="32"/>
                    </a:lnTo>
                    <a:lnTo>
                      <a:pt x="192" y="30"/>
                    </a:lnTo>
                    <a:lnTo>
                      <a:pt x="186" y="26"/>
                    </a:lnTo>
                    <a:lnTo>
                      <a:pt x="182" y="24"/>
                    </a:lnTo>
                    <a:lnTo>
                      <a:pt x="176" y="24"/>
                    </a:lnTo>
                    <a:lnTo>
                      <a:pt x="174" y="22"/>
                    </a:lnTo>
                    <a:lnTo>
                      <a:pt x="172" y="22"/>
                    </a:lnTo>
                    <a:lnTo>
                      <a:pt x="170" y="22"/>
                    </a:lnTo>
                    <a:lnTo>
                      <a:pt x="166" y="22"/>
                    </a:lnTo>
                    <a:lnTo>
                      <a:pt x="162" y="22"/>
                    </a:lnTo>
                    <a:lnTo>
                      <a:pt x="154" y="24"/>
                    </a:lnTo>
                    <a:lnTo>
                      <a:pt x="148" y="26"/>
                    </a:lnTo>
                    <a:lnTo>
                      <a:pt x="142" y="26"/>
                    </a:lnTo>
                    <a:lnTo>
                      <a:pt x="138" y="28"/>
                    </a:lnTo>
                    <a:lnTo>
                      <a:pt x="138" y="32"/>
                    </a:lnTo>
                    <a:lnTo>
                      <a:pt x="136" y="34"/>
                    </a:lnTo>
                    <a:lnTo>
                      <a:pt x="138" y="38"/>
                    </a:lnTo>
                    <a:lnTo>
                      <a:pt x="138" y="42"/>
                    </a:lnTo>
                    <a:lnTo>
                      <a:pt x="140" y="44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38" y="54"/>
                    </a:lnTo>
                    <a:lnTo>
                      <a:pt x="132" y="56"/>
                    </a:lnTo>
                    <a:lnTo>
                      <a:pt x="122" y="56"/>
                    </a:lnTo>
                    <a:lnTo>
                      <a:pt x="114" y="54"/>
                    </a:lnTo>
                    <a:lnTo>
                      <a:pt x="106" y="52"/>
                    </a:lnTo>
                    <a:lnTo>
                      <a:pt x="100" y="48"/>
                    </a:lnTo>
                    <a:lnTo>
                      <a:pt x="96" y="44"/>
                    </a:lnTo>
                    <a:lnTo>
                      <a:pt x="90" y="40"/>
                    </a:lnTo>
                    <a:lnTo>
                      <a:pt x="88" y="36"/>
                    </a:lnTo>
                    <a:lnTo>
                      <a:pt x="86" y="30"/>
                    </a:lnTo>
                    <a:lnTo>
                      <a:pt x="84" y="26"/>
                    </a:lnTo>
                    <a:lnTo>
                      <a:pt x="82" y="22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8" y="16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52" y="8"/>
                    </a:lnTo>
                    <a:lnTo>
                      <a:pt x="46" y="6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6" y="8"/>
                    </a:lnTo>
                    <a:lnTo>
                      <a:pt x="26" y="12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6" y="34"/>
                    </a:lnTo>
                    <a:lnTo>
                      <a:pt x="14" y="36"/>
                    </a:lnTo>
                    <a:lnTo>
                      <a:pt x="12" y="40"/>
                    </a:lnTo>
                    <a:lnTo>
                      <a:pt x="8" y="42"/>
                    </a:lnTo>
                    <a:lnTo>
                      <a:pt x="6" y="46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2" y="50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6"/>
                    </a:lnTo>
                    <a:lnTo>
                      <a:pt x="4" y="72"/>
                    </a:lnTo>
                    <a:lnTo>
                      <a:pt x="6" y="76"/>
                    </a:lnTo>
                    <a:lnTo>
                      <a:pt x="6" y="80"/>
                    </a:lnTo>
                    <a:lnTo>
                      <a:pt x="6" y="80"/>
                    </a:lnTo>
                    <a:lnTo>
                      <a:pt x="8" y="82"/>
                    </a:lnTo>
                    <a:lnTo>
                      <a:pt x="10" y="84"/>
                    </a:lnTo>
                    <a:lnTo>
                      <a:pt x="12" y="88"/>
                    </a:lnTo>
                    <a:lnTo>
                      <a:pt x="12" y="92"/>
                    </a:lnTo>
                    <a:lnTo>
                      <a:pt x="12" y="96"/>
                    </a:lnTo>
                    <a:lnTo>
                      <a:pt x="12" y="102"/>
                    </a:lnTo>
                    <a:lnTo>
                      <a:pt x="12" y="106"/>
                    </a:lnTo>
                    <a:lnTo>
                      <a:pt x="10" y="108"/>
                    </a:lnTo>
                    <a:lnTo>
                      <a:pt x="10" y="108"/>
                    </a:lnTo>
                    <a:lnTo>
                      <a:pt x="12" y="110"/>
                    </a:lnTo>
                    <a:lnTo>
                      <a:pt x="14" y="112"/>
                    </a:lnTo>
                    <a:lnTo>
                      <a:pt x="14" y="116"/>
                    </a:lnTo>
                    <a:lnTo>
                      <a:pt x="14" y="122"/>
                    </a:lnTo>
                    <a:lnTo>
                      <a:pt x="28" y="142"/>
                    </a:lnTo>
                    <a:lnTo>
                      <a:pt x="30" y="142"/>
                    </a:lnTo>
                    <a:lnTo>
                      <a:pt x="32" y="142"/>
                    </a:lnTo>
                    <a:lnTo>
                      <a:pt x="36" y="142"/>
                    </a:lnTo>
                    <a:lnTo>
                      <a:pt x="40" y="146"/>
                    </a:lnTo>
                    <a:lnTo>
                      <a:pt x="40" y="146"/>
                    </a:lnTo>
                    <a:lnTo>
                      <a:pt x="42" y="148"/>
                    </a:lnTo>
                    <a:lnTo>
                      <a:pt x="44" y="152"/>
                    </a:lnTo>
                    <a:lnTo>
                      <a:pt x="46" y="154"/>
                    </a:lnTo>
                    <a:lnTo>
                      <a:pt x="48" y="158"/>
                    </a:lnTo>
                    <a:lnTo>
                      <a:pt x="76" y="156"/>
                    </a:lnTo>
                    <a:lnTo>
                      <a:pt x="184" y="202"/>
                    </a:lnTo>
                    <a:lnTo>
                      <a:pt x="184" y="184"/>
                    </a:lnTo>
                    <a:lnTo>
                      <a:pt x="206" y="184"/>
                    </a:lnTo>
                    <a:lnTo>
                      <a:pt x="206" y="3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8" name="Freeform 91"/>
              <p:cNvSpPr>
                <a:spLocks/>
              </p:cNvSpPr>
              <p:nvPr/>
            </p:nvSpPr>
            <p:spPr bwMode="gray">
              <a:xfrm>
                <a:off x="875" y="2936"/>
                <a:ext cx="146" cy="120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32" y="2"/>
                  </a:cxn>
                  <a:cxn ang="0">
                    <a:pos x="124" y="6"/>
                  </a:cxn>
                  <a:cxn ang="0">
                    <a:pos x="120" y="8"/>
                  </a:cxn>
                  <a:cxn ang="0">
                    <a:pos x="96" y="4"/>
                  </a:cxn>
                  <a:cxn ang="0">
                    <a:pos x="84" y="8"/>
                  </a:cxn>
                  <a:cxn ang="0">
                    <a:pos x="76" y="6"/>
                  </a:cxn>
                  <a:cxn ang="0">
                    <a:pos x="68" y="12"/>
                  </a:cxn>
                  <a:cxn ang="0">
                    <a:pos x="62" y="16"/>
                  </a:cxn>
                  <a:cxn ang="0">
                    <a:pos x="58" y="14"/>
                  </a:cxn>
                  <a:cxn ang="0">
                    <a:pos x="50" y="10"/>
                  </a:cxn>
                  <a:cxn ang="0">
                    <a:pos x="42" y="8"/>
                  </a:cxn>
                  <a:cxn ang="0">
                    <a:pos x="40" y="6"/>
                  </a:cxn>
                  <a:cxn ang="0">
                    <a:pos x="38" y="6"/>
                  </a:cxn>
                  <a:cxn ang="0">
                    <a:pos x="30" y="6"/>
                  </a:cxn>
                  <a:cxn ang="0">
                    <a:pos x="16" y="8"/>
                  </a:cxn>
                  <a:cxn ang="0">
                    <a:pos x="6" y="14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8"/>
                  </a:cxn>
                  <a:cxn ang="0">
                    <a:pos x="6" y="40"/>
                  </a:cxn>
                  <a:cxn ang="0">
                    <a:pos x="6" y="48"/>
                  </a:cxn>
                  <a:cxn ang="0">
                    <a:pos x="2" y="54"/>
                  </a:cxn>
                  <a:cxn ang="0">
                    <a:pos x="0" y="64"/>
                  </a:cxn>
                  <a:cxn ang="0">
                    <a:pos x="0" y="100"/>
                  </a:cxn>
                  <a:cxn ang="0">
                    <a:pos x="16" y="100"/>
                  </a:cxn>
                  <a:cxn ang="0">
                    <a:pos x="34" y="112"/>
                  </a:cxn>
                  <a:cxn ang="0">
                    <a:pos x="52" y="118"/>
                  </a:cxn>
                  <a:cxn ang="0">
                    <a:pos x="76" y="120"/>
                  </a:cxn>
                  <a:cxn ang="0">
                    <a:pos x="94" y="102"/>
                  </a:cxn>
                  <a:cxn ang="0">
                    <a:pos x="96" y="86"/>
                  </a:cxn>
                  <a:cxn ang="0">
                    <a:pos x="100" y="80"/>
                  </a:cxn>
                  <a:cxn ang="0">
                    <a:pos x="108" y="72"/>
                  </a:cxn>
                  <a:cxn ang="0">
                    <a:pos x="118" y="68"/>
                  </a:cxn>
                  <a:cxn ang="0">
                    <a:pos x="122" y="72"/>
                  </a:cxn>
                  <a:cxn ang="0">
                    <a:pos x="126" y="72"/>
                  </a:cxn>
                  <a:cxn ang="0">
                    <a:pos x="132" y="68"/>
                  </a:cxn>
                  <a:cxn ang="0">
                    <a:pos x="138" y="56"/>
                  </a:cxn>
                  <a:cxn ang="0">
                    <a:pos x="142" y="46"/>
                  </a:cxn>
                  <a:cxn ang="0">
                    <a:pos x="144" y="36"/>
                  </a:cxn>
                  <a:cxn ang="0">
                    <a:pos x="146" y="24"/>
                  </a:cxn>
                  <a:cxn ang="0">
                    <a:pos x="144" y="14"/>
                  </a:cxn>
                  <a:cxn ang="0">
                    <a:pos x="146" y="4"/>
                  </a:cxn>
                  <a:cxn ang="0">
                    <a:pos x="146" y="0"/>
                  </a:cxn>
                </a:cxnLst>
                <a:rect l="0" t="0" r="r" b="b"/>
                <a:pathLst>
                  <a:path w="146" h="120">
                    <a:moveTo>
                      <a:pt x="146" y="0"/>
                    </a:moveTo>
                    <a:lnTo>
                      <a:pt x="142" y="0"/>
                    </a:lnTo>
                    <a:lnTo>
                      <a:pt x="136" y="0"/>
                    </a:lnTo>
                    <a:lnTo>
                      <a:pt x="132" y="2"/>
                    </a:lnTo>
                    <a:lnTo>
                      <a:pt x="126" y="4"/>
                    </a:lnTo>
                    <a:lnTo>
                      <a:pt x="124" y="6"/>
                    </a:lnTo>
                    <a:lnTo>
                      <a:pt x="120" y="6"/>
                    </a:lnTo>
                    <a:lnTo>
                      <a:pt x="120" y="8"/>
                    </a:lnTo>
                    <a:lnTo>
                      <a:pt x="108" y="2"/>
                    </a:lnTo>
                    <a:lnTo>
                      <a:pt x="96" y="4"/>
                    </a:lnTo>
                    <a:lnTo>
                      <a:pt x="88" y="6"/>
                    </a:lnTo>
                    <a:lnTo>
                      <a:pt x="84" y="8"/>
                    </a:lnTo>
                    <a:lnTo>
                      <a:pt x="80" y="6"/>
                    </a:lnTo>
                    <a:lnTo>
                      <a:pt x="76" y="6"/>
                    </a:lnTo>
                    <a:lnTo>
                      <a:pt x="70" y="8"/>
                    </a:lnTo>
                    <a:lnTo>
                      <a:pt x="68" y="12"/>
                    </a:lnTo>
                    <a:lnTo>
                      <a:pt x="64" y="14"/>
                    </a:lnTo>
                    <a:lnTo>
                      <a:pt x="62" y="16"/>
                    </a:lnTo>
                    <a:lnTo>
                      <a:pt x="62" y="16"/>
                    </a:lnTo>
                    <a:lnTo>
                      <a:pt x="58" y="14"/>
                    </a:lnTo>
                    <a:lnTo>
                      <a:pt x="54" y="10"/>
                    </a:lnTo>
                    <a:lnTo>
                      <a:pt x="50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22" y="6"/>
                    </a:lnTo>
                    <a:lnTo>
                      <a:pt x="16" y="8"/>
                    </a:lnTo>
                    <a:lnTo>
                      <a:pt x="10" y="12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6" y="28"/>
                    </a:lnTo>
                    <a:lnTo>
                      <a:pt x="6" y="34"/>
                    </a:lnTo>
                    <a:lnTo>
                      <a:pt x="6" y="40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2" y="54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0" y="100"/>
                    </a:lnTo>
                    <a:lnTo>
                      <a:pt x="14" y="98"/>
                    </a:lnTo>
                    <a:lnTo>
                      <a:pt x="16" y="100"/>
                    </a:lnTo>
                    <a:lnTo>
                      <a:pt x="24" y="106"/>
                    </a:lnTo>
                    <a:lnTo>
                      <a:pt x="34" y="112"/>
                    </a:lnTo>
                    <a:lnTo>
                      <a:pt x="48" y="118"/>
                    </a:lnTo>
                    <a:lnTo>
                      <a:pt x="52" y="118"/>
                    </a:lnTo>
                    <a:lnTo>
                      <a:pt x="62" y="120"/>
                    </a:lnTo>
                    <a:lnTo>
                      <a:pt x="76" y="120"/>
                    </a:lnTo>
                    <a:lnTo>
                      <a:pt x="86" y="120"/>
                    </a:lnTo>
                    <a:lnTo>
                      <a:pt x="94" y="102"/>
                    </a:lnTo>
                    <a:lnTo>
                      <a:pt x="94" y="88"/>
                    </a:lnTo>
                    <a:lnTo>
                      <a:pt x="96" y="86"/>
                    </a:lnTo>
                    <a:lnTo>
                      <a:pt x="98" y="84"/>
                    </a:lnTo>
                    <a:lnTo>
                      <a:pt x="100" y="80"/>
                    </a:lnTo>
                    <a:lnTo>
                      <a:pt x="104" y="76"/>
                    </a:lnTo>
                    <a:lnTo>
                      <a:pt x="108" y="72"/>
                    </a:lnTo>
                    <a:lnTo>
                      <a:pt x="112" y="70"/>
                    </a:lnTo>
                    <a:lnTo>
                      <a:pt x="118" y="68"/>
                    </a:lnTo>
                    <a:lnTo>
                      <a:pt x="122" y="72"/>
                    </a:lnTo>
                    <a:lnTo>
                      <a:pt x="122" y="72"/>
                    </a:lnTo>
                    <a:lnTo>
                      <a:pt x="124" y="72"/>
                    </a:lnTo>
                    <a:lnTo>
                      <a:pt x="126" y="72"/>
                    </a:lnTo>
                    <a:lnTo>
                      <a:pt x="128" y="70"/>
                    </a:lnTo>
                    <a:lnTo>
                      <a:pt x="132" y="68"/>
                    </a:lnTo>
                    <a:lnTo>
                      <a:pt x="136" y="64"/>
                    </a:lnTo>
                    <a:lnTo>
                      <a:pt x="138" y="56"/>
                    </a:lnTo>
                    <a:lnTo>
                      <a:pt x="142" y="46"/>
                    </a:lnTo>
                    <a:lnTo>
                      <a:pt x="142" y="46"/>
                    </a:lnTo>
                    <a:lnTo>
                      <a:pt x="144" y="42"/>
                    </a:lnTo>
                    <a:lnTo>
                      <a:pt x="144" y="36"/>
                    </a:lnTo>
                    <a:lnTo>
                      <a:pt x="146" y="30"/>
                    </a:lnTo>
                    <a:lnTo>
                      <a:pt x="146" y="24"/>
                    </a:lnTo>
                    <a:lnTo>
                      <a:pt x="144" y="18"/>
                    </a:lnTo>
                    <a:lnTo>
                      <a:pt x="144" y="14"/>
                    </a:lnTo>
                    <a:lnTo>
                      <a:pt x="144" y="8"/>
                    </a:lnTo>
                    <a:lnTo>
                      <a:pt x="146" y="4"/>
                    </a:lnTo>
                    <a:lnTo>
                      <a:pt x="146" y="2"/>
                    </a:lnTo>
                    <a:lnTo>
                      <a:pt x="14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9" name="Freeform 92"/>
              <p:cNvSpPr>
                <a:spLocks/>
              </p:cNvSpPr>
              <p:nvPr/>
            </p:nvSpPr>
            <p:spPr bwMode="gray">
              <a:xfrm>
                <a:off x="995" y="2796"/>
                <a:ext cx="52" cy="132"/>
              </a:xfrm>
              <a:custGeom>
                <a:avLst/>
                <a:gdLst/>
                <a:ahLst/>
                <a:cxnLst>
                  <a:cxn ang="0">
                    <a:pos x="28" y="132"/>
                  </a:cxn>
                  <a:cxn ang="0">
                    <a:pos x="30" y="118"/>
                  </a:cxn>
                  <a:cxn ang="0">
                    <a:pos x="30" y="118"/>
                  </a:cxn>
                  <a:cxn ang="0">
                    <a:pos x="30" y="116"/>
                  </a:cxn>
                  <a:cxn ang="0">
                    <a:pos x="32" y="112"/>
                  </a:cxn>
                  <a:cxn ang="0">
                    <a:pos x="32" y="108"/>
                  </a:cxn>
                  <a:cxn ang="0">
                    <a:pos x="36" y="104"/>
                  </a:cxn>
                  <a:cxn ang="0">
                    <a:pos x="40" y="100"/>
                  </a:cxn>
                  <a:cxn ang="0">
                    <a:pos x="44" y="96"/>
                  </a:cxn>
                  <a:cxn ang="0">
                    <a:pos x="44" y="92"/>
                  </a:cxn>
                  <a:cxn ang="0">
                    <a:pos x="44" y="80"/>
                  </a:cxn>
                  <a:cxn ang="0">
                    <a:pos x="44" y="66"/>
                  </a:cxn>
                  <a:cxn ang="0">
                    <a:pos x="46" y="52"/>
                  </a:cxn>
                  <a:cxn ang="0">
                    <a:pos x="52" y="44"/>
                  </a:cxn>
                  <a:cxn ang="0">
                    <a:pos x="50" y="44"/>
                  </a:cxn>
                  <a:cxn ang="0">
                    <a:pos x="50" y="40"/>
                  </a:cxn>
                  <a:cxn ang="0">
                    <a:pos x="48" y="36"/>
                  </a:cxn>
                  <a:cxn ang="0">
                    <a:pos x="46" y="30"/>
                  </a:cxn>
                  <a:cxn ang="0">
                    <a:pos x="44" y="24"/>
                  </a:cxn>
                  <a:cxn ang="0">
                    <a:pos x="44" y="20"/>
                  </a:cxn>
                  <a:cxn ang="0">
                    <a:pos x="44" y="14"/>
                  </a:cxn>
                  <a:cxn ang="0">
                    <a:pos x="16" y="16"/>
                  </a:cxn>
                  <a:cxn ang="0">
                    <a:pos x="16" y="14"/>
                  </a:cxn>
                  <a:cxn ang="0">
                    <a:pos x="14" y="12"/>
                  </a:cxn>
                  <a:cxn ang="0">
                    <a:pos x="12" y="8"/>
                  </a:cxn>
                  <a:cxn ang="0">
                    <a:pos x="8" y="4"/>
                  </a:cxn>
                  <a:cxn ang="0">
                    <a:pos x="4" y="2"/>
                  </a:cxn>
                  <a:cxn ang="0">
                    <a:pos x="0" y="0"/>
                  </a:cxn>
                </a:cxnLst>
                <a:rect l="0" t="0" r="r" b="b"/>
                <a:pathLst>
                  <a:path w="52" h="132">
                    <a:moveTo>
                      <a:pt x="28" y="132"/>
                    </a:moveTo>
                    <a:lnTo>
                      <a:pt x="30" y="118"/>
                    </a:lnTo>
                    <a:lnTo>
                      <a:pt x="30" y="118"/>
                    </a:lnTo>
                    <a:lnTo>
                      <a:pt x="30" y="116"/>
                    </a:lnTo>
                    <a:lnTo>
                      <a:pt x="32" y="112"/>
                    </a:lnTo>
                    <a:lnTo>
                      <a:pt x="32" y="108"/>
                    </a:lnTo>
                    <a:lnTo>
                      <a:pt x="36" y="104"/>
                    </a:lnTo>
                    <a:lnTo>
                      <a:pt x="40" y="100"/>
                    </a:lnTo>
                    <a:lnTo>
                      <a:pt x="44" y="96"/>
                    </a:lnTo>
                    <a:lnTo>
                      <a:pt x="44" y="92"/>
                    </a:lnTo>
                    <a:lnTo>
                      <a:pt x="44" y="80"/>
                    </a:lnTo>
                    <a:lnTo>
                      <a:pt x="44" y="66"/>
                    </a:lnTo>
                    <a:lnTo>
                      <a:pt x="46" y="52"/>
                    </a:lnTo>
                    <a:lnTo>
                      <a:pt x="52" y="44"/>
                    </a:lnTo>
                    <a:lnTo>
                      <a:pt x="50" y="44"/>
                    </a:lnTo>
                    <a:lnTo>
                      <a:pt x="50" y="40"/>
                    </a:lnTo>
                    <a:lnTo>
                      <a:pt x="48" y="36"/>
                    </a:lnTo>
                    <a:lnTo>
                      <a:pt x="46" y="30"/>
                    </a:lnTo>
                    <a:lnTo>
                      <a:pt x="44" y="24"/>
                    </a:lnTo>
                    <a:lnTo>
                      <a:pt x="44" y="20"/>
                    </a:lnTo>
                    <a:lnTo>
                      <a:pt x="44" y="14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8"/>
                    </a:lnTo>
                    <a:lnTo>
                      <a:pt x="8" y="4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0" name="Freeform 93"/>
              <p:cNvSpPr>
                <a:spLocks/>
              </p:cNvSpPr>
              <p:nvPr/>
            </p:nvSpPr>
            <p:spPr bwMode="gray">
              <a:xfrm>
                <a:off x="829" y="2796"/>
                <a:ext cx="218" cy="162"/>
              </a:xfrm>
              <a:custGeom>
                <a:avLst/>
                <a:gdLst/>
                <a:ahLst/>
                <a:cxnLst>
                  <a:cxn ang="0">
                    <a:pos x="94" y="36"/>
                  </a:cxn>
                  <a:cxn ang="0">
                    <a:pos x="78" y="40"/>
                  </a:cxn>
                  <a:cxn ang="0">
                    <a:pos x="62" y="42"/>
                  </a:cxn>
                  <a:cxn ang="0">
                    <a:pos x="60" y="62"/>
                  </a:cxn>
                  <a:cxn ang="0">
                    <a:pos x="50" y="100"/>
                  </a:cxn>
                  <a:cxn ang="0">
                    <a:pos x="38" y="116"/>
                  </a:cxn>
                  <a:cxn ang="0">
                    <a:pos x="32" y="120"/>
                  </a:cxn>
                  <a:cxn ang="0">
                    <a:pos x="24" y="122"/>
                  </a:cxn>
                  <a:cxn ang="0">
                    <a:pos x="18" y="122"/>
                  </a:cxn>
                  <a:cxn ang="0">
                    <a:pos x="10" y="122"/>
                  </a:cxn>
                  <a:cxn ang="0">
                    <a:pos x="4" y="122"/>
                  </a:cxn>
                  <a:cxn ang="0">
                    <a:pos x="2" y="128"/>
                  </a:cxn>
                  <a:cxn ang="0">
                    <a:pos x="4" y="132"/>
                  </a:cxn>
                  <a:cxn ang="0">
                    <a:pos x="8" y="138"/>
                  </a:cxn>
                  <a:cxn ang="0">
                    <a:pos x="8" y="140"/>
                  </a:cxn>
                  <a:cxn ang="0">
                    <a:pos x="14" y="144"/>
                  </a:cxn>
                  <a:cxn ang="0">
                    <a:pos x="16" y="144"/>
                  </a:cxn>
                  <a:cxn ang="0">
                    <a:pos x="16" y="150"/>
                  </a:cxn>
                  <a:cxn ang="0">
                    <a:pos x="28" y="142"/>
                  </a:cxn>
                  <a:cxn ang="0">
                    <a:pos x="30" y="146"/>
                  </a:cxn>
                  <a:cxn ang="0">
                    <a:pos x="36" y="150"/>
                  </a:cxn>
                  <a:cxn ang="0">
                    <a:pos x="42" y="154"/>
                  </a:cxn>
                  <a:cxn ang="0">
                    <a:pos x="44" y="156"/>
                  </a:cxn>
                  <a:cxn ang="0">
                    <a:pos x="50" y="162"/>
                  </a:cxn>
                  <a:cxn ang="0">
                    <a:pos x="50" y="158"/>
                  </a:cxn>
                  <a:cxn ang="0">
                    <a:pos x="56" y="152"/>
                  </a:cxn>
                  <a:cxn ang="0">
                    <a:pos x="68" y="146"/>
                  </a:cxn>
                  <a:cxn ang="0">
                    <a:pos x="82" y="146"/>
                  </a:cxn>
                  <a:cxn ang="0">
                    <a:pos x="88" y="146"/>
                  </a:cxn>
                  <a:cxn ang="0">
                    <a:pos x="88" y="148"/>
                  </a:cxn>
                  <a:cxn ang="0">
                    <a:pos x="96" y="150"/>
                  </a:cxn>
                  <a:cxn ang="0">
                    <a:pos x="106" y="154"/>
                  </a:cxn>
                  <a:cxn ang="0">
                    <a:pos x="110" y="156"/>
                  </a:cxn>
                  <a:cxn ang="0">
                    <a:pos x="114" y="152"/>
                  </a:cxn>
                  <a:cxn ang="0">
                    <a:pos x="122" y="148"/>
                  </a:cxn>
                  <a:cxn ang="0">
                    <a:pos x="130" y="148"/>
                  </a:cxn>
                  <a:cxn ang="0">
                    <a:pos x="144" y="144"/>
                  </a:cxn>
                  <a:cxn ang="0">
                    <a:pos x="166" y="148"/>
                  </a:cxn>
                  <a:cxn ang="0">
                    <a:pos x="170" y="146"/>
                  </a:cxn>
                  <a:cxn ang="0">
                    <a:pos x="178" y="142"/>
                  </a:cxn>
                  <a:cxn ang="0">
                    <a:pos x="188" y="140"/>
                  </a:cxn>
                  <a:cxn ang="0">
                    <a:pos x="196" y="118"/>
                  </a:cxn>
                  <a:cxn ang="0">
                    <a:pos x="196" y="116"/>
                  </a:cxn>
                  <a:cxn ang="0">
                    <a:pos x="198" y="108"/>
                  </a:cxn>
                  <a:cxn ang="0">
                    <a:pos x="206" y="100"/>
                  </a:cxn>
                  <a:cxn ang="0">
                    <a:pos x="210" y="92"/>
                  </a:cxn>
                  <a:cxn ang="0">
                    <a:pos x="210" y="66"/>
                  </a:cxn>
                  <a:cxn ang="0">
                    <a:pos x="218" y="44"/>
                  </a:cxn>
                  <a:cxn ang="0">
                    <a:pos x="216" y="40"/>
                  </a:cxn>
                  <a:cxn ang="0">
                    <a:pos x="212" y="30"/>
                  </a:cxn>
                  <a:cxn ang="0">
                    <a:pos x="210" y="20"/>
                  </a:cxn>
                  <a:cxn ang="0">
                    <a:pos x="182" y="16"/>
                  </a:cxn>
                  <a:cxn ang="0">
                    <a:pos x="180" y="12"/>
                  </a:cxn>
                  <a:cxn ang="0">
                    <a:pos x="174" y="4"/>
                  </a:cxn>
                  <a:cxn ang="0">
                    <a:pos x="166" y="0"/>
                  </a:cxn>
                </a:cxnLst>
                <a:rect l="0" t="0" r="r" b="b"/>
                <a:pathLst>
                  <a:path w="218" h="162">
                    <a:moveTo>
                      <a:pt x="162" y="0"/>
                    </a:moveTo>
                    <a:lnTo>
                      <a:pt x="94" y="36"/>
                    </a:lnTo>
                    <a:lnTo>
                      <a:pt x="90" y="38"/>
                    </a:lnTo>
                    <a:lnTo>
                      <a:pt x="78" y="40"/>
                    </a:lnTo>
                    <a:lnTo>
                      <a:pt x="68" y="42"/>
                    </a:lnTo>
                    <a:lnTo>
                      <a:pt x="62" y="42"/>
                    </a:lnTo>
                    <a:lnTo>
                      <a:pt x="62" y="48"/>
                    </a:lnTo>
                    <a:lnTo>
                      <a:pt x="60" y="62"/>
                    </a:lnTo>
                    <a:lnTo>
                      <a:pt x="56" y="80"/>
                    </a:lnTo>
                    <a:lnTo>
                      <a:pt x="50" y="100"/>
                    </a:lnTo>
                    <a:lnTo>
                      <a:pt x="38" y="116"/>
                    </a:lnTo>
                    <a:lnTo>
                      <a:pt x="38" y="116"/>
                    </a:lnTo>
                    <a:lnTo>
                      <a:pt x="36" y="118"/>
                    </a:lnTo>
                    <a:lnTo>
                      <a:pt x="32" y="120"/>
                    </a:lnTo>
                    <a:lnTo>
                      <a:pt x="28" y="120"/>
                    </a:lnTo>
                    <a:lnTo>
                      <a:pt x="24" y="122"/>
                    </a:lnTo>
                    <a:lnTo>
                      <a:pt x="20" y="122"/>
                    </a:lnTo>
                    <a:lnTo>
                      <a:pt x="18" y="122"/>
                    </a:lnTo>
                    <a:lnTo>
                      <a:pt x="14" y="122"/>
                    </a:lnTo>
                    <a:lnTo>
                      <a:pt x="10" y="122"/>
                    </a:lnTo>
                    <a:lnTo>
                      <a:pt x="6" y="122"/>
                    </a:lnTo>
                    <a:lnTo>
                      <a:pt x="4" y="122"/>
                    </a:lnTo>
                    <a:lnTo>
                      <a:pt x="0" y="128"/>
                    </a:lnTo>
                    <a:lnTo>
                      <a:pt x="2" y="128"/>
                    </a:lnTo>
                    <a:lnTo>
                      <a:pt x="2" y="130"/>
                    </a:lnTo>
                    <a:lnTo>
                      <a:pt x="4" y="132"/>
                    </a:lnTo>
                    <a:lnTo>
                      <a:pt x="6" y="136"/>
                    </a:lnTo>
                    <a:lnTo>
                      <a:pt x="8" y="138"/>
                    </a:lnTo>
                    <a:lnTo>
                      <a:pt x="8" y="138"/>
                    </a:lnTo>
                    <a:lnTo>
                      <a:pt x="8" y="140"/>
                    </a:lnTo>
                    <a:lnTo>
                      <a:pt x="10" y="142"/>
                    </a:lnTo>
                    <a:lnTo>
                      <a:pt x="14" y="144"/>
                    </a:lnTo>
                    <a:lnTo>
                      <a:pt x="14" y="144"/>
                    </a:lnTo>
                    <a:lnTo>
                      <a:pt x="16" y="144"/>
                    </a:lnTo>
                    <a:lnTo>
                      <a:pt x="16" y="146"/>
                    </a:lnTo>
                    <a:lnTo>
                      <a:pt x="16" y="150"/>
                    </a:lnTo>
                    <a:lnTo>
                      <a:pt x="26" y="150"/>
                    </a:lnTo>
                    <a:lnTo>
                      <a:pt x="28" y="142"/>
                    </a:lnTo>
                    <a:lnTo>
                      <a:pt x="28" y="144"/>
                    </a:lnTo>
                    <a:lnTo>
                      <a:pt x="30" y="146"/>
                    </a:lnTo>
                    <a:lnTo>
                      <a:pt x="34" y="148"/>
                    </a:lnTo>
                    <a:lnTo>
                      <a:pt x="36" y="150"/>
                    </a:lnTo>
                    <a:lnTo>
                      <a:pt x="38" y="152"/>
                    </a:lnTo>
                    <a:lnTo>
                      <a:pt x="42" y="154"/>
                    </a:lnTo>
                    <a:lnTo>
                      <a:pt x="42" y="154"/>
                    </a:lnTo>
                    <a:lnTo>
                      <a:pt x="44" y="156"/>
                    </a:lnTo>
                    <a:lnTo>
                      <a:pt x="46" y="158"/>
                    </a:lnTo>
                    <a:lnTo>
                      <a:pt x="50" y="162"/>
                    </a:lnTo>
                    <a:lnTo>
                      <a:pt x="50" y="160"/>
                    </a:lnTo>
                    <a:lnTo>
                      <a:pt x="50" y="158"/>
                    </a:lnTo>
                    <a:lnTo>
                      <a:pt x="54" y="156"/>
                    </a:lnTo>
                    <a:lnTo>
                      <a:pt x="56" y="152"/>
                    </a:lnTo>
                    <a:lnTo>
                      <a:pt x="62" y="148"/>
                    </a:lnTo>
                    <a:lnTo>
                      <a:pt x="68" y="146"/>
                    </a:lnTo>
                    <a:lnTo>
                      <a:pt x="76" y="146"/>
                    </a:lnTo>
                    <a:lnTo>
                      <a:pt x="82" y="146"/>
                    </a:lnTo>
                    <a:lnTo>
                      <a:pt x="86" y="146"/>
                    </a:lnTo>
                    <a:lnTo>
                      <a:pt x="88" y="146"/>
                    </a:lnTo>
                    <a:lnTo>
                      <a:pt x="88" y="146"/>
                    </a:lnTo>
                    <a:lnTo>
                      <a:pt x="88" y="148"/>
                    </a:lnTo>
                    <a:lnTo>
                      <a:pt x="92" y="148"/>
                    </a:lnTo>
                    <a:lnTo>
                      <a:pt x="96" y="150"/>
                    </a:lnTo>
                    <a:lnTo>
                      <a:pt x="102" y="152"/>
                    </a:lnTo>
                    <a:lnTo>
                      <a:pt x="106" y="154"/>
                    </a:lnTo>
                    <a:lnTo>
                      <a:pt x="108" y="156"/>
                    </a:lnTo>
                    <a:lnTo>
                      <a:pt x="110" y="156"/>
                    </a:lnTo>
                    <a:lnTo>
                      <a:pt x="110" y="154"/>
                    </a:lnTo>
                    <a:lnTo>
                      <a:pt x="114" y="152"/>
                    </a:lnTo>
                    <a:lnTo>
                      <a:pt x="118" y="148"/>
                    </a:lnTo>
                    <a:lnTo>
                      <a:pt x="122" y="148"/>
                    </a:lnTo>
                    <a:lnTo>
                      <a:pt x="126" y="146"/>
                    </a:lnTo>
                    <a:lnTo>
                      <a:pt x="130" y="148"/>
                    </a:lnTo>
                    <a:lnTo>
                      <a:pt x="134" y="146"/>
                    </a:lnTo>
                    <a:lnTo>
                      <a:pt x="144" y="144"/>
                    </a:lnTo>
                    <a:lnTo>
                      <a:pt x="154" y="144"/>
                    </a:lnTo>
                    <a:lnTo>
                      <a:pt x="166" y="148"/>
                    </a:lnTo>
                    <a:lnTo>
                      <a:pt x="168" y="148"/>
                    </a:lnTo>
                    <a:lnTo>
                      <a:pt x="170" y="146"/>
                    </a:lnTo>
                    <a:lnTo>
                      <a:pt x="174" y="144"/>
                    </a:lnTo>
                    <a:lnTo>
                      <a:pt x="178" y="142"/>
                    </a:lnTo>
                    <a:lnTo>
                      <a:pt x="182" y="140"/>
                    </a:lnTo>
                    <a:lnTo>
                      <a:pt x="188" y="140"/>
                    </a:lnTo>
                    <a:lnTo>
                      <a:pt x="192" y="140"/>
                    </a:lnTo>
                    <a:lnTo>
                      <a:pt x="196" y="118"/>
                    </a:lnTo>
                    <a:lnTo>
                      <a:pt x="196" y="118"/>
                    </a:lnTo>
                    <a:lnTo>
                      <a:pt x="196" y="116"/>
                    </a:lnTo>
                    <a:lnTo>
                      <a:pt x="198" y="112"/>
                    </a:lnTo>
                    <a:lnTo>
                      <a:pt x="198" y="108"/>
                    </a:lnTo>
                    <a:lnTo>
                      <a:pt x="202" y="104"/>
                    </a:lnTo>
                    <a:lnTo>
                      <a:pt x="206" y="100"/>
                    </a:lnTo>
                    <a:lnTo>
                      <a:pt x="210" y="96"/>
                    </a:lnTo>
                    <a:lnTo>
                      <a:pt x="210" y="92"/>
                    </a:lnTo>
                    <a:lnTo>
                      <a:pt x="210" y="80"/>
                    </a:lnTo>
                    <a:lnTo>
                      <a:pt x="210" y="66"/>
                    </a:lnTo>
                    <a:lnTo>
                      <a:pt x="212" y="52"/>
                    </a:lnTo>
                    <a:lnTo>
                      <a:pt x="218" y="44"/>
                    </a:lnTo>
                    <a:lnTo>
                      <a:pt x="216" y="44"/>
                    </a:lnTo>
                    <a:lnTo>
                      <a:pt x="216" y="40"/>
                    </a:lnTo>
                    <a:lnTo>
                      <a:pt x="214" y="36"/>
                    </a:lnTo>
                    <a:lnTo>
                      <a:pt x="212" y="30"/>
                    </a:lnTo>
                    <a:lnTo>
                      <a:pt x="210" y="24"/>
                    </a:lnTo>
                    <a:lnTo>
                      <a:pt x="210" y="20"/>
                    </a:lnTo>
                    <a:lnTo>
                      <a:pt x="210" y="14"/>
                    </a:lnTo>
                    <a:lnTo>
                      <a:pt x="182" y="16"/>
                    </a:lnTo>
                    <a:lnTo>
                      <a:pt x="182" y="14"/>
                    </a:lnTo>
                    <a:lnTo>
                      <a:pt x="180" y="12"/>
                    </a:lnTo>
                    <a:lnTo>
                      <a:pt x="178" y="8"/>
                    </a:lnTo>
                    <a:lnTo>
                      <a:pt x="174" y="4"/>
                    </a:lnTo>
                    <a:lnTo>
                      <a:pt x="170" y="2"/>
                    </a:lnTo>
                    <a:lnTo>
                      <a:pt x="166" y="0"/>
                    </a:lnTo>
                    <a:lnTo>
                      <a:pt x="162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1" name="Freeform 94"/>
              <p:cNvSpPr>
                <a:spLocks/>
              </p:cNvSpPr>
              <p:nvPr/>
            </p:nvSpPr>
            <p:spPr bwMode="gray">
              <a:xfrm>
                <a:off x="961" y="2936"/>
                <a:ext cx="88" cy="148"/>
              </a:xfrm>
              <a:custGeom>
                <a:avLst/>
                <a:gdLst/>
                <a:ahLst/>
                <a:cxnLst>
                  <a:cxn ang="0">
                    <a:pos x="60" y="2"/>
                  </a:cxn>
                  <a:cxn ang="0">
                    <a:pos x="58" y="8"/>
                  </a:cxn>
                  <a:cxn ang="0">
                    <a:pos x="58" y="20"/>
                  </a:cxn>
                  <a:cxn ang="0">
                    <a:pos x="60" y="30"/>
                  </a:cxn>
                  <a:cxn ang="0">
                    <a:pos x="58" y="42"/>
                  </a:cxn>
                  <a:cxn ang="0">
                    <a:pos x="56" y="48"/>
                  </a:cxn>
                  <a:cxn ang="0">
                    <a:pos x="50" y="64"/>
                  </a:cxn>
                  <a:cxn ang="0">
                    <a:pos x="42" y="70"/>
                  </a:cxn>
                  <a:cxn ang="0">
                    <a:pos x="38" y="72"/>
                  </a:cxn>
                  <a:cxn ang="0">
                    <a:pos x="36" y="72"/>
                  </a:cxn>
                  <a:cxn ang="0">
                    <a:pos x="26" y="70"/>
                  </a:cxn>
                  <a:cxn ang="0">
                    <a:pos x="18" y="76"/>
                  </a:cxn>
                  <a:cxn ang="0">
                    <a:pos x="12" y="84"/>
                  </a:cxn>
                  <a:cxn ang="0">
                    <a:pos x="8" y="88"/>
                  </a:cxn>
                  <a:cxn ang="0">
                    <a:pos x="0" y="120"/>
                  </a:cxn>
                  <a:cxn ang="0">
                    <a:pos x="0" y="124"/>
                  </a:cxn>
                  <a:cxn ang="0">
                    <a:pos x="2" y="130"/>
                  </a:cxn>
                  <a:cxn ang="0">
                    <a:pos x="10" y="134"/>
                  </a:cxn>
                  <a:cxn ang="0">
                    <a:pos x="14" y="136"/>
                  </a:cxn>
                  <a:cxn ang="0">
                    <a:pos x="18" y="140"/>
                  </a:cxn>
                  <a:cxn ang="0">
                    <a:pos x="18" y="148"/>
                  </a:cxn>
                  <a:cxn ang="0">
                    <a:pos x="36" y="148"/>
                  </a:cxn>
                  <a:cxn ang="0">
                    <a:pos x="70" y="146"/>
                  </a:cxn>
                  <a:cxn ang="0">
                    <a:pos x="86" y="144"/>
                  </a:cxn>
                  <a:cxn ang="0">
                    <a:pos x="88" y="138"/>
                  </a:cxn>
                  <a:cxn ang="0">
                    <a:pos x="88" y="134"/>
                  </a:cxn>
                  <a:cxn ang="0">
                    <a:pos x="82" y="130"/>
                  </a:cxn>
                  <a:cxn ang="0">
                    <a:pos x="74" y="122"/>
                  </a:cxn>
                  <a:cxn ang="0">
                    <a:pos x="68" y="110"/>
                  </a:cxn>
                  <a:cxn ang="0">
                    <a:pos x="62" y="100"/>
                  </a:cxn>
                  <a:cxn ang="0">
                    <a:pos x="66" y="98"/>
                  </a:cxn>
                  <a:cxn ang="0">
                    <a:pos x="70" y="94"/>
                  </a:cxn>
                  <a:cxn ang="0">
                    <a:pos x="72" y="86"/>
                  </a:cxn>
                  <a:cxn ang="0">
                    <a:pos x="70" y="78"/>
                  </a:cxn>
                  <a:cxn ang="0">
                    <a:pos x="68" y="76"/>
                  </a:cxn>
                  <a:cxn ang="0">
                    <a:pos x="64" y="72"/>
                  </a:cxn>
                  <a:cxn ang="0">
                    <a:pos x="62" y="64"/>
                  </a:cxn>
                  <a:cxn ang="0">
                    <a:pos x="64" y="58"/>
                  </a:cxn>
                  <a:cxn ang="0">
                    <a:pos x="68" y="58"/>
                  </a:cxn>
                  <a:cxn ang="0">
                    <a:pos x="74" y="56"/>
                  </a:cxn>
                  <a:cxn ang="0">
                    <a:pos x="78" y="50"/>
                  </a:cxn>
                  <a:cxn ang="0">
                    <a:pos x="78" y="46"/>
                  </a:cxn>
                  <a:cxn ang="0">
                    <a:pos x="74" y="40"/>
                  </a:cxn>
                  <a:cxn ang="0">
                    <a:pos x="72" y="30"/>
                  </a:cxn>
                  <a:cxn ang="0">
                    <a:pos x="72" y="20"/>
                  </a:cxn>
                  <a:cxn ang="0">
                    <a:pos x="72" y="16"/>
                  </a:cxn>
                  <a:cxn ang="0">
                    <a:pos x="72" y="8"/>
                  </a:cxn>
                  <a:cxn ang="0">
                    <a:pos x="66" y="2"/>
                  </a:cxn>
                </a:cxnLst>
                <a:rect l="0" t="0" r="r" b="b"/>
                <a:pathLst>
                  <a:path w="88" h="148">
                    <a:moveTo>
                      <a:pt x="60" y="0"/>
                    </a:moveTo>
                    <a:lnTo>
                      <a:pt x="60" y="2"/>
                    </a:lnTo>
                    <a:lnTo>
                      <a:pt x="60" y="4"/>
                    </a:lnTo>
                    <a:lnTo>
                      <a:pt x="58" y="8"/>
                    </a:lnTo>
                    <a:lnTo>
                      <a:pt x="58" y="14"/>
                    </a:lnTo>
                    <a:lnTo>
                      <a:pt x="58" y="20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58" y="36"/>
                    </a:lnTo>
                    <a:lnTo>
                      <a:pt x="58" y="42"/>
                    </a:lnTo>
                    <a:lnTo>
                      <a:pt x="56" y="46"/>
                    </a:lnTo>
                    <a:lnTo>
                      <a:pt x="56" y="48"/>
                    </a:lnTo>
                    <a:lnTo>
                      <a:pt x="52" y="56"/>
                    </a:lnTo>
                    <a:lnTo>
                      <a:pt x="50" y="64"/>
                    </a:lnTo>
                    <a:lnTo>
                      <a:pt x="46" y="68"/>
                    </a:lnTo>
                    <a:lnTo>
                      <a:pt x="42" y="70"/>
                    </a:lnTo>
                    <a:lnTo>
                      <a:pt x="40" y="72"/>
                    </a:lnTo>
                    <a:lnTo>
                      <a:pt x="38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2" y="70"/>
                    </a:lnTo>
                    <a:lnTo>
                      <a:pt x="26" y="70"/>
                    </a:lnTo>
                    <a:lnTo>
                      <a:pt x="22" y="72"/>
                    </a:lnTo>
                    <a:lnTo>
                      <a:pt x="18" y="76"/>
                    </a:lnTo>
                    <a:lnTo>
                      <a:pt x="14" y="80"/>
                    </a:lnTo>
                    <a:lnTo>
                      <a:pt x="12" y="84"/>
                    </a:lnTo>
                    <a:lnTo>
                      <a:pt x="10" y="86"/>
                    </a:lnTo>
                    <a:lnTo>
                      <a:pt x="8" y="88"/>
                    </a:lnTo>
                    <a:lnTo>
                      <a:pt x="8" y="102"/>
                    </a:lnTo>
                    <a:lnTo>
                      <a:pt x="0" y="120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2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4" y="136"/>
                    </a:lnTo>
                    <a:lnTo>
                      <a:pt x="16" y="138"/>
                    </a:lnTo>
                    <a:lnTo>
                      <a:pt x="18" y="140"/>
                    </a:lnTo>
                    <a:lnTo>
                      <a:pt x="18" y="144"/>
                    </a:lnTo>
                    <a:lnTo>
                      <a:pt x="18" y="148"/>
                    </a:lnTo>
                    <a:lnTo>
                      <a:pt x="22" y="148"/>
                    </a:lnTo>
                    <a:lnTo>
                      <a:pt x="36" y="148"/>
                    </a:lnTo>
                    <a:lnTo>
                      <a:pt x="52" y="146"/>
                    </a:lnTo>
                    <a:lnTo>
                      <a:pt x="70" y="146"/>
                    </a:lnTo>
                    <a:lnTo>
                      <a:pt x="88" y="146"/>
                    </a:lnTo>
                    <a:lnTo>
                      <a:pt x="86" y="144"/>
                    </a:lnTo>
                    <a:lnTo>
                      <a:pt x="86" y="142"/>
                    </a:lnTo>
                    <a:lnTo>
                      <a:pt x="88" y="138"/>
                    </a:lnTo>
                    <a:lnTo>
                      <a:pt x="88" y="134"/>
                    </a:lnTo>
                    <a:lnTo>
                      <a:pt x="88" y="134"/>
                    </a:lnTo>
                    <a:lnTo>
                      <a:pt x="84" y="132"/>
                    </a:lnTo>
                    <a:lnTo>
                      <a:pt x="82" y="130"/>
                    </a:lnTo>
                    <a:lnTo>
                      <a:pt x="78" y="126"/>
                    </a:lnTo>
                    <a:lnTo>
                      <a:pt x="74" y="122"/>
                    </a:lnTo>
                    <a:lnTo>
                      <a:pt x="70" y="116"/>
                    </a:lnTo>
                    <a:lnTo>
                      <a:pt x="68" y="110"/>
                    </a:lnTo>
                    <a:lnTo>
                      <a:pt x="66" y="102"/>
                    </a:lnTo>
                    <a:lnTo>
                      <a:pt x="62" y="100"/>
                    </a:lnTo>
                    <a:lnTo>
                      <a:pt x="66" y="100"/>
                    </a:lnTo>
                    <a:lnTo>
                      <a:pt x="66" y="98"/>
                    </a:lnTo>
                    <a:lnTo>
                      <a:pt x="68" y="96"/>
                    </a:lnTo>
                    <a:lnTo>
                      <a:pt x="70" y="94"/>
                    </a:lnTo>
                    <a:lnTo>
                      <a:pt x="70" y="90"/>
                    </a:lnTo>
                    <a:lnTo>
                      <a:pt x="72" y="86"/>
                    </a:lnTo>
                    <a:lnTo>
                      <a:pt x="72" y="82"/>
                    </a:lnTo>
                    <a:lnTo>
                      <a:pt x="70" y="78"/>
                    </a:lnTo>
                    <a:lnTo>
                      <a:pt x="68" y="76"/>
                    </a:lnTo>
                    <a:lnTo>
                      <a:pt x="68" y="76"/>
                    </a:lnTo>
                    <a:lnTo>
                      <a:pt x="66" y="74"/>
                    </a:lnTo>
                    <a:lnTo>
                      <a:pt x="64" y="72"/>
                    </a:lnTo>
                    <a:lnTo>
                      <a:pt x="62" y="68"/>
                    </a:lnTo>
                    <a:lnTo>
                      <a:pt x="62" y="64"/>
                    </a:lnTo>
                    <a:lnTo>
                      <a:pt x="62" y="58"/>
                    </a:lnTo>
                    <a:lnTo>
                      <a:pt x="64" y="58"/>
                    </a:lnTo>
                    <a:lnTo>
                      <a:pt x="66" y="58"/>
                    </a:lnTo>
                    <a:lnTo>
                      <a:pt x="68" y="58"/>
                    </a:lnTo>
                    <a:lnTo>
                      <a:pt x="72" y="58"/>
                    </a:lnTo>
                    <a:lnTo>
                      <a:pt x="74" y="56"/>
                    </a:lnTo>
                    <a:lnTo>
                      <a:pt x="78" y="54"/>
                    </a:lnTo>
                    <a:lnTo>
                      <a:pt x="78" y="50"/>
                    </a:lnTo>
                    <a:lnTo>
                      <a:pt x="78" y="46"/>
                    </a:lnTo>
                    <a:lnTo>
                      <a:pt x="78" y="46"/>
                    </a:lnTo>
                    <a:lnTo>
                      <a:pt x="76" y="42"/>
                    </a:lnTo>
                    <a:lnTo>
                      <a:pt x="74" y="40"/>
                    </a:lnTo>
                    <a:lnTo>
                      <a:pt x="72" y="34"/>
                    </a:lnTo>
                    <a:lnTo>
                      <a:pt x="72" y="30"/>
                    </a:lnTo>
                    <a:lnTo>
                      <a:pt x="72" y="24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16"/>
                    </a:lnTo>
                    <a:lnTo>
                      <a:pt x="72" y="12"/>
                    </a:lnTo>
                    <a:lnTo>
                      <a:pt x="72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2" name="Freeform 95"/>
              <p:cNvSpPr>
                <a:spLocks/>
              </p:cNvSpPr>
              <p:nvPr/>
            </p:nvSpPr>
            <p:spPr bwMode="gray">
              <a:xfrm>
                <a:off x="1021" y="2810"/>
                <a:ext cx="126" cy="212"/>
              </a:xfrm>
              <a:custGeom>
                <a:avLst/>
                <a:gdLst/>
                <a:ahLst/>
                <a:cxnLst>
                  <a:cxn ang="0">
                    <a:pos x="126" y="46"/>
                  </a:cxn>
                  <a:cxn ang="0">
                    <a:pos x="124" y="90"/>
                  </a:cxn>
                  <a:cxn ang="0">
                    <a:pos x="120" y="88"/>
                  </a:cxn>
                  <a:cxn ang="0">
                    <a:pos x="112" y="90"/>
                  </a:cxn>
                  <a:cxn ang="0">
                    <a:pos x="108" y="92"/>
                  </a:cxn>
                  <a:cxn ang="0">
                    <a:pos x="106" y="98"/>
                  </a:cxn>
                  <a:cxn ang="0">
                    <a:pos x="106" y="104"/>
                  </a:cxn>
                  <a:cxn ang="0">
                    <a:pos x="102" y="110"/>
                  </a:cxn>
                  <a:cxn ang="0">
                    <a:pos x="98" y="114"/>
                  </a:cxn>
                  <a:cxn ang="0">
                    <a:pos x="98" y="120"/>
                  </a:cxn>
                  <a:cxn ang="0">
                    <a:pos x="98" y="124"/>
                  </a:cxn>
                  <a:cxn ang="0">
                    <a:pos x="98" y="124"/>
                  </a:cxn>
                  <a:cxn ang="0">
                    <a:pos x="98" y="122"/>
                  </a:cxn>
                  <a:cxn ang="0">
                    <a:pos x="100" y="126"/>
                  </a:cxn>
                  <a:cxn ang="0">
                    <a:pos x="104" y="132"/>
                  </a:cxn>
                  <a:cxn ang="0">
                    <a:pos x="102" y="138"/>
                  </a:cxn>
                  <a:cxn ang="0">
                    <a:pos x="102" y="150"/>
                  </a:cxn>
                  <a:cxn ang="0">
                    <a:pos x="104" y="158"/>
                  </a:cxn>
                  <a:cxn ang="0">
                    <a:pos x="106" y="168"/>
                  </a:cxn>
                  <a:cxn ang="0">
                    <a:pos x="108" y="174"/>
                  </a:cxn>
                  <a:cxn ang="0">
                    <a:pos x="108" y="176"/>
                  </a:cxn>
                  <a:cxn ang="0">
                    <a:pos x="100" y="178"/>
                  </a:cxn>
                  <a:cxn ang="0">
                    <a:pos x="92" y="182"/>
                  </a:cxn>
                  <a:cxn ang="0">
                    <a:pos x="86" y="190"/>
                  </a:cxn>
                  <a:cxn ang="0">
                    <a:pos x="86" y="192"/>
                  </a:cxn>
                  <a:cxn ang="0">
                    <a:pos x="84" y="198"/>
                  </a:cxn>
                  <a:cxn ang="0">
                    <a:pos x="78" y="202"/>
                  </a:cxn>
                  <a:cxn ang="0">
                    <a:pos x="68" y="204"/>
                  </a:cxn>
                  <a:cxn ang="0">
                    <a:pos x="66" y="202"/>
                  </a:cxn>
                  <a:cxn ang="0">
                    <a:pos x="60" y="200"/>
                  </a:cxn>
                  <a:cxn ang="0">
                    <a:pos x="58" y="204"/>
                  </a:cxn>
                  <a:cxn ang="0">
                    <a:pos x="46" y="208"/>
                  </a:cxn>
                  <a:cxn ang="0">
                    <a:pos x="12" y="212"/>
                  </a:cxn>
                  <a:cxn ang="0">
                    <a:pos x="12" y="210"/>
                  </a:cxn>
                  <a:cxn ang="0">
                    <a:pos x="10" y="204"/>
                  </a:cxn>
                  <a:cxn ang="0">
                    <a:pos x="6" y="200"/>
                  </a:cxn>
                  <a:cxn ang="0">
                    <a:pos x="2" y="194"/>
                  </a:cxn>
                  <a:cxn ang="0">
                    <a:pos x="2" y="184"/>
                  </a:cxn>
                  <a:cxn ang="0">
                    <a:pos x="6" y="186"/>
                  </a:cxn>
                  <a:cxn ang="0">
                    <a:pos x="12" y="184"/>
                  </a:cxn>
                  <a:cxn ang="0">
                    <a:pos x="18" y="180"/>
                  </a:cxn>
                  <a:cxn ang="0">
                    <a:pos x="18" y="174"/>
                  </a:cxn>
                  <a:cxn ang="0">
                    <a:pos x="16" y="168"/>
                  </a:cxn>
                  <a:cxn ang="0">
                    <a:pos x="12" y="156"/>
                  </a:cxn>
                  <a:cxn ang="0">
                    <a:pos x="12" y="150"/>
                  </a:cxn>
                  <a:cxn ang="0">
                    <a:pos x="14" y="144"/>
                  </a:cxn>
                  <a:cxn ang="0">
                    <a:pos x="12" y="136"/>
                  </a:cxn>
                  <a:cxn ang="0">
                    <a:pos x="10" y="132"/>
                  </a:cxn>
                  <a:cxn ang="0">
                    <a:pos x="8" y="130"/>
                  </a:cxn>
                  <a:cxn ang="0">
                    <a:pos x="4" y="126"/>
                  </a:cxn>
                  <a:cxn ang="0">
                    <a:pos x="0" y="126"/>
                  </a:cxn>
                  <a:cxn ang="0">
                    <a:pos x="2" y="120"/>
                  </a:cxn>
                  <a:cxn ang="0">
                    <a:pos x="6" y="104"/>
                  </a:cxn>
                  <a:cxn ang="0">
                    <a:pos x="4" y="102"/>
                  </a:cxn>
                  <a:cxn ang="0">
                    <a:pos x="6" y="96"/>
                  </a:cxn>
                  <a:cxn ang="0">
                    <a:pos x="12" y="88"/>
                  </a:cxn>
                  <a:cxn ang="0">
                    <a:pos x="18" y="78"/>
                  </a:cxn>
                  <a:cxn ang="0">
                    <a:pos x="18" y="50"/>
                  </a:cxn>
                  <a:cxn ang="0">
                    <a:pos x="26" y="30"/>
                  </a:cxn>
                  <a:cxn ang="0">
                    <a:pos x="24" y="26"/>
                  </a:cxn>
                  <a:cxn ang="0">
                    <a:pos x="20" y="16"/>
                  </a:cxn>
                  <a:cxn ang="0">
                    <a:pos x="18" y="6"/>
                  </a:cxn>
                </a:cxnLst>
                <a:rect l="0" t="0" r="r" b="b"/>
                <a:pathLst>
                  <a:path w="126" h="212">
                    <a:moveTo>
                      <a:pt x="18" y="0"/>
                    </a:moveTo>
                    <a:lnTo>
                      <a:pt x="126" y="46"/>
                    </a:lnTo>
                    <a:lnTo>
                      <a:pt x="124" y="90"/>
                    </a:lnTo>
                    <a:lnTo>
                      <a:pt x="124" y="90"/>
                    </a:lnTo>
                    <a:lnTo>
                      <a:pt x="122" y="90"/>
                    </a:lnTo>
                    <a:lnTo>
                      <a:pt x="120" y="88"/>
                    </a:lnTo>
                    <a:lnTo>
                      <a:pt x="116" y="88"/>
                    </a:lnTo>
                    <a:lnTo>
                      <a:pt x="112" y="90"/>
                    </a:lnTo>
                    <a:lnTo>
                      <a:pt x="110" y="90"/>
                    </a:lnTo>
                    <a:lnTo>
                      <a:pt x="108" y="92"/>
                    </a:lnTo>
                    <a:lnTo>
                      <a:pt x="106" y="96"/>
                    </a:lnTo>
                    <a:lnTo>
                      <a:pt x="106" y="98"/>
                    </a:lnTo>
                    <a:lnTo>
                      <a:pt x="106" y="100"/>
                    </a:lnTo>
                    <a:lnTo>
                      <a:pt x="106" y="104"/>
                    </a:lnTo>
                    <a:lnTo>
                      <a:pt x="104" y="108"/>
                    </a:lnTo>
                    <a:lnTo>
                      <a:pt x="102" y="110"/>
                    </a:lnTo>
                    <a:lnTo>
                      <a:pt x="100" y="110"/>
                    </a:lnTo>
                    <a:lnTo>
                      <a:pt x="98" y="114"/>
                    </a:lnTo>
                    <a:lnTo>
                      <a:pt x="96" y="116"/>
                    </a:lnTo>
                    <a:lnTo>
                      <a:pt x="98" y="120"/>
                    </a:lnTo>
                    <a:lnTo>
                      <a:pt x="98" y="122"/>
                    </a:lnTo>
                    <a:lnTo>
                      <a:pt x="98" y="124"/>
                    </a:lnTo>
                    <a:lnTo>
                      <a:pt x="98" y="124"/>
                    </a:lnTo>
                    <a:lnTo>
                      <a:pt x="98" y="124"/>
                    </a:lnTo>
                    <a:lnTo>
                      <a:pt x="98" y="122"/>
                    </a:lnTo>
                    <a:lnTo>
                      <a:pt x="98" y="122"/>
                    </a:lnTo>
                    <a:lnTo>
                      <a:pt x="98" y="124"/>
                    </a:lnTo>
                    <a:lnTo>
                      <a:pt x="100" y="126"/>
                    </a:lnTo>
                    <a:lnTo>
                      <a:pt x="102" y="128"/>
                    </a:lnTo>
                    <a:lnTo>
                      <a:pt x="104" y="132"/>
                    </a:lnTo>
                    <a:lnTo>
                      <a:pt x="104" y="134"/>
                    </a:lnTo>
                    <a:lnTo>
                      <a:pt x="102" y="138"/>
                    </a:lnTo>
                    <a:lnTo>
                      <a:pt x="102" y="144"/>
                    </a:lnTo>
                    <a:lnTo>
                      <a:pt x="102" y="150"/>
                    </a:lnTo>
                    <a:lnTo>
                      <a:pt x="102" y="154"/>
                    </a:lnTo>
                    <a:lnTo>
                      <a:pt x="104" y="158"/>
                    </a:lnTo>
                    <a:lnTo>
                      <a:pt x="104" y="162"/>
                    </a:lnTo>
                    <a:lnTo>
                      <a:pt x="106" y="168"/>
                    </a:lnTo>
                    <a:lnTo>
                      <a:pt x="108" y="172"/>
                    </a:lnTo>
                    <a:lnTo>
                      <a:pt x="108" y="174"/>
                    </a:lnTo>
                    <a:lnTo>
                      <a:pt x="108" y="176"/>
                    </a:lnTo>
                    <a:lnTo>
                      <a:pt x="108" y="176"/>
                    </a:lnTo>
                    <a:lnTo>
                      <a:pt x="104" y="178"/>
                    </a:lnTo>
                    <a:lnTo>
                      <a:pt x="100" y="178"/>
                    </a:lnTo>
                    <a:lnTo>
                      <a:pt x="96" y="180"/>
                    </a:lnTo>
                    <a:lnTo>
                      <a:pt x="92" y="182"/>
                    </a:lnTo>
                    <a:lnTo>
                      <a:pt x="88" y="186"/>
                    </a:lnTo>
                    <a:lnTo>
                      <a:pt x="86" y="190"/>
                    </a:lnTo>
                    <a:lnTo>
                      <a:pt x="86" y="190"/>
                    </a:lnTo>
                    <a:lnTo>
                      <a:pt x="86" y="192"/>
                    </a:lnTo>
                    <a:lnTo>
                      <a:pt x="86" y="194"/>
                    </a:lnTo>
                    <a:lnTo>
                      <a:pt x="84" y="198"/>
                    </a:lnTo>
                    <a:lnTo>
                      <a:pt x="82" y="200"/>
                    </a:lnTo>
                    <a:lnTo>
                      <a:pt x="78" y="202"/>
                    </a:lnTo>
                    <a:lnTo>
                      <a:pt x="74" y="204"/>
                    </a:lnTo>
                    <a:lnTo>
                      <a:pt x="68" y="204"/>
                    </a:lnTo>
                    <a:lnTo>
                      <a:pt x="68" y="202"/>
                    </a:lnTo>
                    <a:lnTo>
                      <a:pt x="66" y="202"/>
                    </a:lnTo>
                    <a:lnTo>
                      <a:pt x="64" y="202"/>
                    </a:lnTo>
                    <a:lnTo>
                      <a:pt x="60" y="200"/>
                    </a:lnTo>
                    <a:lnTo>
                      <a:pt x="58" y="202"/>
                    </a:lnTo>
                    <a:lnTo>
                      <a:pt x="58" y="204"/>
                    </a:lnTo>
                    <a:lnTo>
                      <a:pt x="56" y="204"/>
                    </a:lnTo>
                    <a:lnTo>
                      <a:pt x="46" y="208"/>
                    </a:lnTo>
                    <a:lnTo>
                      <a:pt x="32" y="210"/>
                    </a:lnTo>
                    <a:lnTo>
                      <a:pt x="12" y="212"/>
                    </a:lnTo>
                    <a:lnTo>
                      <a:pt x="12" y="212"/>
                    </a:lnTo>
                    <a:lnTo>
                      <a:pt x="12" y="210"/>
                    </a:lnTo>
                    <a:lnTo>
                      <a:pt x="10" y="206"/>
                    </a:lnTo>
                    <a:lnTo>
                      <a:pt x="10" y="204"/>
                    </a:lnTo>
                    <a:lnTo>
                      <a:pt x="6" y="202"/>
                    </a:lnTo>
                    <a:lnTo>
                      <a:pt x="6" y="200"/>
                    </a:lnTo>
                    <a:lnTo>
                      <a:pt x="4" y="198"/>
                    </a:lnTo>
                    <a:lnTo>
                      <a:pt x="2" y="194"/>
                    </a:lnTo>
                    <a:lnTo>
                      <a:pt x="2" y="190"/>
                    </a:lnTo>
                    <a:lnTo>
                      <a:pt x="2" y="184"/>
                    </a:lnTo>
                    <a:lnTo>
                      <a:pt x="4" y="184"/>
                    </a:lnTo>
                    <a:lnTo>
                      <a:pt x="6" y="186"/>
                    </a:lnTo>
                    <a:lnTo>
                      <a:pt x="8" y="184"/>
                    </a:lnTo>
                    <a:lnTo>
                      <a:pt x="12" y="184"/>
                    </a:lnTo>
                    <a:lnTo>
                      <a:pt x="14" y="182"/>
                    </a:lnTo>
                    <a:lnTo>
                      <a:pt x="18" y="180"/>
                    </a:lnTo>
                    <a:lnTo>
                      <a:pt x="18" y="176"/>
                    </a:lnTo>
                    <a:lnTo>
                      <a:pt x="18" y="174"/>
                    </a:lnTo>
                    <a:lnTo>
                      <a:pt x="18" y="172"/>
                    </a:lnTo>
                    <a:lnTo>
                      <a:pt x="16" y="168"/>
                    </a:lnTo>
                    <a:lnTo>
                      <a:pt x="14" y="162"/>
                    </a:lnTo>
                    <a:lnTo>
                      <a:pt x="12" y="156"/>
                    </a:lnTo>
                    <a:lnTo>
                      <a:pt x="12" y="152"/>
                    </a:lnTo>
                    <a:lnTo>
                      <a:pt x="12" y="150"/>
                    </a:lnTo>
                    <a:lnTo>
                      <a:pt x="12" y="146"/>
                    </a:lnTo>
                    <a:lnTo>
                      <a:pt x="14" y="144"/>
                    </a:lnTo>
                    <a:lnTo>
                      <a:pt x="12" y="140"/>
                    </a:lnTo>
                    <a:lnTo>
                      <a:pt x="12" y="136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0" y="130"/>
                    </a:lnTo>
                    <a:lnTo>
                      <a:pt x="8" y="130"/>
                    </a:lnTo>
                    <a:lnTo>
                      <a:pt x="6" y="128"/>
                    </a:lnTo>
                    <a:lnTo>
                      <a:pt x="4" y="126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4"/>
                    </a:lnTo>
                    <a:lnTo>
                      <a:pt x="2" y="120"/>
                    </a:lnTo>
                    <a:lnTo>
                      <a:pt x="4" y="114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4" y="102"/>
                    </a:lnTo>
                    <a:lnTo>
                      <a:pt x="4" y="100"/>
                    </a:lnTo>
                    <a:lnTo>
                      <a:pt x="6" y="96"/>
                    </a:lnTo>
                    <a:lnTo>
                      <a:pt x="8" y="92"/>
                    </a:lnTo>
                    <a:lnTo>
                      <a:pt x="12" y="88"/>
                    </a:lnTo>
                    <a:lnTo>
                      <a:pt x="18" y="82"/>
                    </a:lnTo>
                    <a:lnTo>
                      <a:pt x="18" y="78"/>
                    </a:lnTo>
                    <a:lnTo>
                      <a:pt x="18" y="66"/>
                    </a:lnTo>
                    <a:lnTo>
                      <a:pt x="18" y="50"/>
                    </a:lnTo>
                    <a:lnTo>
                      <a:pt x="20" y="38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4" y="26"/>
                    </a:lnTo>
                    <a:lnTo>
                      <a:pt x="22" y="22"/>
                    </a:lnTo>
                    <a:lnTo>
                      <a:pt x="20" y="16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1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3" name="Freeform 96"/>
              <p:cNvSpPr>
                <a:spLocks/>
              </p:cNvSpPr>
              <p:nvPr/>
            </p:nvSpPr>
            <p:spPr bwMode="gray">
              <a:xfrm>
                <a:off x="1119" y="2816"/>
                <a:ext cx="218" cy="250"/>
              </a:xfrm>
              <a:custGeom>
                <a:avLst/>
                <a:gdLst/>
                <a:ahLst/>
                <a:cxnLst>
                  <a:cxn ang="0">
                    <a:pos x="186" y="4"/>
                  </a:cxn>
                  <a:cxn ang="0">
                    <a:pos x="174" y="16"/>
                  </a:cxn>
                  <a:cxn ang="0">
                    <a:pos x="28" y="22"/>
                  </a:cxn>
                  <a:cxn ang="0">
                    <a:pos x="24" y="82"/>
                  </a:cxn>
                  <a:cxn ang="0">
                    <a:pos x="14" y="84"/>
                  </a:cxn>
                  <a:cxn ang="0">
                    <a:pos x="10" y="90"/>
                  </a:cxn>
                  <a:cxn ang="0">
                    <a:pos x="6" y="100"/>
                  </a:cxn>
                  <a:cxn ang="0">
                    <a:pos x="2" y="106"/>
                  </a:cxn>
                  <a:cxn ang="0">
                    <a:pos x="0" y="110"/>
                  </a:cxn>
                  <a:cxn ang="0">
                    <a:pos x="4" y="122"/>
                  </a:cxn>
                  <a:cxn ang="0">
                    <a:pos x="6" y="128"/>
                  </a:cxn>
                  <a:cxn ang="0">
                    <a:pos x="6" y="136"/>
                  </a:cxn>
                  <a:cxn ang="0">
                    <a:pos x="6" y="152"/>
                  </a:cxn>
                  <a:cxn ang="0">
                    <a:pos x="14" y="174"/>
                  </a:cxn>
                  <a:cxn ang="0">
                    <a:pos x="24" y="186"/>
                  </a:cxn>
                  <a:cxn ang="0">
                    <a:pos x="32" y="196"/>
                  </a:cxn>
                  <a:cxn ang="0">
                    <a:pos x="50" y="222"/>
                  </a:cxn>
                  <a:cxn ang="0">
                    <a:pos x="56" y="230"/>
                  </a:cxn>
                  <a:cxn ang="0">
                    <a:pos x="66" y="238"/>
                  </a:cxn>
                  <a:cxn ang="0">
                    <a:pos x="78" y="240"/>
                  </a:cxn>
                  <a:cxn ang="0">
                    <a:pos x="88" y="250"/>
                  </a:cxn>
                  <a:cxn ang="0">
                    <a:pos x="114" y="250"/>
                  </a:cxn>
                  <a:cxn ang="0">
                    <a:pos x="138" y="250"/>
                  </a:cxn>
                  <a:cxn ang="0">
                    <a:pos x="180" y="244"/>
                  </a:cxn>
                  <a:cxn ang="0">
                    <a:pos x="180" y="222"/>
                  </a:cxn>
                  <a:cxn ang="0">
                    <a:pos x="172" y="210"/>
                  </a:cxn>
                  <a:cxn ang="0">
                    <a:pos x="160" y="196"/>
                  </a:cxn>
                  <a:cxn ang="0">
                    <a:pos x="154" y="192"/>
                  </a:cxn>
                  <a:cxn ang="0">
                    <a:pos x="152" y="184"/>
                  </a:cxn>
                  <a:cxn ang="0">
                    <a:pos x="156" y="176"/>
                  </a:cxn>
                  <a:cxn ang="0">
                    <a:pos x="156" y="158"/>
                  </a:cxn>
                  <a:cxn ang="0">
                    <a:pos x="160" y="150"/>
                  </a:cxn>
                  <a:cxn ang="0">
                    <a:pos x="176" y="130"/>
                  </a:cxn>
                  <a:cxn ang="0">
                    <a:pos x="188" y="108"/>
                  </a:cxn>
                  <a:cxn ang="0">
                    <a:pos x="192" y="94"/>
                  </a:cxn>
                  <a:cxn ang="0">
                    <a:pos x="200" y="82"/>
                  </a:cxn>
                  <a:cxn ang="0">
                    <a:pos x="208" y="78"/>
                  </a:cxn>
                  <a:cxn ang="0">
                    <a:pos x="216" y="70"/>
                  </a:cxn>
                  <a:cxn ang="0">
                    <a:pos x="218" y="66"/>
                  </a:cxn>
                  <a:cxn ang="0">
                    <a:pos x="212" y="54"/>
                  </a:cxn>
                  <a:cxn ang="0">
                    <a:pos x="204" y="40"/>
                  </a:cxn>
                  <a:cxn ang="0">
                    <a:pos x="200" y="32"/>
                  </a:cxn>
                  <a:cxn ang="0">
                    <a:pos x="200" y="22"/>
                  </a:cxn>
                  <a:cxn ang="0">
                    <a:pos x="192" y="8"/>
                  </a:cxn>
                </a:cxnLst>
                <a:rect l="0" t="0" r="r" b="b"/>
                <a:pathLst>
                  <a:path w="218" h="250">
                    <a:moveTo>
                      <a:pt x="188" y="0"/>
                    </a:moveTo>
                    <a:lnTo>
                      <a:pt x="188" y="2"/>
                    </a:lnTo>
                    <a:lnTo>
                      <a:pt x="186" y="4"/>
                    </a:lnTo>
                    <a:lnTo>
                      <a:pt x="184" y="8"/>
                    </a:lnTo>
                    <a:lnTo>
                      <a:pt x="180" y="12"/>
                    </a:lnTo>
                    <a:lnTo>
                      <a:pt x="174" y="16"/>
                    </a:lnTo>
                    <a:lnTo>
                      <a:pt x="168" y="20"/>
                    </a:lnTo>
                    <a:lnTo>
                      <a:pt x="160" y="22"/>
                    </a:lnTo>
                    <a:lnTo>
                      <a:pt x="28" y="22"/>
                    </a:lnTo>
                    <a:lnTo>
                      <a:pt x="28" y="84"/>
                    </a:lnTo>
                    <a:lnTo>
                      <a:pt x="28" y="82"/>
                    </a:lnTo>
                    <a:lnTo>
                      <a:pt x="24" y="82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4" y="84"/>
                    </a:lnTo>
                    <a:lnTo>
                      <a:pt x="10" y="86"/>
                    </a:lnTo>
                    <a:lnTo>
                      <a:pt x="10" y="90"/>
                    </a:lnTo>
                    <a:lnTo>
                      <a:pt x="10" y="90"/>
                    </a:lnTo>
                    <a:lnTo>
                      <a:pt x="8" y="94"/>
                    </a:lnTo>
                    <a:lnTo>
                      <a:pt x="8" y="98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4" y="104"/>
                    </a:lnTo>
                    <a:lnTo>
                      <a:pt x="2" y="106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4"/>
                    </a:lnTo>
                    <a:lnTo>
                      <a:pt x="2" y="118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6" y="124"/>
                    </a:lnTo>
                    <a:lnTo>
                      <a:pt x="6" y="128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136"/>
                    </a:lnTo>
                    <a:lnTo>
                      <a:pt x="4" y="140"/>
                    </a:lnTo>
                    <a:lnTo>
                      <a:pt x="4" y="146"/>
                    </a:lnTo>
                    <a:lnTo>
                      <a:pt x="6" y="152"/>
                    </a:lnTo>
                    <a:lnTo>
                      <a:pt x="12" y="170"/>
                    </a:lnTo>
                    <a:lnTo>
                      <a:pt x="12" y="170"/>
                    </a:lnTo>
                    <a:lnTo>
                      <a:pt x="14" y="174"/>
                    </a:lnTo>
                    <a:lnTo>
                      <a:pt x="16" y="178"/>
                    </a:lnTo>
                    <a:lnTo>
                      <a:pt x="20" y="182"/>
                    </a:lnTo>
                    <a:lnTo>
                      <a:pt x="24" y="186"/>
                    </a:lnTo>
                    <a:lnTo>
                      <a:pt x="26" y="190"/>
                    </a:lnTo>
                    <a:lnTo>
                      <a:pt x="30" y="194"/>
                    </a:lnTo>
                    <a:lnTo>
                      <a:pt x="32" y="196"/>
                    </a:lnTo>
                    <a:lnTo>
                      <a:pt x="38" y="204"/>
                    </a:lnTo>
                    <a:lnTo>
                      <a:pt x="44" y="214"/>
                    </a:lnTo>
                    <a:lnTo>
                      <a:pt x="50" y="222"/>
                    </a:lnTo>
                    <a:lnTo>
                      <a:pt x="54" y="228"/>
                    </a:lnTo>
                    <a:lnTo>
                      <a:pt x="54" y="230"/>
                    </a:lnTo>
                    <a:lnTo>
                      <a:pt x="56" y="230"/>
                    </a:lnTo>
                    <a:lnTo>
                      <a:pt x="60" y="234"/>
                    </a:lnTo>
                    <a:lnTo>
                      <a:pt x="62" y="236"/>
                    </a:lnTo>
                    <a:lnTo>
                      <a:pt x="66" y="238"/>
                    </a:lnTo>
                    <a:lnTo>
                      <a:pt x="72" y="240"/>
                    </a:lnTo>
                    <a:lnTo>
                      <a:pt x="76" y="240"/>
                    </a:lnTo>
                    <a:lnTo>
                      <a:pt x="78" y="240"/>
                    </a:lnTo>
                    <a:lnTo>
                      <a:pt x="80" y="242"/>
                    </a:lnTo>
                    <a:lnTo>
                      <a:pt x="84" y="244"/>
                    </a:lnTo>
                    <a:lnTo>
                      <a:pt x="88" y="250"/>
                    </a:lnTo>
                    <a:lnTo>
                      <a:pt x="92" y="250"/>
                    </a:lnTo>
                    <a:lnTo>
                      <a:pt x="102" y="250"/>
                    </a:lnTo>
                    <a:lnTo>
                      <a:pt x="114" y="250"/>
                    </a:lnTo>
                    <a:lnTo>
                      <a:pt x="122" y="250"/>
                    </a:lnTo>
                    <a:lnTo>
                      <a:pt x="126" y="250"/>
                    </a:lnTo>
                    <a:lnTo>
                      <a:pt x="138" y="250"/>
                    </a:lnTo>
                    <a:lnTo>
                      <a:pt x="152" y="248"/>
                    </a:lnTo>
                    <a:lnTo>
                      <a:pt x="168" y="246"/>
                    </a:lnTo>
                    <a:lnTo>
                      <a:pt x="180" y="244"/>
                    </a:lnTo>
                    <a:lnTo>
                      <a:pt x="184" y="240"/>
                    </a:lnTo>
                    <a:lnTo>
                      <a:pt x="182" y="222"/>
                    </a:lnTo>
                    <a:lnTo>
                      <a:pt x="180" y="222"/>
                    </a:lnTo>
                    <a:lnTo>
                      <a:pt x="178" y="218"/>
                    </a:lnTo>
                    <a:lnTo>
                      <a:pt x="176" y="214"/>
                    </a:lnTo>
                    <a:lnTo>
                      <a:pt x="172" y="210"/>
                    </a:lnTo>
                    <a:lnTo>
                      <a:pt x="168" y="204"/>
                    </a:lnTo>
                    <a:lnTo>
                      <a:pt x="164" y="200"/>
                    </a:lnTo>
                    <a:lnTo>
                      <a:pt x="160" y="196"/>
                    </a:lnTo>
                    <a:lnTo>
                      <a:pt x="158" y="194"/>
                    </a:lnTo>
                    <a:lnTo>
                      <a:pt x="156" y="194"/>
                    </a:lnTo>
                    <a:lnTo>
                      <a:pt x="154" y="192"/>
                    </a:lnTo>
                    <a:lnTo>
                      <a:pt x="152" y="190"/>
                    </a:lnTo>
                    <a:lnTo>
                      <a:pt x="152" y="188"/>
                    </a:lnTo>
                    <a:lnTo>
                      <a:pt x="152" y="184"/>
                    </a:lnTo>
                    <a:lnTo>
                      <a:pt x="156" y="182"/>
                    </a:lnTo>
                    <a:lnTo>
                      <a:pt x="156" y="180"/>
                    </a:lnTo>
                    <a:lnTo>
                      <a:pt x="156" y="176"/>
                    </a:lnTo>
                    <a:lnTo>
                      <a:pt x="156" y="172"/>
                    </a:lnTo>
                    <a:lnTo>
                      <a:pt x="156" y="166"/>
                    </a:lnTo>
                    <a:lnTo>
                      <a:pt x="156" y="158"/>
                    </a:lnTo>
                    <a:lnTo>
                      <a:pt x="156" y="158"/>
                    </a:lnTo>
                    <a:lnTo>
                      <a:pt x="158" y="154"/>
                    </a:lnTo>
                    <a:lnTo>
                      <a:pt x="160" y="150"/>
                    </a:lnTo>
                    <a:lnTo>
                      <a:pt x="164" y="144"/>
                    </a:lnTo>
                    <a:lnTo>
                      <a:pt x="168" y="136"/>
                    </a:lnTo>
                    <a:lnTo>
                      <a:pt x="176" y="130"/>
                    </a:lnTo>
                    <a:lnTo>
                      <a:pt x="178" y="128"/>
                    </a:lnTo>
                    <a:lnTo>
                      <a:pt x="182" y="118"/>
                    </a:lnTo>
                    <a:lnTo>
                      <a:pt x="188" y="108"/>
                    </a:lnTo>
                    <a:lnTo>
                      <a:pt x="188" y="98"/>
                    </a:lnTo>
                    <a:lnTo>
                      <a:pt x="190" y="96"/>
                    </a:lnTo>
                    <a:lnTo>
                      <a:pt x="192" y="94"/>
                    </a:lnTo>
                    <a:lnTo>
                      <a:pt x="194" y="90"/>
                    </a:lnTo>
                    <a:lnTo>
                      <a:pt x="198" y="86"/>
                    </a:lnTo>
                    <a:lnTo>
                      <a:pt x="200" y="82"/>
                    </a:lnTo>
                    <a:lnTo>
                      <a:pt x="204" y="80"/>
                    </a:lnTo>
                    <a:lnTo>
                      <a:pt x="206" y="78"/>
                    </a:lnTo>
                    <a:lnTo>
                      <a:pt x="208" y="78"/>
                    </a:lnTo>
                    <a:lnTo>
                      <a:pt x="212" y="76"/>
                    </a:lnTo>
                    <a:lnTo>
                      <a:pt x="214" y="72"/>
                    </a:lnTo>
                    <a:lnTo>
                      <a:pt x="216" y="70"/>
                    </a:lnTo>
                    <a:lnTo>
                      <a:pt x="218" y="68"/>
                    </a:lnTo>
                    <a:lnTo>
                      <a:pt x="218" y="68"/>
                    </a:lnTo>
                    <a:lnTo>
                      <a:pt x="218" y="66"/>
                    </a:lnTo>
                    <a:lnTo>
                      <a:pt x="216" y="64"/>
                    </a:lnTo>
                    <a:lnTo>
                      <a:pt x="214" y="60"/>
                    </a:lnTo>
                    <a:lnTo>
                      <a:pt x="212" y="54"/>
                    </a:lnTo>
                    <a:lnTo>
                      <a:pt x="210" y="50"/>
                    </a:lnTo>
                    <a:lnTo>
                      <a:pt x="206" y="44"/>
                    </a:lnTo>
                    <a:lnTo>
                      <a:pt x="204" y="40"/>
                    </a:lnTo>
                    <a:lnTo>
                      <a:pt x="204" y="38"/>
                    </a:lnTo>
                    <a:lnTo>
                      <a:pt x="202" y="34"/>
                    </a:lnTo>
                    <a:lnTo>
                      <a:pt x="200" y="32"/>
                    </a:lnTo>
                    <a:lnTo>
                      <a:pt x="200" y="28"/>
                    </a:lnTo>
                    <a:lnTo>
                      <a:pt x="200" y="22"/>
                    </a:lnTo>
                    <a:lnTo>
                      <a:pt x="200" y="22"/>
                    </a:lnTo>
                    <a:lnTo>
                      <a:pt x="198" y="18"/>
                    </a:lnTo>
                    <a:lnTo>
                      <a:pt x="196" y="12"/>
                    </a:lnTo>
                    <a:lnTo>
                      <a:pt x="192" y="8"/>
                    </a:lnTo>
                    <a:lnTo>
                      <a:pt x="18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4" name="Freeform 97"/>
              <p:cNvSpPr>
                <a:spLocks/>
              </p:cNvSpPr>
              <p:nvPr/>
            </p:nvSpPr>
            <p:spPr bwMode="gray">
              <a:xfrm>
                <a:off x="1023" y="2986"/>
                <a:ext cx="148" cy="84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98" y="2"/>
                  </a:cxn>
                  <a:cxn ang="0">
                    <a:pos x="90" y="6"/>
                  </a:cxn>
                  <a:cxn ang="0">
                    <a:pos x="84" y="12"/>
                  </a:cxn>
                  <a:cxn ang="0">
                    <a:pos x="82" y="22"/>
                  </a:cxn>
                  <a:cxn ang="0">
                    <a:pos x="76" y="28"/>
                  </a:cxn>
                  <a:cxn ang="0">
                    <a:pos x="70" y="28"/>
                  </a:cxn>
                  <a:cxn ang="0">
                    <a:pos x="64" y="26"/>
                  </a:cxn>
                  <a:cxn ang="0">
                    <a:pos x="60" y="26"/>
                  </a:cxn>
                  <a:cxn ang="0">
                    <a:pos x="58" y="26"/>
                  </a:cxn>
                  <a:cxn ang="0">
                    <a:pos x="54" y="28"/>
                  </a:cxn>
                  <a:cxn ang="0">
                    <a:pos x="48" y="30"/>
                  </a:cxn>
                  <a:cxn ang="0">
                    <a:pos x="36" y="34"/>
                  </a:cxn>
                  <a:cxn ang="0">
                    <a:pos x="26" y="36"/>
                  </a:cxn>
                  <a:cxn ang="0">
                    <a:pos x="10" y="38"/>
                  </a:cxn>
                  <a:cxn ang="0">
                    <a:pos x="6" y="46"/>
                  </a:cxn>
                  <a:cxn ang="0">
                    <a:pos x="4" y="50"/>
                  </a:cxn>
                  <a:cxn ang="0">
                    <a:pos x="0" y="50"/>
                  </a:cxn>
                  <a:cxn ang="0">
                    <a:pos x="2" y="52"/>
                  </a:cxn>
                  <a:cxn ang="0">
                    <a:pos x="4" y="54"/>
                  </a:cxn>
                  <a:cxn ang="0">
                    <a:pos x="6" y="60"/>
                  </a:cxn>
                  <a:cxn ang="0">
                    <a:pos x="10" y="70"/>
                  </a:cxn>
                  <a:cxn ang="0">
                    <a:pos x="26" y="84"/>
                  </a:cxn>
                  <a:cxn ang="0">
                    <a:pos x="38" y="74"/>
                  </a:cxn>
                  <a:cxn ang="0">
                    <a:pos x="42" y="68"/>
                  </a:cxn>
                  <a:cxn ang="0">
                    <a:pos x="48" y="62"/>
                  </a:cxn>
                  <a:cxn ang="0">
                    <a:pos x="58" y="60"/>
                  </a:cxn>
                  <a:cxn ang="0">
                    <a:pos x="60" y="62"/>
                  </a:cxn>
                  <a:cxn ang="0">
                    <a:pos x="62" y="68"/>
                  </a:cxn>
                  <a:cxn ang="0">
                    <a:pos x="64" y="70"/>
                  </a:cxn>
                  <a:cxn ang="0">
                    <a:pos x="74" y="68"/>
                  </a:cxn>
                  <a:cxn ang="0">
                    <a:pos x="86" y="68"/>
                  </a:cxn>
                  <a:cxn ang="0">
                    <a:pos x="118" y="62"/>
                  </a:cxn>
                  <a:cxn ang="0">
                    <a:pos x="146" y="52"/>
                  </a:cxn>
                  <a:cxn ang="0">
                    <a:pos x="132" y="34"/>
                  </a:cxn>
                  <a:cxn ang="0">
                    <a:pos x="122" y="22"/>
                  </a:cxn>
                  <a:cxn ang="0">
                    <a:pos x="118" y="16"/>
                  </a:cxn>
                  <a:cxn ang="0">
                    <a:pos x="112" y="8"/>
                  </a:cxn>
                  <a:cxn ang="0">
                    <a:pos x="106" y="0"/>
                  </a:cxn>
                </a:cxnLst>
                <a:rect l="0" t="0" r="r" b="b"/>
                <a:pathLst>
                  <a:path w="148" h="84">
                    <a:moveTo>
                      <a:pt x="106" y="0"/>
                    </a:moveTo>
                    <a:lnTo>
                      <a:pt x="106" y="0"/>
                    </a:lnTo>
                    <a:lnTo>
                      <a:pt x="102" y="0"/>
                    </a:lnTo>
                    <a:lnTo>
                      <a:pt x="98" y="2"/>
                    </a:lnTo>
                    <a:lnTo>
                      <a:pt x="94" y="4"/>
                    </a:lnTo>
                    <a:lnTo>
                      <a:pt x="90" y="6"/>
                    </a:lnTo>
                    <a:lnTo>
                      <a:pt x="86" y="10"/>
                    </a:lnTo>
                    <a:lnTo>
                      <a:pt x="84" y="12"/>
                    </a:lnTo>
                    <a:lnTo>
                      <a:pt x="84" y="18"/>
                    </a:lnTo>
                    <a:lnTo>
                      <a:pt x="82" y="22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8" y="28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60" y="24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2" y="28"/>
                    </a:lnTo>
                    <a:lnTo>
                      <a:pt x="48" y="30"/>
                    </a:lnTo>
                    <a:lnTo>
                      <a:pt x="42" y="32"/>
                    </a:lnTo>
                    <a:lnTo>
                      <a:pt x="36" y="34"/>
                    </a:lnTo>
                    <a:lnTo>
                      <a:pt x="30" y="36"/>
                    </a:lnTo>
                    <a:lnTo>
                      <a:pt x="26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8" y="42"/>
                    </a:lnTo>
                    <a:lnTo>
                      <a:pt x="6" y="46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6" y="60"/>
                    </a:lnTo>
                    <a:lnTo>
                      <a:pt x="6" y="66"/>
                    </a:lnTo>
                    <a:lnTo>
                      <a:pt x="10" y="70"/>
                    </a:lnTo>
                    <a:lnTo>
                      <a:pt x="14" y="74"/>
                    </a:lnTo>
                    <a:lnTo>
                      <a:pt x="26" y="84"/>
                    </a:lnTo>
                    <a:lnTo>
                      <a:pt x="38" y="74"/>
                    </a:lnTo>
                    <a:lnTo>
                      <a:pt x="38" y="74"/>
                    </a:lnTo>
                    <a:lnTo>
                      <a:pt x="40" y="72"/>
                    </a:lnTo>
                    <a:lnTo>
                      <a:pt x="42" y="68"/>
                    </a:lnTo>
                    <a:lnTo>
                      <a:pt x="44" y="66"/>
                    </a:lnTo>
                    <a:lnTo>
                      <a:pt x="48" y="62"/>
                    </a:lnTo>
                    <a:lnTo>
                      <a:pt x="52" y="60"/>
                    </a:lnTo>
                    <a:lnTo>
                      <a:pt x="58" y="60"/>
                    </a:lnTo>
                    <a:lnTo>
                      <a:pt x="58" y="60"/>
                    </a:lnTo>
                    <a:lnTo>
                      <a:pt x="60" y="62"/>
                    </a:lnTo>
                    <a:lnTo>
                      <a:pt x="60" y="66"/>
                    </a:lnTo>
                    <a:lnTo>
                      <a:pt x="62" y="68"/>
                    </a:lnTo>
                    <a:lnTo>
                      <a:pt x="64" y="70"/>
                    </a:lnTo>
                    <a:lnTo>
                      <a:pt x="64" y="70"/>
                    </a:lnTo>
                    <a:lnTo>
                      <a:pt x="68" y="70"/>
                    </a:lnTo>
                    <a:lnTo>
                      <a:pt x="74" y="68"/>
                    </a:lnTo>
                    <a:lnTo>
                      <a:pt x="80" y="68"/>
                    </a:lnTo>
                    <a:lnTo>
                      <a:pt x="86" y="68"/>
                    </a:lnTo>
                    <a:lnTo>
                      <a:pt x="90" y="68"/>
                    </a:lnTo>
                    <a:lnTo>
                      <a:pt x="118" y="62"/>
                    </a:lnTo>
                    <a:lnTo>
                      <a:pt x="148" y="56"/>
                    </a:lnTo>
                    <a:lnTo>
                      <a:pt x="146" y="52"/>
                    </a:lnTo>
                    <a:lnTo>
                      <a:pt x="140" y="44"/>
                    </a:lnTo>
                    <a:lnTo>
                      <a:pt x="132" y="34"/>
                    </a:lnTo>
                    <a:lnTo>
                      <a:pt x="124" y="22"/>
                    </a:lnTo>
                    <a:lnTo>
                      <a:pt x="122" y="22"/>
                    </a:lnTo>
                    <a:lnTo>
                      <a:pt x="120" y="20"/>
                    </a:lnTo>
                    <a:lnTo>
                      <a:pt x="118" y="16"/>
                    </a:lnTo>
                    <a:lnTo>
                      <a:pt x="114" y="12"/>
                    </a:lnTo>
                    <a:lnTo>
                      <a:pt x="112" y="8"/>
                    </a:lnTo>
                    <a:lnTo>
                      <a:pt x="108" y="2"/>
                    </a:lnTo>
                    <a:lnTo>
                      <a:pt x="10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5" name="Freeform 98"/>
              <p:cNvSpPr>
                <a:spLocks/>
              </p:cNvSpPr>
              <p:nvPr/>
            </p:nvSpPr>
            <p:spPr bwMode="gray">
              <a:xfrm>
                <a:off x="953" y="3082"/>
                <a:ext cx="74" cy="82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52" y="6"/>
                  </a:cxn>
                  <a:cxn ang="0">
                    <a:pos x="54" y="12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72" y="12"/>
                  </a:cxn>
                  <a:cxn ang="0">
                    <a:pos x="72" y="14"/>
                  </a:cxn>
                  <a:cxn ang="0">
                    <a:pos x="74" y="22"/>
                  </a:cxn>
                  <a:cxn ang="0">
                    <a:pos x="72" y="26"/>
                  </a:cxn>
                  <a:cxn ang="0">
                    <a:pos x="68" y="26"/>
                  </a:cxn>
                  <a:cxn ang="0">
                    <a:pos x="68" y="30"/>
                  </a:cxn>
                  <a:cxn ang="0">
                    <a:pos x="68" y="36"/>
                  </a:cxn>
                  <a:cxn ang="0">
                    <a:pos x="74" y="38"/>
                  </a:cxn>
                  <a:cxn ang="0">
                    <a:pos x="74" y="42"/>
                  </a:cxn>
                  <a:cxn ang="0">
                    <a:pos x="74" y="52"/>
                  </a:cxn>
                  <a:cxn ang="0">
                    <a:pos x="70" y="60"/>
                  </a:cxn>
                  <a:cxn ang="0">
                    <a:pos x="62" y="64"/>
                  </a:cxn>
                  <a:cxn ang="0">
                    <a:pos x="52" y="66"/>
                  </a:cxn>
                  <a:cxn ang="0">
                    <a:pos x="46" y="68"/>
                  </a:cxn>
                  <a:cxn ang="0">
                    <a:pos x="42" y="68"/>
                  </a:cxn>
                  <a:cxn ang="0">
                    <a:pos x="32" y="72"/>
                  </a:cxn>
                  <a:cxn ang="0">
                    <a:pos x="28" y="78"/>
                  </a:cxn>
                  <a:cxn ang="0">
                    <a:pos x="24" y="82"/>
                  </a:cxn>
                  <a:cxn ang="0">
                    <a:pos x="22" y="74"/>
                  </a:cxn>
                  <a:cxn ang="0">
                    <a:pos x="20" y="72"/>
                  </a:cxn>
                  <a:cxn ang="0">
                    <a:pos x="16" y="68"/>
                  </a:cxn>
                  <a:cxn ang="0">
                    <a:pos x="14" y="66"/>
                  </a:cxn>
                  <a:cxn ang="0">
                    <a:pos x="6" y="58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6" y="18"/>
                  </a:cxn>
                  <a:cxn ang="0">
                    <a:pos x="26" y="18"/>
                  </a:cxn>
                  <a:cxn ang="0">
                    <a:pos x="30" y="18"/>
                  </a:cxn>
                  <a:cxn ang="0">
                    <a:pos x="32" y="2"/>
                  </a:cxn>
                </a:cxnLst>
                <a:rect l="0" t="0" r="r" b="b"/>
                <a:pathLst>
                  <a:path w="74" h="82">
                    <a:moveTo>
                      <a:pt x="32" y="2"/>
                    </a:moveTo>
                    <a:lnTo>
                      <a:pt x="52" y="0"/>
                    </a:lnTo>
                    <a:lnTo>
                      <a:pt x="52" y="2"/>
                    </a:lnTo>
                    <a:lnTo>
                      <a:pt x="52" y="6"/>
                    </a:lnTo>
                    <a:lnTo>
                      <a:pt x="52" y="10"/>
                    </a:lnTo>
                    <a:lnTo>
                      <a:pt x="54" y="12"/>
                    </a:lnTo>
                    <a:lnTo>
                      <a:pt x="56" y="12"/>
                    </a:lnTo>
                    <a:lnTo>
                      <a:pt x="60" y="12"/>
                    </a:lnTo>
                    <a:lnTo>
                      <a:pt x="64" y="12"/>
                    </a:lnTo>
                    <a:lnTo>
                      <a:pt x="68" y="12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4" y="18"/>
                    </a:lnTo>
                    <a:lnTo>
                      <a:pt x="74" y="22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8"/>
                    </a:lnTo>
                    <a:lnTo>
                      <a:pt x="68" y="30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74" y="38"/>
                    </a:lnTo>
                    <a:lnTo>
                      <a:pt x="74" y="38"/>
                    </a:lnTo>
                    <a:lnTo>
                      <a:pt x="74" y="42"/>
                    </a:lnTo>
                    <a:lnTo>
                      <a:pt x="74" y="46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70" y="60"/>
                    </a:lnTo>
                    <a:lnTo>
                      <a:pt x="68" y="62"/>
                    </a:lnTo>
                    <a:lnTo>
                      <a:pt x="62" y="64"/>
                    </a:lnTo>
                    <a:lnTo>
                      <a:pt x="56" y="66"/>
                    </a:lnTo>
                    <a:lnTo>
                      <a:pt x="52" y="66"/>
                    </a:lnTo>
                    <a:lnTo>
                      <a:pt x="48" y="68"/>
                    </a:lnTo>
                    <a:lnTo>
                      <a:pt x="46" y="68"/>
                    </a:lnTo>
                    <a:lnTo>
                      <a:pt x="44" y="62"/>
                    </a:lnTo>
                    <a:lnTo>
                      <a:pt x="42" y="68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0" y="74"/>
                    </a:lnTo>
                    <a:lnTo>
                      <a:pt x="28" y="78"/>
                    </a:lnTo>
                    <a:lnTo>
                      <a:pt x="26" y="80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22" y="74"/>
                    </a:lnTo>
                    <a:lnTo>
                      <a:pt x="22" y="74"/>
                    </a:lnTo>
                    <a:lnTo>
                      <a:pt x="20" y="72"/>
                    </a:lnTo>
                    <a:lnTo>
                      <a:pt x="20" y="68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6"/>
                    </a:lnTo>
                    <a:lnTo>
                      <a:pt x="10" y="62"/>
                    </a:lnTo>
                    <a:lnTo>
                      <a:pt x="6" y="58"/>
                    </a:lnTo>
                    <a:lnTo>
                      <a:pt x="2" y="5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6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8" y="18"/>
                    </a:lnTo>
                    <a:lnTo>
                      <a:pt x="30" y="18"/>
                    </a:lnTo>
                    <a:lnTo>
                      <a:pt x="30" y="14"/>
                    </a:lnTo>
                    <a:lnTo>
                      <a:pt x="32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6" name="Freeform 99"/>
              <p:cNvSpPr>
                <a:spLocks/>
              </p:cNvSpPr>
              <p:nvPr/>
            </p:nvSpPr>
            <p:spPr bwMode="gray">
              <a:xfrm>
                <a:off x="959" y="3084"/>
                <a:ext cx="26" cy="1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4" y="14"/>
                  </a:cxn>
                  <a:cxn ang="0">
                    <a:pos x="24" y="12"/>
                  </a:cxn>
                  <a:cxn ang="0">
                    <a:pos x="24" y="10"/>
                  </a:cxn>
                  <a:cxn ang="0">
                    <a:pos x="26" y="6"/>
                  </a:cxn>
                  <a:cxn ang="0">
                    <a:pos x="26" y="2"/>
                  </a:cxn>
                  <a:cxn ang="0">
                    <a:pos x="26" y="0"/>
                  </a:cxn>
                  <a:cxn ang="0">
                    <a:pos x="20" y="0"/>
                  </a:cxn>
                </a:cxnLst>
                <a:rect l="0" t="0" r="r" b="b"/>
                <a:pathLst>
                  <a:path w="26" h="16">
                    <a:moveTo>
                      <a:pt x="20" y="0"/>
                    </a:move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6" y="6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7" name="Freeform 100"/>
              <p:cNvSpPr>
                <a:spLocks/>
              </p:cNvSpPr>
              <p:nvPr/>
            </p:nvSpPr>
            <p:spPr bwMode="gray">
              <a:xfrm>
                <a:off x="977" y="3060"/>
                <a:ext cx="88" cy="122"/>
              </a:xfrm>
              <a:custGeom>
                <a:avLst/>
                <a:gdLst/>
                <a:ahLst/>
                <a:cxnLst>
                  <a:cxn ang="0">
                    <a:pos x="10" y="120"/>
                  </a:cxn>
                  <a:cxn ang="0">
                    <a:pos x="12" y="122"/>
                  </a:cxn>
                  <a:cxn ang="0">
                    <a:pos x="10" y="120"/>
                  </a:cxn>
                  <a:cxn ang="0">
                    <a:pos x="0" y="104"/>
                  </a:cxn>
                  <a:cxn ang="0">
                    <a:pos x="2" y="102"/>
                  </a:cxn>
                  <a:cxn ang="0">
                    <a:pos x="6" y="98"/>
                  </a:cxn>
                  <a:cxn ang="0">
                    <a:pos x="8" y="96"/>
                  </a:cxn>
                  <a:cxn ang="0">
                    <a:pos x="14" y="92"/>
                  </a:cxn>
                  <a:cxn ang="0">
                    <a:pos x="20" y="84"/>
                  </a:cxn>
                  <a:cxn ang="0">
                    <a:pos x="24" y="90"/>
                  </a:cxn>
                  <a:cxn ang="0">
                    <a:pos x="32" y="88"/>
                  </a:cxn>
                  <a:cxn ang="0">
                    <a:pos x="44" y="84"/>
                  </a:cxn>
                  <a:cxn ang="0">
                    <a:pos x="48" y="82"/>
                  </a:cxn>
                  <a:cxn ang="0">
                    <a:pos x="48" y="78"/>
                  </a:cxn>
                  <a:cxn ang="0">
                    <a:pos x="50" y="66"/>
                  </a:cxn>
                  <a:cxn ang="0">
                    <a:pos x="44" y="58"/>
                  </a:cxn>
                  <a:cxn ang="0">
                    <a:pos x="44" y="56"/>
                  </a:cxn>
                  <a:cxn ang="0">
                    <a:pos x="44" y="50"/>
                  </a:cxn>
                  <a:cxn ang="0">
                    <a:pos x="46" y="48"/>
                  </a:cxn>
                  <a:cxn ang="0">
                    <a:pos x="48" y="46"/>
                  </a:cxn>
                  <a:cxn ang="0">
                    <a:pos x="50" y="40"/>
                  </a:cxn>
                  <a:cxn ang="0">
                    <a:pos x="48" y="34"/>
                  </a:cxn>
                  <a:cxn ang="0">
                    <a:pos x="30" y="32"/>
                  </a:cxn>
                  <a:cxn ang="0">
                    <a:pos x="28" y="24"/>
                  </a:cxn>
                  <a:cxn ang="0">
                    <a:pos x="32" y="22"/>
                  </a:cxn>
                  <a:cxn ang="0">
                    <a:pos x="56" y="20"/>
                  </a:cxn>
                  <a:cxn ang="0">
                    <a:pos x="72" y="22"/>
                  </a:cxn>
                  <a:cxn ang="0">
                    <a:pos x="72" y="18"/>
                  </a:cxn>
                  <a:cxn ang="0">
                    <a:pos x="72" y="12"/>
                  </a:cxn>
                  <a:cxn ang="0">
                    <a:pos x="78" y="6"/>
                  </a:cxn>
                  <a:cxn ang="0">
                    <a:pos x="82" y="4"/>
                  </a:cxn>
                  <a:cxn ang="0">
                    <a:pos x="86" y="0"/>
                  </a:cxn>
                  <a:cxn ang="0">
                    <a:pos x="88" y="0"/>
                  </a:cxn>
                  <a:cxn ang="0">
                    <a:pos x="88" y="10"/>
                  </a:cxn>
                  <a:cxn ang="0">
                    <a:pos x="88" y="14"/>
                  </a:cxn>
                  <a:cxn ang="0">
                    <a:pos x="86" y="24"/>
                  </a:cxn>
                  <a:cxn ang="0">
                    <a:pos x="86" y="34"/>
                  </a:cxn>
                  <a:cxn ang="0">
                    <a:pos x="86" y="40"/>
                  </a:cxn>
                  <a:cxn ang="0">
                    <a:pos x="86" y="48"/>
                  </a:cxn>
                  <a:cxn ang="0">
                    <a:pos x="84" y="60"/>
                  </a:cxn>
                  <a:cxn ang="0">
                    <a:pos x="80" y="68"/>
                  </a:cxn>
                  <a:cxn ang="0">
                    <a:pos x="78" y="72"/>
                  </a:cxn>
                  <a:cxn ang="0">
                    <a:pos x="74" y="82"/>
                  </a:cxn>
                  <a:cxn ang="0">
                    <a:pos x="70" y="92"/>
                  </a:cxn>
                  <a:cxn ang="0">
                    <a:pos x="66" y="98"/>
                  </a:cxn>
                  <a:cxn ang="0">
                    <a:pos x="64" y="102"/>
                  </a:cxn>
                  <a:cxn ang="0">
                    <a:pos x="60" y="110"/>
                  </a:cxn>
                  <a:cxn ang="0">
                    <a:pos x="56" y="112"/>
                  </a:cxn>
                  <a:cxn ang="0">
                    <a:pos x="50" y="112"/>
                  </a:cxn>
                  <a:cxn ang="0">
                    <a:pos x="44" y="112"/>
                  </a:cxn>
                  <a:cxn ang="0">
                    <a:pos x="38" y="116"/>
                  </a:cxn>
                  <a:cxn ang="0">
                    <a:pos x="34" y="114"/>
                  </a:cxn>
                  <a:cxn ang="0">
                    <a:pos x="32" y="112"/>
                  </a:cxn>
                  <a:cxn ang="0">
                    <a:pos x="28" y="112"/>
                  </a:cxn>
                  <a:cxn ang="0">
                    <a:pos x="18" y="116"/>
                  </a:cxn>
                </a:cxnLst>
                <a:rect l="0" t="0" r="r" b="b"/>
                <a:pathLst>
                  <a:path w="88" h="122">
                    <a:moveTo>
                      <a:pt x="10" y="120"/>
                    </a:moveTo>
                    <a:lnTo>
                      <a:pt x="10" y="120"/>
                    </a:lnTo>
                    <a:lnTo>
                      <a:pt x="12" y="122"/>
                    </a:lnTo>
                    <a:lnTo>
                      <a:pt x="12" y="122"/>
                    </a:lnTo>
                    <a:lnTo>
                      <a:pt x="12" y="122"/>
                    </a:lnTo>
                    <a:lnTo>
                      <a:pt x="10" y="12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2"/>
                    </a:lnTo>
                    <a:lnTo>
                      <a:pt x="4" y="100"/>
                    </a:lnTo>
                    <a:lnTo>
                      <a:pt x="6" y="98"/>
                    </a:lnTo>
                    <a:lnTo>
                      <a:pt x="6" y="96"/>
                    </a:lnTo>
                    <a:lnTo>
                      <a:pt x="8" y="96"/>
                    </a:lnTo>
                    <a:lnTo>
                      <a:pt x="10" y="92"/>
                    </a:lnTo>
                    <a:lnTo>
                      <a:pt x="14" y="92"/>
                    </a:lnTo>
                    <a:lnTo>
                      <a:pt x="18" y="90"/>
                    </a:lnTo>
                    <a:lnTo>
                      <a:pt x="20" y="84"/>
                    </a:lnTo>
                    <a:lnTo>
                      <a:pt x="22" y="90"/>
                    </a:lnTo>
                    <a:lnTo>
                      <a:pt x="24" y="90"/>
                    </a:lnTo>
                    <a:lnTo>
                      <a:pt x="28" y="90"/>
                    </a:lnTo>
                    <a:lnTo>
                      <a:pt x="32" y="88"/>
                    </a:lnTo>
                    <a:lnTo>
                      <a:pt x="38" y="86"/>
                    </a:lnTo>
                    <a:lnTo>
                      <a:pt x="44" y="84"/>
                    </a:lnTo>
                    <a:lnTo>
                      <a:pt x="46" y="82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50" y="74"/>
                    </a:lnTo>
                    <a:lnTo>
                      <a:pt x="50" y="66"/>
                    </a:lnTo>
                    <a:lnTo>
                      <a:pt x="50" y="58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4" y="56"/>
                    </a:lnTo>
                    <a:lnTo>
                      <a:pt x="44" y="52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48" y="46"/>
                    </a:lnTo>
                    <a:lnTo>
                      <a:pt x="48" y="42"/>
                    </a:lnTo>
                    <a:lnTo>
                      <a:pt x="50" y="40"/>
                    </a:lnTo>
                    <a:lnTo>
                      <a:pt x="50" y="36"/>
                    </a:lnTo>
                    <a:lnTo>
                      <a:pt x="48" y="34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28" y="28"/>
                    </a:lnTo>
                    <a:lnTo>
                      <a:pt x="28" y="24"/>
                    </a:lnTo>
                    <a:lnTo>
                      <a:pt x="28" y="22"/>
                    </a:lnTo>
                    <a:lnTo>
                      <a:pt x="32" y="22"/>
                    </a:lnTo>
                    <a:lnTo>
                      <a:pt x="42" y="22"/>
                    </a:lnTo>
                    <a:lnTo>
                      <a:pt x="56" y="20"/>
                    </a:lnTo>
                    <a:lnTo>
                      <a:pt x="66" y="20"/>
                    </a:lnTo>
                    <a:lnTo>
                      <a:pt x="72" y="22"/>
                    </a:lnTo>
                    <a:lnTo>
                      <a:pt x="72" y="20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2" y="12"/>
                    </a:lnTo>
                    <a:lnTo>
                      <a:pt x="74" y="8"/>
                    </a:lnTo>
                    <a:lnTo>
                      <a:pt x="78" y="6"/>
                    </a:lnTo>
                    <a:lnTo>
                      <a:pt x="80" y="6"/>
                    </a:lnTo>
                    <a:lnTo>
                      <a:pt x="82" y="4"/>
                    </a:lnTo>
                    <a:lnTo>
                      <a:pt x="84" y="2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88" y="4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8" y="14"/>
                    </a:lnTo>
                    <a:lnTo>
                      <a:pt x="88" y="18"/>
                    </a:lnTo>
                    <a:lnTo>
                      <a:pt x="86" y="24"/>
                    </a:lnTo>
                    <a:lnTo>
                      <a:pt x="86" y="28"/>
                    </a:lnTo>
                    <a:lnTo>
                      <a:pt x="86" y="34"/>
                    </a:lnTo>
                    <a:lnTo>
                      <a:pt x="86" y="38"/>
                    </a:lnTo>
                    <a:lnTo>
                      <a:pt x="86" y="40"/>
                    </a:lnTo>
                    <a:lnTo>
                      <a:pt x="86" y="44"/>
                    </a:lnTo>
                    <a:lnTo>
                      <a:pt x="86" y="48"/>
                    </a:lnTo>
                    <a:lnTo>
                      <a:pt x="84" y="54"/>
                    </a:lnTo>
                    <a:lnTo>
                      <a:pt x="84" y="60"/>
                    </a:lnTo>
                    <a:lnTo>
                      <a:pt x="82" y="66"/>
                    </a:lnTo>
                    <a:lnTo>
                      <a:pt x="80" y="68"/>
                    </a:lnTo>
                    <a:lnTo>
                      <a:pt x="80" y="70"/>
                    </a:lnTo>
                    <a:lnTo>
                      <a:pt x="78" y="72"/>
                    </a:lnTo>
                    <a:lnTo>
                      <a:pt x="76" y="78"/>
                    </a:lnTo>
                    <a:lnTo>
                      <a:pt x="74" y="82"/>
                    </a:lnTo>
                    <a:lnTo>
                      <a:pt x="72" y="88"/>
                    </a:lnTo>
                    <a:lnTo>
                      <a:pt x="70" y="92"/>
                    </a:lnTo>
                    <a:lnTo>
                      <a:pt x="68" y="96"/>
                    </a:lnTo>
                    <a:lnTo>
                      <a:pt x="66" y="98"/>
                    </a:lnTo>
                    <a:lnTo>
                      <a:pt x="66" y="100"/>
                    </a:lnTo>
                    <a:lnTo>
                      <a:pt x="64" y="102"/>
                    </a:lnTo>
                    <a:lnTo>
                      <a:pt x="62" y="106"/>
                    </a:lnTo>
                    <a:lnTo>
                      <a:pt x="60" y="110"/>
                    </a:lnTo>
                    <a:lnTo>
                      <a:pt x="56" y="112"/>
                    </a:lnTo>
                    <a:lnTo>
                      <a:pt x="56" y="112"/>
                    </a:lnTo>
                    <a:lnTo>
                      <a:pt x="54" y="112"/>
                    </a:lnTo>
                    <a:lnTo>
                      <a:pt x="50" y="112"/>
                    </a:lnTo>
                    <a:lnTo>
                      <a:pt x="46" y="110"/>
                    </a:lnTo>
                    <a:lnTo>
                      <a:pt x="44" y="112"/>
                    </a:lnTo>
                    <a:lnTo>
                      <a:pt x="42" y="112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4" y="114"/>
                    </a:lnTo>
                    <a:lnTo>
                      <a:pt x="34" y="112"/>
                    </a:lnTo>
                    <a:lnTo>
                      <a:pt x="32" y="112"/>
                    </a:lnTo>
                    <a:lnTo>
                      <a:pt x="30" y="112"/>
                    </a:lnTo>
                    <a:lnTo>
                      <a:pt x="28" y="112"/>
                    </a:lnTo>
                    <a:lnTo>
                      <a:pt x="24" y="114"/>
                    </a:lnTo>
                    <a:lnTo>
                      <a:pt x="18" y="116"/>
                    </a:lnTo>
                    <a:lnTo>
                      <a:pt x="10" y="12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8" name="Freeform 101"/>
              <p:cNvSpPr>
                <a:spLocks/>
              </p:cNvSpPr>
              <p:nvPr/>
            </p:nvSpPr>
            <p:spPr bwMode="gray">
              <a:xfrm>
                <a:off x="987" y="3200"/>
                <a:ext cx="130" cy="156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42" y="0"/>
                  </a:cxn>
                  <a:cxn ang="0">
                    <a:pos x="56" y="0"/>
                  </a:cxn>
                  <a:cxn ang="0">
                    <a:pos x="86" y="26"/>
                  </a:cxn>
                  <a:cxn ang="0">
                    <a:pos x="86" y="18"/>
                  </a:cxn>
                  <a:cxn ang="0">
                    <a:pos x="88" y="14"/>
                  </a:cxn>
                  <a:cxn ang="0">
                    <a:pos x="102" y="18"/>
                  </a:cxn>
                  <a:cxn ang="0">
                    <a:pos x="112" y="24"/>
                  </a:cxn>
                  <a:cxn ang="0">
                    <a:pos x="112" y="34"/>
                  </a:cxn>
                  <a:cxn ang="0">
                    <a:pos x="114" y="38"/>
                  </a:cxn>
                  <a:cxn ang="0">
                    <a:pos x="116" y="48"/>
                  </a:cxn>
                  <a:cxn ang="0">
                    <a:pos x="114" y="56"/>
                  </a:cxn>
                  <a:cxn ang="0">
                    <a:pos x="114" y="60"/>
                  </a:cxn>
                  <a:cxn ang="0">
                    <a:pos x="128" y="62"/>
                  </a:cxn>
                  <a:cxn ang="0">
                    <a:pos x="128" y="70"/>
                  </a:cxn>
                  <a:cxn ang="0">
                    <a:pos x="128" y="82"/>
                  </a:cxn>
                  <a:cxn ang="0">
                    <a:pos x="128" y="88"/>
                  </a:cxn>
                  <a:cxn ang="0">
                    <a:pos x="112" y="136"/>
                  </a:cxn>
                  <a:cxn ang="0">
                    <a:pos x="114" y="138"/>
                  </a:cxn>
                  <a:cxn ang="0">
                    <a:pos x="118" y="144"/>
                  </a:cxn>
                  <a:cxn ang="0">
                    <a:pos x="130" y="152"/>
                  </a:cxn>
                  <a:cxn ang="0">
                    <a:pos x="126" y="152"/>
                  </a:cxn>
                  <a:cxn ang="0">
                    <a:pos x="116" y="154"/>
                  </a:cxn>
                  <a:cxn ang="0">
                    <a:pos x="106" y="156"/>
                  </a:cxn>
                  <a:cxn ang="0">
                    <a:pos x="100" y="156"/>
                  </a:cxn>
                  <a:cxn ang="0">
                    <a:pos x="92" y="156"/>
                  </a:cxn>
                  <a:cxn ang="0">
                    <a:pos x="82" y="154"/>
                  </a:cxn>
                  <a:cxn ang="0">
                    <a:pos x="76" y="150"/>
                  </a:cxn>
                  <a:cxn ang="0">
                    <a:pos x="30" y="150"/>
                  </a:cxn>
                  <a:cxn ang="0">
                    <a:pos x="24" y="150"/>
                  </a:cxn>
                  <a:cxn ang="0">
                    <a:pos x="20" y="144"/>
                  </a:cxn>
                  <a:cxn ang="0">
                    <a:pos x="16" y="142"/>
                  </a:cxn>
                  <a:cxn ang="0">
                    <a:pos x="6" y="142"/>
                  </a:cxn>
                  <a:cxn ang="0">
                    <a:pos x="2" y="140"/>
                  </a:cxn>
                  <a:cxn ang="0">
                    <a:pos x="6" y="118"/>
                  </a:cxn>
                  <a:cxn ang="0">
                    <a:pos x="10" y="100"/>
                  </a:cxn>
                  <a:cxn ang="0">
                    <a:pos x="12" y="94"/>
                  </a:cxn>
                  <a:cxn ang="0">
                    <a:pos x="16" y="82"/>
                  </a:cxn>
                  <a:cxn ang="0">
                    <a:pos x="24" y="68"/>
                  </a:cxn>
                  <a:cxn ang="0">
                    <a:pos x="26" y="68"/>
                  </a:cxn>
                  <a:cxn ang="0">
                    <a:pos x="28" y="66"/>
                  </a:cxn>
                  <a:cxn ang="0">
                    <a:pos x="28" y="58"/>
                  </a:cxn>
                  <a:cxn ang="0">
                    <a:pos x="26" y="46"/>
                  </a:cxn>
                  <a:cxn ang="0">
                    <a:pos x="14" y="16"/>
                  </a:cxn>
                  <a:cxn ang="0">
                    <a:pos x="6" y="4"/>
                  </a:cxn>
                </a:cxnLst>
                <a:rect l="0" t="0" r="r" b="b"/>
                <a:pathLst>
                  <a:path w="130" h="156">
                    <a:moveTo>
                      <a:pt x="6" y="4"/>
                    </a:moveTo>
                    <a:lnTo>
                      <a:pt x="24" y="2"/>
                    </a:lnTo>
                    <a:lnTo>
                      <a:pt x="32" y="0"/>
                    </a:lnTo>
                    <a:lnTo>
                      <a:pt x="42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4" y="24"/>
                    </a:lnTo>
                    <a:lnTo>
                      <a:pt x="86" y="26"/>
                    </a:lnTo>
                    <a:lnTo>
                      <a:pt x="86" y="22"/>
                    </a:lnTo>
                    <a:lnTo>
                      <a:pt x="86" y="18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102" y="12"/>
                    </a:lnTo>
                    <a:lnTo>
                      <a:pt x="102" y="18"/>
                    </a:lnTo>
                    <a:lnTo>
                      <a:pt x="112" y="18"/>
                    </a:lnTo>
                    <a:lnTo>
                      <a:pt x="112" y="24"/>
                    </a:lnTo>
                    <a:lnTo>
                      <a:pt x="112" y="28"/>
                    </a:lnTo>
                    <a:lnTo>
                      <a:pt x="112" y="34"/>
                    </a:lnTo>
                    <a:lnTo>
                      <a:pt x="114" y="38"/>
                    </a:lnTo>
                    <a:lnTo>
                      <a:pt x="114" y="38"/>
                    </a:lnTo>
                    <a:lnTo>
                      <a:pt x="116" y="42"/>
                    </a:lnTo>
                    <a:lnTo>
                      <a:pt x="116" y="48"/>
                    </a:lnTo>
                    <a:lnTo>
                      <a:pt x="116" y="52"/>
                    </a:lnTo>
                    <a:lnTo>
                      <a:pt x="114" y="5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28" y="62"/>
                    </a:lnTo>
                    <a:lnTo>
                      <a:pt x="128" y="62"/>
                    </a:lnTo>
                    <a:lnTo>
                      <a:pt x="128" y="66"/>
                    </a:lnTo>
                    <a:lnTo>
                      <a:pt x="128" y="70"/>
                    </a:lnTo>
                    <a:lnTo>
                      <a:pt x="128" y="76"/>
                    </a:lnTo>
                    <a:lnTo>
                      <a:pt x="128" y="82"/>
                    </a:lnTo>
                    <a:lnTo>
                      <a:pt x="128" y="86"/>
                    </a:lnTo>
                    <a:lnTo>
                      <a:pt x="128" y="88"/>
                    </a:lnTo>
                    <a:lnTo>
                      <a:pt x="112" y="90"/>
                    </a:lnTo>
                    <a:lnTo>
                      <a:pt x="112" y="136"/>
                    </a:lnTo>
                    <a:lnTo>
                      <a:pt x="112" y="136"/>
                    </a:lnTo>
                    <a:lnTo>
                      <a:pt x="114" y="138"/>
                    </a:lnTo>
                    <a:lnTo>
                      <a:pt x="116" y="140"/>
                    </a:lnTo>
                    <a:lnTo>
                      <a:pt x="118" y="144"/>
                    </a:lnTo>
                    <a:lnTo>
                      <a:pt x="124" y="148"/>
                    </a:lnTo>
                    <a:lnTo>
                      <a:pt x="130" y="152"/>
                    </a:lnTo>
                    <a:lnTo>
                      <a:pt x="130" y="152"/>
                    </a:lnTo>
                    <a:lnTo>
                      <a:pt x="126" y="152"/>
                    </a:lnTo>
                    <a:lnTo>
                      <a:pt x="122" y="152"/>
                    </a:lnTo>
                    <a:lnTo>
                      <a:pt x="116" y="154"/>
                    </a:lnTo>
                    <a:lnTo>
                      <a:pt x="110" y="154"/>
                    </a:lnTo>
                    <a:lnTo>
                      <a:pt x="106" y="156"/>
                    </a:lnTo>
                    <a:lnTo>
                      <a:pt x="102" y="156"/>
                    </a:lnTo>
                    <a:lnTo>
                      <a:pt x="100" y="156"/>
                    </a:lnTo>
                    <a:lnTo>
                      <a:pt x="98" y="156"/>
                    </a:lnTo>
                    <a:lnTo>
                      <a:pt x="92" y="156"/>
                    </a:lnTo>
                    <a:lnTo>
                      <a:pt x="88" y="154"/>
                    </a:lnTo>
                    <a:lnTo>
                      <a:pt x="82" y="154"/>
                    </a:lnTo>
                    <a:lnTo>
                      <a:pt x="78" y="152"/>
                    </a:lnTo>
                    <a:lnTo>
                      <a:pt x="76" y="150"/>
                    </a:lnTo>
                    <a:lnTo>
                      <a:pt x="32" y="150"/>
                    </a:lnTo>
                    <a:lnTo>
                      <a:pt x="30" y="150"/>
                    </a:lnTo>
                    <a:lnTo>
                      <a:pt x="28" y="150"/>
                    </a:lnTo>
                    <a:lnTo>
                      <a:pt x="24" y="150"/>
                    </a:lnTo>
                    <a:lnTo>
                      <a:pt x="22" y="148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6" y="142"/>
                    </a:lnTo>
                    <a:lnTo>
                      <a:pt x="12" y="142"/>
                    </a:lnTo>
                    <a:lnTo>
                      <a:pt x="6" y="142"/>
                    </a:lnTo>
                    <a:lnTo>
                      <a:pt x="0" y="144"/>
                    </a:lnTo>
                    <a:lnTo>
                      <a:pt x="2" y="140"/>
                    </a:lnTo>
                    <a:lnTo>
                      <a:pt x="4" y="130"/>
                    </a:lnTo>
                    <a:lnTo>
                      <a:pt x="6" y="118"/>
                    </a:lnTo>
                    <a:lnTo>
                      <a:pt x="10" y="108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12" y="94"/>
                    </a:lnTo>
                    <a:lnTo>
                      <a:pt x="14" y="90"/>
                    </a:lnTo>
                    <a:lnTo>
                      <a:pt x="16" y="82"/>
                    </a:lnTo>
                    <a:lnTo>
                      <a:pt x="20" y="76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8" y="66"/>
                    </a:lnTo>
                    <a:lnTo>
                      <a:pt x="28" y="62"/>
                    </a:lnTo>
                    <a:lnTo>
                      <a:pt x="28" y="58"/>
                    </a:lnTo>
                    <a:lnTo>
                      <a:pt x="28" y="54"/>
                    </a:lnTo>
                    <a:lnTo>
                      <a:pt x="26" y="46"/>
                    </a:lnTo>
                    <a:lnTo>
                      <a:pt x="24" y="38"/>
                    </a:lnTo>
                    <a:lnTo>
                      <a:pt x="14" y="16"/>
                    </a:lnTo>
                    <a:lnTo>
                      <a:pt x="6" y="10"/>
                    </a:lnTo>
                    <a:lnTo>
                      <a:pt x="6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9" name="Freeform 102"/>
              <p:cNvSpPr>
                <a:spLocks/>
              </p:cNvSpPr>
              <p:nvPr/>
            </p:nvSpPr>
            <p:spPr bwMode="gray">
              <a:xfrm>
                <a:off x="991" y="3042"/>
                <a:ext cx="254" cy="258"/>
              </a:xfrm>
              <a:custGeom>
                <a:avLst/>
                <a:gdLst/>
                <a:ahLst/>
                <a:cxnLst>
                  <a:cxn ang="0">
                    <a:pos x="24" y="132"/>
                  </a:cxn>
                  <a:cxn ang="0">
                    <a:pos x="32" y="128"/>
                  </a:cxn>
                  <a:cxn ang="0">
                    <a:pos x="40" y="130"/>
                  </a:cxn>
                  <a:cxn ang="0">
                    <a:pos x="46" y="128"/>
                  </a:cxn>
                  <a:cxn ang="0">
                    <a:pos x="50" y="120"/>
                  </a:cxn>
                  <a:cxn ang="0">
                    <a:pos x="66" y="86"/>
                  </a:cxn>
                  <a:cxn ang="0">
                    <a:pos x="68" y="80"/>
                  </a:cxn>
                  <a:cxn ang="0">
                    <a:pos x="72" y="70"/>
                  </a:cxn>
                  <a:cxn ang="0">
                    <a:pos x="72" y="52"/>
                  </a:cxn>
                  <a:cxn ang="0">
                    <a:pos x="72" y="40"/>
                  </a:cxn>
                  <a:cxn ang="0">
                    <a:pos x="76" y="30"/>
                  </a:cxn>
                  <a:cxn ang="0">
                    <a:pos x="72" y="18"/>
                  </a:cxn>
                  <a:cxn ang="0">
                    <a:pos x="74" y="12"/>
                  </a:cxn>
                  <a:cxn ang="0">
                    <a:pos x="84" y="6"/>
                  </a:cxn>
                  <a:cxn ang="0">
                    <a:pos x="92" y="8"/>
                  </a:cxn>
                  <a:cxn ang="0">
                    <a:pos x="96" y="16"/>
                  </a:cxn>
                  <a:cxn ang="0">
                    <a:pos x="104" y="14"/>
                  </a:cxn>
                  <a:cxn ang="0">
                    <a:pos x="122" y="12"/>
                  </a:cxn>
                  <a:cxn ang="0">
                    <a:pos x="130" y="12"/>
                  </a:cxn>
                  <a:cxn ang="0">
                    <a:pos x="180" y="2"/>
                  </a:cxn>
                  <a:cxn ang="0">
                    <a:pos x="188" y="10"/>
                  </a:cxn>
                  <a:cxn ang="0">
                    <a:pos x="202" y="14"/>
                  </a:cxn>
                  <a:cxn ang="0">
                    <a:pos x="212" y="18"/>
                  </a:cxn>
                  <a:cxn ang="0">
                    <a:pos x="222" y="24"/>
                  </a:cxn>
                  <a:cxn ang="0">
                    <a:pos x="244" y="26"/>
                  </a:cxn>
                  <a:cxn ang="0">
                    <a:pos x="242" y="32"/>
                  </a:cxn>
                  <a:cxn ang="0">
                    <a:pos x="240" y="40"/>
                  </a:cxn>
                  <a:cxn ang="0">
                    <a:pos x="238" y="50"/>
                  </a:cxn>
                  <a:cxn ang="0">
                    <a:pos x="236" y="60"/>
                  </a:cxn>
                  <a:cxn ang="0">
                    <a:pos x="230" y="74"/>
                  </a:cxn>
                  <a:cxn ang="0">
                    <a:pos x="234" y="118"/>
                  </a:cxn>
                  <a:cxn ang="0">
                    <a:pos x="244" y="170"/>
                  </a:cxn>
                  <a:cxn ang="0">
                    <a:pos x="250" y="194"/>
                  </a:cxn>
                  <a:cxn ang="0">
                    <a:pos x="242" y="194"/>
                  </a:cxn>
                  <a:cxn ang="0">
                    <a:pos x="232" y="196"/>
                  </a:cxn>
                  <a:cxn ang="0">
                    <a:pos x="226" y="204"/>
                  </a:cxn>
                  <a:cxn ang="0">
                    <a:pos x="228" y="214"/>
                  </a:cxn>
                  <a:cxn ang="0">
                    <a:pos x="234" y="228"/>
                  </a:cxn>
                  <a:cxn ang="0">
                    <a:pos x="240" y="240"/>
                  </a:cxn>
                  <a:cxn ang="0">
                    <a:pos x="250" y="258"/>
                  </a:cxn>
                  <a:cxn ang="0">
                    <a:pos x="214" y="230"/>
                  </a:cxn>
                  <a:cxn ang="0">
                    <a:pos x="210" y="230"/>
                  </a:cxn>
                  <a:cxn ang="0">
                    <a:pos x="206" y="224"/>
                  </a:cxn>
                  <a:cxn ang="0">
                    <a:pos x="204" y="230"/>
                  </a:cxn>
                  <a:cxn ang="0">
                    <a:pos x="192" y="230"/>
                  </a:cxn>
                  <a:cxn ang="0">
                    <a:pos x="164" y="224"/>
                  </a:cxn>
                  <a:cxn ang="0">
                    <a:pos x="158" y="222"/>
                  </a:cxn>
                  <a:cxn ang="0">
                    <a:pos x="156" y="220"/>
                  </a:cxn>
                  <a:cxn ang="0">
                    <a:pos x="146" y="218"/>
                  </a:cxn>
                  <a:cxn ang="0">
                    <a:pos x="136" y="218"/>
                  </a:cxn>
                  <a:cxn ang="0">
                    <a:pos x="110" y="218"/>
                  </a:cxn>
                  <a:cxn ang="0">
                    <a:pos x="112" y="210"/>
                  </a:cxn>
                  <a:cxn ang="0">
                    <a:pos x="110" y="196"/>
                  </a:cxn>
                  <a:cxn ang="0">
                    <a:pos x="108" y="186"/>
                  </a:cxn>
                  <a:cxn ang="0">
                    <a:pos x="98" y="176"/>
                  </a:cxn>
                  <a:cxn ang="0">
                    <a:pos x="84" y="172"/>
                  </a:cxn>
                  <a:cxn ang="0">
                    <a:pos x="82" y="184"/>
                  </a:cxn>
                  <a:cxn ang="0">
                    <a:pos x="48" y="158"/>
                  </a:cxn>
                  <a:cxn ang="0">
                    <a:pos x="20" y="160"/>
                  </a:cxn>
                </a:cxnLst>
                <a:rect l="0" t="0" r="r" b="b"/>
                <a:pathLst>
                  <a:path w="254" h="258">
                    <a:moveTo>
                      <a:pt x="0" y="152"/>
                    </a:moveTo>
                    <a:lnTo>
                      <a:pt x="24" y="134"/>
                    </a:lnTo>
                    <a:lnTo>
                      <a:pt x="24" y="132"/>
                    </a:lnTo>
                    <a:lnTo>
                      <a:pt x="26" y="132"/>
                    </a:lnTo>
                    <a:lnTo>
                      <a:pt x="28" y="130"/>
                    </a:lnTo>
                    <a:lnTo>
                      <a:pt x="32" y="128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40" y="130"/>
                    </a:lnTo>
                    <a:lnTo>
                      <a:pt x="42" y="130"/>
                    </a:lnTo>
                    <a:lnTo>
                      <a:pt x="44" y="130"/>
                    </a:lnTo>
                    <a:lnTo>
                      <a:pt x="46" y="128"/>
                    </a:lnTo>
                    <a:lnTo>
                      <a:pt x="48" y="124"/>
                    </a:lnTo>
                    <a:lnTo>
                      <a:pt x="50" y="124"/>
                    </a:lnTo>
                    <a:lnTo>
                      <a:pt x="50" y="120"/>
                    </a:lnTo>
                    <a:lnTo>
                      <a:pt x="54" y="114"/>
                    </a:lnTo>
                    <a:lnTo>
                      <a:pt x="58" y="106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68" y="84"/>
                    </a:lnTo>
                    <a:lnTo>
                      <a:pt x="68" y="80"/>
                    </a:lnTo>
                    <a:lnTo>
                      <a:pt x="70" y="74"/>
                    </a:lnTo>
                    <a:lnTo>
                      <a:pt x="70" y="72"/>
                    </a:lnTo>
                    <a:lnTo>
                      <a:pt x="72" y="70"/>
                    </a:lnTo>
                    <a:lnTo>
                      <a:pt x="72" y="64"/>
                    </a:lnTo>
                    <a:lnTo>
                      <a:pt x="72" y="58"/>
                    </a:lnTo>
                    <a:lnTo>
                      <a:pt x="72" y="52"/>
                    </a:lnTo>
                    <a:lnTo>
                      <a:pt x="72" y="52"/>
                    </a:lnTo>
                    <a:lnTo>
                      <a:pt x="72" y="46"/>
                    </a:lnTo>
                    <a:lnTo>
                      <a:pt x="72" y="40"/>
                    </a:lnTo>
                    <a:lnTo>
                      <a:pt x="74" y="34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6" y="24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72" y="16"/>
                    </a:lnTo>
                    <a:lnTo>
                      <a:pt x="72" y="14"/>
                    </a:lnTo>
                    <a:lnTo>
                      <a:pt x="74" y="12"/>
                    </a:lnTo>
                    <a:lnTo>
                      <a:pt x="76" y="10"/>
                    </a:lnTo>
                    <a:lnTo>
                      <a:pt x="80" y="6"/>
                    </a:lnTo>
                    <a:lnTo>
                      <a:pt x="84" y="6"/>
                    </a:lnTo>
                    <a:lnTo>
                      <a:pt x="90" y="4"/>
                    </a:lnTo>
                    <a:lnTo>
                      <a:pt x="90" y="6"/>
                    </a:lnTo>
                    <a:lnTo>
                      <a:pt x="92" y="8"/>
                    </a:lnTo>
                    <a:lnTo>
                      <a:pt x="94" y="10"/>
                    </a:lnTo>
                    <a:lnTo>
                      <a:pt x="96" y="14"/>
                    </a:lnTo>
                    <a:lnTo>
                      <a:pt x="96" y="16"/>
                    </a:lnTo>
                    <a:lnTo>
                      <a:pt x="98" y="16"/>
                    </a:lnTo>
                    <a:lnTo>
                      <a:pt x="100" y="14"/>
                    </a:lnTo>
                    <a:lnTo>
                      <a:pt x="104" y="14"/>
                    </a:lnTo>
                    <a:lnTo>
                      <a:pt x="110" y="12"/>
                    </a:lnTo>
                    <a:lnTo>
                      <a:pt x="116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6" y="12"/>
                    </a:lnTo>
                    <a:lnTo>
                      <a:pt x="130" y="12"/>
                    </a:lnTo>
                    <a:lnTo>
                      <a:pt x="134" y="10"/>
                    </a:lnTo>
                    <a:lnTo>
                      <a:pt x="180" y="0"/>
                    </a:lnTo>
                    <a:lnTo>
                      <a:pt x="180" y="2"/>
                    </a:lnTo>
                    <a:lnTo>
                      <a:pt x="182" y="4"/>
                    </a:lnTo>
                    <a:lnTo>
                      <a:pt x="184" y="6"/>
                    </a:lnTo>
                    <a:lnTo>
                      <a:pt x="188" y="10"/>
                    </a:lnTo>
                    <a:lnTo>
                      <a:pt x="194" y="12"/>
                    </a:lnTo>
                    <a:lnTo>
                      <a:pt x="200" y="14"/>
                    </a:lnTo>
                    <a:lnTo>
                      <a:pt x="202" y="14"/>
                    </a:lnTo>
                    <a:lnTo>
                      <a:pt x="204" y="16"/>
                    </a:lnTo>
                    <a:lnTo>
                      <a:pt x="208" y="16"/>
                    </a:lnTo>
                    <a:lnTo>
                      <a:pt x="212" y="18"/>
                    </a:lnTo>
                    <a:lnTo>
                      <a:pt x="216" y="24"/>
                    </a:lnTo>
                    <a:lnTo>
                      <a:pt x="218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6" y="26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4" y="28"/>
                    </a:lnTo>
                    <a:lnTo>
                      <a:pt x="242" y="32"/>
                    </a:lnTo>
                    <a:lnTo>
                      <a:pt x="242" y="36"/>
                    </a:lnTo>
                    <a:lnTo>
                      <a:pt x="242" y="38"/>
                    </a:lnTo>
                    <a:lnTo>
                      <a:pt x="240" y="40"/>
                    </a:lnTo>
                    <a:lnTo>
                      <a:pt x="238" y="42"/>
                    </a:lnTo>
                    <a:lnTo>
                      <a:pt x="238" y="46"/>
                    </a:lnTo>
                    <a:lnTo>
                      <a:pt x="238" y="50"/>
                    </a:lnTo>
                    <a:lnTo>
                      <a:pt x="238" y="52"/>
                    </a:lnTo>
                    <a:lnTo>
                      <a:pt x="238" y="56"/>
                    </a:lnTo>
                    <a:lnTo>
                      <a:pt x="236" y="60"/>
                    </a:lnTo>
                    <a:lnTo>
                      <a:pt x="234" y="64"/>
                    </a:lnTo>
                    <a:lnTo>
                      <a:pt x="232" y="70"/>
                    </a:lnTo>
                    <a:lnTo>
                      <a:pt x="230" y="74"/>
                    </a:lnTo>
                    <a:lnTo>
                      <a:pt x="230" y="102"/>
                    </a:lnTo>
                    <a:lnTo>
                      <a:pt x="230" y="106"/>
                    </a:lnTo>
                    <a:lnTo>
                      <a:pt x="234" y="118"/>
                    </a:lnTo>
                    <a:lnTo>
                      <a:pt x="238" y="134"/>
                    </a:lnTo>
                    <a:lnTo>
                      <a:pt x="240" y="152"/>
                    </a:lnTo>
                    <a:lnTo>
                      <a:pt x="244" y="170"/>
                    </a:lnTo>
                    <a:lnTo>
                      <a:pt x="248" y="184"/>
                    </a:lnTo>
                    <a:lnTo>
                      <a:pt x="250" y="192"/>
                    </a:lnTo>
                    <a:lnTo>
                      <a:pt x="250" y="194"/>
                    </a:lnTo>
                    <a:lnTo>
                      <a:pt x="248" y="194"/>
                    </a:lnTo>
                    <a:lnTo>
                      <a:pt x="246" y="194"/>
                    </a:lnTo>
                    <a:lnTo>
                      <a:pt x="242" y="194"/>
                    </a:lnTo>
                    <a:lnTo>
                      <a:pt x="240" y="194"/>
                    </a:lnTo>
                    <a:lnTo>
                      <a:pt x="236" y="194"/>
                    </a:lnTo>
                    <a:lnTo>
                      <a:pt x="232" y="196"/>
                    </a:lnTo>
                    <a:lnTo>
                      <a:pt x="230" y="198"/>
                    </a:lnTo>
                    <a:lnTo>
                      <a:pt x="228" y="200"/>
                    </a:lnTo>
                    <a:lnTo>
                      <a:pt x="226" y="204"/>
                    </a:lnTo>
                    <a:lnTo>
                      <a:pt x="226" y="210"/>
                    </a:lnTo>
                    <a:lnTo>
                      <a:pt x="226" y="210"/>
                    </a:lnTo>
                    <a:lnTo>
                      <a:pt x="228" y="214"/>
                    </a:lnTo>
                    <a:lnTo>
                      <a:pt x="230" y="218"/>
                    </a:lnTo>
                    <a:lnTo>
                      <a:pt x="232" y="224"/>
                    </a:lnTo>
                    <a:lnTo>
                      <a:pt x="234" y="228"/>
                    </a:lnTo>
                    <a:lnTo>
                      <a:pt x="236" y="234"/>
                    </a:lnTo>
                    <a:lnTo>
                      <a:pt x="238" y="238"/>
                    </a:lnTo>
                    <a:lnTo>
                      <a:pt x="240" y="240"/>
                    </a:lnTo>
                    <a:lnTo>
                      <a:pt x="254" y="242"/>
                    </a:lnTo>
                    <a:lnTo>
                      <a:pt x="254" y="256"/>
                    </a:lnTo>
                    <a:lnTo>
                      <a:pt x="250" y="258"/>
                    </a:lnTo>
                    <a:lnTo>
                      <a:pt x="238" y="254"/>
                    </a:lnTo>
                    <a:lnTo>
                      <a:pt x="222" y="244"/>
                    </a:lnTo>
                    <a:lnTo>
                      <a:pt x="214" y="230"/>
                    </a:lnTo>
                    <a:lnTo>
                      <a:pt x="214" y="232"/>
                    </a:lnTo>
                    <a:lnTo>
                      <a:pt x="212" y="232"/>
                    </a:lnTo>
                    <a:lnTo>
                      <a:pt x="210" y="230"/>
                    </a:lnTo>
                    <a:lnTo>
                      <a:pt x="208" y="230"/>
                    </a:lnTo>
                    <a:lnTo>
                      <a:pt x="206" y="228"/>
                    </a:lnTo>
                    <a:lnTo>
                      <a:pt x="206" y="224"/>
                    </a:lnTo>
                    <a:lnTo>
                      <a:pt x="206" y="226"/>
                    </a:lnTo>
                    <a:lnTo>
                      <a:pt x="204" y="228"/>
                    </a:lnTo>
                    <a:lnTo>
                      <a:pt x="204" y="230"/>
                    </a:lnTo>
                    <a:lnTo>
                      <a:pt x="200" y="230"/>
                    </a:lnTo>
                    <a:lnTo>
                      <a:pt x="198" y="230"/>
                    </a:lnTo>
                    <a:lnTo>
                      <a:pt x="192" y="230"/>
                    </a:lnTo>
                    <a:lnTo>
                      <a:pt x="182" y="228"/>
                    </a:lnTo>
                    <a:lnTo>
                      <a:pt x="170" y="226"/>
                    </a:lnTo>
                    <a:lnTo>
                      <a:pt x="164" y="224"/>
                    </a:lnTo>
                    <a:lnTo>
                      <a:pt x="162" y="224"/>
                    </a:lnTo>
                    <a:lnTo>
                      <a:pt x="160" y="222"/>
                    </a:lnTo>
                    <a:lnTo>
                      <a:pt x="158" y="222"/>
                    </a:lnTo>
                    <a:lnTo>
                      <a:pt x="158" y="220"/>
                    </a:lnTo>
                    <a:lnTo>
                      <a:pt x="156" y="220"/>
                    </a:lnTo>
                    <a:lnTo>
                      <a:pt x="156" y="220"/>
                    </a:lnTo>
                    <a:lnTo>
                      <a:pt x="154" y="218"/>
                    </a:lnTo>
                    <a:lnTo>
                      <a:pt x="150" y="218"/>
                    </a:lnTo>
                    <a:lnTo>
                      <a:pt x="146" y="218"/>
                    </a:lnTo>
                    <a:lnTo>
                      <a:pt x="144" y="218"/>
                    </a:lnTo>
                    <a:lnTo>
                      <a:pt x="140" y="218"/>
                    </a:lnTo>
                    <a:lnTo>
                      <a:pt x="136" y="218"/>
                    </a:lnTo>
                    <a:lnTo>
                      <a:pt x="130" y="218"/>
                    </a:lnTo>
                    <a:lnTo>
                      <a:pt x="124" y="220"/>
                    </a:lnTo>
                    <a:lnTo>
                      <a:pt x="110" y="218"/>
                    </a:lnTo>
                    <a:lnTo>
                      <a:pt x="110" y="218"/>
                    </a:lnTo>
                    <a:lnTo>
                      <a:pt x="110" y="214"/>
                    </a:lnTo>
                    <a:lnTo>
                      <a:pt x="112" y="210"/>
                    </a:lnTo>
                    <a:lnTo>
                      <a:pt x="112" y="206"/>
                    </a:lnTo>
                    <a:lnTo>
                      <a:pt x="112" y="200"/>
                    </a:lnTo>
                    <a:lnTo>
                      <a:pt x="110" y="196"/>
                    </a:lnTo>
                    <a:lnTo>
                      <a:pt x="110" y="196"/>
                    </a:lnTo>
                    <a:lnTo>
                      <a:pt x="108" y="192"/>
                    </a:lnTo>
                    <a:lnTo>
                      <a:pt x="108" y="186"/>
                    </a:lnTo>
                    <a:lnTo>
                      <a:pt x="108" y="182"/>
                    </a:lnTo>
                    <a:lnTo>
                      <a:pt x="108" y="176"/>
                    </a:lnTo>
                    <a:lnTo>
                      <a:pt x="98" y="176"/>
                    </a:lnTo>
                    <a:lnTo>
                      <a:pt x="98" y="170"/>
                    </a:lnTo>
                    <a:lnTo>
                      <a:pt x="84" y="172"/>
                    </a:lnTo>
                    <a:lnTo>
                      <a:pt x="84" y="172"/>
                    </a:lnTo>
                    <a:lnTo>
                      <a:pt x="82" y="176"/>
                    </a:lnTo>
                    <a:lnTo>
                      <a:pt x="82" y="180"/>
                    </a:lnTo>
                    <a:lnTo>
                      <a:pt x="82" y="184"/>
                    </a:lnTo>
                    <a:lnTo>
                      <a:pt x="60" y="182"/>
                    </a:lnTo>
                    <a:lnTo>
                      <a:pt x="52" y="158"/>
                    </a:lnTo>
                    <a:lnTo>
                      <a:pt x="48" y="158"/>
                    </a:lnTo>
                    <a:lnTo>
                      <a:pt x="38" y="158"/>
                    </a:lnTo>
                    <a:lnTo>
                      <a:pt x="28" y="158"/>
                    </a:lnTo>
                    <a:lnTo>
                      <a:pt x="20" y="160"/>
                    </a:lnTo>
                    <a:lnTo>
                      <a:pt x="2" y="162"/>
                    </a:lnTo>
                    <a:lnTo>
                      <a:pt x="0" y="15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0" name="Freeform 103"/>
              <p:cNvSpPr>
                <a:spLocks/>
              </p:cNvSpPr>
              <p:nvPr/>
            </p:nvSpPr>
            <p:spPr bwMode="gray">
              <a:xfrm>
                <a:off x="1099" y="3234"/>
                <a:ext cx="194" cy="120"/>
              </a:xfrm>
              <a:custGeom>
                <a:avLst/>
                <a:gdLst/>
                <a:ahLst/>
                <a:cxnLst>
                  <a:cxn ang="0">
                    <a:pos x="142" y="2"/>
                  </a:cxn>
                  <a:cxn ang="0">
                    <a:pos x="138" y="2"/>
                  </a:cxn>
                  <a:cxn ang="0">
                    <a:pos x="132" y="2"/>
                  </a:cxn>
                  <a:cxn ang="0">
                    <a:pos x="124" y="4"/>
                  </a:cxn>
                  <a:cxn ang="0">
                    <a:pos x="120" y="8"/>
                  </a:cxn>
                  <a:cxn ang="0">
                    <a:pos x="118" y="18"/>
                  </a:cxn>
                  <a:cxn ang="0">
                    <a:pos x="120" y="22"/>
                  </a:cxn>
                  <a:cxn ang="0">
                    <a:pos x="124" y="32"/>
                  </a:cxn>
                  <a:cxn ang="0">
                    <a:pos x="128" y="42"/>
                  </a:cxn>
                  <a:cxn ang="0">
                    <a:pos x="132" y="48"/>
                  </a:cxn>
                  <a:cxn ang="0">
                    <a:pos x="146" y="64"/>
                  </a:cxn>
                  <a:cxn ang="0">
                    <a:pos x="130" y="62"/>
                  </a:cxn>
                  <a:cxn ang="0">
                    <a:pos x="106" y="38"/>
                  </a:cxn>
                  <a:cxn ang="0">
                    <a:pos x="104" y="40"/>
                  </a:cxn>
                  <a:cxn ang="0">
                    <a:pos x="100" y="38"/>
                  </a:cxn>
                  <a:cxn ang="0">
                    <a:pos x="98" y="32"/>
                  </a:cxn>
                  <a:cxn ang="0">
                    <a:pos x="96" y="36"/>
                  </a:cxn>
                  <a:cxn ang="0">
                    <a:pos x="92" y="38"/>
                  </a:cxn>
                  <a:cxn ang="0">
                    <a:pos x="84" y="38"/>
                  </a:cxn>
                  <a:cxn ang="0">
                    <a:pos x="62" y="34"/>
                  </a:cxn>
                  <a:cxn ang="0">
                    <a:pos x="54" y="32"/>
                  </a:cxn>
                  <a:cxn ang="0">
                    <a:pos x="50" y="30"/>
                  </a:cxn>
                  <a:cxn ang="0">
                    <a:pos x="48" y="28"/>
                  </a:cxn>
                  <a:cxn ang="0">
                    <a:pos x="46" y="26"/>
                  </a:cxn>
                  <a:cxn ang="0">
                    <a:pos x="38" y="26"/>
                  </a:cxn>
                  <a:cxn ang="0">
                    <a:pos x="32" y="26"/>
                  </a:cxn>
                  <a:cxn ang="0">
                    <a:pos x="22" y="26"/>
                  </a:cxn>
                  <a:cxn ang="0">
                    <a:pos x="16" y="28"/>
                  </a:cxn>
                  <a:cxn ang="0">
                    <a:pos x="16" y="38"/>
                  </a:cxn>
                  <a:cxn ang="0">
                    <a:pos x="14" y="48"/>
                  </a:cxn>
                  <a:cxn ang="0">
                    <a:pos x="16" y="54"/>
                  </a:cxn>
                  <a:cxn ang="0">
                    <a:pos x="0" y="102"/>
                  </a:cxn>
                  <a:cxn ang="0">
                    <a:pos x="2" y="104"/>
                  </a:cxn>
                  <a:cxn ang="0">
                    <a:pos x="8" y="112"/>
                  </a:cxn>
                  <a:cxn ang="0">
                    <a:pos x="18" y="118"/>
                  </a:cxn>
                  <a:cxn ang="0">
                    <a:pos x="24" y="116"/>
                  </a:cxn>
                  <a:cxn ang="0">
                    <a:pos x="36" y="116"/>
                  </a:cxn>
                  <a:cxn ang="0">
                    <a:pos x="48" y="116"/>
                  </a:cxn>
                  <a:cxn ang="0">
                    <a:pos x="60" y="118"/>
                  </a:cxn>
                  <a:cxn ang="0">
                    <a:pos x="72" y="120"/>
                  </a:cxn>
                  <a:cxn ang="0">
                    <a:pos x="82" y="120"/>
                  </a:cxn>
                  <a:cxn ang="0">
                    <a:pos x="102" y="118"/>
                  </a:cxn>
                  <a:cxn ang="0">
                    <a:pos x="114" y="104"/>
                  </a:cxn>
                  <a:cxn ang="0">
                    <a:pos x="192" y="64"/>
                  </a:cxn>
                  <a:cxn ang="0">
                    <a:pos x="194" y="50"/>
                  </a:cxn>
                  <a:cxn ang="0">
                    <a:pos x="190" y="34"/>
                  </a:cxn>
                  <a:cxn ang="0">
                    <a:pos x="174" y="10"/>
                  </a:cxn>
                  <a:cxn ang="0">
                    <a:pos x="142" y="0"/>
                  </a:cxn>
                </a:cxnLst>
                <a:rect l="0" t="0" r="r" b="b"/>
                <a:pathLst>
                  <a:path w="194" h="120">
                    <a:moveTo>
                      <a:pt x="142" y="0"/>
                    </a:moveTo>
                    <a:lnTo>
                      <a:pt x="142" y="2"/>
                    </a:lnTo>
                    <a:lnTo>
                      <a:pt x="140" y="2"/>
                    </a:lnTo>
                    <a:lnTo>
                      <a:pt x="138" y="2"/>
                    </a:lnTo>
                    <a:lnTo>
                      <a:pt x="134" y="2"/>
                    </a:lnTo>
                    <a:lnTo>
                      <a:pt x="132" y="2"/>
                    </a:lnTo>
                    <a:lnTo>
                      <a:pt x="128" y="2"/>
                    </a:lnTo>
                    <a:lnTo>
                      <a:pt x="124" y="4"/>
                    </a:lnTo>
                    <a:lnTo>
                      <a:pt x="122" y="6"/>
                    </a:lnTo>
                    <a:lnTo>
                      <a:pt x="120" y="8"/>
                    </a:lnTo>
                    <a:lnTo>
                      <a:pt x="118" y="12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20" y="22"/>
                    </a:lnTo>
                    <a:lnTo>
                      <a:pt x="122" y="26"/>
                    </a:lnTo>
                    <a:lnTo>
                      <a:pt x="124" y="32"/>
                    </a:lnTo>
                    <a:lnTo>
                      <a:pt x="126" y="36"/>
                    </a:lnTo>
                    <a:lnTo>
                      <a:pt x="128" y="42"/>
                    </a:lnTo>
                    <a:lnTo>
                      <a:pt x="130" y="46"/>
                    </a:lnTo>
                    <a:lnTo>
                      <a:pt x="132" y="48"/>
                    </a:lnTo>
                    <a:lnTo>
                      <a:pt x="146" y="50"/>
                    </a:lnTo>
                    <a:lnTo>
                      <a:pt x="146" y="64"/>
                    </a:lnTo>
                    <a:lnTo>
                      <a:pt x="142" y="66"/>
                    </a:lnTo>
                    <a:lnTo>
                      <a:pt x="130" y="62"/>
                    </a:lnTo>
                    <a:lnTo>
                      <a:pt x="114" y="52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04" y="40"/>
                    </a:lnTo>
                    <a:lnTo>
                      <a:pt x="102" y="38"/>
                    </a:lnTo>
                    <a:lnTo>
                      <a:pt x="100" y="38"/>
                    </a:lnTo>
                    <a:lnTo>
                      <a:pt x="98" y="36"/>
                    </a:lnTo>
                    <a:lnTo>
                      <a:pt x="98" y="32"/>
                    </a:lnTo>
                    <a:lnTo>
                      <a:pt x="98" y="34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2" y="38"/>
                    </a:lnTo>
                    <a:lnTo>
                      <a:pt x="90" y="38"/>
                    </a:lnTo>
                    <a:lnTo>
                      <a:pt x="84" y="38"/>
                    </a:lnTo>
                    <a:lnTo>
                      <a:pt x="74" y="36"/>
                    </a:lnTo>
                    <a:lnTo>
                      <a:pt x="62" y="34"/>
                    </a:lnTo>
                    <a:lnTo>
                      <a:pt x="56" y="32"/>
                    </a:lnTo>
                    <a:lnTo>
                      <a:pt x="54" y="32"/>
                    </a:lnTo>
                    <a:lnTo>
                      <a:pt x="52" y="30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6" y="26"/>
                    </a:lnTo>
                    <a:lnTo>
                      <a:pt x="42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2" y="26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32"/>
                    </a:lnTo>
                    <a:lnTo>
                      <a:pt x="16" y="38"/>
                    </a:lnTo>
                    <a:lnTo>
                      <a:pt x="14" y="42"/>
                    </a:lnTo>
                    <a:lnTo>
                      <a:pt x="14" y="48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0" y="56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2" y="104"/>
                    </a:lnTo>
                    <a:lnTo>
                      <a:pt x="4" y="108"/>
                    </a:lnTo>
                    <a:lnTo>
                      <a:pt x="8" y="112"/>
                    </a:lnTo>
                    <a:lnTo>
                      <a:pt x="12" y="114"/>
                    </a:lnTo>
                    <a:lnTo>
                      <a:pt x="18" y="118"/>
                    </a:lnTo>
                    <a:lnTo>
                      <a:pt x="20" y="118"/>
                    </a:lnTo>
                    <a:lnTo>
                      <a:pt x="24" y="116"/>
                    </a:lnTo>
                    <a:lnTo>
                      <a:pt x="30" y="116"/>
                    </a:lnTo>
                    <a:lnTo>
                      <a:pt x="36" y="116"/>
                    </a:lnTo>
                    <a:lnTo>
                      <a:pt x="46" y="116"/>
                    </a:lnTo>
                    <a:lnTo>
                      <a:pt x="48" y="116"/>
                    </a:lnTo>
                    <a:lnTo>
                      <a:pt x="54" y="116"/>
                    </a:lnTo>
                    <a:lnTo>
                      <a:pt x="60" y="118"/>
                    </a:lnTo>
                    <a:lnTo>
                      <a:pt x="66" y="118"/>
                    </a:lnTo>
                    <a:lnTo>
                      <a:pt x="72" y="120"/>
                    </a:lnTo>
                    <a:lnTo>
                      <a:pt x="78" y="120"/>
                    </a:lnTo>
                    <a:lnTo>
                      <a:pt x="82" y="120"/>
                    </a:lnTo>
                    <a:lnTo>
                      <a:pt x="90" y="120"/>
                    </a:lnTo>
                    <a:lnTo>
                      <a:pt x="102" y="118"/>
                    </a:lnTo>
                    <a:lnTo>
                      <a:pt x="110" y="114"/>
                    </a:lnTo>
                    <a:lnTo>
                      <a:pt x="114" y="104"/>
                    </a:lnTo>
                    <a:lnTo>
                      <a:pt x="192" y="88"/>
                    </a:lnTo>
                    <a:lnTo>
                      <a:pt x="192" y="64"/>
                    </a:lnTo>
                    <a:lnTo>
                      <a:pt x="190" y="56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0" y="34"/>
                    </a:lnTo>
                    <a:lnTo>
                      <a:pt x="184" y="20"/>
                    </a:lnTo>
                    <a:lnTo>
                      <a:pt x="174" y="10"/>
                    </a:lnTo>
                    <a:lnTo>
                      <a:pt x="160" y="4"/>
                    </a:lnTo>
                    <a:lnTo>
                      <a:pt x="142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1" name="Freeform 104"/>
              <p:cNvSpPr>
                <a:spLocks/>
              </p:cNvSpPr>
              <p:nvPr/>
            </p:nvSpPr>
            <p:spPr bwMode="gray">
              <a:xfrm>
                <a:off x="985" y="3342"/>
                <a:ext cx="192" cy="166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2" y="10"/>
                  </a:cxn>
                  <a:cxn ang="0">
                    <a:pos x="112" y="12"/>
                  </a:cxn>
                  <a:cxn ang="0">
                    <a:pos x="104" y="14"/>
                  </a:cxn>
                  <a:cxn ang="0">
                    <a:pos x="98" y="14"/>
                  </a:cxn>
                  <a:cxn ang="0">
                    <a:pos x="88" y="12"/>
                  </a:cxn>
                  <a:cxn ang="0">
                    <a:pos x="80" y="10"/>
                  </a:cxn>
                  <a:cxn ang="0">
                    <a:pos x="34" y="8"/>
                  </a:cxn>
                  <a:cxn ang="0">
                    <a:pos x="30" y="8"/>
                  </a:cxn>
                  <a:cxn ang="0">
                    <a:pos x="24" y="6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2" y="2"/>
                  </a:cxn>
                  <a:cxn ang="0">
                    <a:pos x="2" y="12"/>
                  </a:cxn>
                  <a:cxn ang="0">
                    <a:pos x="12" y="32"/>
                  </a:cxn>
                  <a:cxn ang="0">
                    <a:pos x="18" y="54"/>
                  </a:cxn>
                  <a:cxn ang="0">
                    <a:pos x="24" y="72"/>
                  </a:cxn>
                  <a:cxn ang="0">
                    <a:pos x="34" y="110"/>
                  </a:cxn>
                  <a:cxn ang="0">
                    <a:pos x="46" y="136"/>
                  </a:cxn>
                  <a:cxn ang="0">
                    <a:pos x="48" y="140"/>
                  </a:cxn>
                  <a:cxn ang="0">
                    <a:pos x="52" y="148"/>
                  </a:cxn>
                  <a:cxn ang="0">
                    <a:pos x="58" y="158"/>
                  </a:cxn>
                  <a:cxn ang="0">
                    <a:pos x="60" y="164"/>
                  </a:cxn>
                  <a:cxn ang="0">
                    <a:pos x="72" y="160"/>
                  </a:cxn>
                  <a:cxn ang="0">
                    <a:pos x="74" y="156"/>
                  </a:cxn>
                  <a:cxn ang="0">
                    <a:pos x="76" y="152"/>
                  </a:cxn>
                  <a:cxn ang="0">
                    <a:pos x="78" y="150"/>
                  </a:cxn>
                  <a:cxn ang="0">
                    <a:pos x="82" y="152"/>
                  </a:cxn>
                  <a:cxn ang="0">
                    <a:pos x="82" y="156"/>
                  </a:cxn>
                  <a:cxn ang="0">
                    <a:pos x="82" y="162"/>
                  </a:cxn>
                  <a:cxn ang="0">
                    <a:pos x="86" y="164"/>
                  </a:cxn>
                  <a:cxn ang="0">
                    <a:pos x="94" y="164"/>
                  </a:cxn>
                  <a:cxn ang="0">
                    <a:pos x="104" y="166"/>
                  </a:cxn>
                  <a:cxn ang="0">
                    <a:pos x="112" y="162"/>
                  </a:cxn>
                  <a:cxn ang="0">
                    <a:pos x="114" y="60"/>
                  </a:cxn>
                  <a:cxn ang="0">
                    <a:pos x="128" y="16"/>
                  </a:cxn>
                  <a:cxn ang="0">
                    <a:pos x="144" y="16"/>
                  </a:cxn>
                  <a:cxn ang="0">
                    <a:pos x="164" y="16"/>
                  </a:cxn>
                  <a:cxn ang="0">
                    <a:pos x="168" y="18"/>
                  </a:cxn>
                  <a:cxn ang="0">
                    <a:pos x="170" y="22"/>
                  </a:cxn>
                  <a:cxn ang="0">
                    <a:pos x="172" y="20"/>
                  </a:cxn>
                  <a:cxn ang="0">
                    <a:pos x="182" y="16"/>
                  </a:cxn>
                  <a:cxn ang="0">
                    <a:pos x="190" y="12"/>
                  </a:cxn>
                  <a:cxn ang="0">
                    <a:pos x="188" y="12"/>
                  </a:cxn>
                  <a:cxn ang="0">
                    <a:pos x="166" y="8"/>
                  </a:cxn>
                  <a:cxn ang="0">
                    <a:pos x="132" y="10"/>
                  </a:cxn>
                </a:cxnLst>
                <a:rect l="0" t="0" r="r" b="b"/>
                <a:pathLst>
                  <a:path w="192" h="166">
                    <a:moveTo>
                      <a:pt x="132" y="10"/>
                    </a:moveTo>
                    <a:lnTo>
                      <a:pt x="130" y="10"/>
                    </a:lnTo>
                    <a:lnTo>
                      <a:pt x="128" y="10"/>
                    </a:lnTo>
                    <a:lnTo>
                      <a:pt x="122" y="10"/>
                    </a:lnTo>
                    <a:lnTo>
                      <a:pt x="118" y="12"/>
                    </a:lnTo>
                    <a:lnTo>
                      <a:pt x="112" y="12"/>
                    </a:lnTo>
                    <a:lnTo>
                      <a:pt x="106" y="14"/>
                    </a:lnTo>
                    <a:lnTo>
                      <a:pt x="104" y="14"/>
                    </a:lnTo>
                    <a:lnTo>
                      <a:pt x="102" y="14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88" y="12"/>
                    </a:lnTo>
                    <a:lnTo>
                      <a:pt x="84" y="12"/>
                    </a:lnTo>
                    <a:lnTo>
                      <a:pt x="80" y="10"/>
                    </a:lnTo>
                    <a:lnTo>
                      <a:pt x="76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6" y="20"/>
                    </a:lnTo>
                    <a:lnTo>
                      <a:pt x="12" y="32"/>
                    </a:lnTo>
                    <a:lnTo>
                      <a:pt x="16" y="42"/>
                    </a:lnTo>
                    <a:lnTo>
                      <a:pt x="18" y="54"/>
                    </a:lnTo>
                    <a:lnTo>
                      <a:pt x="20" y="58"/>
                    </a:lnTo>
                    <a:lnTo>
                      <a:pt x="24" y="72"/>
                    </a:lnTo>
                    <a:lnTo>
                      <a:pt x="28" y="90"/>
                    </a:lnTo>
                    <a:lnTo>
                      <a:pt x="34" y="110"/>
                    </a:lnTo>
                    <a:lnTo>
                      <a:pt x="42" y="126"/>
                    </a:lnTo>
                    <a:lnTo>
                      <a:pt x="46" y="136"/>
                    </a:lnTo>
                    <a:lnTo>
                      <a:pt x="48" y="136"/>
                    </a:lnTo>
                    <a:lnTo>
                      <a:pt x="48" y="140"/>
                    </a:lnTo>
                    <a:lnTo>
                      <a:pt x="50" y="144"/>
                    </a:lnTo>
                    <a:lnTo>
                      <a:pt x="52" y="148"/>
                    </a:lnTo>
                    <a:lnTo>
                      <a:pt x="56" y="152"/>
                    </a:lnTo>
                    <a:lnTo>
                      <a:pt x="58" y="158"/>
                    </a:lnTo>
                    <a:lnTo>
                      <a:pt x="60" y="162"/>
                    </a:lnTo>
                    <a:lnTo>
                      <a:pt x="60" y="164"/>
                    </a:lnTo>
                    <a:lnTo>
                      <a:pt x="72" y="160"/>
                    </a:lnTo>
                    <a:lnTo>
                      <a:pt x="72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6" y="154"/>
                    </a:lnTo>
                    <a:lnTo>
                      <a:pt x="76" y="152"/>
                    </a:lnTo>
                    <a:lnTo>
                      <a:pt x="76" y="152"/>
                    </a:lnTo>
                    <a:lnTo>
                      <a:pt x="78" y="150"/>
                    </a:lnTo>
                    <a:lnTo>
                      <a:pt x="80" y="152"/>
                    </a:lnTo>
                    <a:lnTo>
                      <a:pt x="82" y="152"/>
                    </a:lnTo>
                    <a:lnTo>
                      <a:pt x="82" y="154"/>
                    </a:lnTo>
                    <a:lnTo>
                      <a:pt x="82" y="156"/>
                    </a:lnTo>
                    <a:lnTo>
                      <a:pt x="82" y="160"/>
                    </a:lnTo>
                    <a:lnTo>
                      <a:pt x="82" y="162"/>
                    </a:lnTo>
                    <a:lnTo>
                      <a:pt x="84" y="164"/>
                    </a:lnTo>
                    <a:lnTo>
                      <a:pt x="86" y="164"/>
                    </a:lnTo>
                    <a:lnTo>
                      <a:pt x="88" y="164"/>
                    </a:lnTo>
                    <a:lnTo>
                      <a:pt x="94" y="164"/>
                    </a:lnTo>
                    <a:lnTo>
                      <a:pt x="98" y="166"/>
                    </a:lnTo>
                    <a:lnTo>
                      <a:pt x="104" y="166"/>
                    </a:lnTo>
                    <a:lnTo>
                      <a:pt x="108" y="164"/>
                    </a:lnTo>
                    <a:lnTo>
                      <a:pt x="112" y="162"/>
                    </a:lnTo>
                    <a:lnTo>
                      <a:pt x="114" y="160"/>
                    </a:lnTo>
                    <a:lnTo>
                      <a:pt x="114" y="60"/>
                    </a:lnTo>
                    <a:lnTo>
                      <a:pt x="128" y="60"/>
                    </a:lnTo>
                    <a:lnTo>
                      <a:pt x="128" y="16"/>
                    </a:lnTo>
                    <a:lnTo>
                      <a:pt x="132" y="16"/>
                    </a:lnTo>
                    <a:lnTo>
                      <a:pt x="144" y="16"/>
                    </a:lnTo>
                    <a:lnTo>
                      <a:pt x="156" y="14"/>
                    </a:lnTo>
                    <a:lnTo>
                      <a:pt x="164" y="16"/>
                    </a:lnTo>
                    <a:lnTo>
                      <a:pt x="164" y="16"/>
                    </a:lnTo>
                    <a:lnTo>
                      <a:pt x="168" y="18"/>
                    </a:lnTo>
                    <a:lnTo>
                      <a:pt x="168" y="20"/>
                    </a:lnTo>
                    <a:lnTo>
                      <a:pt x="170" y="22"/>
                    </a:lnTo>
                    <a:lnTo>
                      <a:pt x="170" y="22"/>
                    </a:lnTo>
                    <a:lnTo>
                      <a:pt x="172" y="20"/>
                    </a:lnTo>
                    <a:lnTo>
                      <a:pt x="176" y="18"/>
                    </a:lnTo>
                    <a:lnTo>
                      <a:pt x="182" y="16"/>
                    </a:lnTo>
                    <a:lnTo>
                      <a:pt x="186" y="14"/>
                    </a:lnTo>
                    <a:lnTo>
                      <a:pt x="190" y="12"/>
                    </a:lnTo>
                    <a:lnTo>
                      <a:pt x="192" y="12"/>
                    </a:lnTo>
                    <a:lnTo>
                      <a:pt x="188" y="12"/>
                    </a:lnTo>
                    <a:lnTo>
                      <a:pt x="178" y="10"/>
                    </a:lnTo>
                    <a:lnTo>
                      <a:pt x="166" y="8"/>
                    </a:lnTo>
                    <a:lnTo>
                      <a:pt x="156" y="8"/>
                    </a:lnTo>
                    <a:lnTo>
                      <a:pt x="132" y="1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2" name="Freeform 105"/>
              <p:cNvSpPr>
                <a:spLocks/>
              </p:cNvSpPr>
              <p:nvPr/>
            </p:nvSpPr>
            <p:spPr bwMode="gray">
              <a:xfrm>
                <a:off x="1099" y="3356"/>
                <a:ext cx="120" cy="138"/>
              </a:xfrm>
              <a:custGeom>
                <a:avLst/>
                <a:gdLst/>
                <a:ahLst/>
                <a:cxnLst>
                  <a:cxn ang="0">
                    <a:pos x="98" y="48"/>
                  </a:cxn>
                  <a:cxn ang="0">
                    <a:pos x="98" y="44"/>
                  </a:cxn>
                  <a:cxn ang="0">
                    <a:pos x="96" y="38"/>
                  </a:cxn>
                  <a:cxn ang="0">
                    <a:pos x="90" y="32"/>
                  </a:cxn>
                  <a:cxn ang="0">
                    <a:pos x="88" y="28"/>
                  </a:cxn>
                  <a:cxn ang="0">
                    <a:pos x="84" y="22"/>
                  </a:cxn>
                  <a:cxn ang="0">
                    <a:pos x="80" y="1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68" y="2"/>
                  </a:cxn>
                  <a:cxn ang="0">
                    <a:pos x="60" y="6"/>
                  </a:cxn>
                  <a:cxn ang="0">
                    <a:pos x="56" y="10"/>
                  </a:cxn>
                  <a:cxn ang="0">
                    <a:pos x="46" y="2"/>
                  </a:cxn>
                  <a:cxn ang="0">
                    <a:pos x="26" y="2"/>
                  </a:cxn>
                  <a:cxn ang="0">
                    <a:pos x="14" y="4"/>
                  </a:cxn>
                  <a:cxn ang="0">
                    <a:pos x="0" y="48"/>
                  </a:cxn>
                  <a:cxn ang="0">
                    <a:pos x="2" y="102"/>
                  </a:cxn>
                  <a:cxn ang="0">
                    <a:pos x="6" y="104"/>
                  </a:cxn>
                  <a:cxn ang="0">
                    <a:pos x="12" y="112"/>
                  </a:cxn>
                  <a:cxn ang="0">
                    <a:pos x="12" y="126"/>
                  </a:cxn>
                  <a:cxn ang="0">
                    <a:pos x="10" y="128"/>
                  </a:cxn>
                  <a:cxn ang="0">
                    <a:pos x="8" y="134"/>
                  </a:cxn>
                  <a:cxn ang="0">
                    <a:pos x="12" y="138"/>
                  </a:cxn>
                  <a:cxn ang="0">
                    <a:pos x="20" y="136"/>
                  </a:cxn>
                  <a:cxn ang="0">
                    <a:pos x="32" y="130"/>
                  </a:cxn>
                  <a:cxn ang="0">
                    <a:pos x="40" y="124"/>
                  </a:cxn>
                  <a:cxn ang="0">
                    <a:pos x="42" y="118"/>
                  </a:cxn>
                  <a:cxn ang="0">
                    <a:pos x="44" y="112"/>
                  </a:cxn>
                  <a:cxn ang="0">
                    <a:pos x="46" y="110"/>
                  </a:cxn>
                  <a:cxn ang="0">
                    <a:pos x="52" y="108"/>
                  </a:cxn>
                  <a:cxn ang="0">
                    <a:pos x="60" y="110"/>
                  </a:cxn>
                  <a:cxn ang="0">
                    <a:pos x="64" y="114"/>
                  </a:cxn>
                  <a:cxn ang="0">
                    <a:pos x="70" y="116"/>
                  </a:cxn>
                  <a:cxn ang="0">
                    <a:pos x="74" y="114"/>
                  </a:cxn>
                  <a:cxn ang="0">
                    <a:pos x="76" y="106"/>
                  </a:cxn>
                  <a:cxn ang="0">
                    <a:pos x="82" y="98"/>
                  </a:cxn>
                  <a:cxn ang="0">
                    <a:pos x="90" y="90"/>
                  </a:cxn>
                  <a:cxn ang="0">
                    <a:pos x="94" y="88"/>
                  </a:cxn>
                  <a:cxn ang="0">
                    <a:pos x="104" y="84"/>
                  </a:cxn>
                  <a:cxn ang="0">
                    <a:pos x="108" y="80"/>
                  </a:cxn>
                  <a:cxn ang="0">
                    <a:pos x="112" y="78"/>
                  </a:cxn>
                  <a:cxn ang="0">
                    <a:pos x="118" y="72"/>
                  </a:cxn>
                  <a:cxn ang="0">
                    <a:pos x="120" y="68"/>
                  </a:cxn>
                  <a:cxn ang="0">
                    <a:pos x="116" y="62"/>
                  </a:cxn>
                  <a:cxn ang="0">
                    <a:pos x="112" y="60"/>
                  </a:cxn>
                  <a:cxn ang="0">
                    <a:pos x="110" y="60"/>
                  </a:cxn>
                  <a:cxn ang="0">
                    <a:pos x="106" y="56"/>
                  </a:cxn>
                  <a:cxn ang="0">
                    <a:pos x="102" y="48"/>
                  </a:cxn>
                </a:cxnLst>
                <a:rect l="0" t="0" r="r" b="b"/>
                <a:pathLst>
                  <a:path w="120" h="138">
                    <a:moveTo>
                      <a:pt x="102" y="48"/>
                    </a:moveTo>
                    <a:lnTo>
                      <a:pt x="98" y="48"/>
                    </a:lnTo>
                    <a:lnTo>
                      <a:pt x="100" y="46"/>
                    </a:lnTo>
                    <a:lnTo>
                      <a:pt x="98" y="44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2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88" y="28"/>
                    </a:lnTo>
                    <a:lnTo>
                      <a:pt x="86" y="26"/>
                    </a:lnTo>
                    <a:lnTo>
                      <a:pt x="84" y="22"/>
                    </a:lnTo>
                    <a:lnTo>
                      <a:pt x="82" y="16"/>
                    </a:lnTo>
                    <a:lnTo>
                      <a:pt x="80" y="10"/>
                    </a:lnTo>
                    <a:lnTo>
                      <a:pt x="80" y="4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2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6" y="8"/>
                    </a:lnTo>
                    <a:lnTo>
                      <a:pt x="56" y="10"/>
                    </a:lnTo>
                    <a:lnTo>
                      <a:pt x="52" y="4"/>
                    </a:lnTo>
                    <a:lnTo>
                      <a:pt x="46" y="2"/>
                    </a:lnTo>
                    <a:lnTo>
                      <a:pt x="36" y="0"/>
                    </a:lnTo>
                    <a:lnTo>
                      <a:pt x="26" y="2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4" y="46"/>
                    </a:lnTo>
                    <a:lnTo>
                      <a:pt x="0" y="48"/>
                    </a:lnTo>
                    <a:lnTo>
                      <a:pt x="0" y="100"/>
                    </a:lnTo>
                    <a:lnTo>
                      <a:pt x="2" y="102"/>
                    </a:lnTo>
                    <a:lnTo>
                      <a:pt x="4" y="102"/>
                    </a:lnTo>
                    <a:lnTo>
                      <a:pt x="6" y="104"/>
                    </a:lnTo>
                    <a:lnTo>
                      <a:pt x="10" y="108"/>
                    </a:lnTo>
                    <a:lnTo>
                      <a:pt x="12" y="112"/>
                    </a:lnTo>
                    <a:lnTo>
                      <a:pt x="14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8" y="134"/>
                    </a:lnTo>
                    <a:lnTo>
                      <a:pt x="10" y="136"/>
                    </a:lnTo>
                    <a:lnTo>
                      <a:pt x="12" y="138"/>
                    </a:lnTo>
                    <a:lnTo>
                      <a:pt x="16" y="138"/>
                    </a:lnTo>
                    <a:lnTo>
                      <a:pt x="20" y="136"/>
                    </a:lnTo>
                    <a:lnTo>
                      <a:pt x="26" y="134"/>
                    </a:lnTo>
                    <a:lnTo>
                      <a:pt x="32" y="130"/>
                    </a:lnTo>
                    <a:lnTo>
                      <a:pt x="38" y="124"/>
                    </a:lnTo>
                    <a:lnTo>
                      <a:pt x="40" y="124"/>
                    </a:lnTo>
                    <a:lnTo>
                      <a:pt x="40" y="122"/>
                    </a:lnTo>
                    <a:lnTo>
                      <a:pt x="42" y="118"/>
                    </a:lnTo>
                    <a:lnTo>
                      <a:pt x="44" y="116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6" y="110"/>
                    </a:lnTo>
                    <a:lnTo>
                      <a:pt x="50" y="110"/>
                    </a:lnTo>
                    <a:lnTo>
                      <a:pt x="52" y="108"/>
                    </a:lnTo>
                    <a:lnTo>
                      <a:pt x="56" y="108"/>
                    </a:lnTo>
                    <a:lnTo>
                      <a:pt x="60" y="110"/>
                    </a:lnTo>
                    <a:lnTo>
                      <a:pt x="64" y="114"/>
                    </a:lnTo>
                    <a:lnTo>
                      <a:pt x="64" y="114"/>
                    </a:lnTo>
                    <a:lnTo>
                      <a:pt x="68" y="116"/>
                    </a:lnTo>
                    <a:lnTo>
                      <a:pt x="70" y="116"/>
                    </a:lnTo>
                    <a:lnTo>
                      <a:pt x="74" y="116"/>
                    </a:lnTo>
                    <a:lnTo>
                      <a:pt x="74" y="114"/>
                    </a:lnTo>
                    <a:lnTo>
                      <a:pt x="74" y="112"/>
                    </a:lnTo>
                    <a:lnTo>
                      <a:pt x="76" y="106"/>
                    </a:lnTo>
                    <a:lnTo>
                      <a:pt x="80" y="102"/>
                    </a:lnTo>
                    <a:lnTo>
                      <a:pt x="82" y="98"/>
                    </a:lnTo>
                    <a:lnTo>
                      <a:pt x="86" y="94"/>
                    </a:lnTo>
                    <a:lnTo>
                      <a:pt x="90" y="90"/>
                    </a:lnTo>
                    <a:lnTo>
                      <a:pt x="90" y="90"/>
                    </a:lnTo>
                    <a:lnTo>
                      <a:pt x="94" y="88"/>
                    </a:lnTo>
                    <a:lnTo>
                      <a:pt x="98" y="86"/>
                    </a:lnTo>
                    <a:lnTo>
                      <a:pt x="104" y="84"/>
                    </a:lnTo>
                    <a:lnTo>
                      <a:pt x="106" y="82"/>
                    </a:lnTo>
                    <a:lnTo>
                      <a:pt x="108" y="80"/>
                    </a:lnTo>
                    <a:lnTo>
                      <a:pt x="110" y="78"/>
                    </a:lnTo>
                    <a:lnTo>
                      <a:pt x="112" y="78"/>
                    </a:lnTo>
                    <a:lnTo>
                      <a:pt x="116" y="76"/>
                    </a:lnTo>
                    <a:lnTo>
                      <a:pt x="118" y="72"/>
                    </a:lnTo>
                    <a:lnTo>
                      <a:pt x="120" y="70"/>
                    </a:lnTo>
                    <a:lnTo>
                      <a:pt x="120" y="68"/>
                    </a:lnTo>
                    <a:lnTo>
                      <a:pt x="120" y="66"/>
                    </a:lnTo>
                    <a:lnTo>
                      <a:pt x="116" y="62"/>
                    </a:lnTo>
                    <a:lnTo>
                      <a:pt x="112" y="60"/>
                    </a:lnTo>
                    <a:lnTo>
                      <a:pt x="112" y="60"/>
                    </a:lnTo>
                    <a:lnTo>
                      <a:pt x="110" y="60"/>
                    </a:lnTo>
                    <a:lnTo>
                      <a:pt x="110" y="60"/>
                    </a:lnTo>
                    <a:lnTo>
                      <a:pt x="108" y="58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4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3" name="Freeform 106"/>
              <p:cNvSpPr>
                <a:spLocks/>
              </p:cNvSpPr>
              <p:nvPr/>
            </p:nvSpPr>
            <p:spPr bwMode="gray">
              <a:xfrm>
                <a:off x="1377" y="2960"/>
                <a:ext cx="116" cy="164"/>
              </a:xfrm>
              <a:custGeom>
                <a:avLst/>
                <a:gdLst/>
                <a:ahLst/>
                <a:cxnLst>
                  <a:cxn ang="0">
                    <a:pos x="4" y="164"/>
                  </a:cxn>
                  <a:cxn ang="0">
                    <a:pos x="28" y="148"/>
                  </a:cxn>
                  <a:cxn ang="0">
                    <a:pos x="32" y="144"/>
                  </a:cxn>
                  <a:cxn ang="0">
                    <a:pos x="38" y="136"/>
                  </a:cxn>
                  <a:cxn ang="0">
                    <a:pos x="50" y="126"/>
                  </a:cxn>
                  <a:cxn ang="0">
                    <a:pos x="62" y="112"/>
                  </a:cxn>
                  <a:cxn ang="0">
                    <a:pos x="72" y="98"/>
                  </a:cxn>
                  <a:cxn ang="0">
                    <a:pos x="82" y="84"/>
                  </a:cxn>
                  <a:cxn ang="0">
                    <a:pos x="92" y="66"/>
                  </a:cxn>
                  <a:cxn ang="0">
                    <a:pos x="100" y="50"/>
                  </a:cxn>
                  <a:cxn ang="0">
                    <a:pos x="106" y="36"/>
                  </a:cxn>
                  <a:cxn ang="0">
                    <a:pos x="108" y="32"/>
                  </a:cxn>
                  <a:cxn ang="0">
                    <a:pos x="116" y="18"/>
                  </a:cxn>
                  <a:cxn ang="0">
                    <a:pos x="116" y="0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106" y="2"/>
                  </a:cxn>
                  <a:cxn ang="0">
                    <a:pos x="102" y="2"/>
                  </a:cxn>
                  <a:cxn ang="0">
                    <a:pos x="98" y="4"/>
                  </a:cxn>
                  <a:cxn ang="0">
                    <a:pos x="92" y="4"/>
                  </a:cxn>
                  <a:cxn ang="0">
                    <a:pos x="80" y="6"/>
                  </a:cxn>
                  <a:cxn ang="0">
                    <a:pos x="66" y="8"/>
                  </a:cxn>
                  <a:cxn ang="0">
                    <a:pos x="54" y="10"/>
                  </a:cxn>
                  <a:cxn ang="0">
                    <a:pos x="50" y="10"/>
                  </a:cxn>
                  <a:cxn ang="0">
                    <a:pos x="28" y="14"/>
                  </a:cxn>
                  <a:cxn ang="0">
                    <a:pos x="28" y="14"/>
                  </a:cxn>
                  <a:cxn ang="0">
                    <a:pos x="26" y="12"/>
                  </a:cxn>
                  <a:cxn ang="0">
                    <a:pos x="24" y="12"/>
                  </a:cxn>
                  <a:cxn ang="0">
                    <a:pos x="20" y="10"/>
                  </a:cxn>
                  <a:cxn ang="0">
                    <a:pos x="14" y="20"/>
                  </a:cxn>
                  <a:cxn ang="0">
                    <a:pos x="16" y="22"/>
                  </a:cxn>
                  <a:cxn ang="0">
                    <a:pos x="14" y="28"/>
                  </a:cxn>
                  <a:cxn ang="0">
                    <a:pos x="24" y="34"/>
                  </a:cxn>
                  <a:cxn ang="0">
                    <a:pos x="56" y="52"/>
                  </a:cxn>
                  <a:cxn ang="0">
                    <a:pos x="70" y="54"/>
                  </a:cxn>
                  <a:cxn ang="0">
                    <a:pos x="40" y="96"/>
                  </a:cxn>
                  <a:cxn ang="0">
                    <a:pos x="24" y="102"/>
                  </a:cxn>
                  <a:cxn ang="0">
                    <a:pos x="22" y="108"/>
                  </a:cxn>
                  <a:cxn ang="0">
                    <a:pos x="6" y="108"/>
                  </a:cxn>
                  <a:cxn ang="0">
                    <a:pos x="0" y="122"/>
                  </a:cxn>
                  <a:cxn ang="0">
                    <a:pos x="0" y="156"/>
                  </a:cxn>
                  <a:cxn ang="0">
                    <a:pos x="4" y="164"/>
                  </a:cxn>
                </a:cxnLst>
                <a:rect l="0" t="0" r="r" b="b"/>
                <a:pathLst>
                  <a:path w="116" h="164">
                    <a:moveTo>
                      <a:pt x="4" y="164"/>
                    </a:moveTo>
                    <a:lnTo>
                      <a:pt x="28" y="148"/>
                    </a:lnTo>
                    <a:lnTo>
                      <a:pt x="32" y="144"/>
                    </a:lnTo>
                    <a:lnTo>
                      <a:pt x="38" y="136"/>
                    </a:lnTo>
                    <a:lnTo>
                      <a:pt x="50" y="126"/>
                    </a:lnTo>
                    <a:lnTo>
                      <a:pt x="62" y="112"/>
                    </a:lnTo>
                    <a:lnTo>
                      <a:pt x="72" y="98"/>
                    </a:lnTo>
                    <a:lnTo>
                      <a:pt x="82" y="84"/>
                    </a:lnTo>
                    <a:lnTo>
                      <a:pt x="92" y="66"/>
                    </a:lnTo>
                    <a:lnTo>
                      <a:pt x="100" y="50"/>
                    </a:lnTo>
                    <a:lnTo>
                      <a:pt x="106" y="36"/>
                    </a:lnTo>
                    <a:lnTo>
                      <a:pt x="108" y="32"/>
                    </a:lnTo>
                    <a:lnTo>
                      <a:pt x="116" y="18"/>
                    </a:lnTo>
                    <a:lnTo>
                      <a:pt x="116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6" y="2"/>
                    </a:lnTo>
                    <a:lnTo>
                      <a:pt x="102" y="2"/>
                    </a:lnTo>
                    <a:lnTo>
                      <a:pt x="98" y="4"/>
                    </a:lnTo>
                    <a:lnTo>
                      <a:pt x="92" y="4"/>
                    </a:lnTo>
                    <a:lnTo>
                      <a:pt x="80" y="6"/>
                    </a:lnTo>
                    <a:lnTo>
                      <a:pt x="66" y="8"/>
                    </a:lnTo>
                    <a:lnTo>
                      <a:pt x="54" y="10"/>
                    </a:lnTo>
                    <a:lnTo>
                      <a:pt x="50" y="10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4" y="20"/>
                    </a:lnTo>
                    <a:lnTo>
                      <a:pt x="16" y="22"/>
                    </a:lnTo>
                    <a:lnTo>
                      <a:pt x="14" y="28"/>
                    </a:lnTo>
                    <a:lnTo>
                      <a:pt x="24" y="34"/>
                    </a:lnTo>
                    <a:lnTo>
                      <a:pt x="56" y="52"/>
                    </a:lnTo>
                    <a:lnTo>
                      <a:pt x="70" y="54"/>
                    </a:lnTo>
                    <a:lnTo>
                      <a:pt x="40" y="96"/>
                    </a:lnTo>
                    <a:lnTo>
                      <a:pt x="24" y="102"/>
                    </a:lnTo>
                    <a:lnTo>
                      <a:pt x="22" y="108"/>
                    </a:lnTo>
                    <a:lnTo>
                      <a:pt x="6" y="108"/>
                    </a:lnTo>
                    <a:lnTo>
                      <a:pt x="0" y="122"/>
                    </a:lnTo>
                    <a:lnTo>
                      <a:pt x="0" y="156"/>
                    </a:lnTo>
                    <a:lnTo>
                      <a:pt x="4" y="16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4" name="Freeform 107"/>
              <p:cNvSpPr>
                <a:spLocks/>
              </p:cNvSpPr>
              <p:nvPr/>
            </p:nvSpPr>
            <p:spPr bwMode="gray">
              <a:xfrm>
                <a:off x="1277" y="3056"/>
                <a:ext cx="106" cy="124"/>
              </a:xfrm>
              <a:custGeom>
                <a:avLst/>
                <a:gdLst/>
                <a:ahLst/>
                <a:cxnLst>
                  <a:cxn ang="0">
                    <a:pos x="66" y="116"/>
                  </a:cxn>
                  <a:cxn ang="0">
                    <a:pos x="82" y="100"/>
                  </a:cxn>
                  <a:cxn ang="0">
                    <a:pos x="102" y="68"/>
                  </a:cxn>
                  <a:cxn ang="0">
                    <a:pos x="104" y="68"/>
                  </a:cxn>
                  <a:cxn ang="0">
                    <a:pos x="100" y="60"/>
                  </a:cxn>
                  <a:cxn ang="0">
                    <a:pos x="100" y="26"/>
                  </a:cxn>
                  <a:cxn ang="0">
                    <a:pos x="106" y="12"/>
                  </a:cxn>
                  <a:cxn ang="0">
                    <a:pos x="104" y="6"/>
                  </a:cxn>
                  <a:cxn ang="0">
                    <a:pos x="84" y="10"/>
                  </a:cxn>
                  <a:cxn ang="0">
                    <a:pos x="76" y="18"/>
                  </a:cxn>
                  <a:cxn ang="0">
                    <a:pos x="58" y="16"/>
                  </a:cxn>
                  <a:cxn ang="0">
                    <a:pos x="40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4" y="2"/>
                  </a:cxn>
                  <a:cxn ang="0">
                    <a:pos x="22" y="4"/>
                  </a:cxn>
                  <a:cxn ang="0">
                    <a:pos x="16" y="4"/>
                  </a:cxn>
                  <a:cxn ang="0">
                    <a:pos x="8" y="6"/>
                  </a:cxn>
                  <a:cxn ang="0">
                    <a:pos x="10" y="12"/>
                  </a:cxn>
                  <a:cxn ang="0">
                    <a:pos x="14" y="40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2" y="58"/>
                  </a:cxn>
                  <a:cxn ang="0">
                    <a:pos x="4" y="62"/>
                  </a:cxn>
                  <a:cxn ang="0">
                    <a:pos x="4" y="66"/>
                  </a:cxn>
                  <a:cxn ang="0">
                    <a:pos x="6" y="70"/>
                  </a:cxn>
                  <a:cxn ang="0">
                    <a:pos x="4" y="74"/>
                  </a:cxn>
                  <a:cxn ang="0">
                    <a:pos x="2" y="78"/>
                  </a:cxn>
                  <a:cxn ang="0">
                    <a:pos x="46" y="110"/>
                  </a:cxn>
                  <a:cxn ang="0">
                    <a:pos x="46" y="110"/>
                  </a:cxn>
                  <a:cxn ang="0">
                    <a:pos x="48" y="112"/>
                  </a:cxn>
                  <a:cxn ang="0">
                    <a:pos x="48" y="114"/>
                  </a:cxn>
                  <a:cxn ang="0">
                    <a:pos x="50" y="116"/>
                  </a:cxn>
                  <a:cxn ang="0">
                    <a:pos x="62" y="124"/>
                  </a:cxn>
                </a:cxnLst>
                <a:rect l="0" t="0" r="r" b="b"/>
                <a:pathLst>
                  <a:path w="106" h="124">
                    <a:moveTo>
                      <a:pt x="66" y="116"/>
                    </a:moveTo>
                    <a:lnTo>
                      <a:pt x="82" y="100"/>
                    </a:lnTo>
                    <a:lnTo>
                      <a:pt x="102" y="68"/>
                    </a:lnTo>
                    <a:lnTo>
                      <a:pt x="104" y="68"/>
                    </a:lnTo>
                    <a:lnTo>
                      <a:pt x="100" y="60"/>
                    </a:lnTo>
                    <a:lnTo>
                      <a:pt x="100" y="26"/>
                    </a:lnTo>
                    <a:lnTo>
                      <a:pt x="106" y="12"/>
                    </a:lnTo>
                    <a:lnTo>
                      <a:pt x="104" y="6"/>
                    </a:lnTo>
                    <a:lnTo>
                      <a:pt x="84" y="10"/>
                    </a:lnTo>
                    <a:lnTo>
                      <a:pt x="76" y="18"/>
                    </a:lnTo>
                    <a:lnTo>
                      <a:pt x="58" y="16"/>
                    </a:lnTo>
                    <a:lnTo>
                      <a:pt x="40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6" y="4"/>
                    </a:lnTo>
                    <a:lnTo>
                      <a:pt x="8" y="6"/>
                    </a:lnTo>
                    <a:lnTo>
                      <a:pt x="10" y="12"/>
                    </a:lnTo>
                    <a:lnTo>
                      <a:pt x="14" y="40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4" y="62"/>
                    </a:lnTo>
                    <a:lnTo>
                      <a:pt x="4" y="66"/>
                    </a:lnTo>
                    <a:lnTo>
                      <a:pt x="6" y="70"/>
                    </a:lnTo>
                    <a:lnTo>
                      <a:pt x="4" y="74"/>
                    </a:lnTo>
                    <a:lnTo>
                      <a:pt x="2" y="78"/>
                    </a:lnTo>
                    <a:lnTo>
                      <a:pt x="46" y="110"/>
                    </a:lnTo>
                    <a:lnTo>
                      <a:pt x="46" y="110"/>
                    </a:lnTo>
                    <a:lnTo>
                      <a:pt x="48" y="112"/>
                    </a:lnTo>
                    <a:lnTo>
                      <a:pt x="48" y="114"/>
                    </a:lnTo>
                    <a:lnTo>
                      <a:pt x="50" y="116"/>
                    </a:lnTo>
                    <a:lnTo>
                      <a:pt x="62" y="12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5" name="Freeform 108"/>
              <p:cNvSpPr>
                <a:spLocks/>
              </p:cNvSpPr>
              <p:nvPr/>
            </p:nvSpPr>
            <p:spPr bwMode="gray">
              <a:xfrm>
                <a:off x="1219" y="3062"/>
                <a:ext cx="72" cy="76"/>
              </a:xfrm>
              <a:custGeom>
                <a:avLst/>
                <a:gdLst/>
                <a:ahLst/>
                <a:cxnLst>
                  <a:cxn ang="0">
                    <a:pos x="16" y="6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2"/>
                  </a:cxn>
                  <a:cxn ang="0">
                    <a:pos x="14" y="16"/>
                  </a:cxn>
                  <a:cxn ang="0">
                    <a:pos x="14" y="18"/>
                  </a:cxn>
                  <a:cxn ang="0">
                    <a:pos x="12" y="20"/>
                  </a:cxn>
                  <a:cxn ang="0">
                    <a:pos x="10" y="22"/>
                  </a:cxn>
                  <a:cxn ang="0">
                    <a:pos x="10" y="26"/>
                  </a:cxn>
                  <a:cxn ang="0">
                    <a:pos x="10" y="30"/>
                  </a:cxn>
                  <a:cxn ang="0">
                    <a:pos x="10" y="32"/>
                  </a:cxn>
                  <a:cxn ang="0">
                    <a:pos x="8" y="34"/>
                  </a:cxn>
                  <a:cxn ang="0">
                    <a:pos x="8" y="38"/>
                  </a:cxn>
                  <a:cxn ang="0">
                    <a:pos x="6" y="44"/>
                  </a:cxn>
                  <a:cxn ang="0">
                    <a:pos x="4" y="48"/>
                  </a:cxn>
                  <a:cxn ang="0">
                    <a:pos x="2" y="52"/>
                  </a:cxn>
                  <a:cxn ang="0">
                    <a:pos x="2" y="54"/>
                  </a:cxn>
                  <a:cxn ang="0">
                    <a:pos x="0" y="58"/>
                  </a:cxn>
                  <a:cxn ang="0">
                    <a:pos x="0" y="62"/>
                  </a:cxn>
                  <a:cxn ang="0">
                    <a:pos x="0" y="68"/>
                  </a:cxn>
                  <a:cxn ang="0">
                    <a:pos x="2" y="72"/>
                  </a:cxn>
                  <a:cxn ang="0">
                    <a:pos x="2" y="76"/>
                  </a:cxn>
                  <a:cxn ang="0">
                    <a:pos x="4" y="76"/>
                  </a:cxn>
                  <a:cxn ang="0">
                    <a:pos x="8" y="74"/>
                  </a:cxn>
                  <a:cxn ang="0">
                    <a:pos x="12" y="74"/>
                  </a:cxn>
                  <a:cxn ang="0">
                    <a:pos x="18" y="72"/>
                  </a:cxn>
                  <a:cxn ang="0">
                    <a:pos x="24" y="70"/>
                  </a:cxn>
                  <a:cxn ang="0">
                    <a:pos x="28" y="68"/>
                  </a:cxn>
                  <a:cxn ang="0">
                    <a:pos x="44" y="56"/>
                  </a:cxn>
                  <a:cxn ang="0">
                    <a:pos x="44" y="54"/>
                  </a:cxn>
                  <a:cxn ang="0">
                    <a:pos x="44" y="54"/>
                  </a:cxn>
                  <a:cxn ang="0">
                    <a:pos x="44" y="52"/>
                  </a:cxn>
                  <a:cxn ang="0">
                    <a:pos x="46" y="50"/>
                  </a:cxn>
                  <a:cxn ang="0">
                    <a:pos x="50" y="50"/>
                  </a:cxn>
                  <a:cxn ang="0">
                    <a:pos x="56" y="50"/>
                  </a:cxn>
                  <a:cxn ang="0">
                    <a:pos x="72" y="34"/>
                  </a:cxn>
                  <a:cxn ang="0">
                    <a:pos x="68" y="10"/>
                  </a:cxn>
                  <a:cxn ang="0">
                    <a:pos x="68" y="8"/>
                  </a:cxn>
                  <a:cxn ang="0">
                    <a:pos x="68" y="6"/>
                  </a:cxn>
                  <a:cxn ang="0">
                    <a:pos x="68" y="4"/>
                  </a:cxn>
                  <a:cxn ang="0">
                    <a:pos x="66" y="2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60" y="2"/>
                  </a:cxn>
                  <a:cxn ang="0">
                    <a:pos x="54" y="2"/>
                  </a:cxn>
                  <a:cxn ang="0">
                    <a:pos x="48" y="2"/>
                  </a:cxn>
                  <a:cxn ang="0">
                    <a:pos x="44" y="4"/>
                  </a:cxn>
                  <a:cxn ang="0">
                    <a:pos x="42" y="4"/>
                  </a:cxn>
                  <a:cxn ang="0">
                    <a:pos x="22" y="4"/>
                  </a:cxn>
                  <a:cxn ang="0">
                    <a:pos x="16" y="6"/>
                  </a:cxn>
                </a:cxnLst>
                <a:rect l="0" t="0" r="r" b="b"/>
                <a:pathLst>
                  <a:path w="72" h="76">
                    <a:moveTo>
                      <a:pt x="16" y="6"/>
                    </a:moveTo>
                    <a:lnTo>
                      <a:pt x="16" y="6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2" y="20"/>
                    </a:lnTo>
                    <a:lnTo>
                      <a:pt x="10" y="22"/>
                    </a:lnTo>
                    <a:lnTo>
                      <a:pt x="10" y="26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8"/>
                    </a:lnTo>
                    <a:lnTo>
                      <a:pt x="6" y="44"/>
                    </a:lnTo>
                    <a:lnTo>
                      <a:pt x="4" y="48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0" y="68"/>
                    </a:lnTo>
                    <a:lnTo>
                      <a:pt x="2" y="72"/>
                    </a:lnTo>
                    <a:lnTo>
                      <a:pt x="2" y="76"/>
                    </a:lnTo>
                    <a:lnTo>
                      <a:pt x="4" y="76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8" y="72"/>
                    </a:lnTo>
                    <a:lnTo>
                      <a:pt x="24" y="70"/>
                    </a:lnTo>
                    <a:lnTo>
                      <a:pt x="28" y="68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2"/>
                    </a:lnTo>
                    <a:lnTo>
                      <a:pt x="46" y="50"/>
                    </a:lnTo>
                    <a:lnTo>
                      <a:pt x="50" y="50"/>
                    </a:lnTo>
                    <a:lnTo>
                      <a:pt x="56" y="50"/>
                    </a:lnTo>
                    <a:lnTo>
                      <a:pt x="72" y="34"/>
                    </a:lnTo>
                    <a:lnTo>
                      <a:pt x="68" y="10"/>
                    </a:lnTo>
                    <a:lnTo>
                      <a:pt x="68" y="8"/>
                    </a:lnTo>
                    <a:lnTo>
                      <a:pt x="68" y="6"/>
                    </a:lnTo>
                    <a:lnTo>
                      <a:pt x="68" y="4"/>
                    </a:lnTo>
                    <a:lnTo>
                      <a:pt x="66" y="2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22" y="4"/>
                    </a:lnTo>
                    <a:lnTo>
                      <a:pt x="16" y="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6" name="Freeform 109"/>
              <p:cNvSpPr>
                <a:spLocks/>
              </p:cNvSpPr>
              <p:nvPr/>
            </p:nvSpPr>
            <p:spPr bwMode="gray">
              <a:xfrm>
                <a:off x="1271" y="2884"/>
                <a:ext cx="178" cy="190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2" y="4"/>
                  </a:cxn>
                  <a:cxn ang="0">
                    <a:pos x="56" y="10"/>
                  </a:cxn>
                  <a:cxn ang="0">
                    <a:pos x="52" y="12"/>
                  </a:cxn>
                  <a:cxn ang="0">
                    <a:pos x="46" y="18"/>
                  </a:cxn>
                  <a:cxn ang="0">
                    <a:pos x="40" y="26"/>
                  </a:cxn>
                  <a:cxn ang="0">
                    <a:pos x="36" y="30"/>
                  </a:cxn>
                  <a:cxn ang="0">
                    <a:pos x="30" y="50"/>
                  </a:cxn>
                  <a:cxn ang="0">
                    <a:pos x="24" y="62"/>
                  </a:cxn>
                  <a:cxn ang="0">
                    <a:pos x="12" y="76"/>
                  </a:cxn>
                  <a:cxn ang="0">
                    <a:pos x="6" y="86"/>
                  </a:cxn>
                  <a:cxn ang="0">
                    <a:pos x="4" y="90"/>
                  </a:cxn>
                  <a:cxn ang="0">
                    <a:pos x="4" y="104"/>
                  </a:cxn>
                  <a:cxn ang="0">
                    <a:pos x="4" y="112"/>
                  </a:cxn>
                  <a:cxn ang="0">
                    <a:pos x="0" y="116"/>
                  </a:cxn>
                  <a:cxn ang="0">
                    <a:pos x="0" y="122"/>
                  </a:cxn>
                  <a:cxn ang="0">
                    <a:pos x="4" y="126"/>
                  </a:cxn>
                  <a:cxn ang="0">
                    <a:pos x="8" y="128"/>
                  </a:cxn>
                  <a:cxn ang="0">
                    <a:pos x="14" y="134"/>
                  </a:cxn>
                  <a:cxn ang="0">
                    <a:pos x="22" y="144"/>
                  </a:cxn>
                  <a:cxn ang="0">
                    <a:pos x="28" y="152"/>
                  </a:cxn>
                  <a:cxn ang="0">
                    <a:pos x="30" y="154"/>
                  </a:cxn>
                  <a:cxn ang="0">
                    <a:pos x="46" y="172"/>
                  </a:cxn>
                  <a:cxn ang="0">
                    <a:pos x="82" y="190"/>
                  </a:cxn>
                  <a:cxn ang="0">
                    <a:pos x="110" y="178"/>
                  </a:cxn>
                  <a:cxn ang="0">
                    <a:pos x="128" y="184"/>
                  </a:cxn>
                  <a:cxn ang="0">
                    <a:pos x="146" y="172"/>
                  </a:cxn>
                  <a:cxn ang="0">
                    <a:pos x="162" y="128"/>
                  </a:cxn>
                  <a:cxn ang="0">
                    <a:pos x="120" y="104"/>
                  </a:cxn>
                  <a:cxn ang="0">
                    <a:pos x="120" y="96"/>
                  </a:cxn>
                  <a:cxn ang="0">
                    <a:pos x="104" y="80"/>
                  </a:cxn>
                  <a:cxn ang="0">
                    <a:pos x="114" y="74"/>
                  </a:cxn>
                  <a:cxn ang="0">
                    <a:pos x="118" y="68"/>
                  </a:cxn>
                  <a:cxn ang="0">
                    <a:pos x="118" y="66"/>
                  </a:cxn>
                  <a:cxn ang="0">
                    <a:pos x="114" y="60"/>
                  </a:cxn>
                  <a:cxn ang="0">
                    <a:pos x="104" y="50"/>
                  </a:cxn>
                  <a:cxn ang="0">
                    <a:pos x="96" y="42"/>
                  </a:cxn>
                  <a:cxn ang="0">
                    <a:pos x="90" y="38"/>
                  </a:cxn>
                  <a:cxn ang="0">
                    <a:pos x="82" y="30"/>
                  </a:cxn>
                  <a:cxn ang="0">
                    <a:pos x="76" y="20"/>
                  </a:cxn>
                  <a:cxn ang="0">
                    <a:pos x="72" y="14"/>
                  </a:cxn>
                  <a:cxn ang="0">
                    <a:pos x="70" y="10"/>
                  </a:cxn>
                  <a:cxn ang="0">
                    <a:pos x="66" y="0"/>
                  </a:cxn>
                </a:cxnLst>
                <a:rect l="0" t="0" r="r" b="b"/>
                <a:pathLst>
                  <a:path w="178" h="190">
                    <a:moveTo>
                      <a:pt x="66" y="0"/>
                    </a:moveTo>
                    <a:lnTo>
                      <a:pt x="66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48" y="14"/>
                    </a:lnTo>
                    <a:lnTo>
                      <a:pt x="46" y="18"/>
                    </a:lnTo>
                    <a:lnTo>
                      <a:pt x="42" y="22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6" y="30"/>
                    </a:lnTo>
                    <a:lnTo>
                      <a:pt x="34" y="40"/>
                    </a:lnTo>
                    <a:lnTo>
                      <a:pt x="30" y="5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16" y="68"/>
                    </a:lnTo>
                    <a:lnTo>
                      <a:pt x="12" y="76"/>
                    </a:lnTo>
                    <a:lnTo>
                      <a:pt x="8" y="82"/>
                    </a:lnTo>
                    <a:lnTo>
                      <a:pt x="6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4" y="98"/>
                    </a:lnTo>
                    <a:lnTo>
                      <a:pt x="4" y="104"/>
                    </a:lnTo>
                    <a:lnTo>
                      <a:pt x="4" y="108"/>
                    </a:lnTo>
                    <a:lnTo>
                      <a:pt x="4" y="112"/>
                    </a:lnTo>
                    <a:lnTo>
                      <a:pt x="4" y="114"/>
                    </a:lnTo>
                    <a:lnTo>
                      <a:pt x="0" y="116"/>
                    </a:lnTo>
                    <a:lnTo>
                      <a:pt x="0" y="120"/>
                    </a:lnTo>
                    <a:lnTo>
                      <a:pt x="0" y="122"/>
                    </a:lnTo>
                    <a:lnTo>
                      <a:pt x="2" y="124"/>
                    </a:lnTo>
                    <a:lnTo>
                      <a:pt x="4" y="126"/>
                    </a:lnTo>
                    <a:lnTo>
                      <a:pt x="6" y="126"/>
                    </a:lnTo>
                    <a:lnTo>
                      <a:pt x="8" y="128"/>
                    </a:lnTo>
                    <a:lnTo>
                      <a:pt x="10" y="130"/>
                    </a:lnTo>
                    <a:lnTo>
                      <a:pt x="14" y="134"/>
                    </a:lnTo>
                    <a:lnTo>
                      <a:pt x="18" y="140"/>
                    </a:lnTo>
                    <a:lnTo>
                      <a:pt x="22" y="144"/>
                    </a:lnTo>
                    <a:lnTo>
                      <a:pt x="24" y="148"/>
                    </a:lnTo>
                    <a:lnTo>
                      <a:pt x="28" y="152"/>
                    </a:lnTo>
                    <a:lnTo>
                      <a:pt x="28" y="154"/>
                    </a:lnTo>
                    <a:lnTo>
                      <a:pt x="30" y="154"/>
                    </a:lnTo>
                    <a:lnTo>
                      <a:pt x="32" y="172"/>
                    </a:lnTo>
                    <a:lnTo>
                      <a:pt x="46" y="172"/>
                    </a:lnTo>
                    <a:lnTo>
                      <a:pt x="64" y="188"/>
                    </a:lnTo>
                    <a:lnTo>
                      <a:pt x="82" y="190"/>
                    </a:lnTo>
                    <a:lnTo>
                      <a:pt x="90" y="182"/>
                    </a:lnTo>
                    <a:lnTo>
                      <a:pt x="110" y="178"/>
                    </a:lnTo>
                    <a:lnTo>
                      <a:pt x="112" y="184"/>
                    </a:lnTo>
                    <a:lnTo>
                      <a:pt x="128" y="184"/>
                    </a:lnTo>
                    <a:lnTo>
                      <a:pt x="130" y="178"/>
                    </a:lnTo>
                    <a:lnTo>
                      <a:pt x="146" y="172"/>
                    </a:lnTo>
                    <a:lnTo>
                      <a:pt x="178" y="130"/>
                    </a:lnTo>
                    <a:lnTo>
                      <a:pt x="162" y="128"/>
                    </a:lnTo>
                    <a:lnTo>
                      <a:pt x="130" y="110"/>
                    </a:lnTo>
                    <a:lnTo>
                      <a:pt x="120" y="104"/>
                    </a:lnTo>
                    <a:lnTo>
                      <a:pt x="122" y="98"/>
                    </a:lnTo>
                    <a:lnTo>
                      <a:pt x="120" y="96"/>
                    </a:lnTo>
                    <a:lnTo>
                      <a:pt x="106" y="92"/>
                    </a:lnTo>
                    <a:lnTo>
                      <a:pt x="104" y="80"/>
                    </a:lnTo>
                    <a:lnTo>
                      <a:pt x="112" y="72"/>
                    </a:lnTo>
                    <a:lnTo>
                      <a:pt x="114" y="74"/>
                    </a:lnTo>
                    <a:lnTo>
                      <a:pt x="118" y="70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18" y="66"/>
                    </a:lnTo>
                    <a:lnTo>
                      <a:pt x="116" y="64"/>
                    </a:lnTo>
                    <a:lnTo>
                      <a:pt x="114" y="60"/>
                    </a:lnTo>
                    <a:lnTo>
                      <a:pt x="110" y="56"/>
                    </a:lnTo>
                    <a:lnTo>
                      <a:pt x="104" y="50"/>
                    </a:lnTo>
                    <a:lnTo>
                      <a:pt x="96" y="44"/>
                    </a:lnTo>
                    <a:lnTo>
                      <a:pt x="96" y="42"/>
                    </a:lnTo>
                    <a:lnTo>
                      <a:pt x="94" y="40"/>
                    </a:lnTo>
                    <a:lnTo>
                      <a:pt x="90" y="38"/>
                    </a:lnTo>
                    <a:lnTo>
                      <a:pt x="86" y="34"/>
                    </a:lnTo>
                    <a:lnTo>
                      <a:pt x="82" y="30"/>
                    </a:lnTo>
                    <a:lnTo>
                      <a:pt x="78" y="26"/>
                    </a:lnTo>
                    <a:lnTo>
                      <a:pt x="76" y="20"/>
                    </a:lnTo>
                    <a:lnTo>
                      <a:pt x="74" y="16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0" y="10"/>
                    </a:lnTo>
                    <a:lnTo>
                      <a:pt x="70" y="6"/>
                    </a:lnTo>
                    <a:lnTo>
                      <a:pt x="6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7" name="Freeform 110"/>
              <p:cNvSpPr>
                <a:spLocks/>
              </p:cNvSpPr>
              <p:nvPr/>
            </p:nvSpPr>
            <p:spPr bwMode="gray">
              <a:xfrm>
                <a:off x="1221" y="3132"/>
                <a:ext cx="22" cy="2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8"/>
                  </a:cxn>
                  <a:cxn ang="0">
                    <a:pos x="22" y="12"/>
                  </a:cxn>
                  <a:cxn ang="0">
                    <a:pos x="22" y="16"/>
                  </a:cxn>
                  <a:cxn ang="0">
                    <a:pos x="22" y="20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6" y="22"/>
                  </a:cxn>
                  <a:cxn ang="0">
                    <a:pos x="12" y="24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8" y="26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2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</a:cxnLst>
                <a:rect l="0" t="0" r="r" b="b"/>
                <a:pathLst>
                  <a:path w="22" h="26">
                    <a:moveTo>
                      <a:pt x="0" y="6"/>
                    </a:moveTo>
                    <a:lnTo>
                      <a:pt x="18" y="0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6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8" name="Freeform 111"/>
              <p:cNvSpPr>
                <a:spLocks/>
              </p:cNvSpPr>
              <p:nvPr/>
            </p:nvSpPr>
            <p:spPr bwMode="gray">
              <a:xfrm>
                <a:off x="1223" y="3150"/>
                <a:ext cx="24" cy="3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0" y="6"/>
                  </a:cxn>
                  <a:cxn ang="0">
                    <a:pos x="10" y="8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2" y="6"/>
                  </a:cxn>
                  <a:cxn ang="0">
                    <a:pos x="0" y="6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30"/>
                  </a:cxn>
                  <a:cxn ang="0">
                    <a:pos x="14" y="28"/>
                  </a:cxn>
                  <a:cxn ang="0">
                    <a:pos x="16" y="24"/>
                  </a:cxn>
                  <a:cxn ang="0">
                    <a:pos x="20" y="20"/>
                  </a:cxn>
                  <a:cxn ang="0">
                    <a:pos x="22" y="16"/>
                  </a:cxn>
                  <a:cxn ang="0">
                    <a:pos x="24" y="12"/>
                  </a:cxn>
                  <a:cxn ang="0">
                    <a:pos x="24" y="10"/>
                  </a:cxn>
                  <a:cxn ang="0">
                    <a:pos x="22" y="8"/>
                  </a:cxn>
                  <a:cxn ang="0">
                    <a:pos x="20" y="6"/>
                  </a:cxn>
                  <a:cxn ang="0">
                    <a:pos x="20" y="4"/>
                  </a:cxn>
                  <a:cxn ang="0">
                    <a:pos x="18" y="0"/>
                  </a:cxn>
                </a:cxnLst>
                <a:rect l="0" t="0" r="r" b="b"/>
                <a:pathLst>
                  <a:path w="24" h="32">
                    <a:moveTo>
                      <a:pt x="18" y="0"/>
                    </a:moveTo>
                    <a:lnTo>
                      <a:pt x="18" y="2"/>
                    </a:lnTo>
                    <a:lnTo>
                      <a:pt x="16" y="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30"/>
                    </a:lnTo>
                    <a:lnTo>
                      <a:pt x="14" y="28"/>
                    </a:lnTo>
                    <a:lnTo>
                      <a:pt x="16" y="24"/>
                    </a:lnTo>
                    <a:lnTo>
                      <a:pt x="20" y="20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1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9" name="Freeform 112"/>
              <p:cNvSpPr>
                <a:spLocks/>
              </p:cNvSpPr>
              <p:nvPr/>
            </p:nvSpPr>
            <p:spPr bwMode="gray">
              <a:xfrm>
                <a:off x="1231" y="3130"/>
                <a:ext cx="126" cy="142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6"/>
                  </a:cxn>
                  <a:cxn ang="0">
                    <a:pos x="38" y="12"/>
                  </a:cxn>
                  <a:cxn ang="0">
                    <a:pos x="32" y="18"/>
                  </a:cxn>
                  <a:cxn ang="0">
                    <a:pos x="28" y="18"/>
                  </a:cxn>
                  <a:cxn ang="0">
                    <a:pos x="22" y="12"/>
                  </a:cxn>
                  <a:cxn ang="0">
                    <a:pos x="18" y="6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12" y="14"/>
                  </a:cxn>
                  <a:cxn ang="0">
                    <a:pos x="14" y="16"/>
                  </a:cxn>
                  <a:cxn ang="0">
                    <a:pos x="12" y="22"/>
                  </a:cxn>
                  <a:cxn ang="0">
                    <a:pos x="12" y="26"/>
                  </a:cxn>
                  <a:cxn ang="0">
                    <a:pos x="16" y="32"/>
                  </a:cxn>
                  <a:cxn ang="0">
                    <a:pos x="16" y="34"/>
                  </a:cxn>
                  <a:cxn ang="0">
                    <a:pos x="14" y="38"/>
                  </a:cxn>
                  <a:cxn ang="0">
                    <a:pos x="6" y="48"/>
                  </a:cxn>
                  <a:cxn ang="0">
                    <a:pos x="10" y="104"/>
                  </a:cxn>
                  <a:cxn ang="0">
                    <a:pos x="14" y="104"/>
                  </a:cxn>
                  <a:cxn ang="0">
                    <a:pos x="22" y="106"/>
                  </a:cxn>
                  <a:cxn ang="0">
                    <a:pos x="30" y="108"/>
                  </a:cxn>
                  <a:cxn ang="0">
                    <a:pos x="34" y="108"/>
                  </a:cxn>
                  <a:cxn ang="0">
                    <a:pos x="40" y="108"/>
                  </a:cxn>
                  <a:cxn ang="0">
                    <a:pos x="48" y="108"/>
                  </a:cxn>
                  <a:cxn ang="0">
                    <a:pos x="56" y="116"/>
                  </a:cxn>
                  <a:cxn ang="0">
                    <a:pos x="60" y="126"/>
                  </a:cxn>
                  <a:cxn ang="0">
                    <a:pos x="62" y="132"/>
                  </a:cxn>
                  <a:cxn ang="0">
                    <a:pos x="68" y="142"/>
                  </a:cxn>
                  <a:cxn ang="0">
                    <a:pos x="84" y="140"/>
                  </a:cxn>
                  <a:cxn ang="0">
                    <a:pos x="106" y="142"/>
                  </a:cxn>
                  <a:cxn ang="0">
                    <a:pos x="110" y="108"/>
                  </a:cxn>
                  <a:cxn ang="0">
                    <a:pos x="106" y="90"/>
                  </a:cxn>
                  <a:cxn ang="0">
                    <a:pos x="102" y="84"/>
                  </a:cxn>
                  <a:cxn ang="0">
                    <a:pos x="100" y="76"/>
                  </a:cxn>
                  <a:cxn ang="0">
                    <a:pos x="110" y="50"/>
                  </a:cxn>
                  <a:cxn ang="0">
                    <a:pos x="96" y="42"/>
                  </a:cxn>
                  <a:cxn ang="0">
                    <a:pos x="94" y="38"/>
                  </a:cxn>
                  <a:cxn ang="0">
                    <a:pos x="48" y="4"/>
                  </a:cxn>
                </a:cxnLst>
                <a:rect l="0" t="0" r="r" b="b"/>
                <a:pathLst>
                  <a:path w="126" h="142">
                    <a:moveTo>
                      <a:pt x="48" y="4"/>
                    </a:moveTo>
                    <a:lnTo>
                      <a:pt x="40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6"/>
                    </a:lnTo>
                    <a:lnTo>
                      <a:pt x="32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4" y="16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8"/>
                    </a:lnTo>
                    <a:lnTo>
                      <a:pt x="10" y="42"/>
                    </a:lnTo>
                    <a:lnTo>
                      <a:pt x="6" y="48"/>
                    </a:lnTo>
                    <a:lnTo>
                      <a:pt x="0" y="54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4" y="104"/>
                    </a:lnTo>
                    <a:lnTo>
                      <a:pt x="16" y="106"/>
                    </a:lnTo>
                    <a:lnTo>
                      <a:pt x="22" y="106"/>
                    </a:lnTo>
                    <a:lnTo>
                      <a:pt x="26" y="108"/>
                    </a:lnTo>
                    <a:lnTo>
                      <a:pt x="30" y="108"/>
                    </a:lnTo>
                    <a:lnTo>
                      <a:pt x="34" y="108"/>
                    </a:lnTo>
                    <a:lnTo>
                      <a:pt x="34" y="108"/>
                    </a:lnTo>
                    <a:lnTo>
                      <a:pt x="36" y="108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8" y="108"/>
                    </a:lnTo>
                    <a:lnTo>
                      <a:pt x="52" y="112"/>
                    </a:lnTo>
                    <a:lnTo>
                      <a:pt x="56" y="116"/>
                    </a:lnTo>
                    <a:lnTo>
                      <a:pt x="60" y="124"/>
                    </a:lnTo>
                    <a:lnTo>
                      <a:pt x="60" y="126"/>
                    </a:lnTo>
                    <a:lnTo>
                      <a:pt x="62" y="128"/>
                    </a:lnTo>
                    <a:lnTo>
                      <a:pt x="62" y="132"/>
                    </a:lnTo>
                    <a:lnTo>
                      <a:pt x="64" y="138"/>
                    </a:lnTo>
                    <a:lnTo>
                      <a:pt x="68" y="142"/>
                    </a:lnTo>
                    <a:lnTo>
                      <a:pt x="80" y="142"/>
                    </a:lnTo>
                    <a:lnTo>
                      <a:pt x="84" y="140"/>
                    </a:lnTo>
                    <a:lnTo>
                      <a:pt x="86" y="142"/>
                    </a:lnTo>
                    <a:lnTo>
                      <a:pt x="106" y="142"/>
                    </a:lnTo>
                    <a:lnTo>
                      <a:pt x="126" y="134"/>
                    </a:lnTo>
                    <a:lnTo>
                      <a:pt x="110" y="108"/>
                    </a:lnTo>
                    <a:lnTo>
                      <a:pt x="108" y="90"/>
                    </a:lnTo>
                    <a:lnTo>
                      <a:pt x="106" y="90"/>
                    </a:lnTo>
                    <a:lnTo>
                      <a:pt x="104" y="88"/>
                    </a:lnTo>
                    <a:lnTo>
                      <a:pt x="102" y="84"/>
                    </a:lnTo>
                    <a:lnTo>
                      <a:pt x="102" y="80"/>
                    </a:lnTo>
                    <a:lnTo>
                      <a:pt x="100" y="76"/>
                    </a:lnTo>
                    <a:lnTo>
                      <a:pt x="102" y="70"/>
                    </a:lnTo>
                    <a:lnTo>
                      <a:pt x="110" y="50"/>
                    </a:lnTo>
                    <a:lnTo>
                      <a:pt x="98" y="44"/>
                    </a:lnTo>
                    <a:lnTo>
                      <a:pt x="96" y="42"/>
                    </a:lnTo>
                    <a:lnTo>
                      <a:pt x="94" y="40"/>
                    </a:lnTo>
                    <a:lnTo>
                      <a:pt x="94" y="38"/>
                    </a:lnTo>
                    <a:lnTo>
                      <a:pt x="94" y="36"/>
                    </a:lnTo>
                    <a:lnTo>
                      <a:pt x="48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0" name="Freeform 113"/>
              <p:cNvSpPr>
                <a:spLocks/>
              </p:cNvSpPr>
              <p:nvPr/>
            </p:nvSpPr>
            <p:spPr bwMode="gray">
              <a:xfrm>
                <a:off x="1247" y="3264"/>
                <a:ext cx="112" cy="212"/>
              </a:xfrm>
              <a:custGeom>
                <a:avLst/>
                <a:gdLst/>
                <a:ahLst/>
                <a:cxnLst>
                  <a:cxn ang="0">
                    <a:pos x="8" y="148"/>
                  </a:cxn>
                  <a:cxn ang="0">
                    <a:pos x="28" y="128"/>
                  </a:cxn>
                  <a:cxn ang="0">
                    <a:pos x="28" y="96"/>
                  </a:cxn>
                  <a:cxn ang="0">
                    <a:pos x="18" y="76"/>
                  </a:cxn>
                  <a:cxn ang="0">
                    <a:pos x="8" y="66"/>
                  </a:cxn>
                  <a:cxn ang="0">
                    <a:pos x="44" y="34"/>
                  </a:cxn>
                  <a:cxn ang="0">
                    <a:pos x="46" y="20"/>
                  </a:cxn>
                  <a:cxn ang="0">
                    <a:pos x="54" y="28"/>
                  </a:cxn>
                  <a:cxn ang="0">
                    <a:pos x="58" y="36"/>
                  </a:cxn>
                  <a:cxn ang="0">
                    <a:pos x="62" y="40"/>
                  </a:cxn>
                  <a:cxn ang="0">
                    <a:pos x="64" y="40"/>
                  </a:cxn>
                  <a:cxn ang="0">
                    <a:pos x="62" y="26"/>
                  </a:cxn>
                  <a:cxn ang="0">
                    <a:pos x="58" y="24"/>
                  </a:cxn>
                  <a:cxn ang="0">
                    <a:pos x="56" y="20"/>
                  </a:cxn>
                  <a:cxn ang="0">
                    <a:pos x="64" y="8"/>
                  </a:cxn>
                  <a:cxn ang="0">
                    <a:pos x="70" y="8"/>
                  </a:cxn>
                  <a:cxn ang="0">
                    <a:pos x="110" y="0"/>
                  </a:cxn>
                  <a:cxn ang="0">
                    <a:pos x="110" y="10"/>
                  </a:cxn>
                  <a:cxn ang="0">
                    <a:pos x="110" y="24"/>
                  </a:cxn>
                  <a:cxn ang="0">
                    <a:pos x="110" y="36"/>
                  </a:cxn>
                  <a:cxn ang="0">
                    <a:pos x="112" y="42"/>
                  </a:cxn>
                  <a:cxn ang="0">
                    <a:pos x="108" y="70"/>
                  </a:cxn>
                  <a:cxn ang="0">
                    <a:pos x="96" y="80"/>
                  </a:cxn>
                  <a:cxn ang="0">
                    <a:pos x="88" y="82"/>
                  </a:cxn>
                  <a:cxn ang="0">
                    <a:pos x="78" y="88"/>
                  </a:cxn>
                  <a:cxn ang="0">
                    <a:pos x="72" y="94"/>
                  </a:cxn>
                  <a:cxn ang="0">
                    <a:pos x="68" y="100"/>
                  </a:cxn>
                  <a:cxn ang="0">
                    <a:pos x="60" y="108"/>
                  </a:cxn>
                  <a:cxn ang="0">
                    <a:pos x="56" y="110"/>
                  </a:cxn>
                  <a:cxn ang="0">
                    <a:pos x="48" y="118"/>
                  </a:cxn>
                  <a:cxn ang="0">
                    <a:pos x="44" y="126"/>
                  </a:cxn>
                  <a:cxn ang="0">
                    <a:pos x="44" y="142"/>
                  </a:cxn>
                  <a:cxn ang="0">
                    <a:pos x="46" y="168"/>
                  </a:cxn>
                  <a:cxn ang="0">
                    <a:pos x="46" y="176"/>
                  </a:cxn>
                  <a:cxn ang="0">
                    <a:pos x="46" y="184"/>
                  </a:cxn>
                  <a:cxn ang="0">
                    <a:pos x="42" y="188"/>
                  </a:cxn>
                  <a:cxn ang="0">
                    <a:pos x="34" y="192"/>
                  </a:cxn>
                  <a:cxn ang="0">
                    <a:pos x="30" y="194"/>
                  </a:cxn>
                  <a:cxn ang="0">
                    <a:pos x="22" y="198"/>
                  </a:cxn>
                  <a:cxn ang="0">
                    <a:pos x="20" y="202"/>
                  </a:cxn>
                  <a:cxn ang="0">
                    <a:pos x="20" y="206"/>
                  </a:cxn>
                  <a:cxn ang="0">
                    <a:pos x="22" y="208"/>
                  </a:cxn>
                  <a:cxn ang="0">
                    <a:pos x="20" y="212"/>
                  </a:cxn>
                  <a:cxn ang="0">
                    <a:pos x="18" y="212"/>
                  </a:cxn>
                  <a:cxn ang="0">
                    <a:pos x="12" y="204"/>
                  </a:cxn>
                  <a:cxn ang="0">
                    <a:pos x="10" y="194"/>
                  </a:cxn>
                  <a:cxn ang="0">
                    <a:pos x="8" y="192"/>
                  </a:cxn>
                  <a:cxn ang="0">
                    <a:pos x="6" y="192"/>
                  </a:cxn>
                  <a:cxn ang="0">
                    <a:pos x="6" y="174"/>
                  </a:cxn>
                  <a:cxn ang="0">
                    <a:pos x="2" y="164"/>
                  </a:cxn>
                  <a:cxn ang="0">
                    <a:pos x="0" y="160"/>
                  </a:cxn>
                </a:cxnLst>
                <a:rect l="0" t="0" r="r" b="b"/>
                <a:pathLst>
                  <a:path w="112" h="212">
                    <a:moveTo>
                      <a:pt x="2" y="156"/>
                    </a:moveTo>
                    <a:lnTo>
                      <a:pt x="8" y="148"/>
                    </a:lnTo>
                    <a:lnTo>
                      <a:pt x="20" y="140"/>
                    </a:lnTo>
                    <a:lnTo>
                      <a:pt x="28" y="128"/>
                    </a:lnTo>
                    <a:lnTo>
                      <a:pt x="30" y="112"/>
                    </a:lnTo>
                    <a:lnTo>
                      <a:pt x="28" y="96"/>
                    </a:lnTo>
                    <a:lnTo>
                      <a:pt x="30" y="82"/>
                    </a:lnTo>
                    <a:lnTo>
                      <a:pt x="18" y="76"/>
                    </a:lnTo>
                    <a:lnTo>
                      <a:pt x="8" y="72"/>
                    </a:lnTo>
                    <a:lnTo>
                      <a:pt x="8" y="66"/>
                    </a:lnTo>
                    <a:lnTo>
                      <a:pt x="44" y="58"/>
                    </a:lnTo>
                    <a:lnTo>
                      <a:pt x="44" y="34"/>
                    </a:lnTo>
                    <a:lnTo>
                      <a:pt x="42" y="26"/>
                    </a:lnTo>
                    <a:lnTo>
                      <a:pt x="46" y="20"/>
                    </a:lnTo>
                    <a:lnTo>
                      <a:pt x="50" y="28"/>
                    </a:lnTo>
                    <a:lnTo>
                      <a:pt x="54" y="28"/>
                    </a:lnTo>
                    <a:lnTo>
                      <a:pt x="56" y="34"/>
                    </a:lnTo>
                    <a:lnTo>
                      <a:pt x="58" y="36"/>
                    </a:lnTo>
                    <a:lnTo>
                      <a:pt x="60" y="38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4" y="32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2" y="8"/>
                    </a:lnTo>
                    <a:lnTo>
                      <a:pt x="64" y="8"/>
                    </a:lnTo>
                    <a:lnTo>
                      <a:pt x="68" y="6"/>
                    </a:lnTo>
                    <a:lnTo>
                      <a:pt x="70" y="8"/>
                    </a:lnTo>
                    <a:lnTo>
                      <a:pt x="92" y="8"/>
                    </a:lnTo>
                    <a:lnTo>
                      <a:pt x="110" y="0"/>
                    </a:lnTo>
                    <a:lnTo>
                      <a:pt x="110" y="4"/>
                    </a:lnTo>
                    <a:lnTo>
                      <a:pt x="110" y="10"/>
                    </a:lnTo>
                    <a:lnTo>
                      <a:pt x="110" y="18"/>
                    </a:lnTo>
                    <a:lnTo>
                      <a:pt x="110" y="24"/>
                    </a:lnTo>
                    <a:lnTo>
                      <a:pt x="110" y="32"/>
                    </a:lnTo>
                    <a:lnTo>
                      <a:pt x="110" y="36"/>
                    </a:lnTo>
                    <a:lnTo>
                      <a:pt x="112" y="40"/>
                    </a:lnTo>
                    <a:lnTo>
                      <a:pt x="112" y="42"/>
                    </a:lnTo>
                    <a:lnTo>
                      <a:pt x="112" y="58"/>
                    </a:lnTo>
                    <a:lnTo>
                      <a:pt x="108" y="70"/>
                    </a:lnTo>
                    <a:lnTo>
                      <a:pt x="102" y="76"/>
                    </a:lnTo>
                    <a:lnTo>
                      <a:pt x="96" y="80"/>
                    </a:lnTo>
                    <a:lnTo>
                      <a:pt x="90" y="82"/>
                    </a:lnTo>
                    <a:lnTo>
                      <a:pt x="88" y="82"/>
                    </a:lnTo>
                    <a:lnTo>
                      <a:pt x="82" y="86"/>
                    </a:lnTo>
                    <a:lnTo>
                      <a:pt x="78" y="88"/>
                    </a:lnTo>
                    <a:lnTo>
                      <a:pt x="74" y="92"/>
                    </a:lnTo>
                    <a:lnTo>
                      <a:pt x="72" y="94"/>
                    </a:lnTo>
                    <a:lnTo>
                      <a:pt x="72" y="94"/>
                    </a:lnTo>
                    <a:lnTo>
                      <a:pt x="68" y="100"/>
                    </a:lnTo>
                    <a:lnTo>
                      <a:pt x="62" y="106"/>
                    </a:lnTo>
                    <a:lnTo>
                      <a:pt x="60" y="108"/>
                    </a:lnTo>
                    <a:lnTo>
                      <a:pt x="56" y="110"/>
                    </a:lnTo>
                    <a:lnTo>
                      <a:pt x="56" y="110"/>
                    </a:lnTo>
                    <a:lnTo>
                      <a:pt x="50" y="114"/>
                    </a:lnTo>
                    <a:lnTo>
                      <a:pt x="48" y="118"/>
                    </a:lnTo>
                    <a:lnTo>
                      <a:pt x="46" y="122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44" y="142"/>
                    </a:lnTo>
                    <a:lnTo>
                      <a:pt x="44" y="158"/>
                    </a:lnTo>
                    <a:lnTo>
                      <a:pt x="46" y="168"/>
                    </a:lnTo>
                    <a:lnTo>
                      <a:pt x="46" y="172"/>
                    </a:lnTo>
                    <a:lnTo>
                      <a:pt x="46" y="176"/>
                    </a:lnTo>
                    <a:lnTo>
                      <a:pt x="46" y="180"/>
                    </a:lnTo>
                    <a:lnTo>
                      <a:pt x="46" y="184"/>
                    </a:lnTo>
                    <a:lnTo>
                      <a:pt x="46" y="184"/>
                    </a:lnTo>
                    <a:lnTo>
                      <a:pt x="42" y="188"/>
                    </a:lnTo>
                    <a:lnTo>
                      <a:pt x="38" y="190"/>
                    </a:lnTo>
                    <a:lnTo>
                      <a:pt x="34" y="192"/>
                    </a:lnTo>
                    <a:lnTo>
                      <a:pt x="30" y="194"/>
                    </a:lnTo>
                    <a:lnTo>
                      <a:pt x="30" y="194"/>
                    </a:lnTo>
                    <a:lnTo>
                      <a:pt x="24" y="196"/>
                    </a:lnTo>
                    <a:lnTo>
                      <a:pt x="22" y="198"/>
                    </a:lnTo>
                    <a:lnTo>
                      <a:pt x="20" y="200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20" y="206"/>
                    </a:lnTo>
                    <a:lnTo>
                      <a:pt x="22" y="208"/>
                    </a:lnTo>
                    <a:lnTo>
                      <a:pt x="22" y="208"/>
                    </a:lnTo>
                    <a:lnTo>
                      <a:pt x="22" y="210"/>
                    </a:lnTo>
                    <a:lnTo>
                      <a:pt x="20" y="212"/>
                    </a:lnTo>
                    <a:lnTo>
                      <a:pt x="20" y="212"/>
                    </a:lnTo>
                    <a:lnTo>
                      <a:pt x="18" y="212"/>
                    </a:lnTo>
                    <a:lnTo>
                      <a:pt x="14" y="212"/>
                    </a:lnTo>
                    <a:lnTo>
                      <a:pt x="12" y="204"/>
                    </a:lnTo>
                    <a:lnTo>
                      <a:pt x="10" y="198"/>
                    </a:lnTo>
                    <a:lnTo>
                      <a:pt x="10" y="194"/>
                    </a:lnTo>
                    <a:lnTo>
                      <a:pt x="8" y="192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2"/>
                    </a:lnTo>
                    <a:lnTo>
                      <a:pt x="8" y="182"/>
                    </a:lnTo>
                    <a:lnTo>
                      <a:pt x="6" y="174"/>
                    </a:lnTo>
                    <a:lnTo>
                      <a:pt x="4" y="168"/>
                    </a:lnTo>
                    <a:lnTo>
                      <a:pt x="2" y="164"/>
                    </a:lnTo>
                    <a:lnTo>
                      <a:pt x="0" y="162"/>
                    </a:lnTo>
                    <a:lnTo>
                      <a:pt x="0" y="160"/>
                    </a:lnTo>
                    <a:lnTo>
                      <a:pt x="2" y="15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1" name="Freeform 114"/>
              <p:cNvSpPr>
                <a:spLocks/>
              </p:cNvSpPr>
              <p:nvPr/>
            </p:nvSpPr>
            <p:spPr bwMode="gray">
              <a:xfrm>
                <a:off x="1045" y="3424"/>
                <a:ext cx="224" cy="176"/>
              </a:xfrm>
              <a:custGeom>
                <a:avLst/>
                <a:gdLst/>
                <a:ahLst/>
                <a:cxnLst>
                  <a:cxn ang="0">
                    <a:pos x="170" y="6"/>
                  </a:cxn>
                  <a:cxn ang="0">
                    <a:pos x="162" y="10"/>
                  </a:cxn>
                  <a:cxn ang="0">
                    <a:pos x="152" y="18"/>
                  </a:cxn>
                  <a:cxn ang="0">
                    <a:pos x="144" y="22"/>
                  </a:cxn>
                  <a:cxn ang="0">
                    <a:pos x="134" y="34"/>
                  </a:cxn>
                  <a:cxn ang="0">
                    <a:pos x="128" y="46"/>
                  </a:cxn>
                  <a:cxn ang="0">
                    <a:pos x="122" y="46"/>
                  </a:cxn>
                  <a:cxn ang="0">
                    <a:pos x="114" y="40"/>
                  </a:cxn>
                  <a:cxn ang="0">
                    <a:pos x="102" y="42"/>
                  </a:cxn>
                  <a:cxn ang="0">
                    <a:pos x="98" y="46"/>
                  </a:cxn>
                  <a:cxn ang="0">
                    <a:pos x="94" y="54"/>
                  </a:cxn>
                  <a:cxn ang="0">
                    <a:pos x="80" y="66"/>
                  </a:cxn>
                  <a:cxn ang="0">
                    <a:pos x="66" y="68"/>
                  </a:cxn>
                  <a:cxn ang="0">
                    <a:pos x="64" y="62"/>
                  </a:cxn>
                  <a:cxn ang="0">
                    <a:pos x="68" y="56"/>
                  </a:cxn>
                  <a:cxn ang="0">
                    <a:pos x="64" y="38"/>
                  </a:cxn>
                  <a:cxn ang="0">
                    <a:pos x="56" y="32"/>
                  </a:cxn>
                  <a:cxn ang="0">
                    <a:pos x="54" y="78"/>
                  </a:cxn>
                  <a:cxn ang="0">
                    <a:pos x="50" y="82"/>
                  </a:cxn>
                  <a:cxn ang="0">
                    <a:pos x="28" y="82"/>
                  </a:cxn>
                  <a:cxn ang="0">
                    <a:pos x="24" y="80"/>
                  </a:cxn>
                  <a:cxn ang="0">
                    <a:pos x="22" y="70"/>
                  </a:cxn>
                  <a:cxn ang="0">
                    <a:pos x="18" y="68"/>
                  </a:cxn>
                  <a:cxn ang="0">
                    <a:pos x="0" y="82"/>
                  </a:cxn>
                  <a:cxn ang="0">
                    <a:pos x="20" y="160"/>
                  </a:cxn>
                  <a:cxn ang="0">
                    <a:pos x="38" y="172"/>
                  </a:cxn>
                  <a:cxn ang="0">
                    <a:pos x="70" y="172"/>
                  </a:cxn>
                  <a:cxn ang="0">
                    <a:pos x="100" y="164"/>
                  </a:cxn>
                  <a:cxn ang="0">
                    <a:pos x="128" y="160"/>
                  </a:cxn>
                  <a:cxn ang="0">
                    <a:pos x="146" y="150"/>
                  </a:cxn>
                  <a:cxn ang="0">
                    <a:pos x="154" y="142"/>
                  </a:cxn>
                  <a:cxn ang="0">
                    <a:pos x="166" y="126"/>
                  </a:cxn>
                  <a:cxn ang="0">
                    <a:pos x="186" y="104"/>
                  </a:cxn>
                  <a:cxn ang="0">
                    <a:pos x="190" y="96"/>
                  </a:cxn>
                  <a:cxn ang="0">
                    <a:pos x="198" y="88"/>
                  </a:cxn>
                  <a:cxn ang="0">
                    <a:pos x="202" y="84"/>
                  </a:cxn>
                  <a:cxn ang="0">
                    <a:pos x="212" y="76"/>
                  </a:cxn>
                  <a:cxn ang="0">
                    <a:pos x="216" y="70"/>
                  </a:cxn>
                  <a:cxn ang="0">
                    <a:pos x="222" y="58"/>
                  </a:cxn>
                  <a:cxn ang="0">
                    <a:pos x="216" y="52"/>
                  </a:cxn>
                  <a:cxn ang="0">
                    <a:pos x="214" y="44"/>
                  </a:cxn>
                  <a:cxn ang="0">
                    <a:pos x="210" y="32"/>
                  </a:cxn>
                  <a:cxn ang="0">
                    <a:pos x="210" y="26"/>
                  </a:cxn>
                  <a:cxn ang="0">
                    <a:pos x="208" y="8"/>
                  </a:cxn>
                  <a:cxn ang="0">
                    <a:pos x="176" y="0"/>
                  </a:cxn>
                </a:cxnLst>
                <a:rect l="0" t="0" r="r" b="b"/>
                <a:pathLst>
                  <a:path w="224" h="176">
                    <a:moveTo>
                      <a:pt x="176" y="0"/>
                    </a:moveTo>
                    <a:lnTo>
                      <a:pt x="174" y="4"/>
                    </a:lnTo>
                    <a:lnTo>
                      <a:pt x="170" y="6"/>
                    </a:lnTo>
                    <a:lnTo>
                      <a:pt x="166" y="8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14"/>
                    </a:lnTo>
                    <a:lnTo>
                      <a:pt x="158" y="16"/>
                    </a:lnTo>
                    <a:lnTo>
                      <a:pt x="152" y="18"/>
                    </a:lnTo>
                    <a:lnTo>
                      <a:pt x="148" y="20"/>
                    </a:lnTo>
                    <a:lnTo>
                      <a:pt x="146" y="20"/>
                    </a:lnTo>
                    <a:lnTo>
                      <a:pt x="144" y="22"/>
                    </a:lnTo>
                    <a:lnTo>
                      <a:pt x="140" y="24"/>
                    </a:lnTo>
                    <a:lnTo>
                      <a:pt x="136" y="28"/>
                    </a:lnTo>
                    <a:lnTo>
                      <a:pt x="134" y="34"/>
                    </a:lnTo>
                    <a:lnTo>
                      <a:pt x="132" y="38"/>
                    </a:lnTo>
                    <a:lnTo>
                      <a:pt x="130" y="42"/>
                    </a:lnTo>
                    <a:lnTo>
                      <a:pt x="128" y="46"/>
                    </a:lnTo>
                    <a:lnTo>
                      <a:pt x="128" y="48"/>
                    </a:lnTo>
                    <a:lnTo>
                      <a:pt x="124" y="48"/>
                    </a:lnTo>
                    <a:lnTo>
                      <a:pt x="122" y="46"/>
                    </a:lnTo>
                    <a:lnTo>
                      <a:pt x="120" y="44"/>
                    </a:lnTo>
                    <a:lnTo>
                      <a:pt x="118" y="44"/>
                    </a:lnTo>
                    <a:lnTo>
                      <a:pt x="114" y="40"/>
                    </a:lnTo>
                    <a:lnTo>
                      <a:pt x="110" y="40"/>
                    </a:lnTo>
                    <a:lnTo>
                      <a:pt x="106" y="40"/>
                    </a:lnTo>
                    <a:lnTo>
                      <a:pt x="102" y="42"/>
                    </a:lnTo>
                    <a:lnTo>
                      <a:pt x="100" y="42"/>
                    </a:lnTo>
                    <a:lnTo>
                      <a:pt x="98" y="44"/>
                    </a:lnTo>
                    <a:lnTo>
                      <a:pt x="98" y="46"/>
                    </a:lnTo>
                    <a:lnTo>
                      <a:pt x="96" y="50"/>
                    </a:lnTo>
                    <a:lnTo>
                      <a:pt x="94" y="52"/>
                    </a:lnTo>
                    <a:lnTo>
                      <a:pt x="94" y="54"/>
                    </a:lnTo>
                    <a:lnTo>
                      <a:pt x="94" y="56"/>
                    </a:lnTo>
                    <a:lnTo>
                      <a:pt x="88" y="62"/>
                    </a:lnTo>
                    <a:lnTo>
                      <a:pt x="80" y="66"/>
                    </a:lnTo>
                    <a:lnTo>
                      <a:pt x="74" y="68"/>
                    </a:lnTo>
                    <a:lnTo>
                      <a:pt x="70" y="68"/>
                    </a:lnTo>
                    <a:lnTo>
                      <a:pt x="66" y="68"/>
                    </a:lnTo>
                    <a:lnTo>
                      <a:pt x="64" y="68"/>
                    </a:lnTo>
                    <a:lnTo>
                      <a:pt x="62" y="64"/>
                    </a:lnTo>
                    <a:lnTo>
                      <a:pt x="64" y="62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56"/>
                    </a:lnTo>
                    <a:lnTo>
                      <a:pt x="68" y="50"/>
                    </a:lnTo>
                    <a:lnTo>
                      <a:pt x="66" y="44"/>
                    </a:lnTo>
                    <a:lnTo>
                      <a:pt x="64" y="38"/>
                    </a:lnTo>
                    <a:lnTo>
                      <a:pt x="60" y="36"/>
                    </a:lnTo>
                    <a:lnTo>
                      <a:pt x="58" y="34"/>
                    </a:lnTo>
                    <a:lnTo>
                      <a:pt x="56" y="32"/>
                    </a:lnTo>
                    <a:lnTo>
                      <a:pt x="54" y="32"/>
                    </a:lnTo>
                    <a:lnTo>
                      <a:pt x="54" y="78"/>
                    </a:lnTo>
                    <a:lnTo>
                      <a:pt x="54" y="78"/>
                    </a:lnTo>
                    <a:lnTo>
                      <a:pt x="54" y="80"/>
                    </a:lnTo>
                    <a:lnTo>
                      <a:pt x="52" y="80"/>
                    </a:lnTo>
                    <a:lnTo>
                      <a:pt x="50" y="82"/>
                    </a:lnTo>
                    <a:lnTo>
                      <a:pt x="46" y="82"/>
                    </a:lnTo>
                    <a:lnTo>
                      <a:pt x="38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76"/>
                    </a:lnTo>
                    <a:lnTo>
                      <a:pt x="22" y="70"/>
                    </a:lnTo>
                    <a:lnTo>
                      <a:pt x="20" y="70"/>
                    </a:lnTo>
                    <a:lnTo>
                      <a:pt x="20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2" y="78"/>
                    </a:lnTo>
                    <a:lnTo>
                      <a:pt x="0" y="82"/>
                    </a:lnTo>
                    <a:lnTo>
                      <a:pt x="8" y="110"/>
                    </a:lnTo>
                    <a:lnTo>
                      <a:pt x="20" y="126"/>
                    </a:lnTo>
                    <a:lnTo>
                      <a:pt x="20" y="160"/>
                    </a:lnTo>
                    <a:lnTo>
                      <a:pt x="20" y="162"/>
                    </a:lnTo>
                    <a:lnTo>
                      <a:pt x="28" y="168"/>
                    </a:lnTo>
                    <a:lnTo>
                      <a:pt x="38" y="172"/>
                    </a:lnTo>
                    <a:lnTo>
                      <a:pt x="56" y="176"/>
                    </a:lnTo>
                    <a:lnTo>
                      <a:pt x="60" y="176"/>
                    </a:lnTo>
                    <a:lnTo>
                      <a:pt x="70" y="172"/>
                    </a:lnTo>
                    <a:lnTo>
                      <a:pt x="82" y="166"/>
                    </a:lnTo>
                    <a:lnTo>
                      <a:pt x="92" y="164"/>
                    </a:lnTo>
                    <a:lnTo>
                      <a:pt x="100" y="164"/>
                    </a:lnTo>
                    <a:lnTo>
                      <a:pt x="104" y="164"/>
                    </a:lnTo>
                    <a:lnTo>
                      <a:pt x="116" y="164"/>
                    </a:lnTo>
                    <a:lnTo>
                      <a:pt x="128" y="160"/>
                    </a:lnTo>
                    <a:lnTo>
                      <a:pt x="142" y="154"/>
                    </a:lnTo>
                    <a:lnTo>
                      <a:pt x="144" y="152"/>
                    </a:lnTo>
                    <a:lnTo>
                      <a:pt x="146" y="150"/>
                    </a:lnTo>
                    <a:lnTo>
                      <a:pt x="148" y="148"/>
                    </a:lnTo>
                    <a:lnTo>
                      <a:pt x="152" y="144"/>
                    </a:lnTo>
                    <a:lnTo>
                      <a:pt x="154" y="142"/>
                    </a:lnTo>
                    <a:lnTo>
                      <a:pt x="156" y="138"/>
                    </a:lnTo>
                    <a:lnTo>
                      <a:pt x="158" y="136"/>
                    </a:lnTo>
                    <a:lnTo>
                      <a:pt x="166" y="126"/>
                    </a:lnTo>
                    <a:lnTo>
                      <a:pt x="174" y="116"/>
                    </a:lnTo>
                    <a:lnTo>
                      <a:pt x="182" y="108"/>
                    </a:lnTo>
                    <a:lnTo>
                      <a:pt x="186" y="104"/>
                    </a:lnTo>
                    <a:lnTo>
                      <a:pt x="186" y="102"/>
                    </a:lnTo>
                    <a:lnTo>
                      <a:pt x="188" y="100"/>
                    </a:lnTo>
                    <a:lnTo>
                      <a:pt x="190" y="96"/>
                    </a:lnTo>
                    <a:lnTo>
                      <a:pt x="194" y="94"/>
                    </a:lnTo>
                    <a:lnTo>
                      <a:pt x="196" y="90"/>
                    </a:lnTo>
                    <a:lnTo>
                      <a:pt x="198" y="88"/>
                    </a:lnTo>
                    <a:lnTo>
                      <a:pt x="198" y="86"/>
                    </a:lnTo>
                    <a:lnTo>
                      <a:pt x="200" y="86"/>
                    </a:lnTo>
                    <a:lnTo>
                      <a:pt x="202" y="84"/>
                    </a:lnTo>
                    <a:lnTo>
                      <a:pt x="206" y="82"/>
                    </a:lnTo>
                    <a:lnTo>
                      <a:pt x="208" y="80"/>
                    </a:lnTo>
                    <a:lnTo>
                      <a:pt x="212" y="76"/>
                    </a:lnTo>
                    <a:lnTo>
                      <a:pt x="214" y="74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18" y="68"/>
                    </a:lnTo>
                    <a:lnTo>
                      <a:pt x="220" y="62"/>
                    </a:lnTo>
                    <a:lnTo>
                      <a:pt x="222" y="58"/>
                    </a:lnTo>
                    <a:lnTo>
                      <a:pt x="224" y="54"/>
                    </a:lnTo>
                    <a:lnTo>
                      <a:pt x="224" y="52"/>
                    </a:lnTo>
                    <a:lnTo>
                      <a:pt x="216" y="52"/>
                    </a:lnTo>
                    <a:lnTo>
                      <a:pt x="214" y="52"/>
                    </a:lnTo>
                    <a:lnTo>
                      <a:pt x="214" y="48"/>
                    </a:lnTo>
                    <a:lnTo>
                      <a:pt x="214" y="44"/>
                    </a:lnTo>
                    <a:lnTo>
                      <a:pt x="214" y="40"/>
                    </a:lnTo>
                    <a:lnTo>
                      <a:pt x="212" y="36"/>
                    </a:lnTo>
                    <a:lnTo>
                      <a:pt x="210" y="32"/>
                    </a:lnTo>
                    <a:lnTo>
                      <a:pt x="208" y="30"/>
                    </a:lnTo>
                    <a:lnTo>
                      <a:pt x="208" y="30"/>
                    </a:lnTo>
                    <a:lnTo>
                      <a:pt x="210" y="26"/>
                    </a:lnTo>
                    <a:lnTo>
                      <a:pt x="210" y="20"/>
                    </a:lnTo>
                    <a:lnTo>
                      <a:pt x="208" y="14"/>
                    </a:lnTo>
                    <a:lnTo>
                      <a:pt x="208" y="8"/>
                    </a:lnTo>
                    <a:lnTo>
                      <a:pt x="204" y="4"/>
                    </a:lnTo>
                    <a:lnTo>
                      <a:pt x="202" y="0"/>
                    </a:lnTo>
                    <a:lnTo>
                      <a:pt x="17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2" name="Freeform 115"/>
              <p:cNvSpPr>
                <a:spLocks/>
              </p:cNvSpPr>
              <p:nvPr/>
            </p:nvSpPr>
            <p:spPr bwMode="gray">
              <a:xfrm>
                <a:off x="1247" y="3454"/>
                <a:ext cx="14" cy="28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4"/>
                  </a:cxn>
                  <a:cxn ang="0">
                    <a:pos x="10" y="6"/>
                  </a:cxn>
                  <a:cxn ang="0">
                    <a:pos x="12" y="10"/>
                  </a:cxn>
                  <a:cxn ang="0">
                    <a:pos x="12" y="14"/>
                  </a:cxn>
                  <a:cxn ang="0">
                    <a:pos x="14" y="22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0" y="26"/>
                  </a:cxn>
                  <a:cxn ang="0">
                    <a:pos x="6" y="28"/>
                  </a:cxn>
                  <a:cxn ang="0">
                    <a:pos x="4" y="26"/>
                  </a:cxn>
                  <a:cxn ang="0">
                    <a:pos x="2" y="24"/>
                  </a:cxn>
                  <a:cxn ang="0">
                    <a:pos x="2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4" y="2"/>
                  </a:cxn>
                </a:cxnLst>
                <a:rect l="0" t="0" r="r" b="b"/>
                <a:pathLst>
                  <a:path w="14" h="28">
                    <a:moveTo>
                      <a:pt x="4" y="2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6"/>
                    </a:lnTo>
                    <a:lnTo>
                      <a:pt x="6" y="28"/>
                    </a:lnTo>
                    <a:lnTo>
                      <a:pt x="4" y="26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3" name="Freeform 116"/>
              <p:cNvSpPr>
                <a:spLocks/>
              </p:cNvSpPr>
              <p:nvPr/>
            </p:nvSpPr>
            <p:spPr bwMode="gray">
              <a:xfrm>
                <a:off x="1189" y="3500"/>
                <a:ext cx="22" cy="2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22" y="8"/>
                  </a:cxn>
                  <a:cxn ang="0">
                    <a:pos x="16" y="18"/>
                  </a:cxn>
                  <a:cxn ang="0">
                    <a:pos x="14" y="20"/>
                  </a:cxn>
                  <a:cxn ang="0">
                    <a:pos x="14" y="22"/>
                  </a:cxn>
                  <a:cxn ang="0">
                    <a:pos x="12" y="24"/>
                  </a:cxn>
                  <a:cxn ang="0">
                    <a:pos x="12" y="26"/>
                  </a:cxn>
                  <a:cxn ang="0">
                    <a:pos x="8" y="26"/>
                  </a:cxn>
                  <a:cxn ang="0">
                    <a:pos x="0" y="12"/>
                  </a:cxn>
                </a:cxnLst>
                <a:rect l="0" t="0" r="r" b="b"/>
                <a:pathLst>
                  <a:path w="22" h="26">
                    <a:moveTo>
                      <a:pt x="0" y="12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22" y="8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8" y="26"/>
                    </a:lnTo>
                    <a:lnTo>
                      <a:pt x="0" y="1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4" name="Freeform 117"/>
              <p:cNvSpPr>
                <a:spLocks/>
              </p:cNvSpPr>
              <p:nvPr/>
            </p:nvSpPr>
            <p:spPr bwMode="gray">
              <a:xfrm>
                <a:off x="1177" y="3328"/>
                <a:ext cx="100" cy="96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34" y="16"/>
                  </a:cxn>
                  <a:cxn ang="0">
                    <a:pos x="36" y="10"/>
                  </a:cxn>
                  <a:cxn ang="0">
                    <a:pos x="78" y="8"/>
                  </a:cxn>
                  <a:cxn ang="0">
                    <a:pos x="100" y="18"/>
                  </a:cxn>
                  <a:cxn ang="0">
                    <a:pos x="100" y="48"/>
                  </a:cxn>
                  <a:cxn ang="0">
                    <a:pos x="90" y="76"/>
                  </a:cxn>
                  <a:cxn ang="0">
                    <a:pos x="72" y="92"/>
                  </a:cxn>
                  <a:cxn ang="0">
                    <a:pos x="42" y="96"/>
                  </a:cxn>
                  <a:cxn ang="0">
                    <a:pos x="40" y="94"/>
                  </a:cxn>
                  <a:cxn ang="0">
                    <a:pos x="34" y="88"/>
                  </a:cxn>
                  <a:cxn ang="0">
                    <a:pos x="32" y="88"/>
                  </a:cxn>
                  <a:cxn ang="0">
                    <a:pos x="28" y="86"/>
                  </a:cxn>
                  <a:cxn ang="0">
                    <a:pos x="26" y="80"/>
                  </a:cxn>
                  <a:cxn ang="0">
                    <a:pos x="20" y="74"/>
                  </a:cxn>
                  <a:cxn ang="0">
                    <a:pos x="20" y="74"/>
                  </a:cxn>
                  <a:cxn ang="0">
                    <a:pos x="18" y="68"/>
                  </a:cxn>
                  <a:cxn ang="0">
                    <a:pos x="12" y="58"/>
                  </a:cxn>
                  <a:cxn ang="0">
                    <a:pos x="4" y="46"/>
                  </a:cxn>
                  <a:cxn ang="0">
                    <a:pos x="0" y="28"/>
                  </a:cxn>
                  <a:cxn ang="0">
                    <a:pos x="2" y="38"/>
                  </a:cxn>
                  <a:cxn ang="0">
                    <a:pos x="6" y="50"/>
                  </a:cxn>
                  <a:cxn ang="0">
                    <a:pos x="10" y="56"/>
                  </a:cxn>
                  <a:cxn ang="0">
                    <a:pos x="12" y="58"/>
                  </a:cxn>
                  <a:cxn ang="0">
                    <a:pos x="16" y="64"/>
                  </a:cxn>
                  <a:cxn ang="0">
                    <a:pos x="20" y="72"/>
                  </a:cxn>
                  <a:cxn ang="0">
                    <a:pos x="20" y="74"/>
                  </a:cxn>
                  <a:cxn ang="0">
                    <a:pos x="26" y="80"/>
                  </a:cxn>
                  <a:cxn ang="0">
                    <a:pos x="28" y="86"/>
                  </a:cxn>
                  <a:cxn ang="0">
                    <a:pos x="32" y="88"/>
                  </a:cxn>
                  <a:cxn ang="0">
                    <a:pos x="34" y="88"/>
                  </a:cxn>
                  <a:cxn ang="0">
                    <a:pos x="40" y="94"/>
                  </a:cxn>
                  <a:cxn ang="0">
                    <a:pos x="42" y="96"/>
                  </a:cxn>
                </a:cxnLst>
                <a:rect l="0" t="0" r="r" b="b"/>
                <a:pathLst>
                  <a:path w="100" h="96">
                    <a:moveTo>
                      <a:pt x="0" y="26"/>
                    </a:moveTo>
                    <a:lnTo>
                      <a:pt x="18" y="26"/>
                    </a:lnTo>
                    <a:lnTo>
                      <a:pt x="30" y="22"/>
                    </a:lnTo>
                    <a:lnTo>
                      <a:pt x="34" y="16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78" y="0"/>
                    </a:lnTo>
                    <a:lnTo>
                      <a:pt x="78" y="8"/>
                    </a:lnTo>
                    <a:lnTo>
                      <a:pt x="88" y="12"/>
                    </a:lnTo>
                    <a:lnTo>
                      <a:pt x="100" y="18"/>
                    </a:lnTo>
                    <a:lnTo>
                      <a:pt x="98" y="32"/>
                    </a:lnTo>
                    <a:lnTo>
                      <a:pt x="100" y="48"/>
                    </a:lnTo>
                    <a:lnTo>
                      <a:pt x="98" y="64"/>
                    </a:lnTo>
                    <a:lnTo>
                      <a:pt x="90" y="76"/>
                    </a:lnTo>
                    <a:lnTo>
                      <a:pt x="78" y="86"/>
                    </a:lnTo>
                    <a:lnTo>
                      <a:pt x="72" y="92"/>
                    </a:lnTo>
                    <a:lnTo>
                      <a:pt x="70" y="96"/>
                    </a:lnTo>
                    <a:lnTo>
                      <a:pt x="42" y="96"/>
                    </a:lnTo>
                    <a:lnTo>
                      <a:pt x="42" y="96"/>
                    </a:lnTo>
                    <a:lnTo>
                      <a:pt x="40" y="94"/>
                    </a:lnTo>
                    <a:lnTo>
                      <a:pt x="38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2" y="88"/>
                    </a:lnTo>
                    <a:lnTo>
                      <a:pt x="30" y="88"/>
                    </a:lnTo>
                    <a:lnTo>
                      <a:pt x="28" y="86"/>
                    </a:lnTo>
                    <a:lnTo>
                      <a:pt x="26" y="84"/>
                    </a:lnTo>
                    <a:lnTo>
                      <a:pt x="26" y="80"/>
                    </a:lnTo>
                    <a:lnTo>
                      <a:pt x="24" y="76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18" y="68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52"/>
                    </a:lnTo>
                    <a:lnTo>
                      <a:pt x="4" y="46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2" y="38"/>
                    </a:lnTo>
                    <a:lnTo>
                      <a:pt x="4" y="44"/>
                    </a:lnTo>
                    <a:lnTo>
                      <a:pt x="6" y="50"/>
                    </a:lnTo>
                    <a:lnTo>
                      <a:pt x="8" y="54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2" y="58"/>
                    </a:lnTo>
                    <a:lnTo>
                      <a:pt x="14" y="62"/>
                    </a:lnTo>
                    <a:lnTo>
                      <a:pt x="16" y="64"/>
                    </a:lnTo>
                    <a:lnTo>
                      <a:pt x="18" y="68"/>
                    </a:lnTo>
                    <a:lnTo>
                      <a:pt x="20" y="72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4" y="76"/>
                    </a:lnTo>
                    <a:lnTo>
                      <a:pt x="26" y="80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8" y="90"/>
                    </a:lnTo>
                    <a:lnTo>
                      <a:pt x="40" y="94"/>
                    </a:lnTo>
                    <a:lnTo>
                      <a:pt x="42" y="96"/>
                    </a:lnTo>
                    <a:lnTo>
                      <a:pt x="42" y="9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5" name="Freeform 118"/>
              <p:cNvSpPr>
                <a:spLocks/>
              </p:cNvSpPr>
              <p:nvPr/>
            </p:nvSpPr>
            <p:spPr bwMode="gray">
              <a:xfrm>
                <a:off x="681" y="2768"/>
                <a:ext cx="210" cy="200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74" y="0"/>
                  </a:cxn>
                  <a:cxn ang="0">
                    <a:pos x="72" y="2"/>
                  </a:cxn>
                  <a:cxn ang="0">
                    <a:pos x="78" y="114"/>
                  </a:cxn>
                  <a:cxn ang="0">
                    <a:pos x="80" y="120"/>
                  </a:cxn>
                  <a:cxn ang="0">
                    <a:pos x="82" y="128"/>
                  </a:cxn>
                  <a:cxn ang="0">
                    <a:pos x="24" y="130"/>
                  </a:cxn>
                  <a:cxn ang="0">
                    <a:pos x="22" y="132"/>
                  </a:cxn>
                  <a:cxn ang="0">
                    <a:pos x="18" y="134"/>
                  </a:cxn>
                  <a:cxn ang="0">
                    <a:pos x="16" y="132"/>
                  </a:cxn>
                  <a:cxn ang="0">
                    <a:pos x="14" y="132"/>
                  </a:cxn>
                  <a:cxn ang="0">
                    <a:pos x="12" y="136"/>
                  </a:cxn>
                  <a:cxn ang="0">
                    <a:pos x="12" y="140"/>
                  </a:cxn>
                  <a:cxn ang="0">
                    <a:pos x="10" y="144"/>
                  </a:cxn>
                  <a:cxn ang="0">
                    <a:pos x="8" y="146"/>
                  </a:cxn>
                  <a:cxn ang="0">
                    <a:pos x="6" y="150"/>
                  </a:cxn>
                  <a:cxn ang="0">
                    <a:pos x="2" y="154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2" y="172"/>
                  </a:cxn>
                  <a:cxn ang="0">
                    <a:pos x="2" y="174"/>
                  </a:cxn>
                  <a:cxn ang="0">
                    <a:pos x="4" y="176"/>
                  </a:cxn>
                  <a:cxn ang="0">
                    <a:pos x="10" y="178"/>
                  </a:cxn>
                  <a:cxn ang="0">
                    <a:pos x="14" y="180"/>
                  </a:cxn>
                  <a:cxn ang="0">
                    <a:pos x="22" y="182"/>
                  </a:cxn>
                  <a:cxn ang="0">
                    <a:pos x="24" y="182"/>
                  </a:cxn>
                  <a:cxn ang="0">
                    <a:pos x="30" y="182"/>
                  </a:cxn>
                  <a:cxn ang="0">
                    <a:pos x="30" y="176"/>
                  </a:cxn>
                  <a:cxn ang="0">
                    <a:pos x="32" y="176"/>
                  </a:cxn>
                  <a:cxn ang="0">
                    <a:pos x="38" y="174"/>
                  </a:cxn>
                  <a:cxn ang="0">
                    <a:pos x="44" y="178"/>
                  </a:cxn>
                  <a:cxn ang="0">
                    <a:pos x="44" y="182"/>
                  </a:cxn>
                  <a:cxn ang="0">
                    <a:pos x="48" y="190"/>
                  </a:cxn>
                  <a:cxn ang="0">
                    <a:pos x="56" y="198"/>
                  </a:cxn>
                  <a:cxn ang="0">
                    <a:pos x="60" y="200"/>
                  </a:cxn>
                  <a:cxn ang="0">
                    <a:pos x="70" y="198"/>
                  </a:cxn>
                  <a:cxn ang="0">
                    <a:pos x="74" y="196"/>
                  </a:cxn>
                  <a:cxn ang="0">
                    <a:pos x="78" y="192"/>
                  </a:cxn>
                  <a:cxn ang="0">
                    <a:pos x="84" y="196"/>
                  </a:cxn>
                  <a:cxn ang="0">
                    <a:pos x="86" y="196"/>
                  </a:cxn>
                  <a:cxn ang="0">
                    <a:pos x="90" y="196"/>
                  </a:cxn>
                  <a:cxn ang="0">
                    <a:pos x="92" y="194"/>
                  </a:cxn>
                  <a:cxn ang="0">
                    <a:pos x="94" y="186"/>
                  </a:cxn>
                  <a:cxn ang="0">
                    <a:pos x="98" y="176"/>
                  </a:cxn>
                  <a:cxn ang="0">
                    <a:pos x="102" y="170"/>
                  </a:cxn>
                  <a:cxn ang="0">
                    <a:pos x="106" y="166"/>
                  </a:cxn>
                  <a:cxn ang="0">
                    <a:pos x="114" y="164"/>
                  </a:cxn>
                  <a:cxn ang="0">
                    <a:pos x="130" y="162"/>
                  </a:cxn>
                  <a:cxn ang="0">
                    <a:pos x="148" y="156"/>
                  </a:cxn>
                  <a:cxn ang="0">
                    <a:pos x="154" y="150"/>
                  </a:cxn>
                  <a:cxn ang="0">
                    <a:pos x="162" y="150"/>
                  </a:cxn>
                  <a:cxn ang="0">
                    <a:pos x="176" y="148"/>
                  </a:cxn>
                  <a:cxn ang="0">
                    <a:pos x="180" y="148"/>
                  </a:cxn>
                  <a:cxn ang="0">
                    <a:pos x="186" y="142"/>
                  </a:cxn>
                  <a:cxn ang="0">
                    <a:pos x="196" y="132"/>
                  </a:cxn>
                  <a:cxn ang="0">
                    <a:pos x="202" y="120"/>
                  </a:cxn>
                  <a:cxn ang="0">
                    <a:pos x="208" y="92"/>
                  </a:cxn>
                  <a:cxn ang="0">
                    <a:pos x="202" y="74"/>
                  </a:cxn>
                  <a:cxn ang="0">
                    <a:pos x="170" y="58"/>
                  </a:cxn>
                </a:cxnLst>
                <a:rect l="0" t="0" r="r" b="b"/>
                <a:pathLst>
                  <a:path w="210" h="200">
                    <a:moveTo>
                      <a:pt x="94" y="0"/>
                    </a:moveTo>
                    <a:lnTo>
                      <a:pt x="74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80" y="118"/>
                    </a:lnTo>
                    <a:lnTo>
                      <a:pt x="80" y="120"/>
                    </a:lnTo>
                    <a:lnTo>
                      <a:pt x="82" y="124"/>
                    </a:lnTo>
                    <a:lnTo>
                      <a:pt x="82" y="128"/>
                    </a:lnTo>
                    <a:lnTo>
                      <a:pt x="76" y="136"/>
                    </a:lnTo>
                    <a:lnTo>
                      <a:pt x="24" y="130"/>
                    </a:lnTo>
                    <a:lnTo>
                      <a:pt x="24" y="130"/>
                    </a:lnTo>
                    <a:lnTo>
                      <a:pt x="22" y="132"/>
                    </a:lnTo>
                    <a:lnTo>
                      <a:pt x="20" y="134"/>
                    </a:lnTo>
                    <a:lnTo>
                      <a:pt x="18" y="134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14" y="132"/>
                    </a:lnTo>
                    <a:lnTo>
                      <a:pt x="12" y="134"/>
                    </a:lnTo>
                    <a:lnTo>
                      <a:pt x="12" y="136"/>
                    </a:lnTo>
                    <a:lnTo>
                      <a:pt x="12" y="138"/>
                    </a:lnTo>
                    <a:lnTo>
                      <a:pt x="12" y="140"/>
                    </a:lnTo>
                    <a:lnTo>
                      <a:pt x="12" y="144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8" y="146"/>
                    </a:lnTo>
                    <a:lnTo>
                      <a:pt x="8" y="148"/>
                    </a:lnTo>
                    <a:lnTo>
                      <a:pt x="6" y="150"/>
                    </a:lnTo>
                    <a:lnTo>
                      <a:pt x="4" y="154"/>
                    </a:lnTo>
                    <a:lnTo>
                      <a:pt x="2" y="154"/>
                    </a:lnTo>
                    <a:lnTo>
                      <a:pt x="0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0" y="164"/>
                    </a:lnTo>
                    <a:lnTo>
                      <a:pt x="2" y="168"/>
                    </a:lnTo>
                    <a:lnTo>
                      <a:pt x="2" y="172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76"/>
                    </a:lnTo>
                    <a:lnTo>
                      <a:pt x="4" y="176"/>
                    </a:lnTo>
                    <a:lnTo>
                      <a:pt x="6" y="178"/>
                    </a:lnTo>
                    <a:lnTo>
                      <a:pt x="10" y="178"/>
                    </a:lnTo>
                    <a:lnTo>
                      <a:pt x="10" y="178"/>
                    </a:lnTo>
                    <a:lnTo>
                      <a:pt x="14" y="180"/>
                    </a:lnTo>
                    <a:lnTo>
                      <a:pt x="18" y="182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4" y="182"/>
                    </a:lnTo>
                    <a:lnTo>
                      <a:pt x="28" y="182"/>
                    </a:lnTo>
                    <a:lnTo>
                      <a:pt x="30" y="182"/>
                    </a:lnTo>
                    <a:lnTo>
                      <a:pt x="30" y="180"/>
                    </a:lnTo>
                    <a:lnTo>
                      <a:pt x="30" y="176"/>
                    </a:lnTo>
                    <a:lnTo>
                      <a:pt x="32" y="176"/>
                    </a:lnTo>
                    <a:lnTo>
                      <a:pt x="32" y="176"/>
                    </a:lnTo>
                    <a:lnTo>
                      <a:pt x="36" y="174"/>
                    </a:lnTo>
                    <a:lnTo>
                      <a:pt x="38" y="174"/>
                    </a:lnTo>
                    <a:lnTo>
                      <a:pt x="42" y="176"/>
                    </a:lnTo>
                    <a:lnTo>
                      <a:pt x="44" y="178"/>
                    </a:lnTo>
                    <a:lnTo>
                      <a:pt x="44" y="180"/>
                    </a:lnTo>
                    <a:lnTo>
                      <a:pt x="44" y="182"/>
                    </a:lnTo>
                    <a:lnTo>
                      <a:pt x="46" y="186"/>
                    </a:lnTo>
                    <a:lnTo>
                      <a:pt x="48" y="190"/>
                    </a:lnTo>
                    <a:lnTo>
                      <a:pt x="50" y="194"/>
                    </a:lnTo>
                    <a:lnTo>
                      <a:pt x="56" y="198"/>
                    </a:lnTo>
                    <a:lnTo>
                      <a:pt x="56" y="198"/>
                    </a:lnTo>
                    <a:lnTo>
                      <a:pt x="60" y="200"/>
                    </a:lnTo>
                    <a:lnTo>
                      <a:pt x="64" y="200"/>
                    </a:lnTo>
                    <a:lnTo>
                      <a:pt x="70" y="198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76" y="194"/>
                    </a:lnTo>
                    <a:lnTo>
                      <a:pt x="78" y="192"/>
                    </a:lnTo>
                    <a:lnTo>
                      <a:pt x="82" y="192"/>
                    </a:lnTo>
                    <a:lnTo>
                      <a:pt x="84" y="196"/>
                    </a:lnTo>
                    <a:lnTo>
                      <a:pt x="86" y="196"/>
                    </a:lnTo>
                    <a:lnTo>
                      <a:pt x="86" y="196"/>
                    </a:lnTo>
                    <a:lnTo>
                      <a:pt x="88" y="198"/>
                    </a:lnTo>
                    <a:lnTo>
                      <a:pt x="90" y="196"/>
                    </a:lnTo>
                    <a:lnTo>
                      <a:pt x="92" y="194"/>
                    </a:lnTo>
                    <a:lnTo>
                      <a:pt x="92" y="194"/>
                    </a:lnTo>
                    <a:lnTo>
                      <a:pt x="92" y="190"/>
                    </a:lnTo>
                    <a:lnTo>
                      <a:pt x="94" y="186"/>
                    </a:lnTo>
                    <a:lnTo>
                      <a:pt x="96" y="180"/>
                    </a:lnTo>
                    <a:lnTo>
                      <a:pt x="98" y="176"/>
                    </a:lnTo>
                    <a:lnTo>
                      <a:pt x="100" y="172"/>
                    </a:lnTo>
                    <a:lnTo>
                      <a:pt x="102" y="170"/>
                    </a:lnTo>
                    <a:lnTo>
                      <a:pt x="102" y="168"/>
                    </a:lnTo>
                    <a:lnTo>
                      <a:pt x="106" y="166"/>
                    </a:lnTo>
                    <a:lnTo>
                      <a:pt x="108" y="164"/>
                    </a:lnTo>
                    <a:lnTo>
                      <a:pt x="114" y="164"/>
                    </a:lnTo>
                    <a:lnTo>
                      <a:pt x="120" y="164"/>
                    </a:lnTo>
                    <a:lnTo>
                      <a:pt x="130" y="162"/>
                    </a:lnTo>
                    <a:lnTo>
                      <a:pt x="140" y="160"/>
                    </a:lnTo>
                    <a:lnTo>
                      <a:pt x="148" y="156"/>
                    </a:lnTo>
                    <a:lnTo>
                      <a:pt x="152" y="150"/>
                    </a:lnTo>
                    <a:lnTo>
                      <a:pt x="154" y="150"/>
                    </a:lnTo>
                    <a:lnTo>
                      <a:pt x="158" y="150"/>
                    </a:lnTo>
                    <a:lnTo>
                      <a:pt x="162" y="150"/>
                    </a:lnTo>
                    <a:lnTo>
                      <a:pt x="168" y="150"/>
                    </a:lnTo>
                    <a:lnTo>
                      <a:pt x="176" y="148"/>
                    </a:lnTo>
                    <a:lnTo>
                      <a:pt x="176" y="148"/>
                    </a:lnTo>
                    <a:lnTo>
                      <a:pt x="180" y="148"/>
                    </a:lnTo>
                    <a:lnTo>
                      <a:pt x="182" y="146"/>
                    </a:lnTo>
                    <a:lnTo>
                      <a:pt x="186" y="142"/>
                    </a:lnTo>
                    <a:lnTo>
                      <a:pt x="192" y="138"/>
                    </a:lnTo>
                    <a:lnTo>
                      <a:pt x="196" y="132"/>
                    </a:lnTo>
                    <a:lnTo>
                      <a:pt x="200" y="124"/>
                    </a:lnTo>
                    <a:lnTo>
                      <a:pt x="202" y="120"/>
                    </a:lnTo>
                    <a:lnTo>
                      <a:pt x="204" y="108"/>
                    </a:lnTo>
                    <a:lnTo>
                      <a:pt x="208" y="92"/>
                    </a:lnTo>
                    <a:lnTo>
                      <a:pt x="210" y="72"/>
                    </a:lnTo>
                    <a:lnTo>
                      <a:pt x="202" y="74"/>
                    </a:lnTo>
                    <a:lnTo>
                      <a:pt x="198" y="58"/>
                    </a:lnTo>
                    <a:lnTo>
                      <a:pt x="170" y="58"/>
                    </a:lnTo>
                    <a:lnTo>
                      <a:pt x="9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6" name="Freeform 119"/>
              <p:cNvSpPr>
                <a:spLocks/>
              </p:cNvSpPr>
              <p:nvPr/>
            </p:nvSpPr>
            <p:spPr bwMode="gray">
              <a:xfrm>
                <a:off x="1169" y="2688"/>
                <a:ext cx="138" cy="150"/>
              </a:xfrm>
              <a:custGeom>
                <a:avLst/>
                <a:gdLst/>
                <a:ahLst/>
                <a:cxnLst>
                  <a:cxn ang="0">
                    <a:pos x="0" y="150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12" y="2"/>
                  </a:cxn>
                  <a:cxn ang="0">
                    <a:pos x="18" y="2"/>
                  </a:cxn>
                  <a:cxn ang="0">
                    <a:pos x="22" y="2"/>
                  </a:cxn>
                  <a:cxn ang="0">
                    <a:pos x="26" y="4"/>
                  </a:cxn>
                  <a:cxn ang="0">
                    <a:pos x="28" y="4"/>
                  </a:cxn>
                  <a:cxn ang="0">
                    <a:pos x="30" y="6"/>
                  </a:cxn>
                  <a:cxn ang="0">
                    <a:pos x="34" y="8"/>
                  </a:cxn>
                  <a:cxn ang="0">
                    <a:pos x="38" y="10"/>
                  </a:cxn>
                  <a:cxn ang="0">
                    <a:pos x="44" y="10"/>
                  </a:cxn>
                  <a:cxn ang="0">
                    <a:pos x="68" y="4"/>
                  </a:cxn>
                  <a:cxn ang="0">
                    <a:pos x="68" y="4"/>
                  </a:cxn>
                  <a:cxn ang="0">
                    <a:pos x="70" y="4"/>
                  </a:cxn>
                  <a:cxn ang="0">
                    <a:pos x="72" y="2"/>
                  </a:cxn>
                  <a:cxn ang="0">
                    <a:pos x="76" y="2"/>
                  </a:cxn>
                  <a:cxn ang="0">
                    <a:pos x="80" y="4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6" y="10"/>
                  </a:cxn>
                  <a:cxn ang="0">
                    <a:pos x="86" y="14"/>
                  </a:cxn>
                  <a:cxn ang="0">
                    <a:pos x="88" y="20"/>
                  </a:cxn>
                  <a:cxn ang="0">
                    <a:pos x="92" y="26"/>
                  </a:cxn>
                  <a:cxn ang="0">
                    <a:pos x="92" y="30"/>
                  </a:cxn>
                  <a:cxn ang="0">
                    <a:pos x="98" y="40"/>
                  </a:cxn>
                  <a:cxn ang="0">
                    <a:pos x="106" y="56"/>
                  </a:cxn>
                  <a:cxn ang="0">
                    <a:pos x="114" y="74"/>
                  </a:cxn>
                  <a:cxn ang="0">
                    <a:pos x="122" y="92"/>
                  </a:cxn>
                  <a:cxn ang="0">
                    <a:pos x="130" y="108"/>
                  </a:cxn>
                  <a:cxn ang="0">
                    <a:pos x="136" y="122"/>
                  </a:cxn>
                  <a:cxn ang="0">
                    <a:pos x="138" y="128"/>
                  </a:cxn>
                  <a:cxn ang="0">
                    <a:pos x="138" y="130"/>
                  </a:cxn>
                  <a:cxn ang="0">
                    <a:pos x="136" y="132"/>
                  </a:cxn>
                  <a:cxn ang="0">
                    <a:pos x="132" y="138"/>
                  </a:cxn>
                  <a:cxn ang="0">
                    <a:pos x="126" y="142"/>
                  </a:cxn>
                  <a:cxn ang="0">
                    <a:pos x="120" y="146"/>
                  </a:cxn>
                  <a:cxn ang="0">
                    <a:pos x="110" y="150"/>
                  </a:cxn>
                  <a:cxn ang="0">
                    <a:pos x="0" y="150"/>
                  </a:cxn>
                </a:cxnLst>
                <a:rect l="0" t="0" r="r" b="b"/>
                <a:pathLst>
                  <a:path w="138" h="150">
                    <a:moveTo>
                      <a:pt x="0" y="15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6" y="2"/>
                    </a:lnTo>
                    <a:lnTo>
                      <a:pt x="12" y="2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38" y="10"/>
                    </a:lnTo>
                    <a:lnTo>
                      <a:pt x="44" y="10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2" y="2"/>
                    </a:lnTo>
                    <a:lnTo>
                      <a:pt x="76" y="2"/>
                    </a:lnTo>
                    <a:lnTo>
                      <a:pt x="80" y="4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6" y="10"/>
                    </a:lnTo>
                    <a:lnTo>
                      <a:pt x="86" y="14"/>
                    </a:lnTo>
                    <a:lnTo>
                      <a:pt x="88" y="20"/>
                    </a:lnTo>
                    <a:lnTo>
                      <a:pt x="92" y="26"/>
                    </a:lnTo>
                    <a:lnTo>
                      <a:pt x="92" y="30"/>
                    </a:lnTo>
                    <a:lnTo>
                      <a:pt x="98" y="40"/>
                    </a:lnTo>
                    <a:lnTo>
                      <a:pt x="106" y="56"/>
                    </a:lnTo>
                    <a:lnTo>
                      <a:pt x="114" y="74"/>
                    </a:lnTo>
                    <a:lnTo>
                      <a:pt x="122" y="92"/>
                    </a:lnTo>
                    <a:lnTo>
                      <a:pt x="130" y="108"/>
                    </a:lnTo>
                    <a:lnTo>
                      <a:pt x="136" y="122"/>
                    </a:lnTo>
                    <a:lnTo>
                      <a:pt x="138" y="128"/>
                    </a:lnTo>
                    <a:lnTo>
                      <a:pt x="138" y="130"/>
                    </a:lnTo>
                    <a:lnTo>
                      <a:pt x="136" y="132"/>
                    </a:lnTo>
                    <a:lnTo>
                      <a:pt x="132" y="138"/>
                    </a:lnTo>
                    <a:lnTo>
                      <a:pt x="126" y="142"/>
                    </a:lnTo>
                    <a:lnTo>
                      <a:pt x="120" y="146"/>
                    </a:lnTo>
                    <a:lnTo>
                      <a:pt x="110" y="150"/>
                    </a:lnTo>
                    <a:lnTo>
                      <a:pt x="0" y="15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7" name="Freeform 120"/>
              <p:cNvSpPr>
                <a:spLocks/>
              </p:cNvSpPr>
              <p:nvPr/>
            </p:nvSpPr>
            <p:spPr bwMode="gray">
              <a:xfrm>
                <a:off x="1255" y="2692"/>
                <a:ext cx="40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4" y="20"/>
                  </a:cxn>
                  <a:cxn ang="0">
                    <a:pos x="6" y="24"/>
                  </a:cxn>
                  <a:cxn ang="0">
                    <a:pos x="8" y="28"/>
                  </a:cxn>
                  <a:cxn ang="0">
                    <a:pos x="10" y="30"/>
                  </a:cxn>
                  <a:cxn ang="0">
                    <a:pos x="14" y="34"/>
                  </a:cxn>
                  <a:cxn ang="0">
                    <a:pos x="16" y="38"/>
                  </a:cxn>
                  <a:cxn ang="0">
                    <a:pos x="22" y="42"/>
                  </a:cxn>
                  <a:cxn ang="0">
                    <a:pos x="26" y="44"/>
                  </a:cxn>
                  <a:cxn ang="0">
                    <a:pos x="30" y="48"/>
                  </a:cxn>
                  <a:cxn ang="0">
                    <a:pos x="32" y="50"/>
                  </a:cxn>
                  <a:cxn ang="0">
                    <a:pos x="32" y="50"/>
                  </a:cxn>
                  <a:cxn ang="0">
                    <a:pos x="34" y="50"/>
                  </a:cxn>
                  <a:cxn ang="0">
                    <a:pos x="36" y="48"/>
                  </a:cxn>
                  <a:cxn ang="0">
                    <a:pos x="38" y="44"/>
                  </a:cxn>
                  <a:cxn ang="0">
                    <a:pos x="40" y="32"/>
                  </a:cxn>
                  <a:cxn ang="0">
                    <a:pos x="38" y="28"/>
                  </a:cxn>
                  <a:cxn ang="0">
                    <a:pos x="32" y="18"/>
                  </a:cxn>
                  <a:cxn ang="0">
                    <a:pos x="26" y="8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5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6" y="24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4" y="34"/>
                    </a:lnTo>
                    <a:lnTo>
                      <a:pt x="16" y="38"/>
                    </a:lnTo>
                    <a:lnTo>
                      <a:pt x="22" y="42"/>
                    </a:lnTo>
                    <a:lnTo>
                      <a:pt x="26" y="44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36" y="48"/>
                    </a:lnTo>
                    <a:lnTo>
                      <a:pt x="38" y="44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2" y="18"/>
                    </a:lnTo>
                    <a:lnTo>
                      <a:pt x="26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8" name="Freeform 121"/>
              <p:cNvSpPr>
                <a:spLocks/>
              </p:cNvSpPr>
              <p:nvPr/>
            </p:nvSpPr>
            <p:spPr bwMode="gray">
              <a:xfrm>
                <a:off x="1393" y="3266"/>
                <a:ext cx="86" cy="182"/>
              </a:xfrm>
              <a:custGeom>
                <a:avLst/>
                <a:gdLst/>
                <a:ahLst/>
                <a:cxnLst>
                  <a:cxn ang="0">
                    <a:pos x="78" y="0"/>
                  </a:cxn>
                  <a:cxn ang="0">
                    <a:pos x="72" y="4"/>
                  </a:cxn>
                  <a:cxn ang="0">
                    <a:pos x="64" y="12"/>
                  </a:cxn>
                  <a:cxn ang="0">
                    <a:pos x="60" y="20"/>
                  </a:cxn>
                  <a:cxn ang="0">
                    <a:pos x="56" y="24"/>
                  </a:cxn>
                  <a:cxn ang="0">
                    <a:pos x="48" y="32"/>
                  </a:cxn>
                  <a:cxn ang="0">
                    <a:pos x="40" y="42"/>
                  </a:cxn>
                  <a:cxn ang="0">
                    <a:pos x="34" y="50"/>
                  </a:cxn>
                  <a:cxn ang="0">
                    <a:pos x="28" y="54"/>
                  </a:cxn>
                  <a:cxn ang="0">
                    <a:pos x="24" y="54"/>
                  </a:cxn>
                  <a:cxn ang="0">
                    <a:pos x="22" y="54"/>
                  </a:cxn>
                  <a:cxn ang="0">
                    <a:pos x="16" y="54"/>
                  </a:cxn>
                  <a:cxn ang="0">
                    <a:pos x="10" y="60"/>
                  </a:cxn>
                  <a:cxn ang="0">
                    <a:pos x="6" y="68"/>
                  </a:cxn>
                  <a:cxn ang="0">
                    <a:pos x="6" y="82"/>
                  </a:cxn>
                  <a:cxn ang="0">
                    <a:pos x="4" y="90"/>
                  </a:cxn>
                  <a:cxn ang="0">
                    <a:pos x="6" y="92"/>
                  </a:cxn>
                  <a:cxn ang="0">
                    <a:pos x="8" y="92"/>
                  </a:cxn>
                  <a:cxn ang="0">
                    <a:pos x="14" y="100"/>
                  </a:cxn>
                  <a:cxn ang="0">
                    <a:pos x="14" y="106"/>
                  </a:cxn>
                  <a:cxn ang="0">
                    <a:pos x="10" y="110"/>
                  </a:cxn>
                  <a:cxn ang="0">
                    <a:pos x="6" y="116"/>
                  </a:cxn>
                  <a:cxn ang="0">
                    <a:pos x="0" y="138"/>
                  </a:cxn>
                  <a:cxn ang="0">
                    <a:pos x="6" y="172"/>
                  </a:cxn>
                  <a:cxn ang="0">
                    <a:pos x="8" y="172"/>
                  </a:cxn>
                  <a:cxn ang="0">
                    <a:pos x="16" y="172"/>
                  </a:cxn>
                  <a:cxn ang="0">
                    <a:pos x="22" y="172"/>
                  </a:cxn>
                  <a:cxn ang="0">
                    <a:pos x="20" y="174"/>
                  </a:cxn>
                  <a:cxn ang="0">
                    <a:pos x="24" y="178"/>
                  </a:cxn>
                  <a:cxn ang="0">
                    <a:pos x="28" y="182"/>
                  </a:cxn>
                  <a:cxn ang="0">
                    <a:pos x="36" y="182"/>
                  </a:cxn>
                  <a:cxn ang="0">
                    <a:pos x="44" y="178"/>
                  </a:cxn>
                  <a:cxn ang="0">
                    <a:pos x="50" y="164"/>
                  </a:cxn>
                  <a:cxn ang="0">
                    <a:pos x="58" y="134"/>
                  </a:cxn>
                  <a:cxn ang="0">
                    <a:pos x="58" y="126"/>
                  </a:cxn>
                  <a:cxn ang="0">
                    <a:pos x="60" y="120"/>
                  </a:cxn>
                  <a:cxn ang="0">
                    <a:pos x="66" y="108"/>
                  </a:cxn>
                  <a:cxn ang="0">
                    <a:pos x="72" y="82"/>
                  </a:cxn>
                  <a:cxn ang="0">
                    <a:pos x="78" y="54"/>
                  </a:cxn>
                  <a:cxn ang="0">
                    <a:pos x="78" y="50"/>
                  </a:cxn>
                  <a:cxn ang="0">
                    <a:pos x="82" y="40"/>
                  </a:cxn>
                  <a:cxn ang="0">
                    <a:pos x="84" y="28"/>
                  </a:cxn>
                  <a:cxn ang="0">
                    <a:pos x="84" y="20"/>
                  </a:cxn>
                  <a:cxn ang="0">
                    <a:pos x="86" y="12"/>
                  </a:cxn>
                  <a:cxn ang="0">
                    <a:pos x="86" y="4"/>
                  </a:cxn>
                  <a:cxn ang="0">
                    <a:pos x="78" y="0"/>
                  </a:cxn>
                </a:cxnLst>
                <a:rect l="0" t="0" r="r" b="b"/>
                <a:pathLst>
                  <a:path w="86" h="182">
                    <a:moveTo>
                      <a:pt x="78" y="0"/>
                    </a:moveTo>
                    <a:lnTo>
                      <a:pt x="78" y="0"/>
                    </a:lnTo>
                    <a:lnTo>
                      <a:pt x="76" y="2"/>
                    </a:lnTo>
                    <a:lnTo>
                      <a:pt x="72" y="4"/>
                    </a:lnTo>
                    <a:lnTo>
                      <a:pt x="68" y="6"/>
                    </a:lnTo>
                    <a:lnTo>
                      <a:pt x="64" y="12"/>
                    </a:lnTo>
                    <a:lnTo>
                      <a:pt x="62" y="20"/>
                    </a:lnTo>
                    <a:lnTo>
                      <a:pt x="60" y="20"/>
                    </a:lnTo>
                    <a:lnTo>
                      <a:pt x="58" y="22"/>
                    </a:lnTo>
                    <a:lnTo>
                      <a:pt x="56" y="24"/>
                    </a:lnTo>
                    <a:lnTo>
                      <a:pt x="52" y="28"/>
                    </a:lnTo>
                    <a:lnTo>
                      <a:pt x="48" y="32"/>
                    </a:lnTo>
                    <a:lnTo>
                      <a:pt x="44" y="36"/>
                    </a:lnTo>
                    <a:lnTo>
                      <a:pt x="40" y="42"/>
                    </a:lnTo>
                    <a:lnTo>
                      <a:pt x="38" y="46"/>
                    </a:lnTo>
                    <a:lnTo>
                      <a:pt x="34" y="50"/>
                    </a:lnTo>
                    <a:lnTo>
                      <a:pt x="30" y="52"/>
                    </a:lnTo>
                    <a:lnTo>
                      <a:pt x="28" y="54"/>
                    </a:lnTo>
                    <a:lnTo>
                      <a:pt x="26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6" y="54"/>
                    </a:lnTo>
                    <a:lnTo>
                      <a:pt x="14" y="56"/>
                    </a:lnTo>
                    <a:lnTo>
                      <a:pt x="10" y="60"/>
                    </a:lnTo>
                    <a:lnTo>
                      <a:pt x="8" y="64"/>
                    </a:lnTo>
                    <a:lnTo>
                      <a:pt x="6" y="68"/>
                    </a:lnTo>
                    <a:lnTo>
                      <a:pt x="6" y="76"/>
                    </a:lnTo>
                    <a:lnTo>
                      <a:pt x="6" y="82"/>
                    </a:lnTo>
                    <a:lnTo>
                      <a:pt x="6" y="88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8" y="92"/>
                    </a:lnTo>
                    <a:lnTo>
                      <a:pt x="12" y="96"/>
                    </a:lnTo>
                    <a:lnTo>
                      <a:pt x="14" y="100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2" y="108"/>
                    </a:lnTo>
                    <a:lnTo>
                      <a:pt x="10" y="110"/>
                    </a:lnTo>
                    <a:lnTo>
                      <a:pt x="8" y="112"/>
                    </a:lnTo>
                    <a:lnTo>
                      <a:pt x="6" y="116"/>
                    </a:lnTo>
                    <a:lnTo>
                      <a:pt x="2" y="124"/>
                    </a:lnTo>
                    <a:lnTo>
                      <a:pt x="0" y="138"/>
                    </a:lnTo>
                    <a:lnTo>
                      <a:pt x="0" y="154"/>
                    </a:lnTo>
                    <a:lnTo>
                      <a:pt x="6" y="172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2" y="172"/>
                    </a:lnTo>
                    <a:lnTo>
                      <a:pt x="16" y="172"/>
                    </a:lnTo>
                    <a:lnTo>
                      <a:pt x="20" y="172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0" y="174"/>
                    </a:lnTo>
                    <a:lnTo>
                      <a:pt x="22" y="176"/>
                    </a:lnTo>
                    <a:lnTo>
                      <a:pt x="24" y="178"/>
                    </a:lnTo>
                    <a:lnTo>
                      <a:pt x="26" y="180"/>
                    </a:lnTo>
                    <a:lnTo>
                      <a:pt x="28" y="182"/>
                    </a:lnTo>
                    <a:lnTo>
                      <a:pt x="32" y="182"/>
                    </a:lnTo>
                    <a:lnTo>
                      <a:pt x="36" y="182"/>
                    </a:lnTo>
                    <a:lnTo>
                      <a:pt x="40" y="182"/>
                    </a:lnTo>
                    <a:lnTo>
                      <a:pt x="44" y="178"/>
                    </a:lnTo>
                    <a:lnTo>
                      <a:pt x="46" y="172"/>
                    </a:lnTo>
                    <a:lnTo>
                      <a:pt x="50" y="164"/>
                    </a:lnTo>
                    <a:lnTo>
                      <a:pt x="56" y="146"/>
                    </a:lnTo>
                    <a:lnTo>
                      <a:pt x="58" y="134"/>
                    </a:lnTo>
                    <a:lnTo>
                      <a:pt x="60" y="128"/>
                    </a:lnTo>
                    <a:lnTo>
                      <a:pt x="58" y="126"/>
                    </a:lnTo>
                    <a:lnTo>
                      <a:pt x="58" y="124"/>
                    </a:lnTo>
                    <a:lnTo>
                      <a:pt x="60" y="120"/>
                    </a:lnTo>
                    <a:lnTo>
                      <a:pt x="62" y="114"/>
                    </a:lnTo>
                    <a:lnTo>
                      <a:pt x="66" y="108"/>
                    </a:lnTo>
                    <a:lnTo>
                      <a:pt x="70" y="98"/>
                    </a:lnTo>
                    <a:lnTo>
                      <a:pt x="72" y="82"/>
                    </a:lnTo>
                    <a:lnTo>
                      <a:pt x="76" y="66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0"/>
                    </a:lnTo>
                    <a:lnTo>
                      <a:pt x="80" y="44"/>
                    </a:lnTo>
                    <a:lnTo>
                      <a:pt x="82" y="40"/>
                    </a:lnTo>
                    <a:lnTo>
                      <a:pt x="82" y="34"/>
                    </a:lnTo>
                    <a:lnTo>
                      <a:pt x="84" y="28"/>
                    </a:lnTo>
                    <a:lnTo>
                      <a:pt x="84" y="24"/>
                    </a:lnTo>
                    <a:lnTo>
                      <a:pt x="84" y="20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6" y="8"/>
                    </a:lnTo>
                    <a:lnTo>
                      <a:pt x="86" y="4"/>
                    </a:lnTo>
                    <a:lnTo>
                      <a:pt x="84" y="2"/>
                    </a:lnTo>
                    <a:lnTo>
                      <a:pt x="78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9" name="Freeform 122"/>
              <p:cNvSpPr>
                <a:spLocks/>
              </p:cNvSpPr>
              <p:nvPr/>
            </p:nvSpPr>
            <p:spPr bwMode="gray">
              <a:xfrm>
                <a:off x="2677" y="3726"/>
                <a:ext cx="58" cy="56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6" y="30"/>
                  </a:cxn>
                  <a:cxn ang="0">
                    <a:pos x="6" y="30"/>
                  </a:cxn>
                  <a:cxn ang="0">
                    <a:pos x="8" y="32"/>
                  </a:cxn>
                  <a:cxn ang="0">
                    <a:pos x="10" y="36"/>
                  </a:cxn>
                  <a:cxn ang="0">
                    <a:pos x="14" y="40"/>
                  </a:cxn>
                  <a:cxn ang="0">
                    <a:pos x="14" y="44"/>
                  </a:cxn>
                  <a:cxn ang="0">
                    <a:pos x="18" y="46"/>
                  </a:cxn>
                  <a:cxn ang="0">
                    <a:pos x="22" y="50"/>
                  </a:cxn>
                  <a:cxn ang="0">
                    <a:pos x="26" y="52"/>
                  </a:cxn>
                  <a:cxn ang="0">
                    <a:pos x="32" y="54"/>
                  </a:cxn>
                  <a:cxn ang="0">
                    <a:pos x="36" y="56"/>
                  </a:cxn>
                  <a:cxn ang="0">
                    <a:pos x="40" y="54"/>
                  </a:cxn>
                  <a:cxn ang="0">
                    <a:pos x="42" y="52"/>
                  </a:cxn>
                  <a:cxn ang="0">
                    <a:pos x="46" y="5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56" y="34"/>
                  </a:cxn>
                  <a:cxn ang="0">
                    <a:pos x="58" y="30"/>
                  </a:cxn>
                  <a:cxn ang="0">
                    <a:pos x="56" y="24"/>
                  </a:cxn>
                  <a:cxn ang="0">
                    <a:pos x="56" y="18"/>
                  </a:cxn>
                  <a:cxn ang="0">
                    <a:pos x="56" y="12"/>
                  </a:cxn>
                  <a:cxn ang="0">
                    <a:pos x="56" y="8"/>
                  </a:cxn>
                  <a:cxn ang="0">
                    <a:pos x="56" y="6"/>
                  </a:cxn>
                  <a:cxn ang="0">
                    <a:pos x="54" y="6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8" y="2"/>
                  </a:cxn>
                  <a:cxn ang="0">
                    <a:pos x="36" y="4"/>
                  </a:cxn>
                  <a:cxn ang="0">
                    <a:pos x="34" y="8"/>
                  </a:cxn>
                  <a:cxn ang="0">
                    <a:pos x="32" y="10"/>
                  </a:cxn>
                  <a:cxn ang="0">
                    <a:pos x="32" y="10"/>
                  </a:cxn>
                  <a:cxn ang="0">
                    <a:pos x="16" y="2"/>
                  </a:cxn>
                  <a:cxn ang="0">
                    <a:pos x="10" y="2"/>
                  </a:cxn>
                </a:cxnLst>
                <a:rect l="0" t="0" r="r" b="b"/>
                <a:pathLst>
                  <a:path w="58" h="56">
                    <a:moveTo>
                      <a:pt x="10" y="2"/>
                    </a:moveTo>
                    <a:lnTo>
                      <a:pt x="10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2"/>
                    </a:lnTo>
                    <a:lnTo>
                      <a:pt x="10" y="36"/>
                    </a:lnTo>
                    <a:lnTo>
                      <a:pt x="14" y="40"/>
                    </a:lnTo>
                    <a:lnTo>
                      <a:pt x="14" y="44"/>
                    </a:lnTo>
                    <a:lnTo>
                      <a:pt x="18" y="46"/>
                    </a:lnTo>
                    <a:lnTo>
                      <a:pt x="22" y="50"/>
                    </a:lnTo>
                    <a:lnTo>
                      <a:pt x="26" y="52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40" y="54"/>
                    </a:lnTo>
                    <a:lnTo>
                      <a:pt x="42" y="52"/>
                    </a:lnTo>
                    <a:lnTo>
                      <a:pt x="46" y="50"/>
                    </a:lnTo>
                    <a:lnTo>
                      <a:pt x="50" y="44"/>
                    </a:lnTo>
                    <a:lnTo>
                      <a:pt x="54" y="40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56" y="24"/>
                    </a:lnTo>
                    <a:lnTo>
                      <a:pt x="56" y="18"/>
                    </a:lnTo>
                    <a:lnTo>
                      <a:pt x="56" y="12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6" y="4"/>
                    </a:lnTo>
                    <a:lnTo>
                      <a:pt x="34" y="8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16" y="2"/>
                    </a:lnTo>
                    <a:lnTo>
                      <a:pt x="10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0" name="Freeform 123"/>
              <p:cNvSpPr>
                <a:spLocks/>
              </p:cNvSpPr>
              <p:nvPr/>
            </p:nvSpPr>
            <p:spPr bwMode="gray">
              <a:xfrm>
                <a:off x="2731" y="3138"/>
                <a:ext cx="70" cy="54"/>
              </a:xfrm>
              <a:custGeom>
                <a:avLst/>
                <a:gdLst/>
                <a:ahLst/>
                <a:cxnLst>
                  <a:cxn ang="0">
                    <a:pos x="2" y="44"/>
                  </a:cxn>
                  <a:cxn ang="0">
                    <a:pos x="34" y="28"/>
                  </a:cxn>
                  <a:cxn ang="0">
                    <a:pos x="34" y="28"/>
                  </a:cxn>
                  <a:cxn ang="0">
                    <a:pos x="38" y="26"/>
                  </a:cxn>
                  <a:cxn ang="0">
                    <a:pos x="40" y="22"/>
                  </a:cxn>
                  <a:cxn ang="0">
                    <a:pos x="44" y="18"/>
                  </a:cxn>
                  <a:cxn ang="0">
                    <a:pos x="48" y="14"/>
                  </a:cxn>
                  <a:cxn ang="0">
                    <a:pos x="52" y="10"/>
                  </a:cxn>
                  <a:cxn ang="0">
                    <a:pos x="54" y="4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0" y="8"/>
                  </a:cxn>
                  <a:cxn ang="0">
                    <a:pos x="68" y="12"/>
                  </a:cxn>
                  <a:cxn ang="0">
                    <a:pos x="64" y="22"/>
                  </a:cxn>
                  <a:cxn ang="0">
                    <a:pos x="56" y="32"/>
                  </a:cxn>
                  <a:cxn ang="0">
                    <a:pos x="46" y="42"/>
                  </a:cxn>
                  <a:cxn ang="0">
                    <a:pos x="28" y="50"/>
                  </a:cxn>
                  <a:cxn ang="0">
                    <a:pos x="16" y="54"/>
                  </a:cxn>
                  <a:cxn ang="0">
                    <a:pos x="10" y="54"/>
                  </a:cxn>
                  <a:cxn ang="0">
                    <a:pos x="10" y="54"/>
                  </a:cxn>
                  <a:cxn ang="0">
                    <a:pos x="8" y="54"/>
                  </a:cxn>
                  <a:cxn ang="0">
                    <a:pos x="6" y="54"/>
                  </a:cxn>
                  <a:cxn ang="0">
                    <a:pos x="4" y="52"/>
                  </a:cxn>
                  <a:cxn ang="0">
                    <a:pos x="2" y="52"/>
                  </a:cxn>
                  <a:cxn ang="0">
                    <a:pos x="0" y="50"/>
                  </a:cxn>
                  <a:cxn ang="0">
                    <a:pos x="0" y="48"/>
                  </a:cxn>
                  <a:cxn ang="0">
                    <a:pos x="2" y="44"/>
                  </a:cxn>
                </a:cxnLst>
                <a:rect l="0" t="0" r="r" b="b"/>
                <a:pathLst>
                  <a:path w="70" h="54">
                    <a:moveTo>
                      <a:pt x="2" y="44"/>
                    </a:moveTo>
                    <a:lnTo>
                      <a:pt x="34" y="28"/>
                    </a:lnTo>
                    <a:lnTo>
                      <a:pt x="34" y="28"/>
                    </a:lnTo>
                    <a:lnTo>
                      <a:pt x="38" y="26"/>
                    </a:lnTo>
                    <a:lnTo>
                      <a:pt x="40" y="22"/>
                    </a:lnTo>
                    <a:lnTo>
                      <a:pt x="44" y="18"/>
                    </a:lnTo>
                    <a:lnTo>
                      <a:pt x="48" y="14"/>
                    </a:lnTo>
                    <a:lnTo>
                      <a:pt x="52" y="10"/>
                    </a:lnTo>
                    <a:lnTo>
                      <a:pt x="54" y="4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0" y="8"/>
                    </a:lnTo>
                    <a:lnTo>
                      <a:pt x="68" y="12"/>
                    </a:lnTo>
                    <a:lnTo>
                      <a:pt x="64" y="22"/>
                    </a:lnTo>
                    <a:lnTo>
                      <a:pt x="56" y="32"/>
                    </a:lnTo>
                    <a:lnTo>
                      <a:pt x="46" y="42"/>
                    </a:lnTo>
                    <a:lnTo>
                      <a:pt x="28" y="50"/>
                    </a:lnTo>
                    <a:lnTo>
                      <a:pt x="16" y="54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8" y="54"/>
                    </a:lnTo>
                    <a:lnTo>
                      <a:pt x="6" y="54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4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1" name="Freeform 124"/>
              <p:cNvSpPr>
                <a:spLocks/>
              </p:cNvSpPr>
              <p:nvPr/>
            </p:nvSpPr>
            <p:spPr bwMode="gray">
              <a:xfrm>
                <a:off x="2957" y="3706"/>
                <a:ext cx="74" cy="11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2" y="12"/>
                  </a:cxn>
                  <a:cxn ang="0">
                    <a:pos x="8" y="20"/>
                  </a:cxn>
                  <a:cxn ang="0">
                    <a:pos x="14" y="30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2" y="54"/>
                  </a:cxn>
                  <a:cxn ang="0">
                    <a:pos x="18" y="74"/>
                  </a:cxn>
                  <a:cxn ang="0">
                    <a:pos x="18" y="78"/>
                  </a:cxn>
                  <a:cxn ang="0">
                    <a:pos x="22" y="84"/>
                  </a:cxn>
                  <a:cxn ang="0">
                    <a:pos x="28" y="92"/>
                  </a:cxn>
                  <a:cxn ang="0">
                    <a:pos x="32" y="102"/>
                  </a:cxn>
                  <a:cxn ang="0">
                    <a:pos x="36" y="110"/>
                  </a:cxn>
                  <a:cxn ang="0">
                    <a:pos x="38" y="110"/>
                  </a:cxn>
                  <a:cxn ang="0">
                    <a:pos x="40" y="102"/>
                  </a:cxn>
                  <a:cxn ang="0">
                    <a:pos x="46" y="90"/>
                  </a:cxn>
                  <a:cxn ang="0">
                    <a:pos x="54" y="82"/>
                  </a:cxn>
                  <a:cxn ang="0">
                    <a:pos x="60" y="78"/>
                  </a:cxn>
                  <a:cxn ang="0">
                    <a:pos x="66" y="68"/>
                  </a:cxn>
                  <a:cxn ang="0">
                    <a:pos x="70" y="58"/>
                  </a:cxn>
                  <a:cxn ang="0">
                    <a:pos x="72" y="50"/>
                  </a:cxn>
                  <a:cxn ang="0">
                    <a:pos x="72" y="50"/>
                  </a:cxn>
                  <a:cxn ang="0">
                    <a:pos x="64" y="52"/>
                  </a:cxn>
                  <a:cxn ang="0">
                    <a:pos x="54" y="52"/>
                  </a:cxn>
                  <a:cxn ang="0">
                    <a:pos x="46" y="48"/>
                  </a:cxn>
                  <a:cxn ang="0">
                    <a:pos x="38" y="40"/>
                  </a:cxn>
                  <a:cxn ang="0">
                    <a:pos x="34" y="32"/>
                  </a:cxn>
                  <a:cxn ang="0">
                    <a:pos x="32" y="28"/>
                  </a:cxn>
                  <a:cxn ang="0">
                    <a:pos x="18" y="10"/>
                  </a:cxn>
                  <a:cxn ang="0">
                    <a:pos x="18" y="6"/>
                  </a:cxn>
                  <a:cxn ang="0">
                    <a:pos x="12" y="2"/>
                  </a:cxn>
                </a:cxnLst>
                <a:rect l="0" t="0" r="r" b="b"/>
                <a:pathLst>
                  <a:path w="74" h="110">
                    <a:moveTo>
                      <a:pt x="10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8" y="20"/>
                    </a:lnTo>
                    <a:lnTo>
                      <a:pt x="10" y="26"/>
                    </a:lnTo>
                    <a:lnTo>
                      <a:pt x="14" y="30"/>
                    </a:lnTo>
                    <a:lnTo>
                      <a:pt x="16" y="34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2" y="44"/>
                    </a:lnTo>
                    <a:lnTo>
                      <a:pt x="22" y="54"/>
                    </a:lnTo>
                    <a:lnTo>
                      <a:pt x="20" y="64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18" y="78"/>
                    </a:lnTo>
                    <a:lnTo>
                      <a:pt x="18" y="80"/>
                    </a:lnTo>
                    <a:lnTo>
                      <a:pt x="22" y="84"/>
                    </a:lnTo>
                    <a:lnTo>
                      <a:pt x="24" y="88"/>
                    </a:lnTo>
                    <a:lnTo>
                      <a:pt x="28" y="92"/>
                    </a:lnTo>
                    <a:lnTo>
                      <a:pt x="30" y="96"/>
                    </a:lnTo>
                    <a:lnTo>
                      <a:pt x="32" y="102"/>
                    </a:lnTo>
                    <a:lnTo>
                      <a:pt x="34" y="106"/>
                    </a:lnTo>
                    <a:lnTo>
                      <a:pt x="36" y="110"/>
                    </a:lnTo>
                    <a:lnTo>
                      <a:pt x="36" y="110"/>
                    </a:lnTo>
                    <a:lnTo>
                      <a:pt x="38" y="110"/>
                    </a:lnTo>
                    <a:lnTo>
                      <a:pt x="38" y="106"/>
                    </a:lnTo>
                    <a:lnTo>
                      <a:pt x="40" y="102"/>
                    </a:lnTo>
                    <a:lnTo>
                      <a:pt x="44" y="96"/>
                    </a:lnTo>
                    <a:lnTo>
                      <a:pt x="46" y="90"/>
                    </a:lnTo>
                    <a:lnTo>
                      <a:pt x="50" y="86"/>
                    </a:lnTo>
                    <a:lnTo>
                      <a:pt x="54" y="82"/>
                    </a:lnTo>
                    <a:lnTo>
                      <a:pt x="56" y="80"/>
                    </a:lnTo>
                    <a:lnTo>
                      <a:pt x="60" y="78"/>
                    </a:lnTo>
                    <a:lnTo>
                      <a:pt x="64" y="74"/>
                    </a:lnTo>
                    <a:lnTo>
                      <a:pt x="66" y="68"/>
                    </a:lnTo>
                    <a:lnTo>
                      <a:pt x="68" y="64"/>
                    </a:lnTo>
                    <a:lnTo>
                      <a:pt x="70" y="58"/>
                    </a:lnTo>
                    <a:lnTo>
                      <a:pt x="72" y="54"/>
                    </a:lnTo>
                    <a:lnTo>
                      <a:pt x="72" y="50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68" y="50"/>
                    </a:lnTo>
                    <a:lnTo>
                      <a:pt x="64" y="52"/>
                    </a:lnTo>
                    <a:lnTo>
                      <a:pt x="58" y="52"/>
                    </a:lnTo>
                    <a:lnTo>
                      <a:pt x="54" y="52"/>
                    </a:lnTo>
                    <a:lnTo>
                      <a:pt x="48" y="50"/>
                    </a:lnTo>
                    <a:lnTo>
                      <a:pt x="46" y="48"/>
                    </a:lnTo>
                    <a:lnTo>
                      <a:pt x="42" y="44"/>
                    </a:lnTo>
                    <a:lnTo>
                      <a:pt x="38" y="40"/>
                    </a:lnTo>
                    <a:lnTo>
                      <a:pt x="36" y="36"/>
                    </a:lnTo>
                    <a:lnTo>
                      <a:pt x="34" y="32"/>
                    </a:lnTo>
                    <a:lnTo>
                      <a:pt x="32" y="30"/>
                    </a:lnTo>
                    <a:lnTo>
                      <a:pt x="32" y="28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2" name="Freeform 125"/>
              <p:cNvSpPr>
                <a:spLocks/>
              </p:cNvSpPr>
              <p:nvPr/>
            </p:nvSpPr>
            <p:spPr bwMode="gray">
              <a:xfrm>
                <a:off x="2887" y="3810"/>
                <a:ext cx="92" cy="104"/>
              </a:xfrm>
              <a:custGeom>
                <a:avLst/>
                <a:gdLst/>
                <a:ahLst/>
                <a:cxnLst>
                  <a:cxn ang="0">
                    <a:pos x="4" y="80"/>
                  </a:cxn>
                  <a:cxn ang="0">
                    <a:pos x="4" y="80"/>
                  </a:cxn>
                  <a:cxn ang="0">
                    <a:pos x="2" y="82"/>
                  </a:cxn>
                  <a:cxn ang="0">
                    <a:pos x="0" y="84"/>
                  </a:cxn>
                  <a:cxn ang="0">
                    <a:pos x="0" y="88"/>
                  </a:cxn>
                  <a:cxn ang="0">
                    <a:pos x="0" y="90"/>
                  </a:cxn>
                  <a:cxn ang="0">
                    <a:pos x="0" y="94"/>
                  </a:cxn>
                  <a:cxn ang="0">
                    <a:pos x="4" y="96"/>
                  </a:cxn>
                  <a:cxn ang="0">
                    <a:pos x="10" y="98"/>
                  </a:cxn>
                  <a:cxn ang="0">
                    <a:pos x="16" y="100"/>
                  </a:cxn>
                  <a:cxn ang="0">
                    <a:pos x="22" y="102"/>
                  </a:cxn>
                  <a:cxn ang="0">
                    <a:pos x="28" y="104"/>
                  </a:cxn>
                  <a:cxn ang="0">
                    <a:pos x="34" y="104"/>
                  </a:cxn>
                  <a:cxn ang="0">
                    <a:pos x="36" y="104"/>
                  </a:cxn>
                  <a:cxn ang="0">
                    <a:pos x="40" y="102"/>
                  </a:cxn>
                  <a:cxn ang="0">
                    <a:pos x="44" y="98"/>
                  </a:cxn>
                  <a:cxn ang="0">
                    <a:pos x="48" y="94"/>
                  </a:cxn>
                  <a:cxn ang="0">
                    <a:pos x="50" y="90"/>
                  </a:cxn>
                  <a:cxn ang="0">
                    <a:pos x="52" y="86"/>
                  </a:cxn>
                  <a:cxn ang="0">
                    <a:pos x="52" y="82"/>
                  </a:cxn>
                  <a:cxn ang="0">
                    <a:pos x="52" y="78"/>
                  </a:cxn>
                  <a:cxn ang="0">
                    <a:pos x="50" y="74"/>
                  </a:cxn>
                  <a:cxn ang="0">
                    <a:pos x="52" y="70"/>
                  </a:cxn>
                  <a:cxn ang="0">
                    <a:pos x="54" y="66"/>
                  </a:cxn>
                  <a:cxn ang="0">
                    <a:pos x="58" y="64"/>
                  </a:cxn>
                  <a:cxn ang="0">
                    <a:pos x="62" y="60"/>
                  </a:cxn>
                  <a:cxn ang="0">
                    <a:pos x="66" y="54"/>
                  </a:cxn>
                  <a:cxn ang="0">
                    <a:pos x="70" y="50"/>
                  </a:cxn>
                  <a:cxn ang="0">
                    <a:pos x="72" y="46"/>
                  </a:cxn>
                  <a:cxn ang="0">
                    <a:pos x="74" y="44"/>
                  </a:cxn>
                  <a:cxn ang="0">
                    <a:pos x="74" y="42"/>
                  </a:cxn>
                  <a:cxn ang="0">
                    <a:pos x="80" y="30"/>
                  </a:cxn>
                  <a:cxn ang="0">
                    <a:pos x="82" y="28"/>
                  </a:cxn>
                  <a:cxn ang="0">
                    <a:pos x="84" y="26"/>
                  </a:cxn>
                  <a:cxn ang="0">
                    <a:pos x="86" y="24"/>
                  </a:cxn>
                  <a:cxn ang="0">
                    <a:pos x="88" y="20"/>
                  </a:cxn>
                  <a:cxn ang="0">
                    <a:pos x="90" y="16"/>
                  </a:cxn>
                  <a:cxn ang="0">
                    <a:pos x="92" y="12"/>
                  </a:cxn>
                  <a:cxn ang="0">
                    <a:pos x="92" y="8"/>
                  </a:cxn>
                  <a:cxn ang="0">
                    <a:pos x="90" y="6"/>
                  </a:cxn>
                  <a:cxn ang="0">
                    <a:pos x="86" y="4"/>
                  </a:cxn>
                  <a:cxn ang="0">
                    <a:pos x="82" y="2"/>
                  </a:cxn>
                  <a:cxn ang="0">
                    <a:pos x="78" y="0"/>
                  </a:cxn>
                  <a:cxn ang="0">
                    <a:pos x="74" y="0"/>
                  </a:cxn>
                  <a:cxn ang="0">
                    <a:pos x="70" y="0"/>
                  </a:cxn>
                  <a:cxn ang="0">
                    <a:pos x="68" y="2"/>
                  </a:cxn>
                  <a:cxn ang="0">
                    <a:pos x="66" y="4"/>
                  </a:cxn>
                  <a:cxn ang="0">
                    <a:pos x="64" y="8"/>
                  </a:cxn>
                  <a:cxn ang="0">
                    <a:pos x="62" y="10"/>
                  </a:cxn>
                  <a:cxn ang="0">
                    <a:pos x="60" y="12"/>
                  </a:cxn>
                  <a:cxn ang="0">
                    <a:pos x="60" y="12"/>
                  </a:cxn>
                  <a:cxn ang="0">
                    <a:pos x="58" y="26"/>
                  </a:cxn>
                  <a:cxn ang="0">
                    <a:pos x="42" y="36"/>
                  </a:cxn>
                  <a:cxn ang="0">
                    <a:pos x="32" y="44"/>
                  </a:cxn>
                  <a:cxn ang="0">
                    <a:pos x="20" y="62"/>
                  </a:cxn>
                  <a:cxn ang="0">
                    <a:pos x="14" y="72"/>
                  </a:cxn>
                  <a:cxn ang="0">
                    <a:pos x="14" y="72"/>
                  </a:cxn>
                  <a:cxn ang="0">
                    <a:pos x="12" y="72"/>
                  </a:cxn>
                  <a:cxn ang="0">
                    <a:pos x="8" y="72"/>
                  </a:cxn>
                  <a:cxn ang="0">
                    <a:pos x="6" y="76"/>
                  </a:cxn>
                  <a:cxn ang="0">
                    <a:pos x="4" y="80"/>
                  </a:cxn>
                </a:cxnLst>
                <a:rect l="0" t="0" r="r" b="b"/>
                <a:pathLst>
                  <a:path w="92" h="104">
                    <a:moveTo>
                      <a:pt x="4" y="80"/>
                    </a:moveTo>
                    <a:lnTo>
                      <a:pt x="4" y="80"/>
                    </a:lnTo>
                    <a:lnTo>
                      <a:pt x="2" y="82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4" y="96"/>
                    </a:lnTo>
                    <a:lnTo>
                      <a:pt x="10" y="98"/>
                    </a:lnTo>
                    <a:lnTo>
                      <a:pt x="16" y="100"/>
                    </a:lnTo>
                    <a:lnTo>
                      <a:pt x="22" y="102"/>
                    </a:lnTo>
                    <a:lnTo>
                      <a:pt x="28" y="104"/>
                    </a:lnTo>
                    <a:lnTo>
                      <a:pt x="34" y="104"/>
                    </a:lnTo>
                    <a:lnTo>
                      <a:pt x="36" y="104"/>
                    </a:lnTo>
                    <a:lnTo>
                      <a:pt x="40" y="102"/>
                    </a:lnTo>
                    <a:lnTo>
                      <a:pt x="44" y="98"/>
                    </a:lnTo>
                    <a:lnTo>
                      <a:pt x="48" y="94"/>
                    </a:lnTo>
                    <a:lnTo>
                      <a:pt x="50" y="90"/>
                    </a:lnTo>
                    <a:lnTo>
                      <a:pt x="52" y="86"/>
                    </a:lnTo>
                    <a:lnTo>
                      <a:pt x="52" y="82"/>
                    </a:lnTo>
                    <a:lnTo>
                      <a:pt x="52" y="78"/>
                    </a:lnTo>
                    <a:lnTo>
                      <a:pt x="50" y="74"/>
                    </a:lnTo>
                    <a:lnTo>
                      <a:pt x="52" y="70"/>
                    </a:lnTo>
                    <a:lnTo>
                      <a:pt x="54" y="66"/>
                    </a:lnTo>
                    <a:lnTo>
                      <a:pt x="58" y="64"/>
                    </a:lnTo>
                    <a:lnTo>
                      <a:pt x="62" y="60"/>
                    </a:lnTo>
                    <a:lnTo>
                      <a:pt x="66" y="54"/>
                    </a:lnTo>
                    <a:lnTo>
                      <a:pt x="70" y="50"/>
                    </a:lnTo>
                    <a:lnTo>
                      <a:pt x="72" y="46"/>
                    </a:lnTo>
                    <a:lnTo>
                      <a:pt x="74" y="44"/>
                    </a:lnTo>
                    <a:lnTo>
                      <a:pt x="74" y="42"/>
                    </a:lnTo>
                    <a:lnTo>
                      <a:pt x="80" y="30"/>
                    </a:lnTo>
                    <a:lnTo>
                      <a:pt x="82" y="28"/>
                    </a:lnTo>
                    <a:lnTo>
                      <a:pt x="84" y="26"/>
                    </a:lnTo>
                    <a:lnTo>
                      <a:pt x="86" y="24"/>
                    </a:lnTo>
                    <a:lnTo>
                      <a:pt x="88" y="20"/>
                    </a:lnTo>
                    <a:lnTo>
                      <a:pt x="90" y="16"/>
                    </a:lnTo>
                    <a:lnTo>
                      <a:pt x="92" y="12"/>
                    </a:lnTo>
                    <a:lnTo>
                      <a:pt x="92" y="8"/>
                    </a:lnTo>
                    <a:lnTo>
                      <a:pt x="90" y="6"/>
                    </a:lnTo>
                    <a:lnTo>
                      <a:pt x="86" y="4"/>
                    </a:lnTo>
                    <a:lnTo>
                      <a:pt x="82" y="2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4" y="8"/>
                    </a:lnTo>
                    <a:lnTo>
                      <a:pt x="62" y="10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26"/>
                    </a:lnTo>
                    <a:lnTo>
                      <a:pt x="42" y="36"/>
                    </a:lnTo>
                    <a:lnTo>
                      <a:pt x="32" y="44"/>
                    </a:lnTo>
                    <a:lnTo>
                      <a:pt x="20" y="62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8" y="72"/>
                    </a:lnTo>
                    <a:lnTo>
                      <a:pt x="6" y="76"/>
                    </a:lnTo>
                    <a:lnTo>
                      <a:pt x="4" y="8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3" name="Freeform 126"/>
              <p:cNvSpPr>
                <a:spLocks/>
              </p:cNvSpPr>
              <p:nvPr/>
            </p:nvSpPr>
            <p:spPr bwMode="gray">
              <a:xfrm>
                <a:off x="2363" y="2868"/>
                <a:ext cx="36" cy="9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2" y="48"/>
                  </a:cxn>
                  <a:cxn ang="0">
                    <a:pos x="2" y="52"/>
                  </a:cxn>
                  <a:cxn ang="0">
                    <a:pos x="4" y="54"/>
                  </a:cxn>
                  <a:cxn ang="0">
                    <a:pos x="4" y="54"/>
                  </a:cxn>
                  <a:cxn ang="0">
                    <a:pos x="4" y="54"/>
                  </a:cxn>
                  <a:cxn ang="0">
                    <a:pos x="4" y="56"/>
                  </a:cxn>
                  <a:cxn ang="0">
                    <a:pos x="2" y="58"/>
                  </a:cxn>
                  <a:cxn ang="0">
                    <a:pos x="2" y="60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2" y="70"/>
                  </a:cxn>
                  <a:cxn ang="0">
                    <a:pos x="4" y="76"/>
                  </a:cxn>
                  <a:cxn ang="0">
                    <a:pos x="6" y="82"/>
                  </a:cxn>
                  <a:cxn ang="0">
                    <a:pos x="10" y="88"/>
                  </a:cxn>
                  <a:cxn ang="0">
                    <a:pos x="12" y="92"/>
                  </a:cxn>
                  <a:cxn ang="0">
                    <a:pos x="14" y="94"/>
                  </a:cxn>
                  <a:cxn ang="0">
                    <a:pos x="16" y="96"/>
                  </a:cxn>
                  <a:cxn ang="0">
                    <a:pos x="18" y="94"/>
                  </a:cxn>
                  <a:cxn ang="0">
                    <a:pos x="22" y="90"/>
                  </a:cxn>
                  <a:cxn ang="0">
                    <a:pos x="24" y="88"/>
                  </a:cxn>
                  <a:cxn ang="0">
                    <a:pos x="24" y="84"/>
                  </a:cxn>
                  <a:cxn ang="0">
                    <a:pos x="24" y="78"/>
                  </a:cxn>
                  <a:cxn ang="0">
                    <a:pos x="24" y="72"/>
                  </a:cxn>
                  <a:cxn ang="0">
                    <a:pos x="24" y="66"/>
                  </a:cxn>
                  <a:cxn ang="0">
                    <a:pos x="24" y="60"/>
                  </a:cxn>
                  <a:cxn ang="0">
                    <a:pos x="24" y="56"/>
                  </a:cxn>
                  <a:cxn ang="0">
                    <a:pos x="24" y="56"/>
                  </a:cxn>
                  <a:cxn ang="0">
                    <a:pos x="30" y="42"/>
                  </a:cxn>
                  <a:cxn ang="0">
                    <a:pos x="30" y="40"/>
                  </a:cxn>
                  <a:cxn ang="0">
                    <a:pos x="30" y="36"/>
                  </a:cxn>
                  <a:cxn ang="0">
                    <a:pos x="30" y="32"/>
                  </a:cxn>
                  <a:cxn ang="0">
                    <a:pos x="30" y="28"/>
                  </a:cxn>
                  <a:cxn ang="0">
                    <a:pos x="32" y="24"/>
                  </a:cxn>
                  <a:cxn ang="0">
                    <a:pos x="32" y="24"/>
                  </a:cxn>
                  <a:cxn ang="0">
                    <a:pos x="34" y="22"/>
                  </a:cxn>
                  <a:cxn ang="0">
                    <a:pos x="34" y="20"/>
                  </a:cxn>
                  <a:cxn ang="0">
                    <a:pos x="34" y="16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4" y="2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4" y="2"/>
                  </a:cxn>
                  <a:cxn ang="0">
                    <a:pos x="20" y="0"/>
                  </a:cxn>
                </a:cxnLst>
                <a:rect l="0" t="0" r="r" b="b"/>
                <a:pathLst>
                  <a:path w="36" h="96">
                    <a:moveTo>
                      <a:pt x="20" y="0"/>
                    </a:move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2" y="48"/>
                    </a:lnTo>
                    <a:lnTo>
                      <a:pt x="2" y="52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2" y="70"/>
                    </a:lnTo>
                    <a:lnTo>
                      <a:pt x="4" y="76"/>
                    </a:lnTo>
                    <a:lnTo>
                      <a:pt x="6" y="82"/>
                    </a:lnTo>
                    <a:lnTo>
                      <a:pt x="10" y="88"/>
                    </a:lnTo>
                    <a:lnTo>
                      <a:pt x="12" y="92"/>
                    </a:lnTo>
                    <a:lnTo>
                      <a:pt x="14" y="94"/>
                    </a:lnTo>
                    <a:lnTo>
                      <a:pt x="16" y="96"/>
                    </a:lnTo>
                    <a:lnTo>
                      <a:pt x="18" y="94"/>
                    </a:lnTo>
                    <a:lnTo>
                      <a:pt x="22" y="90"/>
                    </a:lnTo>
                    <a:lnTo>
                      <a:pt x="24" y="88"/>
                    </a:lnTo>
                    <a:lnTo>
                      <a:pt x="24" y="84"/>
                    </a:lnTo>
                    <a:lnTo>
                      <a:pt x="24" y="78"/>
                    </a:lnTo>
                    <a:lnTo>
                      <a:pt x="24" y="72"/>
                    </a:lnTo>
                    <a:lnTo>
                      <a:pt x="24" y="66"/>
                    </a:lnTo>
                    <a:lnTo>
                      <a:pt x="24" y="60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36"/>
                    </a:lnTo>
                    <a:lnTo>
                      <a:pt x="30" y="32"/>
                    </a:lnTo>
                    <a:lnTo>
                      <a:pt x="30" y="28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4" y="16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4" name="Freeform 127"/>
              <p:cNvSpPr>
                <a:spLocks/>
              </p:cNvSpPr>
              <p:nvPr/>
            </p:nvSpPr>
            <p:spPr bwMode="gray">
              <a:xfrm>
                <a:off x="2331" y="2968"/>
                <a:ext cx="32" cy="34"/>
              </a:xfrm>
              <a:custGeom>
                <a:avLst/>
                <a:gdLst/>
                <a:ahLst/>
                <a:cxnLst>
                  <a:cxn ang="0">
                    <a:pos x="2" y="28"/>
                  </a:cxn>
                  <a:cxn ang="0">
                    <a:pos x="2" y="28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4"/>
                  </a:cxn>
                  <a:cxn ang="0">
                    <a:pos x="6" y="32"/>
                  </a:cxn>
                  <a:cxn ang="0">
                    <a:pos x="10" y="32"/>
                  </a:cxn>
                  <a:cxn ang="0">
                    <a:pos x="12" y="30"/>
                  </a:cxn>
                  <a:cxn ang="0">
                    <a:pos x="16" y="26"/>
                  </a:cxn>
                  <a:cxn ang="0">
                    <a:pos x="20" y="24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4" y="20"/>
                  </a:cxn>
                  <a:cxn ang="0">
                    <a:pos x="26" y="16"/>
                  </a:cxn>
                  <a:cxn ang="0">
                    <a:pos x="28" y="12"/>
                  </a:cxn>
                  <a:cxn ang="0">
                    <a:pos x="30" y="10"/>
                  </a:cxn>
                  <a:cxn ang="0">
                    <a:pos x="32" y="6"/>
                  </a:cxn>
                  <a:cxn ang="0">
                    <a:pos x="32" y="4"/>
                  </a:cxn>
                  <a:cxn ang="0">
                    <a:pos x="32" y="4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6" y="0"/>
                  </a:cxn>
                  <a:cxn ang="0">
                    <a:pos x="22" y="2"/>
                  </a:cxn>
                  <a:cxn ang="0">
                    <a:pos x="20" y="6"/>
                  </a:cxn>
                  <a:cxn ang="0">
                    <a:pos x="16" y="10"/>
                  </a:cxn>
                  <a:cxn ang="0">
                    <a:pos x="12" y="14"/>
                  </a:cxn>
                  <a:cxn ang="0">
                    <a:pos x="8" y="20"/>
                  </a:cxn>
                  <a:cxn ang="0">
                    <a:pos x="4" y="24"/>
                  </a:cxn>
                  <a:cxn ang="0">
                    <a:pos x="2" y="26"/>
                  </a:cxn>
                  <a:cxn ang="0">
                    <a:pos x="2" y="28"/>
                  </a:cxn>
                </a:cxnLst>
                <a:rect l="0" t="0" r="r" b="b"/>
                <a:pathLst>
                  <a:path w="32" h="34">
                    <a:moveTo>
                      <a:pt x="2" y="28"/>
                    </a:move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4"/>
                    </a:lnTo>
                    <a:lnTo>
                      <a:pt x="6" y="32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6" y="26"/>
                    </a:lnTo>
                    <a:lnTo>
                      <a:pt x="20" y="24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4" y="20"/>
                    </a:lnTo>
                    <a:lnTo>
                      <a:pt x="26" y="16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0" y="6"/>
                    </a:lnTo>
                    <a:lnTo>
                      <a:pt x="16" y="10"/>
                    </a:lnTo>
                    <a:lnTo>
                      <a:pt x="12" y="14"/>
                    </a:lnTo>
                    <a:lnTo>
                      <a:pt x="8" y="20"/>
                    </a:lnTo>
                    <a:lnTo>
                      <a:pt x="4" y="24"/>
                    </a:lnTo>
                    <a:lnTo>
                      <a:pt x="2" y="26"/>
                    </a:lnTo>
                    <a:lnTo>
                      <a:pt x="2" y="2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5" name="Freeform 128"/>
              <p:cNvSpPr>
                <a:spLocks/>
              </p:cNvSpPr>
              <p:nvPr/>
            </p:nvSpPr>
            <p:spPr bwMode="gray">
              <a:xfrm>
                <a:off x="2391" y="2992"/>
                <a:ext cx="60" cy="46"/>
              </a:xfrm>
              <a:custGeom>
                <a:avLst/>
                <a:gdLst/>
                <a:ahLst/>
                <a:cxnLst>
                  <a:cxn ang="0">
                    <a:pos x="42" y="2"/>
                  </a:cxn>
                  <a:cxn ang="0">
                    <a:pos x="30" y="8"/>
                  </a:cxn>
                  <a:cxn ang="0">
                    <a:pos x="20" y="10"/>
                  </a:cxn>
                  <a:cxn ang="0">
                    <a:pos x="6" y="16"/>
                  </a:cxn>
                  <a:cxn ang="0">
                    <a:pos x="6" y="18"/>
                  </a:cxn>
                  <a:cxn ang="0">
                    <a:pos x="4" y="20"/>
                  </a:cxn>
                  <a:cxn ang="0">
                    <a:pos x="2" y="22"/>
                  </a:cxn>
                  <a:cxn ang="0">
                    <a:pos x="2" y="26"/>
                  </a:cxn>
                  <a:cxn ang="0">
                    <a:pos x="0" y="30"/>
                  </a:cxn>
                  <a:cxn ang="0">
                    <a:pos x="0" y="32"/>
                  </a:cxn>
                  <a:cxn ang="0">
                    <a:pos x="0" y="34"/>
                  </a:cxn>
                  <a:cxn ang="0">
                    <a:pos x="2" y="36"/>
                  </a:cxn>
                  <a:cxn ang="0">
                    <a:pos x="8" y="34"/>
                  </a:cxn>
                  <a:cxn ang="0">
                    <a:pos x="12" y="34"/>
                  </a:cxn>
                  <a:cxn ang="0">
                    <a:pos x="16" y="32"/>
                  </a:cxn>
                  <a:cxn ang="0">
                    <a:pos x="20" y="32"/>
                  </a:cxn>
                  <a:cxn ang="0">
                    <a:pos x="20" y="32"/>
                  </a:cxn>
                  <a:cxn ang="0">
                    <a:pos x="20" y="32"/>
                  </a:cxn>
                  <a:cxn ang="0">
                    <a:pos x="20" y="34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4" y="42"/>
                  </a:cxn>
                  <a:cxn ang="0">
                    <a:pos x="26" y="44"/>
                  </a:cxn>
                  <a:cxn ang="0">
                    <a:pos x="30" y="44"/>
                  </a:cxn>
                  <a:cxn ang="0">
                    <a:pos x="32" y="46"/>
                  </a:cxn>
                  <a:cxn ang="0">
                    <a:pos x="36" y="46"/>
                  </a:cxn>
                  <a:cxn ang="0">
                    <a:pos x="40" y="46"/>
                  </a:cxn>
                  <a:cxn ang="0">
                    <a:pos x="42" y="46"/>
                  </a:cxn>
                  <a:cxn ang="0">
                    <a:pos x="44" y="42"/>
                  </a:cxn>
                  <a:cxn ang="0">
                    <a:pos x="44" y="38"/>
                  </a:cxn>
                  <a:cxn ang="0">
                    <a:pos x="44" y="34"/>
                  </a:cxn>
                  <a:cxn ang="0">
                    <a:pos x="42" y="32"/>
                  </a:cxn>
                  <a:cxn ang="0">
                    <a:pos x="42" y="30"/>
                  </a:cxn>
                  <a:cxn ang="0">
                    <a:pos x="44" y="28"/>
                  </a:cxn>
                  <a:cxn ang="0">
                    <a:pos x="46" y="28"/>
                  </a:cxn>
                  <a:cxn ang="0">
                    <a:pos x="48" y="30"/>
                  </a:cxn>
                  <a:cxn ang="0">
                    <a:pos x="50" y="32"/>
                  </a:cxn>
                  <a:cxn ang="0">
                    <a:pos x="52" y="34"/>
                  </a:cxn>
                  <a:cxn ang="0">
                    <a:pos x="54" y="36"/>
                  </a:cxn>
                  <a:cxn ang="0">
                    <a:pos x="56" y="34"/>
                  </a:cxn>
                  <a:cxn ang="0">
                    <a:pos x="58" y="30"/>
                  </a:cxn>
                  <a:cxn ang="0">
                    <a:pos x="60" y="24"/>
                  </a:cxn>
                  <a:cxn ang="0">
                    <a:pos x="60" y="20"/>
                  </a:cxn>
                  <a:cxn ang="0">
                    <a:pos x="60" y="16"/>
                  </a:cxn>
                  <a:cxn ang="0">
                    <a:pos x="58" y="12"/>
                  </a:cxn>
                  <a:cxn ang="0">
                    <a:pos x="56" y="8"/>
                  </a:cxn>
                  <a:cxn ang="0">
                    <a:pos x="52" y="4"/>
                  </a:cxn>
                  <a:cxn ang="0">
                    <a:pos x="48" y="2"/>
                  </a:cxn>
                  <a:cxn ang="0">
                    <a:pos x="46" y="0"/>
                  </a:cxn>
                  <a:cxn ang="0">
                    <a:pos x="42" y="2"/>
                  </a:cxn>
                </a:cxnLst>
                <a:rect l="0" t="0" r="r" b="b"/>
                <a:pathLst>
                  <a:path w="60" h="46">
                    <a:moveTo>
                      <a:pt x="42" y="2"/>
                    </a:moveTo>
                    <a:lnTo>
                      <a:pt x="30" y="8"/>
                    </a:lnTo>
                    <a:lnTo>
                      <a:pt x="20" y="10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0" y="32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30" y="44"/>
                    </a:lnTo>
                    <a:lnTo>
                      <a:pt x="32" y="46"/>
                    </a:lnTo>
                    <a:lnTo>
                      <a:pt x="36" y="46"/>
                    </a:lnTo>
                    <a:lnTo>
                      <a:pt x="40" y="46"/>
                    </a:lnTo>
                    <a:lnTo>
                      <a:pt x="42" y="46"/>
                    </a:lnTo>
                    <a:lnTo>
                      <a:pt x="44" y="42"/>
                    </a:lnTo>
                    <a:lnTo>
                      <a:pt x="44" y="38"/>
                    </a:lnTo>
                    <a:lnTo>
                      <a:pt x="44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48" y="30"/>
                    </a:lnTo>
                    <a:lnTo>
                      <a:pt x="50" y="32"/>
                    </a:lnTo>
                    <a:lnTo>
                      <a:pt x="52" y="34"/>
                    </a:lnTo>
                    <a:lnTo>
                      <a:pt x="54" y="36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60" y="24"/>
                    </a:lnTo>
                    <a:lnTo>
                      <a:pt x="60" y="20"/>
                    </a:lnTo>
                    <a:lnTo>
                      <a:pt x="60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2" y="4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2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6" name="Freeform 129"/>
              <p:cNvSpPr>
                <a:spLocks/>
              </p:cNvSpPr>
              <p:nvPr/>
            </p:nvSpPr>
            <p:spPr bwMode="gray">
              <a:xfrm>
                <a:off x="2249" y="3020"/>
                <a:ext cx="108" cy="96"/>
              </a:xfrm>
              <a:custGeom>
                <a:avLst/>
                <a:gdLst/>
                <a:ahLst/>
                <a:cxnLst>
                  <a:cxn ang="0">
                    <a:pos x="70" y="46"/>
                  </a:cxn>
                  <a:cxn ang="0">
                    <a:pos x="90" y="46"/>
                  </a:cxn>
                  <a:cxn ang="0">
                    <a:pos x="100" y="44"/>
                  </a:cxn>
                  <a:cxn ang="0">
                    <a:pos x="86" y="38"/>
                  </a:cxn>
                  <a:cxn ang="0">
                    <a:pos x="108" y="30"/>
                  </a:cxn>
                  <a:cxn ang="0">
                    <a:pos x="108" y="26"/>
                  </a:cxn>
                  <a:cxn ang="0">
                    <a:pos x="104" y="22"/>
                  </a:cxn>
                  <a:cxn ang="0">
                    <a:pos x="98" y="16"/>
                  </a:cxn>
                  <a:cxn ang="0">
                    <a:pos x="92" y="10"/>
                  </a:cxn>
                  <a:cxn ang="0">
                    <a:pos x="90" y="6"/>
                  </a:cxn>
                  <a:cxn ang="0">
                    <a:pos x="88" y="4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2" y="4"/>
                  </a:cxn>
                  <a:cxn ang="0">
                    <a:pos x="66" y="10"/>
                  </a:cxn>
                  <a:cxn ang="0">
                    <a:pos x="58" y="14"/>
                  </a:cxn>
                  <a:cxn ang="0">
                    <a:pos x="48" y="38"/>
                  </a:cxn>
                  <a:cxn ang="0">
                    <a:pos x="42" y="40"/>
                  </a:cxn>
                  <a:cxn ang="0">
                    <a:pos x="36" y="46"/>
                  </a:cxn>
                  <a:cxn ang="0">
                    <a:pos x="30" y="48"/>
                  </a:cxn>
                  <a:cxn ang="0">
                    <a:pos x="24" y="54"/>
                  </a:cxn>
                  <a:cxn ang="0">
                    <a:pos x="18" y="60"/>
                  </a:cxn>
                  <a:cxn ang="0">
                    <a:pos x="16" y="64"/>
                  </a:cxn>
                  <a:cxn ang="0">
                    <a:pos x="0" y="88"/>
                  </a:cxn>
                  <a:cxn ang="0">
                    <a:pos x="2" y="90"/>
                  </a:cxn>
                  <a:cxn ang="0">
                    <a:pos x="10" y="94"/>
                  </a:cxn>
                  <a:cxn ang="0">
                    <a:pos x="16" y="96"/>
                  </a:cxn>
                  <a:cxn ang="0">
                    <a:pos x="22" y="90"/>
                  </a:cxn>
                  <a:cxn ang="0">
                    <a:pos x="24" y="86"/>
                  </a:cxn>
                  <a:cxn ang="0">
                    <a:pos x="28" y="82"/>
                  </a:cxn>
                  <a:cxn ang="0">
                    <a:pos x="32" y="80"/>
                  </a:cxn>
                  <a:cxn ang="0">
                    <a:pos x="46" y="74"/>
                  </a:cxn>
                  <a:cxn ang="0">
                    <a:pos x="62" y="56"/>
                  </a:cxn>
                </a:cxnLst>
                <a:rect l="0" t="0" r="r" b="b"/>
                <a:pathLst>
                  <a:path w="108" h="96">
                    <a:moveTo>
                      <a:pt x="62" y="56"/>
                    </a:moveTo>
                    <a:lnTo>
                      <a:pt x="70" y="46"/>
                    </a:lnTo>
                    <a:lnTo>
                      <a:pt x="84" y="46"/>
                    </a:lnTo>
                    <a:lnTo>
                      <a:pt x="90" y="46"/>
                    </a:lnTo>
                    <a:lnTo>
                      <a:pt x="96" y="44"/>
                    </a:lnTo>
                    <a:lnTo>
                      <a:pt x="100" y="44"/>
                    </a:lnTo>
                    <a:lnTo>
                      <a:pt x="102" y="42"/>
                    </a:lnTo>
                    <a:lnTo>
                      <a:pt x="86" y="38"/>
                    </a:lnTo>
                    <a:lnTo>
                      <a:pt x="108" y="32"/>
                    </a:lnTo>
                    <a:lnTo>
                      <a:pt x="108" y="30"/>
                    </a:lnTo>
                    <a:lnTo>
                      <a:pt x="108" y="28"/>
                    </a:lnTo>
                    <a:lnTo>
                      <a:pt x="108" y="26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0"/>
                    </a:lnTo>
                    <a:lnTo>
                      <a:pt x="98" y="16"/>
                    </a:lnTo>
                    <a:lnTo>
                      <a:pt x="96" y="14"/>
                    </a:lnTo>
                    <a:lnTo>
                      <a:pt x="92" y="10"/>
                    </a:lnTo>
                    <a:lnTo>
                      <a:pt x="90" y="8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88" y="4"/>
                    </a:lnTo>
                    <a:lnTo>
                      <a:pt x="86" y="2"/>
                    </a:lnTo>
                    <a:lnTo>
                      <a:pt x="84" y="0"/>
                    </a:lnTo>
                    <a:lnTo>
                      <a:pt x="82" y="0"/>
                    </a:lnTo>
                    <a:lnTo>
                      <a:pt x="78" y="2"/>
                    </a:lnTo>
                    <a:lnTo>
                      <a:pt x="74" y="4"/>
                    </a:lnTo>
                    <a:lnTo>
                      <a:pt x="72" y="4"/>
                    </a:lnTo>
                    <a:lnTo>
                      <a:pt x="70" y="6"/>
                    </a:lnTo>
                    <a:lnTo>
                      <a:pt x="66" y="10"/>
                    </a:lnTo>
                    <a:lnTo>
                      <a:pt x="62" y="12"/>
                    </a:lnTo>
                    <a:lnTo>
                      <a:pt x="58" y="14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2" y="40"/>
                    </a:lnTo>
                    <a:lnTo>
                      <a:pt x="38" y="44"/>
                    </a:lnTo>
                    <a:lnTo>
                      <a:pt x="36" y="46"/>
                    </a:lnTo>
                    <a:lnTo>
                      <a:pt x="32" y="48"/>
                    </a:lnTo>
                    <a:lnTo>
                      <a:pt x="30" y="48"/>
                    </a:lnTo>
                    <a:lnTo>
                      <a:pt x="26" y="52"/>
                    </a:lnTo>
                    <a:lnTo>
                      <a:pt x="24" y="54"/>
                    </a:lnTo>
                    <a:lnTo>
                      <a:pt x="20" y="58"/>
                    </a:lnTo>
                    <a:lnTo>
                      <a:pt x="18" y="60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8" y="84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6" y="92"/>
                    </a:lnTo>
                    <a:lnTo>
                      <a:pt x="10" y="94"/>
                    </a:lnTo>
                    <a:lnTo>
                      <a:pt x="14" y="96"/>
                    </a:lnTo>
                    <a:lnTo>
                      <a:pt x="16" y="96"/>
                    </a:lnTo>
                    <a:lnTo>
                      <a:pt x="18" y="94"/>
                    </a:lnTo>
                    <a:lnTo>
                      <a:pt x="22" y="90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6" y="84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32" y="80"/>
                    </a:lnTo>
                    <a:lnTo>
                      <a:pt x="38" y="78"/>
                    </a:lnTo>
                    <a:lnTo>
                      <a:pt x="46" y="74"/>
                    </a:lnTo>
                    <a:lnTo>
                      <a:pt x="54" y="70"/>
                    </a:lnTo>
                    <a:lnTo>
                      <a:pt x="62" y="5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7" name="Freeform 130"/>
              <p:cNvSpPr>
                <a:spLocks/>
              </p:cNvSpPr>
              <p:nvPr/>
            </p:nvSpPr>
            <p:spPr bwMode="gray">
              <a:xfrm>
                <a:off x="2229" y="3062"/>
                <a:ext cx="120" cy="110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104" y="34"/>
                  </a:cxn>
                  <a:cxn ang="0">
                    <a:pos x="112" y="36"/>
                  </a:cxn>
                  <a:cxn ang="0">
                    <a:pos x="120" y="42"/>
                  </a:cxn>
                  <a:cxn ang="0">
                    <a:pos x="116" y="46"/>
                  </a:cxn>
                  <a:cxn ang="0">
                    <a:pos x="114" y="48"/>
                  </a:cxn>
                  <a:cxn ang="0">
                    <a:pos x="106" y="50"/>
                  </a:cxn>
                  <a:cxn ang="0">
                    <a:pos x="102" y="54"/>
                  </a:cxn>
                  <a:cxn ang="0">
                    <a:pos x="100" y="56"/>
                  </a:cxn>
                  <a:cxn ang="0">
                    <a:pos x="94" y="70"/>
                  </a:cxn>
                  <a:cxn ang="0">
                    <a:pos x="88" y="76"/>
                  </a:cxn>
                  <a:cxn ang="0">
                    <a:pos x="86" y="80"/>
                  </a:cxn>
                  <a:cxn ang="0">
                    <a:pos x="84" y="84"/>
                  </a:cxn>
                  <a:cxn ang="0">
                    <a:pos x="82" y="94"/>
                  </a:cxn>
                  <a:cxn ang="0">
                    <a:pos x="78" y="102"/>
                  </a:cxn>
                  <a:cxn ang="0">
                    <a:pos x="74" y="106"/>
                  </a:cxn>
                  <a:cxn ang="0">
                    <a:pos x="66" y="108"/>
                  </a:cxn>
                  <a:cxn ang="0">
                    <a:pos x="60" y="100"/>
                  </a:cxn>
                  <a:cxn ang="0">
                    <a:pos x="50" y="98"/>
                  </a:cxn>
                  <a:cxn ang="0">
                    <a:pos x="46" y="96"/>
                  </a:cxn>
                  <a:cxn ang="0">
                    <a:pos x="40" y="96"/>
                  </a:cxn>
                  <a:cxn ang="0">
                    <a:pos x="34" y="96"/>
                  </a:cxn>
                  <a:cxn ang="0">
                    <a:pos x="26" y="94"/>
                  </a:cxn>
                  <a:cxn ang="0">
                    <a:pos x="22" y="90"/>
                  </a:cxn>
                  <a:cxn ang="0">
                    <a:pos x="16" y="86"/>
                  </a:cxn>
                  <a:cxn ang="0">
                    <a:pos x="6" y="82"/>
                  </a:cxn>
                  <a:cxn ang="0">
                    <a:pos x="0" y="78"/>
                  </a:cxn>
                  <a:cxn ang="0">
                    <a:pos x="0" y="74"/>
                  </a:cxn>
                  <a:cxn ang="0">
                    <a:pos x="4" y="72"/>
                  </a:cxn>
                  <a:cxn ang="0">
                    <a:pos x="2" y="60"/>
                  </a:cxn>
                  <a:cxn ang="0">
                    <a:pos x="2" y="52"/>
                  </a:cxn>
                  <a:cxn ang="0">
                    <a:pos x="6" y="44"/>
                  </a:cxn>
                  <a:cxn ang="0">
                    <a:pos x="8" y="42"/>
                  </a:cxn>
                  <a:cxn ang="0">
                    <a:pos x="20" y="46"/>
                  </a:cxn>
                  <a:cxn ang="0">
                    <a:pos x="22" y="48"/>
                  </a:cxn>
                  <a:cxn ang="0">
                    <a:pos x="28" y="52"/>
                  </a:cxn>
                  <a:cxn ang="0">
                    <a:pos x="36" y="52"/>
                  </a:cxn>
                  <a:cxn ang="0">
                    <a:pos x="44" y="44"/>
                  </a:cxn>
                  <a:cxn ang="0">
                    <a:pos x="48" y="42"/>
                  </a:cxn>
                  <a:cxn ang="0">
                    <a:pos x="56" y="38"/>
                  </a:cxn>
                  <a:cxn ang="0">
                    <a:pos x="62" y="34"/>
                  </a:cxn>
                  <a:cxn ang="0">
                    <a:pos x="70" y="30"/>
                  </a:cxn>
                  <a:cxn ang="0">
                    <a:pos x="74" y="28"/>
                  </a:cxn>
                  <a:cxn ang="0">
                    <a:pos x="90" y="4"/>
                  </a:cxn>
                  <a:cxn ang="0">
                    <a:pos x="94" y="4"/>
                  </a:cxn>
                  <a:cxn ang="0">
                    <a:pos x="106" y="4"/>
                  </a:cxn>
                  <a:cxn ang="0">
                    <a:pos x="116" y="2"/>
                  </a:cxn>
                  <a:cxn ang="0">
                    <a:pos x="120" y="2"/>
                  </a:cxn>
                  <a:cxn ang="0">
                    <a:pos x="116" y="6"/>
                  </a:cxn>
                  <a:cxn ang="0">
                    <a:pos x="108" y="12"/>
                  </a:cxn>
                  <a:cxn ang="0">
                    <a:pos x="102" y="28"/>
                  </a:cxn>
                </a:cxnLst>
                <a:rect l="0" t="0" r="r" b="b"/>
                <a:pathLst>
                  <a:path w="120" h="110">
                    <a:moveTo>
                      <a:pt x="102" y="28"/>
                    </a:moveTo>
                    <a:lnTo>
                      <a:pt x="102" y="32"/>
                    </a:lnTo>
                    <a:lnTo>
                      <a:pt x="102" y="34"/>
                    </a:lnTo>
                    <a:lnTo>
                      <a:pt x="104" y="34"/>
                    </a:lnTo>
                    <a:lnTo>
                      <a:pt x="106" y="34"/>
                    </a:lnTo>
                    <a:lnTo>
                      <a:pt x="112" y="36"/>
                    </a:lnTo>
                    <a:lnTo>
                      <a:pt x="116" y="38"/>
                    </a:lnTo>
                    <a:lnTo>
                      <a:pt x="120" y="42"/>
                    </a:lnTo>
                    <a:lnTo>
                      <a:pt x="118" y="44"/>
                    </a:lnTo>
                    <a:lnTo>
                      <a:pt x="116" y="46"/>
                    </a:lnTo>
                    <a:lnTo>
                      <a:pt x="114" y="48"/>
                    </a:lnTo>
                    <a:lnTo>
                      <a:pt x="114" y="48"/>
                    </a:lnTo>
                    <a:lnTo>
                      <a:pt x="108" y="48"/>
                    </a:lnTo>
                    <a:lnTo>
                      <a:pt x="106" y="50"/>
                    </a:lnTo>
                    <a:lnTo>
                      <a:pt x="102" y="52"/>
                    </a:lnTo>
                    <a:lnTo>
                      <a:pt x="102" y="54"/>
                    </a:lnTo>
                    <a:lnTo>
                      <a:pt x="100" y="56"/>
                    </a:lnTo>
                    <a:lnTo>
                      <a:pt x="100" y="56"/>
                    </a:lnTo>
                    <a:lnTo>
                      <a:pt x="98" y="70"/>
                    </a:lnTo>
                    <a:lnTo>
                      <a:pt x="94" y="70"/>
                    </a:lnTo>
                    <a:lnTo>
                      <a:pt x="90" y="74"/>
                    </a:lnTo>
                    <a:lnTo>
                      <a:pt x="88" y="76"/>
                    </a:lnTo>
                    <a:lnTo>
                      <a:pt x="86" y="78"/>
                    </a:lnTo>
                    <a:lnTo>
                      <a:pt x="86" y="80"/>
                    </a:lnTo>
                    <a:lnTo>
                      <a:pt x="84" y="82"/>
                    </a:lnTo>
                    <a:lnTo>
                      <a:pt x="84" y="84"/>
                    </a:lnTo>
                    <a:lnTo>
                      <a:pt x="82" y="90"/>
                    </a:lnTo>
                    <a:lnTo>
                      <a:pt x="82" y="94"/>
                    </a:lnTo>
                    <a:lnTo>
                      <a:pt x="80" y="98"/>
                    </a:lnTo>
                    <a:lnTo>
                      <a:pt x="78" y="102"/>
                    </a:lnTo>
                    <a:lnTo>
                      <a:pt x="76" y="104"/>
                    </a:lnTo>
                    <a:lnTo>
                      <a:pt x="74" y="106"/>
                    </a:lnTo>
                    <a:lnTo>
                      <a:pt x="70" y="108"/>
                    </a:lnTo>
                    <a:lnTo>
                      <a:pt x="66" y="108"/>
                    </a:lnTo>
                    <a:lnTo>
                      <a:pt x="64" y="110"/>
                    </a:lnTo>
                    <a:lnTo>
                      <a:pt x="60" y="100"/>
                    </a:lnTo>
                    <a:lnTo>
                      <a:pt x="50" y="100"/>
                    </a:lnTo>
                    <a:lnTo>
                      <a:pt x="50" y="98"/>
                    </a:lnTo>
                    <a:lnTo>
                      <a:pt x="50" y="96"/>
                    </a:lnTo>
                    <a:lnTo>
                      <a:pt x="46" y="96"/>
                    </a:lnTo>
                    <a:lnTo>
                      <a:pt x="42" y="96"/>
                    </a:lnTo>
                    <a:lnTo>
                      <a:pt x="40" y="96"/>
                    </a:lnTo>
                    <a:lnTo>
                      <a:pt x="38" y="96"/>
                    </a:lnTo>
                    <a:lnTo>
                      <a:pt x="34" y="96"/>
                    </a:lnTo>
                    <a:lnTo>
                      <a:pt x="30" y="96"/>
                    </a:lnTo>
                    <a:lnTo>
                      <a:pt x="26" y="94"/>
                    </a:lnTo>
                    <a:lnTo>
                      <a:pt x="24" y="92"/>
                    </a:lnTo>
                    <a:lnTo>
                      <a:pt x="22" y="90"/>
                    </a:lnTo>
                    <a:lnTo>
                      <a:pt x="20" y="88"/>
                    </a:lnTo>
                    <a:lnTo>
                      <a:pt x="16" y="86"/>
                    </a:lnTo>
                    <a:lnTo>
                      <a:pt x="12" y="84"/>
                    </a:lnTo>
                    <a:lnTo>
                      <a:pt x="6" y="82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4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2" y="60"/>
                    </a:lnTo>
                    <a:lnTo>
                      <a:pt x="2" y="56"/>
                    </a:lnTo>
                    <a:lnTo>
                      <a:pt x="2" y="52"/>
                    </a:lnTo>
                    <a:lnTo>
                      <a:pt x="4" y="48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28" y="42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8"/>
                    </a:lnTo>
                    <a:lnTo>
                      <a:pt x="26" y="50"/>
                    </a:lnTo>
                    <a:lnTo>
                      <a:pt x="28" y="52"/>
                    </a:lnTo>
                    <a:lnTo>
                      <a:pt x="32" y="54"/>
                    </a:lnTo>
                    <a:lnTo>
                      <a:pt x="36" y="52"/>
                    </a:lnTo>
                    <a:lnTo>
                      <a:pt x="40" y="50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56" y="38"/>
                    </a:lnTo>
                    <a:lnTo>
                      <a:pt x="58" y="36"/>
                    </a:lnTo>
                    <a:lnTo>
                      <a:pt x="62" y="34"/>
                    </a:lnTo>
                    <a:lnTo>
                      <a:pt x="66" y="32"/>
                    </a:lnTo>
                    <a:lnTo>
                      <a:pt x="70" y="30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82" y="14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4" y="4"/>
                    </a:lnTo>
                    <a:lnTo>
                      <a:pt x="100" y="4"/>
                    </a:lnTo>
                    <a:lnTo>
                      <a:pt x="106" y="4"/>
                    </a:lnTo>
                    <a:lnTo>
                      <a:pt x="112" y="4"/>
                    </a:lnTo>
                    <a:lnTo>
                      <a:pt x="116" y="2"/>
                    </a:lnTo>
                    <a:lnTo>
                      <a:pt x="120" y="0"/>
                    </a:lnTo>
                    <a:lnTo>
                      <a:pt x="120" y="2"/>
                    </a:lnTo>
                    <a:lnTo>
                      <a:pt x="118" y="4"/>
                    </a:lnTo>
                    <a:lnTo>
                      <a:pt x="116" y="6"/>
                    </a:lnTo>
                    <a:lnTo>
                      <a:pt x="112" y="8"/>
                    </a:lnTo>
                    <a:lnTo>
                      <a:pt x="108" y="12"/>
                    </a:lnTo>
                    <a:lnTo>
                      <a:pt x="102" y="14"/>
                    </a:lnTo>
                    <a:lnTo>
                      <a:pt x="102" y="2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8" name="Freeform 131"/>
              <p:cNvSpPr>
                <a:spLocks/>
              </p:cNvSpPr>
              <p:nvPr/>
            </p:nvSpPr>
            <p:spPr bwMode="gray">
              <a:xfrm>
                <a:off x="2633" y="3146"/>
                <a:ext cx="128" cy="108"/>
              </a:xfrm>
              <a:custGeom>
                <a:avLst/>
                <a:gdLst/>
                <a:ahLst/>
                <a:cxnLst>
                  <a:cxn ang="0">
                    <a:pos x="78" y="40"/>
                  </a:cxn>
                  <a:cxn ang="0">
                    <a:pos x="78" y="38"/>
                  </a:cxn>
                  <a:cxn ang="0">
                    <a:pos x="76" y="36"/>
                  </a:cxn>
                  <a:cxn ang="0">
                    <a:pos x="72" y="36"/>
                  </a:cxn>
                  <a:cxn ang="0">
                    <a:pos x="70" y="34"/>
                  </a:cxn>
                  <a:cxn ang="0">
                    <a:pos x="68" y="32"/>
                  </a:cxn>
                  <a:cxn ang="0">
                    <a:pos x="62" y="28"/>
                  </a:cxn>
                  <a:cxn ang="0">
                    <a:pos x="58" y="24"/>
                  </a:cxn>
                  <a:cxn ang="0">
                    <a:pos x="52" y="20"/>
                  </a:cxn>
                  <a:cxn ang="0">
                    <a:pos x="46" y="16"/>
                  </a:cxn>
                  <a:cxn ang="0">
                    <a:pos x="42" y="12"/>
                  </a:cxn>
                  <a:cxn ang="0">
                    <a:pos x="40" y="10"/>
                  </a:cxn>
                  <a:cxn ang="0">
                    <a:pos x="38" y="10"/>
                  </a:cxn>
                  <a:cxn ang="0">
                    <a:pos x="34" y="10"/>
                  </a:cxn>
                  <a:cxn ang="0">
                    <a:pos x="26" y="8"/>
                  </a:cxn>
                  <a:cxn ang="0">
                    <a:pos x="14" y="4"/>
                  </a:cxn>
                  <a:cxn ang="0">
                    <a:pos x="4" y="0"/>
                  </a:cxn>
                  <a:cxn ang="0">
                    <a:pos x="0" y="80"/>
                  </a:cxn>
                  <a:cxn ang="0">
                    <a:pos x="12" y="86"/>
                  </a:cxn>
                  <a:cxn ang="0">
                    <a:pos x="28" y="80"/>
                  </a:cxn>
                  <a:cxn ang="0">
                    <a:pos x="28" y="78"/>
                  </a:cxn>
                  <a:cxn ang="0">
                    <a:pos x="28" y="76"/>
                  </a:cxn>
                  <a:cxn ang="0">
                    <a:pos x="30" y="74"/>
                  </a:cxn>
                  <a:cxn ang="0">
                    <a:pos x="34" y="72"/>
                  </a:cxn>
                  <a:cxn ang="0">
                    <a:pos x="38" y="68"/>
                  </a:cxn>
                  <a:cxn ang="0">
                    <a:pos x="42" y="68"/>
                  </a:cxn>
                  <a:cxn ang="0">
                    <a:pos x="46" y="66"/>
                  </a:cxn>
                  <a:cxn ang="0">
                    <a:pos x="52" y="68"/>
                  </a:cxn>
                  <a:cxn ang="0">
                    <a:pos x="76" y="82"/>
                  </a:cxn>
                  <a:cxn ang="0">
                    <a:pos x="86" y="94"/>
                  </a:cxn>
                  <a:cxn ang="0">
                    <a:pos x="104" y="102"/>
                  </a:cxn>
                  <a:cxn ang="0">
                    <a:pos x="126" y="108"/>
                  </a:cxn>
                  <a:cxn ang="0">
                    <a:pos x="128" y="108"/>
                  </a:cxn>
                  <a:cxn ang="0">
                    <a:pos x="128" y="106"/>
                  </a:cxn>
                  <a:cxn ang="0">
                    <a:pos x="128" y="104"/>
                  </a:cxn>
                  <a:cxn ang="0">
                    <a:pos x="128" y="100"/>
                  </a:cxn>
                  <a:cxn ang="0">
                    <a:pos x="126" y="98"/>
                  </a:cxn>
                  <a:cxn ang="0">
                    <a:pos x="124" y="94"/>
                  </a:cxn>
                  <a:cxn ang="0">
                    <a:pos x="120" y="92"/>
                  </a:cxn>
                  <a:cxn ang="0">
                    <a:pos x="116" y="88"/>
                  </a:cxn>
                  <a:cxn ang="0">
                    <a:pos x="110" y="84"/>
                  </a:cxn>
                  <a:cxn ang="0">
                    <a:pos x="106" y="80"/>
                  </a:cxn>
                  <a:cxn ang="0">
                    <a:pos x="102" y="76"/>
                  </a:cxn>
                  <a:cxn ang="0">
                    <a:pos x="98" y="72"/>
                  </a:cxn>
                  <a:cxn ang="0">
                    <a:pos x="96" y="70"/>
                  </a:cxn>
                  <a:cxn ang="0">
                    <a:pos x="96" y="70"/>
                  </a:cxn>
                  <a:cxn ang="0">
                    <a:pos x="80" y="60"/>
                  </a:cxn>
                  <a:cxn ang="0">
                    <a:pos x="96" y="54"/>
                  </a:cxn>
                  <a:cxn ang="0">
                    <a:pos x="92" y="46"/>
                  </a:cxn>
                  <a:cxn ang="0">
                    <a:pos x="90" y="46"/>
                  </a:cxn>
                  <a:cxn ang="0">
                    <a:pos x="88" y="44"/>
                  </a:cxn>
                  <a:cxn ang="0">
                    <a:pos x="84" y="44"/>
                  </a:cxn>
                  <a:cxn ang="0">
                    <a:pos x="80" y="42"/>
                  </a:cxn>
                  <a:cxn ang="0">
                    <a:pos x="78" y="42"/>
                  </a:cxn>
                  <a:cxn ang="0">
                    <a:pos x="78" y="40"/>
                  </a:cxn>
                </a:cxnLst>
                <a:rect l="0" t="0" r="r" b="b"/>
                <a:pathLst>
                  <a:path w="128" h="108">
                    <a:moveTo>
                      <a:pt x="78" y="40"/>
                    </a:moveTo>
                    <a:lnTo>
                      <a:pt x="78" y="38"/>
                    </a:lnTo>
                    <a:lnTo>
                      <a:pt x="76" y="36"/>
                    </a:lnTo>
                    <a:lnTo>
                      <a:pt x="72" y="36"/>
                    </a:lnTo>
                    <a:lnTo>
                      <a:pt x="70" y="34"/>
                    </a:lnTo>
                    <a:lnTo>
                      <a:pt x="68" y="32"/>
                    </a:lnTo>
                    <a:lnTo>
                      <a:pt x="62" y="28"/>
                    </a:lnTo>
                    <a:lnTo>
                      <a:pt x="58" y="24"/>
                    </a:lnTo>
                    <a:lnTo>
                      <a:pt x="52" y="20"/>
                    </a:lnTo>
                    <a:lnTo>
                      <a:pt x="46" y="16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26" y="8"/>
                    </a:lnTo>
                    <a:lnTo>
                      <a:pt x="14" y="4"/>
                    </a:lnTo>
                    <a:lnTo>
                      <a:pt x="4" y="0"/>
                    </a:lnTo>
                    <a:lnTo>
                      <a:pt x="0" y="80"/>
                    </a:lnTo>
                    <a:lnTo>
                      <a:pt x="12" y="86"/>
                    </a:lnTo>
                    <a:lnTo>
                      <a:pt x="28" y="80"/>
                    </a:lnTo>
                    <a:lnTo>
                      <a:pt x="28" y="78"/>
                    </a:lnTo>
                    <a:lnTo>
                      <a:pt x="28" y="76"/>
                    </a:lnTo>
                    <a:lnTo>
                      <a:pt x="30" y="74"/>
                    </a:lnTo>
                    <a:lnTo>
                      <a:pt x="34" y="72"/>
                    </a:lnTo>
                    <a:lnTo>
                      <a:pt x="38" y="68"/>
                    </a:lnTo>
                    <a:lnTo>
                      <a:pt x="42" y="68"/>
                    </a:lnTo>
                    <a:lnTo>
                      <a:pt x="46" y="66"/>
                    </a:lnTo>
                    <a:lnTo>
                      <a:pt x="52" y="68"/>
                    </a:lnTo>
                    <a:lnTo>
                      <a:pt x="76" y="82"/>
                    </a:lnTo>
                    <a:lnTo>
                      <a:pt x="86" y="94"/>
                    </a:lnTo>
                    <a:lnTo>
                      <a:pt x="104" y="102"/>
                    </a:lnTo>
                    <a:lnTo>
                      <a:pt x="126" y="108"/>
                    </a:lnTo>
                    <a:lnTo>
                      <a:pt x="128" y="108"/>
                    </a:lnTo>
                    <a:lnTo>
                      <a:pt x="128" y="106"/>
                    </a:lnTo>
                    <a:lnTo>
                      <a:pt x="128" y="104"/>
                    </a:lnTo>
                    <a:lnTo>
                      <a:pt x="128" y="100"/>
                    </a:lnTo>
                    <a:lnTo>
                      <a:pt x="126" y="98"/>
                    </a:lnTo>
                    <a:lnTo>
                      <a:pt x="124" y="94"/>
                    </a:lnTo>
                    <a:lnTo>
                      <a:pt x="120" y="92"/>
                    </a:lnTo>
                    <a:lnTo>
                      <a:pt x="116" y="88"/>
                    </a:lnTo>
                    <a:lnTo>
                      <a:pt x="110" y="84"/>
                    </a:lnTo>
                    <a:lnTo>
                      <a:pt x="106" y="80"/>
                    </a:lnTo>
                    <a:lnTo>
                      <a:pt x="102" y="76"/>
                    </a:lnTo>
                    <a:lnTo>
                      <a:pt x="98" y="72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80" y="60"/>
                    </a:lnTo>
                    <a:lnTo>
                      <a:pt x="96" y="54"/>
                    </a:lnTo>
                    <a:lnTo>
                      <a:pt x="92" y="46"/>
                    </a:lnTo>
                    <a:lnTo>
                      <a:pt x="90" y="46"/>
                    </a:lnTo>
                    <a:lnTo>
                      <a:pt x="88" y="44"/>
                    </a:lnTo>
                    <a:lnTo>
                      <a:pt x="84" y="44"/>
                    </a:lnTo>
                    <a:lnTo>
                      <a:pt x="80" y="42"/>
                    </a:lnTo>
                    <a:lnTo>
                      <a:pt x="78" y="42"/>
                    </a:lnTo>
                    <a:lnTo>
                      <a:pt x="78" y="4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9" name="Freeform 132"/>
              <p:cNvSpPr>
                <a:spLocks/>
              </p:cNvSpPr>
              <p:nvPr/>
            </p:nvSpPr>
            <p:spPr bwMode="gray">
              <a:xfrm>
                <a:off x="2513" y="3118"/>
                <a:ext cx="122" cy="108"/>
              </a:xfrm>
              <a:custGeom>
                <a:avLst/>
                <a:gdLst/>
                <a:ahLst/>
                <a:cxnLst>
                  <a:cxn ang="0">
                    <a:pos x="122" y="28"/>
                  </a:cxn>
                  <a:cxn ang="0">
                    <a:pos x="114" y="24"/>
                  </a:cxn>
                  <a:cxn ang="0">
                    <a:pos x="102" y="18"/>
                  </a:cxn>
                  <a:cxn ang="0">
                    <a:pos x="92" y="14"/>
                  </a:cxn>
                  <a:cxn ang="0">
                    <a:pos x="80" y="14"/>
                  </a:cxn>
                  <a:cxn ang="0">
                    <a:pos x="72" y="20"/>
                  </a:cxn>
                  <a:cxn ang="0">
                    <a:pos x="72" y="20"/>
                  </a:cxn>
                  <a:cxn ang="0">
                    <a:pos x="72" y="24"/>
                  </a:cxn>
                  <a:cxn ang="0">
                    <a:pos x="72" y="28"/>
                  </a:cxn>
                  <a:cxn ang="0">
                    <a:pos x="70" y="32"/>
                  </a:cxn>
                  <a:cxn ang="0">
                    <a:pos x="70" y="36"/>
                  </a:cxn>
                  <a:cxn ang="0">
                    <a:pos x="66" y="40"/>
                  </a:cxn>
                  <a:cxn ang="0">
                    <a:pos x="64" y="42"/>
                  </a:cxn>
                  <a:cxn ang="0">
                    <a:pos x="58" y="42"/>
                  </a:cxn>
                  <a:cxn ang="0">
                    <a:pos x="52" y="42"/>
                  </a:cxn>
                  <a:cxn ang="0">
                    <a:pos x="48" y="40"/>
                  </a:cxn>
                  <a:cxn ang="0">
                    <a:pos x="42" y="38"/>
                  </a:cxn>
                  <a:cxn ang="0">
                    <a:pos x="40" y="32"/>
                  </a:cxn>
                  <a:cxn ang="0">
                    <a:pos x="38" y="28"/>
                  </a:cxn>
                  <a:cxn ang="0">
                    <a:pos x="34" y="22"/>
                  </a:cxn>
                  <a:cxn ang="0">
                    <a:pos x="34" y="18"/>
                  </a:cxn>
                  <a:cxn ang="0">
                    <a:pos x="32" y="14"/>
                  </a:cxn>
                  <a:cxn ang="0">
                    <a:pos x="32" y="12"/>
                  </a:cxn>
                  <a:cxn ang="0">
                    <a:pos x="30" y="12"/>
                  </a:cxn>
                  <a:cxn ang="0">
                    <a:pos x="28" y="10"/>
                  </a:cxn>
                  <a:cxn ang="0">
                    <a:pos x="26" y="6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4"/>
                  </a:cxn>
                  <a:cxn ang="0">
                    <a:pos x="6" y="18"/>
                  </a:cxn>
                  <a:cxn ang="0">
                    <a:pos x="10" y="26"/>
                  </a:cxn>
                  <a:cxn ang="0">
                    <a:pos x="12" y="32"/>
                  </a:cxn>
                  <a:cxn ang="0">
                    <a:pos x="14" y="38"/>
                  </a:cxn>
                  <a:cxn ang="0">
                    <a:pos x="14" y="42"/>
                  </a:cxn>
                  <a:cxn ang="0">
                    <a:pos x="16" y="46"/>
                  </a:cxn>
                  <a:cxn ang="0">
                    <a:pos x="18" y="48"/>
                  </a:cxn>
                  <a:cxn ang="0">
                    <a:pos x="20" y="50"/>
                  </a:cxn>
                  <a:cxn ang="0">
                    <a:pos x="24" y="50"/>
                  </a:cxn>
                  <a:cxn ang="0">
                    <a:pos x="28" y="48"/>
                  </a:cxn>
                  <a:cxn ang="0">
                    <a:pos x="34" y="48"/>
                  </a:cxn>
                  <a:cxn ang="0">
                    <a:pos x="38" y="50"/>
                  </a:cxn>
                  <a:cxn ang="0">
                    <a:pos x="42" y="52"/>
                  </a:cxn>
                  <a:cxn ang="0">
                    <a:pos x="46" y="54"/>
                  </a:cxn>
                  <a:cxn ang="0">
                    <a:pos x="50" y="54"/>
                  </a:cxn>
                  <a:cxn ang="0">
                    <a:pos x="56" y="56"/>
                  </a:cxn>
                  <a:cxn ang="0">
                    <a:pos x="62" y="56"/>
                  </a:cxn>
                  <a:cxn ang="0">
                    <a:pos x="68" y="58"/>
                  </a:cxn>
                  <a:cxn ang="0">
                    <a:pos x="70" y="58"/>
                  </a:cxn>
                  <a:cxn ang="0">
                    <a:pos x="72" y="58"/>
                  </a:cxn>
                  <a:cxn ang="0">
                    <a:pos x="88" y="72"/>
                  </a:cxn>
                  <a:cxn ang="0">
                    <a:pos x="98" y="90"/>
                  </a:cxn>
                  <a:cxn ang="0">
                    <a:pos x="114" y="104"/>
                  </a:cxn>
                  <a:cxn ang="0">
                    <a:pos x="118" y="108"/>
                  </a:cxn>
                  <a:cxn ang="0">
                    <a:pos x="122" y="28"/>
                  </a:cxn>
                </a:cxnLst>
                <a:rect l="0" t="0" r="r" b="b"/>
                <a:pathLst>
                  <a:path w="122" h="108">
                    <a:moveTo>
                      <a:pt x="122" y="28"/>
                    </a:moveTo>
                    <a:lnTo>
                      <a:pt x="114" y="24"/>
                    </a:lnTo>
                    <a:lnTo>
                      <a:pt x="102" y="18"/>
                    </a:lnTo>
                    <a:lnTo>
                      <a:pt x="92" y="14"/>
                    </a:lnTo>
                    <a:lnTo>
                      <a:pt x="80" y="14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24"/>
                    </a:lnTo>
                    <a:lnTo>
                      <a:pt x="72" y="28"/>
                    </a:lnTo>
                    <a:lnTo>
                      <a:pt x="70" y="32"/>
                    </a:lnTo>
                    <a:lnTo>
                      <a:pt x="70" y="36"/>
                    </a:lnTo>
                    <a:lnTo>
                      <a:pt x="66" y="40"/>
                    </a:lnTo>
                    <a:lnTo>
                      <a:pt x="64" y="42"/>
                    </a:lnTo>
                    <a:lnTo>
                      <a:pt x="58" y="42"/>
                    </a:lnTo>
                    <a:lnTo>
                      <a:pt x="52" y="42"/>
                    </a:lnTo>
                    <a:lnTo>
                      <a:pt x="48" y="40"/>
                    </a:lnTo>
                    <a:lnTo>
                      <a:pt x="42" y="38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6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10" y="26"/>
                    </a:lnTo>
                    <a:lnTo>
                      <a:pt x="12" y="32"/>
                    </a:lnTo>
                    <a:lnTo>
                      <a:pt x="14" y="38"/>
                    </a:lnTo>
                    <a:lnTo>
                      <a:pt x="14" y="42"/>
                    </a:lnTo>
                    <a:lnTo>
                      <a:pt x="16" y="46"/>
                    </a:lnTo>
                    <a:lnTo>
                      <a:pt x="18" y="48"/>
                    </a:lnTo>
                    <a:lnTo>
                      <a:pt x="20" y="50"/>
                    </a:lnTo>
                    <a:lnTo>
                      <a:pt x="24" y="50"/>
                    </a:lnTo>
                    <a:lnTo>
                      <a:pt x="28" y="48"/>
                    </a:lnTo>
                    <a:lnTo>
                      <a:pt x="34" y="48"/>
                    </a:lnTo>
                    <a:lnTo>
                      <a:pt x="38" y="50"/>
                    </a:lnTo>
                    <a:lnTo>
                      <a:pt x="42" y="52"/>
                    </a:lnTo>
                    <a:lnTo>
                      <a:pt x="46" y="54"/>
                    </a:lnTo>
                    <a:lnTo>
                      <a:pt x="50" y="54"/>
                    </a:lnTo>
                    <a:lnTo>
                      <a:pt x="56" y="56"/>
                    </a:lnTo>
                    <a:lnTo>
                      <a:pt x="62" y="56"/>
                    </a:lnTo>
                    <a:lnTo>
                      <a:pt x="68" y="58"/>
                    </a:lnTo>
                    <a:lnTo>
                      <a:pt x="70" y="58"/>
                    </a:lnTo>
                    <a:lnTo>
                      <a:pt x="72" y="58"/>
                    </a:lnTo>
                    <a:lnTo>
                      <a:pt x="88" y="72"/>
                    </a:lnTo>
                    <a:lnTo>
                      <a:pt x="98" y="90"/>
                    </a:lnTo>
                    <a:lnTo>
                      <a:pt x="114" y="104"/>
                    </a:lnTo>
                    <a:lnTo>
                      <a:pt x="118" y="108"/>
                    </a:lnTo>
                    <a:lnTo>
                      <a:pt x="122" y="2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0" name="Freeform 133"/>
              <p:cNvSpPr>
                <a:spLocks/>
              </p:cNvSpPr>
              <p:nvPr/>
            </p:nvSpPr>
            <p:spPr bwMode="gray">
              <a:xfrm>
                <a:off x="2285" y="3296"/>
                <a:ext cx="508" cy="408"/>
              </a:xfrm>
              <a:custGeom>
                <a:avLst/>
                <a:gdLst/>
                <a:ahLst/>
                <a:cxnLst>
                  <a:cxn ang="0">
                    <a:pos x="98" y="124"/>
                  </a:cxn>
                  <a:cxn ang="0">
                    <a:pos x="110" y="100"/>
                  </a:cxn>
                  <a:cxn ang="0">
                    <a:pos x="128" y="86"/>
                  </a:cxn>
                  <a:cxn ang="0">
                    <a:pos x="134" y="70"/>
                  </a:cxn>
                  <a:cxn ang="0">
                    <a:pos x="170" y="48"/>
                  </a:cxn>
                  <a:cxn ang="0">
                    <a:pos x="190" y="60"/>
                  </a:cxn>
                  <a:cxn ang="0">
                    <a:pos x="202" y="56"/>
                  </a:cxn>
                  <a:cxn ang="0">
                    <a:pos x="196" y="44"/>
                  </a:cxn>
                  <a:cxn ang="0">
                    <a:pos x="204" y="28"/>
                  </a:cxn>
                  <a:cxn ang="0">
                    <a:pos x="230" y="18"/>
                  </a:cxn>
                  <a:cxn ang="0">
                    <a:pos x="222" y="8"/>
                  </a:cxn>
                  <a:cxn ang="0">
                    <a:pos x="238" y="0"/>
                  </a:cxn>
                  <a:cxn ang="0">
                    <a:pos x="246" y="8"/>
                  </a:cxn>
                  <a:cxn ang="0">
                    <a:pos x="252" y="12"/>
                  </a:cxn>
                  <a:cxn ang="0">
                    <a:pos x="256" y="4"/>
                  </a:cxn>
                  <a:cxn ang="0">
                    <a:pos x="268" y="20"/>
                  </a:cxn>
                  <a:cxn ang="0">
                    <a:pos x="298" y="18"/>
                  </a:cxn>
                  <a:cxn ang="0">
                    <a:pos x="300" y="32"/>
                  </a:cxn>
                  <a:cxn ang="0">
                    <a:pos x="286" y="52"/>
                  </a:cxn>
                  <a:cxn ang="0">
                    <a:pos x="326" y="82"/>
                  </a:cxn>
                  <a:cxn ang="0">
                    <a:pos x="344" y="78"/>
                  </a:cxn>
                  <a:cxn ang="0">
                    <a:pos x="358" y="10"/>
                  </a:cxn>
                  <a:cxn ang="0">
                    <a:pos x="364" y="0"/>
                  </a:cxn>
                  <a:cxn ang="0">
                    <a:pos x="378" y="20"/>
                  </a:cxn>
                  <a:cxn ang="0">
                    <a:pos x="376" y="36"/>
                  </a:cxn>
                  <a:cxn ang="0">
                    <a:pos x="390" y="42"/>
                  </a:cxn>
                  <a:cxn ang="0">
                    <a:pos x="404" y="66"/>
                  </a:cxn>
                  <a:cxn ang="0">
                    <a:pos x="412" y="80"/>
                  </a:cxn>
                  <a:cxn ang="0">
                    <a:pos x="424" y="100"/>
                  </a:cxn>
                  <a:cxn ang="0">
                    <a:pos x="454" y="136"/>
                  </a:cxn>
                  <a:cxn ang="0">
                    <a:pos x="506" y="210"/>
                  </a:cxn>
                  <a:cxn ang="0">
                    <a:pos x="508" y="272"/>
                  </a:cxn>
                  <a:cxn ang="0">
                    <a:pos x="488" y="294"/>
                  </a:cxn>
                  <a:cxn ang="0">
                    <a:pos x="472" y="332"/>
                  </a:cxn>
                  <a:cxn ang="0">
                    <a:pos x="460" y="352"/>
                  </a:cxn>
                  <a:cxn ang="0">
                    <a:pos x="460" y="384"/>
                  </a:cxn>
                  <a:cxn ang="0">
                    <a:pos x="414" y="408"/>
                  </a:cxn>
                  <a:cxn ang="0">
                    <a:pos x="394" y="392"/>
                  </a:cxn>
                  <a:cxn ang="0">
                    <a:pos x="376" y="396"/>
                  </a:cxn>
                  <a:cxn ang="0">
                    <a:pos x="344" y="388"/>
                  </a:cxn>
                  <a:cxn ang="0">
                    <a:pos x="274" y="318"/>
                  </a:cxn>
                  <a:cxn ang="0">
                    <a:pos x="214" y="294"/>
                  </a:cxn>
                  <a:cxn ang="0">
                    <a:pos x="134" y="326"/>
                  </a:cxn>
                  <a:cxn ang="0">
                    <a:pos x="120" y="340"/>
                  </a:cxn>
                  <a:cxn ang="0">
                    <a:pos x="80" y="338"/>
                  </a:cxn>
                  <a:cxn ang="0">
                    <a:pos x="64" y="352"/>
                  </a:cxn>
                  <a:cxn ang="0">
                    <a:pos x="36" y="350"/>
                  </a:cxn>
                  <a:cxn ang="0">
                    <a:pos x="30" y="340"/>
                  </a:cxn>
                  <a:cxn ang="0">
                    <a:pos x="20" y="342"/>
                  </a:cxn>
                  <a:cxn ang="0">
                    <a:pos x="26" y="326"/>
                  </a:cxn>
                  <a:cxn ang="0">
                    <a:pos x="24" y="284"/>
                  </a:cxn>
                  <a:cxn ang="0">
                    <a:pos x="4" y="228"/>
                  </a:cxn>
                  <a:cxn ang="0">
                    <a:pos x="4" y="194"/>
                  </a:cxn>
                  <a:cxn ang="0">
                    <a:pos x="12" y="154"/>
                  </a:cxn>
                  <a:cxn ang="0">
                    <a:pos x="30" y="138"/>
                  </a:cxn>
                </a:cxnLst>
                <a:rect l="0" t="0" r="r" b="b"/>
                <a:pathLst>
                  <a:path w="508" h="408">
                    <a:moveTo>
                      <a:pt x="30" y="138"/>
                    </a:moveTo>
                    <a:lnTo>
                      <a:pt x="60" y="136"/>
                    </a:lnTo>
                    <a:lnTo>
                      <a:pt x="92" y="130"/>
                    </a:lnTo>
                    <a:lnTo>
                      <a:pt x="92" y="130"/>
                    </a:lnTo>
                    <a:lnTo>
                      <a:pt x="94" y="128"/>
                    </a:lnTo>
                    <a:lnTo>
                      <a:pt x="98" y="124"/>
                    </a:lnTo>
                    <a:lnTo>
                      <a:pt x="100" y="120"/>
                    </a:lnTo>
                    <a:lnTo>
                      <a:pt x="104" y="116"/>
                    </a:lnTo>
                    <a:lnTo>
                      <a:pt x="106" y="112"/>
                    </a:lnTo>
                    <a:lnTo>
                      <a:pt x="108" y="108"/>
                    </a:lnTo>
                    <a:lnTo>
                      <a:pt x="110" y="104"/>
                    </a:lnTo>
                    <a:lnTo>
                      <a:pt x="110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4" y="88"/>
                    </a:lnTo>
                    <a:lnTo>
                      <a:pt x="118" y="86"/>
                    </a:lnTo>
                    <a:lnTo>
                      <a:pt x="122" y="86"/>
                    </a:lnTo>
                    <a:lnTo>
                      <a:pt x="128" y="86"/>
                    </a:lnTo>
                    <a:lnTo>
                      <a:pt x="128" y="84"/>
                    </a:lnTo>
                    <a:lnTo>
                      <a:pt x="128" y="82"/>
                    </a:lnTo>
                    <a:lnTo>
                      <a:pt x="128" y="80"/>
                    </a:lnTo>
                    <a:lnTo>
                      <a:pt x="130" y="76"/>
                    </a:lnTo>
                    <a:lnTo>
                      <a:pt x="130" y="72"/>
                    </a:lnTo>
                    <a:lnTo>
                      <a:pt x="134" y="70"/>
                    </a:lnTo>
                    <a:lnTo>
                      <a:pt x="136" y="70"/>
                    </a:lnTo>
                    <a:lnTo>
                      <a:pt x="140" y="66"/>
                    </a:lnTo>
                    <a:lnTo>
                      <a:pt x="146" y="56"/>
                    </a:lnTo>
                    <a:lnTo>
                      <a:pt x="156" y="48"/>
                    </a:lnTo>
                    <a:lnTo>
                      <a:pt x="170" y="48"/>
                    </a:lnTo>
                    <a:lnTo>
                      <a:pt x="170" y="48"/>
                    </a:lnTo>
                    <a:lnTo>
                      <a:pt x="172" y="50"/>
                    </a:lnTo>
                    <a:lnTo>
                      <a:pt x="176" y="52"/>
                    </a:lnTo>
                    <a:lnTo>
                      <a:pt x="180" y="54"/>
                    </a:lnTo>
                    <a:lnTo>
                      <a:pt x="182" y="56"/>
                    </a:lnTo>
                    <a:lnTo>
                      <a:pt x="186" y="58"/>
                    </a:lnTo>
                    <a:lnTo>
                      <a:pt x="190" y="60"/>
                    </a:lnTo>
                    <a:lnTo>
                      <a:pt x="194" y="60"/>
                    </a:lnTo>
                    <a:lnTo>
                      <a:pt x="196" y="60"/>
                    </a:lnTo>
                    <a:lnTo>
                      <a:pt x="198" y="62"/>
                    </a:lnTo>
                    <a:lnTo>
                      <a:pt x="198" y="60"/>
                    </a:lnTo>
                    <a:lnTo>
                      <a:pt x="200" y="58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2"/>
                    </a:lnTo>
                    <a:lnTo>
                      <a:pt x="200" y="50"/>
                    </a:lnTo>
                    <a:lnTo>
                      <a:pt x="198" y="48"/>
                    </a:lnTo>
                    <a:lnTo>
                      <a:pt x="196" y="46"/>
                    </a:lnTo>
                    <a:lnTo>
                      <a:pt x="196" y="44"/>
                    </a:lnTo>
                    <a:lnTo>
                      <a:pt x="198" y="42"/>
                    </a:lnTo>
                    <a:lnTo>
                      <a:pt x="202" y="40"/>
                    </a:lnTo>
                    <a:lnTo>
                      <a:pt x="204" y="32"/>
                    </a:lnTo>
                    <a:lnTo>
                      <a:pt x="202" y="32"/>
                    </a:lnTo>
                    <a:lnTo>
                      <a:pt x="204" y="30"/>
                    </a:lnTo>
                    <a:lnTo>
                      <a:pt x="204" y="28"/>
                    </a:lnTo>
                    <a:lnTo>
                      <a:pt x="206" y="24"/>
                    </a:lnTo>
                    <a:lnTo>
                      <a:pt x="208" y="22"/>
                    </a:lnTo>
                    <a:lnTo>
                      <a:pt x="212" y="20"/>
                    </a:lnTo>
                    <a:lnTo>
                      <a:pt x="228" y="20"/>
                    </a:lnTo>
                    <a:lnTo>
                      <a:pt x="228" y="18"/>
                    </a:lnTo>
                    <a:lnTo>
                      <a:pt x="230" y="18"/>
                    </a:lnTo>
                    <a:lnTo>
                      <a:pt x="232" y="16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22" y="10"/>
                    </a:lnTo>
                    <a:lnTo>
                      <a:pt x="222" y="10"/>
                    </a:lnTo>
                    <a:lnTo>
                      <a:pt x="222" y="8"/>
                    </a:lnTo>
                    <a:lnTo>
                      <a:pt x="224" y="6"/>
                    </a:lnTo>
                    <a:lnTo>
                      <a:pt x="224" y="4"/>
                    </a:lnTo>
                    <a:lnTo>
                      <a:pt x="228" y="2"/>
                    </a:lnTo>
                    <a:lnTo>
                      <a:pt x="232" y="0"/>
                    </a:lnTo>
                    <a:lnTo>
                      <a:pt x="234" y="0"/>
                    </a:lnTo>
                    <a:lnTo>
                      <a:pt x="238" y="0"/>
                    </a:lnTo>
                    <a:lnTo>
                      <a:pt x="242" y="0"/>
                    </a:lnTo>
                    <a:lnTo>
                      <a:pt x="244" y="0"/>
                    </a:lnTo>
                    <a:lnTo>
                      <a:pt x="246" y="2"/>
                    </a:lnTo>
                    <a:lnTo>
                      <a:pt x="248" y="2"/>
                    </a:lnTo>
                    <a:lnTo>
                      <a:pt x="246" y="6"/>
                    </a:lnTo>
                    <a:lnTo>
                      <a:pt x="246" y="8"/>
                    </a:lnTo>
                    <a:lnTo>
                      <a:pt x="244" y="8"/>
                    </a:lnTo>
                    <a:lnTo>
                      <a:pt x="244" y="10"/>
                    </a:lnTo>
                    <a:lnTo>
                      <a:pt x="244" y="10"/>
                    </a:lnTo>
                    <a:lnTo>
                      <a:pt x="246" y="10"/>
                    </a:lnTo>
                    <a:lnTo>
                      <a:pt x="248" y="12"/>
                    </a:lnTo>
                    <a:lnTo>
                      <a:pt x="252" y="12"/>
                    </a:lnTo>
                    <a:lnTo>
                      <a:pt x="252" y="12"/>
                    </a:lnTo>
                    <a:lnTo>
                      <a:pt x="254" y="10"/>
                    </a:lnTo>
                    <a:lnTo>
                      <a:pt x="254" y="8"/>
                    </a:lnTo>
                    <a:lnTo>
                      <a:pt x="254" y="6"/>
                    </a:lnTo>
                    <a:lnTo>
                      <a:pt x="254" y="4"/>
                    </a:lnTo>
                    <a:lnTo>
                      <a:pt x="256" y="4"/>
                    </a:lnTo>
                    <a:lnTo>
                      <a:pt x="258" y="4"/>
                    </a:lnTo>
                    <a:lnTo>
                      <a:pt x="262" y="6"/>
                    </a:lnTo>
                    <a:lnTo>
                      <a:pt x="264" y="12"/>
                    </a:lnTo>
                    <a:lnTo>
                      <a:pt x="266" y="16"/>
                    </a:lnTo>
                    <a:lnTo>
                      <a:pt x="268" y="18"/>
                    </a:lnTo>
                    <a:lnTo>
                      <a:pt x="268" y="20"/>
                    </a:lnTo>
                    <a:lnTo>
                      <a:pt x="280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90" y="14"/>
                    </a:lnTo>
                    <a:lnTo>
                      <a:pt x="294" y="16"/>
                    </a:lnTo>
                    <a:lnTo>
                      <a:pt x="298" y="18"/>
                    </a:lnTo>
                    <a:lnTo>
                      <a:pt x="300" y="20"/>
                    </a:lnTo>
                    <a:lnTo>
                      <a:pt x="302" y="24"/>
                    </a:lnTo>
                    <a:lnTo>
                      <a:pt x="304" y="28"/>
                    </a:lnTo>
                    <a:lnTo>
                      <a:pt x="302" y="30"/>
                    </a:lnTo>
                    <a:lnTo>
                      <a:pt x="302" y="32"/>
                    </a:lnTo>
                    <a:lnTo>
                      <a:pt x="300" y="32"/>
                    </a:lnTo>
                    <a:lnTo>
                      <a:pt x="298" y="34"/>
                    </a:lnTo>
                    <a:lnTo>
                      <a:pt x="294" y="36"/>
                    </a:lnTo>
                    <a:lnTo>
                      <a:pt x="292" y="40"/>
                    </a:lnTo>
                    <a:lnTo>
                      <a:pt x="290" y="44"/>
                    </a:lnTo>
                    <a:lnTo>
                      <a:pt x="288" y="48"/>
                    </a:lnTo>
                    <a:lnTo>
                      <a:pt x="286" y="52"/>
                    </a:lnTo>
                    <a:lnTo>
                      <a:pt x="286" y="54"/>
                    </a:lnTo>
                    <a:lnTo>
                      <a:pt x="290" y="56"/>
                    </a:lnTo>
                    <a:lnTo>
                      <a:pt x="298" y="62"/>
                    </a:lnTo>
                    <a:lnTo>
                      <a:pt x="308" y="70"/>
                    </a:lnTo>
                    <a:lnTo>
                      <a:pt x="318" y="76"/>
                    </a:lnTo>
                    <a:lnTo>
                      <a:pt x="326" y="82"/>
                    </a:lnTo>
                    <a:lnTo>
                      <a:pt x="330" y="82"/>
                    </a:lnTo>
                    <a:lnTo>
                      <a:pt x="330" y="84"/>
                    </a:lnTo>
                    <a:lnTo>
                      <a:pt x="334" y="84"/>
                    </a:lnTo>
                    <a:lnTo>
                      <a:pt x="336" y="84"/>
                    </a:lnTo>
                    <a:lnTo>
                      <a:pt x="340" y="82"/>
                    </a:lnTo>
                    <a:lnTo>
                      <a:pt x="344" y="78"/>
                    </a:lnTo>
                    <a:lnTo>
                      <a:pt x="348" y="70"/>
                    </a:lnTo>
                    <a:lnTo>
                      <a:pt x="352" y="58"/>
                    </a:lnTo>
                    <a:lnTo>
                      <a:pt x="354" y="48"/>
                    </a:lnTo>
                    <a:lnTo>
                      <a:pt x="356" y="42"/>
                    </a:lnTo>
                    <a:lnTo>
                      <a:pt x="358" y="12"/>
                    </a:lnTo>
                    <a:lnTo>
                      <a:pt x="358" y="10"/>
                    </a:lnTo>
                    <a:lnTo>
                      <a:pt x="358" y="10"/>
                    </a:lnTo>
                    <a:lnTo>
                      <a:pt x="358" y="6"/>
                    </a:lnTo>
                    <a:lnTo>
                      <a:pt x="358" y="4"/>
                    </a:lnTo>
                    <a:lnTo>
                      <a:pt x="360" y="2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4"/>
                    </a:lnTo>
                    <a:lnTo>
                      <a:pt x="376" y="6"/>
                    </a:lnTo>
                    <a:lnTo>
                      <a:pt x="376" y="12"/>
                    </a:lnTo>
                    <a:lnTo>
                      <a:pt x="378" y="16"/>
                    </a:lnTo>
                    <a:lnTo>
                      <a:pt x="378" y="20"/>
                    </a:lnTo>
                    <a:lnTo>
                      <a:pt x="378" y="22"/>
                    </a:lnTo>
                    <a:lnTo>
                      <a:pt x="378" y="24"/>
                    </a:lnTo>
                    <a:lnTo>
                      <a:pt x="376" y="24"/>
                    </a:lnTo>
                    <a:lnTo>
                      <a:pt x="376" y="28"/>
                    </a:lnTo>
                    <a:lnTo>
                      <a:pt x="376" y="32"/>
                    </a:lnTo>
                    <a:lnTo>
                      <a:pt x="376" y="36"/>
                    </a:lnTo>
                    <a:lnTo>
                      <a:pt x="378" y="40"/>
                    </a:lnTo>
                    <a:lnTo>
                      <a:pt x="378" y="42"/>
                    </a:lnTo>
                    <a:lnTo>
                      <a:pt x="382" y="42"/>
                    </a:lnTo>
                    <a:lnTo>
                      <a:pt x="384" y="42"/>
                    </a:lnTo>
                    <a:lnTo>
                      <a:pt x="388" y="42"/>
                    </a:lnTo>
                    <a:lnTo>
                      <a:pt x="390" y="42"/>
                    </a:lnTo>
                    <a:lnTo>
                      <a:pt x="392" y="44"/>
                    </a:lnTo>
                    <a:lnTo>
                      <a:pt x="394" y="46"/>
                    </a:lnTo>
                    <a:lnTo>
                      <a:pt x="396" y="50"/>
                    </a:lnTo>
                    <a:lnTo>
                      <a:pt x="398" y="56"/>
                    </a:lnTo>
                    <a:lnTo>
                      <a:pt x="402" y="62"/>
                    </a:lnTo>
                    <a:lnTo>
                      <a:pt x="404" y="66"/>
                    </a:lnTo>
                    <a:lnTo>
                      <a:pt x="408" y="68"/>
                    </a:lnTo>
                    <a:lnTo>
                      <a:pt x="408" y="68"/>
                    </a:lnTo>
                    <a:lnTo>
                      <a:pt x="408" y="70"/>
                    </a:lnTo>
                    <a:lnTo>
                      <a:pt x="410" y="72"/>
                    </a:lnTo>
                    <a:lnTo>
                      <a:pt x="410" y="76"/>
                    </a:lnTo>
                    <a:lnTo>
                      <a:pt x="412" y="80"/>
                    </a:lnTo>
                    <a:lnTo>
                      <a:pt x="414" y="84"/>
                    </a:lnTo>
                    <a:lnTo>
                      <a:pt x="416" y="88"/>
                    </a:lnTo>
                    <a:lnTo>
                      <a:pt x="416" y="92"/>
                    </a:lnTo>
                    <a:lnTo>
                      <a:pt x="418" y="94"/>
                    </a:lnTo>
                    <a:lnTo>
                      <a:pt x="420" y="98"/>
                    </a:lnTo>
                    <a:lnTo>
                      <a:pt x="424" y="100"/>
                    </a:lnTo>
                    <a:lnTo>
                      <a:pt x="426" y="104"/>
                    </a:lnTo>
                    <a:lnTo>
                      <a:pt x="430" y="108"/>
                    </a:lnTo>
                    <a:lnTo>
                      <a:pt x="434" y="112"/>
                    </a:lnTo>
                    <a:lnTo>
                      <a:pt x="436" y="114"/>
                    </a:lnTo>
                    <a:lnTo>
                      <a:pt x="436" y="114"/>
                    </a:lnTo>
                    <a:lnTo>
                      <a:pt x="454" y="136"/>
                    </a:lnTo>
                    <a:lnTo>
                      <a:pt x="454" y="144"/>
                    </a:lnTo>
                    <a:lnTo>
                      <a:pt x="488" y="170"/>
                    </a:lnTo>
                    <a:lnTo>
                      <a:pt x="490" y="174"/>
                    </a:lnTo>
                    <a:lnTo>
                      <a:pt x="496" y="182"/>
                    </a:lnTo>
                    <a:lnTo>
                      <a:pt x="502" y="194"/>
                    </a:lnTo>
                    <a:lnTo>
                      <a:pt x="506" y="210"/>
                    </a:lnTo>
                    <a:lnTo>
                      <a:pt x="506" y="224"/>
                    </a:lnTo>
                    <a:lnTo>
                      <a:pt x="508" y="240"/>
                    </a:lnTo>
                    <a:lnTo>
                      <a:pt x="508" y="256"/>
                    </a:lnTo>
                    <a:lnTo>
                      <a:pt x="508" y="268"/>
                    </a:lnTo>
                    <a:lnTo>
                      <a:pt x="508" y="272"/>
                    </a:lnTo>
                    <a:lnTo>
                      <a:pt x="508" y="272"/>
                    </a:lnTo>
                    <a:lnTo>
                      <a:pt x="508" y="276"/>
                    </a:lnTo>
                    <a:lnTo>
                      <a:pt x="504" y="280"/>
                    </a:lnTo>
                    <a:lnTo>
                      <a:pt x="502" y="284"/>
                    </a:lnTo>
                    <a:lnTo>
                      <a:pt x="498" y="288"/>
                    </a:lnTo>
                    <a:lnTo>
                      <a:pt x="494" y="292"/>
                    </a:lnTo>
                    <a:lnTo>
                      <a:pt x="488" y="294"/>
                    </a:lnTo>
                    <a:lnTo>
                      <a:pt x="480" y="312"/>
                    </a:lnTo>
                    <a:lnTo>
                      <a:pt x="480" y="312"/>
                    </a:lnTo>
                    <a:lnTo>
                      <a:pt x="478" y="316"/>
                    </a:lnTo>
                    <a:lnTo>
                      <a:pt x="476" y="322"/>
                    </a:lnTo>
                    <a:lnTo>
                      <a:pt x="474" y="326"/>
                    </a:lnTo>
                    <a:lnTo>
                      <a:pt x="472" y="332"/>
                    </a:lnTo>
                    <a:lnTo>
                      <a:pt x="470" y="336"/>
                    </a:lnTo>
                    <a:lnTo>
                      <a:pt x="466" y="338"/>
                    </a:lnTo>
                    <a:lnTo>
                      <a:pt x="462" y="340"/>
                    </a:lnTo>
                    <a:lnTo>
                      <a:pt x="460" y="344"/>
                    </a:lnTo>
                    <a:lnTo>
                      <a:pt x="460" y="346"/>
                    </a:lnTo>
                    <a:lnTo>
                      <a:pt x="460" y="352"/>
                    </a:lnTo>
                    <a:lnTo>
                      <a:pt x="462" y="358"/>
                    </a:lnTo>
                    <a:lnTo>
                      <a:pt x="464" y="364"/>
                    </a:lnTo>
                    <a:lnTo>
                      <a:pt x="466" y="370"/>
                    </a:lnTo>
                    <a:lnTo>
                      <a:pt x="466" y="376"/>
                    </a:lnTo>
                    <a:lnTo>
                      <a:pt x="464" y="380"/>
                    </a:lnTo>
                    <a:lnTo>
                      <a:pt x="460" y="384"/>
                    </a:lnTo>
                    <a:lnTo>
                      <a:pt x="452" y="388"/>
                    </a:lnTo>
                    <a:lnTo>
                      <a:pt x="440" y="394"/>
                    </a:lnTo>
                    <a:lnTo>
                      <a:pt x="430" y="402"/>
                    </a:lnTo>
                    <a:lnTo>
                      <a:pt x="420" y="406"/>
                    </a:lnTo>
                    <a:lnTo>
                      <a:pt x="416" y="408"/>
                    </a:lnTo>
                    <a:lnTo>
                      <a:pt x="414" y="408"/>
                    </a:lnTo>
                    <a:lnTo>
                      <a:pt x="412" y="406"/>
                    </a:lnTo>
                    <a:lnTo>
                      <a:pt x="408" y="404"/>
                    </a:lnTo>
                    <a:lnTo>
                      <a:pt x="402" y="400"/>
                    </a:lnTo>
                    <a:lnTo>
                      <a:pt x="398" y="396"/>
                    </a:lnTo>
                    <a:lnTo>
                      <a:pt x="396" y="392"/>
                    </a:lnTo>
                    <a:lnTo>
                      <a:pt x="394" y="392"/>
                    </a:lnTo>
                    <a:lnTo>
                      <a:pt x="392" y="392"/>
                    </a:lnTo>
                    <a:lnTo>
                      <a:pt x="390" y="392"/>
                    </a:lnTo>
                    <a:lnTo>
                      <a:pt x="386" y="394"/>
                    </a:lnTo>
                    <a:lnTo>
                      <a:pt x="384" y="396"/>
                    </a:lnTo>
                    <a:lnTo>
                      <a:pt x="380" y="396"/>
                    </a:lnTo>
                    <a:lnTo>
                      <a:pt x="376" y="396"/>
                    </a:lnTo>
                    <a:lnTo>
                      <a:pt x="372" y="396"/>
                    </a:lnTo>
                    <a:lnTo>
                      <a:pt x="368" y="394"/>
                    </a:lnTo>
                    <a:lnTo>
                      <a:pt x="366" y="394"/>
                    </a:lnTo>
                    <a:lnTo>
                      <a:pt x="364" y="392"/>
                    </a:lnTo>
                    <a:lnTo>
                      <a:pt x="346" y="392"/>
                    </a:lnTo>
                    <a:lnTo>
                      <a:pt x="344" y="388"/>
                    </a:lnTo>
                    <a:lnTo>
                      <a:pt x="338" y="380"/>
                    </a:lnTo>
                    <a:lnTo>
                      <a:pt x="334" y="366"/>
                    </a:lnTo>
                    <a:lnTo>
                      <a:pt x="330" y="354"/>
                    </a:lnTo>
                    <a:lnTo>
                      <a:pt x="318" y="334"/>
                    </a:lnTo>
                    <a:lnTo>
                      <a:pt x="292" y="332"/>
                    </a:lnTo>
                    <a:lnTo>
                      <a:pt x="274" y="318"/>
                    </a:lnTo>
                    <a:lnTo>
                      <a:pt x="272" y="316"/>
                    </a:lnTo>
                    <a:lnTo>
                      <a:pt x="266" y="310"/>
                    </a:lnTo>
                    <a:lnTo>
                      <a:pt x="256" y="304"/>
                    </a:lnTo>
                    <a:lnTo>
                      <a:pt x="240" y="296"/>
                    </a:lnTo>
                    <a:lnTo>
                      <a:pt x="220" y="292"/>
                    </a:lnTo>
                    <a:lnTo>
                      <a:pt x="214" y="294"/>
                    </a:lnTo>
                    <a:lnTo>
                      <a:pt x="204" y="296"/>
                    </a:lnTo>
                    <a:lnTo>
                      <a:pt x="190" y="300"/>
                    </a:lnTo>
                    <a:lnTo>
                      <a:pt x="178" y="304"/>
                    </a:lnTo>
                    <a:lnTo>
                      <a:pt x="144" y="324"/>
                    </a:lnTo>
                    <a:lnTo>
                      <a:pt x="136" y="324"/>
                    </a:lnTo>
                    <a:lnTo>
                      <a:pt x="134" y="326"/>
                    </a:lnTo>
                    <a:lnTo>
                      <a:pt x="134" y="328"/>
                    </a:lnTo>
                    <a:lnTo>
                      <a:pt x="132" y="332"/>
                    </a:lnTo>
                    <a:lnTo>
                      <a:pt x="130" y="334"/>
                    </a:lnTo>
                    <a:lnTo>
                      <a:pt x="128" y="338"/>
                    </a:lnTo>
                    <a:lnTo>
                      <a:pt x="124" y="340"/>
                    </a:lnTo>
                    <a:lnTo>
                      <a:pt x="120" y="340"/>
                    </a:lnTo>
                    <a:lnTo>
                      <a:pt x="116" y="340"/>
                    </a:lnTo>
                    <a:lnTo>
                      <a:pt x="110" y="340"/>
                    </a:lnTo>
                    <a:lnTo>
                      <a:pt x="106" y="340"/>
                    </a:lnTo>
                    <a:lnTo>
                      <a:pt x="104" y="338"/>
                    </a:lnTo>
                    <a:lnTo>
                      <a:pt x="102" y="338"/>
                    </a:lnTo>
                    <a:lnTo>
                      <a:pt x="80" y="338"/>
                    </a:lnTo>
                    <a:lnTo>
                      <a:pt x="78" y="338"/>
                    </a:lnTo>
                    <a:lnTo>
                      <a:pt x="76" y="340"/>
                    </a:lnTo>
                    <a:lnTo>
                      <a:pt x="74" y="342"/>
                    </a:lnTo>
                    <a:lnTo>
                      <a:pt x="70" y="344"/>
                    </a:lnTo>
                    <a:lnTo>
                      <a:pt x="68" y="346"/>
                    </a:lnTo>
                    <a:lnTo>
                      <a:pt x="64" y="352"/>
                    </a:lnTo>
                    <a:lnTo>
                      <a:pt x="60" y="352"/>
                    </a:lnTo>
                    <a:lnTo>
                      <a:pt x="52" y="352"/>
                    </a:lnTo>
                    <a:lnTo>
                      <a:pt x="48" y="352"/>
                    </a:lnTo>
                    <a:lnTo>
                      <a:pt x="44" y="352"/>
                    </a:lnTo>
                    <a:lnTo>
                      <a:pt x="40" y="352"/>
                    </a:lnTo>
                    <a:lnTo>
                      <a:pt x="36" y="350"/>
                    </a:lnTo>
                    <a:lnTo>
                      <a:pt x="34" y="350"/>
                    </a:lnTo>
                    <a:lnTo>
                      <a:pt x="32" y="348"/>
                    </a:lnTo>
                    <a:lnTo>
                      <a:pt x="32" y="346"/>
                    </a:lnTo>
                    <a:lnTo>
                      <a:pt x="32" y="342"/>
                    </a:lnTo>
                    <a:lnTo>
                      <a:pt x="32" y="342"/>
                    </a:lnTo>
                    <a:lnTo>
                      <a:pt x="30" y="340"/>
                    </a:lnTo>
                    <a:lnTo>
                      <a:pt x="30" y="342"/>
                    </a:lnTo>
                    <a:lnTo>
                      <a:pt x="28" y="342"/>
                    </a:lnTo>
                    <a:lnTo>
                      <a:pt x="26" y="344"/>
                    </a:lnTo>
                    <a:lnTo>
                      <a:pt x="24" y="344"/>
                    </a:lnTo>
                    <a:lnTo>
                      <a:pt x="22" y="344"/>
                    </a:lnTo>
                    <a:lnTo>
                      <a:pt x="20" y="342"/>
                    </a:lnTo>
                    <a:lnTo>
                      <a:pt x="18" y="342"/>
                    </a:lnTo>
                    <a:lnTo>
                      <a:pt x="16" y="338"/>
                    </a:lnTo>
                    <a:lnTo>
                      <a:pt x="16" y="336"/>
                    </a:lnTo>
                    <a:lnTo>
                      <a:pt x="16" y="332"/>
                    </a:lnTo>
                    <a:lnTo>
                      <a:pt x="20" y="330"/>
                    </a:lnTo>
                    <a:lnTo>
                      <a:pt x="26" y="326"/>
                    </a:lnTo>
                    <a:lnTo>
                      <a:pt x="30" y="300"/>
                    </a:lnTo>
                    <a:lnTo>
                      <a:pt x="30" y="300"/>
                    </a:lnTo>
                    <a:lnTo>
                      <a:pt x="28" y="296"/>
                    </a:lnTo>
                    <a:lnTo>
                      <a:pt x="28" y="292"/>
                    </a:lnTo>
                    <a:lnTo>
                      <a:pt x="26" y="288"/>
                    </a:lnTo>
                    <a:lnTo>
                      <a:pt x="24" y="284"/>
                    </a:lnTo>
                    <a:lnTo>
                      <a:pt x="22" y="280"/>
                    </a:lnTo>
                    <a:lnTo>
                      <a:pt x="22" y="278"/>
                    </a:lnTo>
                    <a:lnTo>
                      <a:pt x="18" y="272"/>
                    </a:lnTo>
                    <a:lnTo>
                      <a:pt x="12" y="258"/>
                    </a:lnTo>
                    <a:lnTo>
                      <a:pt x="8" y="242"/>
                    </a:lnTo>
                    <a:lnTo>
                      <a:pt x="4" y="228"/>
                    </a:lnTo>
                    <a:lnTo>
                      <a:pt x="4" y="218"/>
                    </a:lnTo>
                    <a:lnTo>
                      <a:pt x="8" y="214"/>
                    </a:lnTo>
                    <a:lnTo>
                      <a:pt x="8" y="208"/>
                    </a:lnTo>
                    <a:lnTo>
                      <a:pt x="8" y="202"/>
                    </a:lnTo>
                    <a:lnTo>
                      <a:pt x="6" y="196"/>
                    </a:lnTo>
                    <a:lnTo>
                      <a:pt x="4" y="194"/>
                    </a:lnTo>
                    <a:lnTo>
                      <a:pt x="2" y="188"/>
                    </a:lnTo>
                    <a:lnTo>
                      <a:pt x="0" y="178"/>
                    </a:lnTo>
                    <a:lnTo>
                      <a:pt x="0" y="168"/>
                    </a:lnTo>
                    <a:lnTo>
                      <a:pt x="4" y="160"/>
                    </a:lnTo>
                    <a:lnTo>
                      <a:pt x="8" y="158"/>
                    </a:lnTo>
                    <a:lnTo>
                      <a:pt x="12" y="154"/>
                    </a:lnTo>
                    <a:lnTo>
                      <a:pt x="16" y="150"/>
                    </a:lnTo>
                    <a:lnTo>
                      <a:pt x="20" y="148"/>
                    </a:lnTo>
                    <a:lnTo>
                      <a:pt x="24" y="144"/>
                    </a:lnTo>
                    <a:lnTo>
                      <a:pt x="28" y="140"/>
                    </a:lnTo>
                    <a:lnTo>
                      <a:pt x="30" y="138"/>
                    </a:lnTo>
                    <a:lnTo>
                      <a:pt x="30" y="13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1" name="Freeform 134"/>
              <p:cNvSpPr>
                <a:spLocks/>
              </p:cNvSpPr>
              <p:nvPr/>
            </p:nvSpPr>
            <p:spPr bwMode="gray">
              <a:xfrm>
                <a:off x="2353" y="3084"/>
                <a:ext cx="82" cy="96"/>
              </a:xfrm>
              <a:custGeom>
                <a:avLst/>
                <a:gdLst/>
                <a:ahLst/>
                <a:cxnLst>
                  <a:cxn ang="0">
                    <a:pos x="10" y="92"/>
                  </a:cxn>
                  <a:cxn ang="0">
                    <a:pos x="8" y="86"/>
                  </a:cxn>
                  <a:cxn ang="0">
                    <a:pos x="8" y="78"/>
                  </a:cxn>
                  <a:cxn ang="0">
                    <a:pos x="10" y="68"/>
                  </a:cxn>
                  <a:cxn ang="0">
                    <a:pos x="12" y="62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52"/>
                  </a:cxn>
                  <a:cxn ang="0">
                    <a:pos x="0" y="46"/>
                  </a:cxn>
                  <a:cxn ang="0">
                    <a:pos x="4" y="38"/>
                  </a:cxn>
                  <a:cxn ang="0">
                    <a:pos x="8" y="32"/>
                  </a:cxn>
                  <a:cxn ang="0">
                    <a:pos x="8" y="30"/>
                  </a:cxn>
                  <a:cxn ang="0">
                    <a:pos x="8" y="24"/>
                  </a:cxn>
                  <a:cxn ang="0">
                    <a:pos x="10" y="18"/>
                  </a:cxn>
                  <a:cxn ang="0">
                    <a:pos x="14" y="18"/>
                  </a:cxn>
                  <a:cxn ang="0">
                    <a:pos x="18" y="16"/>
                  </a:cxn>
                  <a:cxn ang="0">
                    <a:pos x="20" y="12"/>
                  </a:cxn>
                  <a:cxn ang="0">
                    <a:pos x="24" y="8"/>
                  </a:cxn>
                  <a:cxn ang="0">
                    <a:pos x="34" y="2"/>
                  </a:cxn>
                  <a:cxn ang="0">
                    <a:pos x="44" y="0"/>
                  </a:cxn>
                  <a:cxn ang="0">
                    <a:pos x="52" y="0"/>
                  </a:cxn>
                  <a:cxn ang="0">
                    <a:pos x="62" y="2"/>
                  </a:cxn>
                  <a:cxn ang="0">
                    <a:pos x="68" y="4"/>
                  </a:cxn>
                  <a:cxn ang="0">
                    <a:pos x="72" y="6"/>
                  </a:cxn>
                  <a:cxn ang="0">
                    <a:pos x="76" y="6"/>
                  </a:cxn>
                  <a:cxn ang="0">
                    <a:pos x="78" y="4"/>
                  </a:cxn>
                  <a:cxn ang="0">
                    <a:pos x="82" y="10"/>
                  </a:cxn>
                  <a:cxn ang="0">
                    <a:pos x="82" y="18"/>
                  </a:cxn>
                  <a:cxn ang="0">
                    <a:pos x="74" y="22"/>
                  </a:cxn>
                  <a:cxn ang="0">
                    <a:pos x="68" y="22"/>
                  </a:cxn>
                  <a:cxn ang="0">
                    <a:pos x="64" y="16"/>
                  </a:cxn>
                  <a:cxn ang="0">
                    <a:pos x="60" y="12"/>
                  </a:cxn>
                  <a:cxn ang="0">
                    <a:pos x="54" y="8"/>
                  </a:cxn>
                  <a:cxn ang="0">
                    <a:pos x="46" y="6"/>
                  </a:cxn>
                  <a:cxn ang="0">
                    <a:pos x="36" y="10"/>
                  </a:cxn>
                  <a:cxn ang="0">
                    <a:pos x="26" y="16"/>
                  </a:cxn>
                  <a:cxn ang="0">
                    <a:pos x="22" y="22"/>
                  </a:cxn>
                  <a:cxn ang="0">
                    <a:pos x="22" y="28"/>
                  </a:cxn>
                  <a:cxn ang="0">
                    <a:pos x="20" y="34"/>
                  </a:cxn>
                  <a:cxn ang="0">
                    <a:pos x="20" y="38"/>
                  </a:cxn>
                  <a:cxn ang="0">
                    <a:pos x="24" y="38"/>
                  </a:cxn>
                  <a:cxn ang="0">
                    <a:pos x="34" y="36"/>
                  </a:cxn>
                  <a:cxn ang="0">
                    <a:pos x="42" y="34"/>
                  </a:cxn>
                  <a:cxn ang="0">
                    <a:pos x="44" y="30"/>
                  </a:cxn>
                  <a:cxn ang="0">
                    <a:pos x="50" y="28"/>
                  </a:cxn>
                  <a:cxn ang="0">
                    <a:pos x="54" y="28"/>
                  </a:cxn>
                  <a:cxn ang="0">
                    <a:pos x="54" y="32"/>
                  </a:cxn>
                  <a:cxn ang="0">
                    <a:pos x="54" y="36"/>
                  </a:cxn>
                  <a:cxn ang="0">
                    <a:pos x="50" y="38"/>
                  </a:cxn>
                  <a:cxn ang="0">
                    <a:pos x="42" y="40"/>
                  </a:cxn>
                  <a:cxn ang="0">
                    <a:pos x="36" y="44"/>
                  </a:cxn>
                  <a:cxn ang="0">
                    <a:pos x="32" y="44"/>
                  </a:cxn>
                  <a:cxn ang="0">
                    <a:pos x="32" y="46"/>
                  </a:cxn>
                  <a:cxn ang="0">
                    <a:pos x="32" y="50"/>
                  </a:cxn>
                  <a:cxn ang="0">
                    <a:pos x="36" y="5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46" y="70"/>
                  </a:cxn>
                  <a:cxn ang="0">
                    <a:pos x="62" y="90"/>
                  </a:cxn>
                  <a:cxn ang="0">
                    <a:pos x="38" y="96"/>
                  </a:cxn>
                  <a:cxn ang="0">
                    <a:pos x="34" y="64"/>
                  </a:cxn>
                  <a:cxn ang="0">
                    <a:pos x="28" y="58"/>
                  </a:cxn>
                  <a:cxn ang="0">
                    <a:pos x="24" y="78"/>
                  </a:cxn>
                </a:cxnLst>
                <a:rect l="0" t="0" r="r" b="b"/>
                <a:pathLst>
                  <a:path w="82" h="96">
                    <a:moveTo>
                      <a:pt x="16" y="88"/>
                    </a:moveTo>
                    <a:lnTo>
                      <a:pt x="10" y="92"/>
                    </a:lnTo>
                    <a:lnTo>
                      <a:pt x="10" y="90"/>
                    </a:lnTo>
                    <a:lnTo>
                      <a:pt x="8" y="86"/>
                    </a:lnTo>
                    <a:lnTo>
                      <a:pt x="8" y="82"/>
                    </a:lnTo>
                    <a:lnTo>
                      <a:pt x="8" y="78"/>
                    </a:lnTo>
                    <a:lnTo>
                      <a:pt x="8" y="72"/>
                    </a:lnTo>
                    <a:lnTo>
                      <a:pt x="10" y="68"/>
                    </a:lnTo>
                    <a:lnTo>
                      <a:pt x="12" y="64"/>
                    </a:lnTo>
                    <a:lnTo>
                      <a:pt x="12" y="62"/>
                    </a:lnTo>
                    <a:lnTo>
                      <a:pt x="12" y="58"/>
                    </a:lnTo>
                    <a:lnTo>
                      <a:pt x="10" y="56"/>
                    </a:lnTo>
                    <a:lnTo>
                      <a:pt x="8" y="54"/>
                    </a:lnTo>
                    <a:lnTo>
                      <a:pt x="6" y="52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2" y="42"/>
                    </a:lnTo>
                    <a:lnTo>
                      <a:pt x="4" y="38"/>
                    </a:lnTo>
                    <a:lnTo>
                      <a:pt x="6" y="34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28"/>
                    </a:lnTo>
                    <a:lnTo>
                      <a:pt x="8" y="24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8" y="16"/>
                    </a:lnTo>
                    <a:lnTo>
                      <a:pt x="20" y="16"/>
                    </a:lnTo>
                    <a:lnTo>
                      <a:pt x="20" y="12"/>
                    </a:lnTo>
                    <a:lnTo>
                      <a:pt x="22" y="10"/>
                    </a:lnTo>
                    <a:lnTo>
                      <a:pt x="24" y="8"/>
                    </a:lnTo>
                    <a:lnTo>
                      <a:pt x="30" y="4"/>
                    </a:lnTo>
                    <a:lnTo>
                      <a:pt x="34" y="2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2" y="2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6"/>
                    </a:lnTo>
                    <a:lnTo>
                      <a:pt x="74" y="6"/>
                    </a:lnTo>
                    <a:lnTo>
                      <a:pt x="76" y="6"/>
                    </a:lnTo>
                    <a:lnTo>
                      <a:pt x="76" y="4"/>
                    </a:lnTo>
                    <a:lnTo>
                      <a:pt x="78" y="4"/>
                    </a:lnTo>
                    <a:lnTo>
                      <a:pt x="80" y="6"/>
                    </a:lnTo>
                    <a:lnTo>
                      <a:pt x="82" y="10"/>
                    </a:lnTo>
                    <a:lnTo>
                      <a:pt x="82" y="14"/>
                    </a:lnTo>
                    <a:lnTo>
                      <a:pt x="82" y="18"/>
                    </a:lnTo>
                    <a:lnTo>
                      <a:pt x="78" y="20"/>
                    </a:lnTo>
                    <a:lnTo>
                      <a:pt x="74" y="22"/>
                    </a:lnTo>
                    <a:lnTo>
                      <a:pt x="72" y="22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4" y="8"/>
                    </a:lnTo>
                    <a:lnTo>
                      <a:pt x="50" y="8"/>
                    </a:lnTo>
                    <a:lnTo>
                      <a:pt x="46" y="6"/>
                    </a:lnTo>
                    <a:lnTo>
                      <a:pt x="40" y="8"/>
                    </a:lnTo>
                    <a:lnTo>
                      <a:pt x="36" y="10"/>
                    </a:lnTo>
                    <a:lnTo>
                      <a:pt x="30" y="14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0" y="34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4" y="38"/>
                    </a:lnTo>
                    <a:lnTo>
                      <a:pt x="28" y="36"/>
                    </a:lnTo>
                    <a:lnTo>
                      <a:pt x="34" y="36"/>
                    </a:lnTo>
                    <a:lnTo>
                      <a:pt x="40" y="36"/>
                    </a:lnTo>
                    <a:lnTo>
                      <a:pt x="42" y="34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2" y="28"/>
                    </a:lnTo>
                    <a:lnTo>
                      <a:pt x="54" y="28"/>
                    </a:lnTo>
                    <a:lnTo>
                      <a:pt x="54" y="30"/>
                    </a:lnTo>
                    <a:lnTo>
                      <a:pt x="54" y="32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2" y="38"/>
                    </a:lnTo>
                    <a:lnTo>
                      <a:pt x="50" y="38"/>
                    </a:lnTo>
                    <a:lnTo>
                      <a:pt x="46" y="40"/>
                    </a:lnTo>
                    <a:lnTo>
                      <a:pt x="42" y="40"/>
                    </a:lnTo>
                    <a:lnTo>
                      <a:pt x="38" y="42"/>
                    </a:lnTo>
                    <a:lnTo>
                      <a:pt x="36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6" y="52"/>
                    </a:lnTo>
                    <a:lnTo>
                      <a:pt x="40" y="54"/>
                    </a:lnTo>
                    <a:lnTo>
                      <a:pt x="42" y="58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46" y="68"/>
                    </a:lnTo>
                    <a:lnTo>
                      <a:pt x="46" y="70"/>
                    </a:lnTo>
                    <a:lnTo>
                      <a:pt x="58" y="76"/>
                    </a:lnTo>
                    <a:lnTo>
                      <a:pt x="62" y="90"/>
                    </a:lnTo>
                    <a:lnTo>
                      <a:pt x="46" y="92"/>
                    </a:lnTo>
                    <a:lnTo>
                      <a:pt x="38" y="96"/>
                    </a:lnTo>
                    <a:lnTo>
                      <a:pt x="34" y="80"/>
                    </a:lnTo>
                    <a:lnTo>
                      <a:pt x="34" y="64"/>
                    </a:lnTo>
                    <a:lnTo>
                      <a:pt x="32" y="62"/>
                    </a:lnTo>
                    <a:lnTo>
                      <a:pt x="28" y="58"/>
                    </a:lnTo>
                    <a:lnTo>
                      <a:pt x="24" y="58"/>
                    </a:lnTo>
                    <a:lnTo>
                      <a:pt x="24" y="78"/>
                    </a:lnTo>
                    <a:lnTo>
                      <a:pt x="16" y="8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2" name="Freeform 135"/>
              <p:cNvSpPr>
                <a:spLocks/>
              </p:cNvSpPr>
              <p:nvPr/>
            </p:nvSpPr>
            <p:spPr bwMode="gray">
              <a:xfrm>
                <a:off x="2047" y="3042"/>
                <a:ext cx="136" cy="148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8" y="4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32" y="4"/>
                  </a:cxn>
                  <a:cxn ang="0">
                    <a:pos x="38" y="14"/>
                  </a:cxn>
                  <a:cxn ang="0">
                    <a:pos x="42" y="18"/>
                  </a:cxn>
                  <a:cxn ang="0">
                    <a:pos x="42" y="20"/>
                  </a:cxn>
                  <a:cxn ang="0">
                    <a:pos x="66" y="42"/>
                  </a:cxn>
                  <a:cxn ang="0">
                    <a:pos x="72" y="42"/>
                  </a:cxn>
                  <a:cxn ang="0">
                    <a:pos x="92" y="60"/>
                  </a:cxn>
                  <a:cxn ang="0">
                    <a:pos x="110" y="74"/>
                  </a:cxn>
                  <a:cxn ang="0">
                    <a:pos x="108" y="74"/>
                  </a:cxn>
                  <a:cxn ang="0">
                    <a:pos x="104" y="76"/>
                  </a:cxn>
                  <a:cxn ang="0">
                    <a:pos x="104" y="78"/>
                  </a:cxn>
                  <a:cxn ang="0">
                    <a:pos x="114" y="88"/>
                  </a:cxn>
                  <a:cxn ang="0">
                    <a:pos x="126" y="100"/>
                  </a:cxn>
                  <a:cxn ang="0">
                    <a:pos x="128" y="102"/>
                  </a:cxn>
                  <a:cxn ang="0">
                    <a:pos x="132" y="108"/>
                  </a:cxn>
                  <a:cxn ang="0">
                    <a:pos x="136" y="116"/>
                  </a:cxn>
                  <a:cxn ang="0">
                    <a:pos x="134" y="116"/>
                  </a:cxn>
                  <a:cxn ang="0">
                    <a:pos x="134" y="120"/>
                  </a:cxn>
                  <a:cxn ang="0">
                    <a:pos x="136" y="128"/>
                  </a:cxn>
                  <a:cxn ang="0">
                    <a:pos x="136" y="132"/>
                  </a:cxn>
                  <a:cxn ang="0">
                    <a:pos x="136" y="140"/>
                  </a:cxn>
                  <a:cxn ang="0">
                    <a:pos x="132" y="146"/>
                  </a:cxn>
                  <a:cxn ang="0">
                    <a:pos x="126" y="148"/>
                  </a:cxn>
                  <a:cxn ang="0">
                    <a:pos x="122" y="148"/>
                  </a:cxn>
                  <a:cxn ang="0">
                    <a:pos x="100" y="138"/>
                  </a:cxn>
                  <a:cxn ang="0">
                    <a:pos x="82" y="116"/>
                  </a:cxn>
                  <a:cxn ang="0">
                    <a:pos x="62" y="88"/>
                  </a:cxn>
                  <a:cxn ang="0">
                    <a:pos x="52" y="68"/>
                  </a:cxn>
                  <a:cxn ang="0">
                    <a:pos x="44" y="60"/>
                  </a:cxn>
                  <a:cxn ang="0">
                    <a:pos x="40" y="54"/>
                  </a:cxn>
                  <a:cxn ang="0">
                    <a:pos x="34" y="46"/>
                  </a:cxn>
                  <a:cxn ang="0">
                    <a:pos x="14" y="18"/>
                  </a:cxn>
                  <a:cxn ang="0">
                    <a:pos x="12" y="16"/>
                  </a:cxn>
                  <a:cxn ang="0">
                    <a:pos x="6" y="12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0" t="0" r="r" b="b"/>
                <a:pathLst>
                  <a:path w="136" h="148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6" y="8"/>
                    </a:lnTo>
                    <a:lnTo>
                      <a:pt x="38" y="14"/>
                    </a:lnTo>
                    <a:lnTo>
                      <a:pt x="40" y="16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66" y="42"/>
                    </a:lnTo>
                    <a:lnTo>
                      <a:pt x="68" y="40"/>
                    </a:lnTo>
                    <a:lnTo>
                      <a:pt x="72" y="42"/>
                    </a:lnTo>
                    <a:lnTo>
                      <a:pt x="82" y="50"/>
                    </a:lnTo>
                    <a:lnTo>
                      <a:pt x="92" y="60"/>
                    </a:lnTo>
                    <a:lnTo>
                      <a:pt x="104" y="68"/>
                    </a:lnTo>
                    <a:lnTo>
                      <a:pt x="110" y="74"/>
                    </a:lnTo>
                    <a:lnTo>
                      <a:pt x="108" y="74"/>
                    </a:lnTo>
                    <a:lnTo>
                      <a:pt x="108" y="74"/>
                    </a:lnTo>
                    <a:lnTo>
                      <a:pt x="106" y="74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104" y="78"/>
                    </a:lnTo>
                    <a:lnTo>
                      <a:pt x="106" y="82"/>
                    </a:lnTo>
                    <a:lnTo>
                      <a:pt x="114" y="88"/>
                    </a:lnTo>
                    <a:lnTo>
                      <a:pt x="114" y="100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28" y="102"/>
                    </a:lnTo>
                    <a:lnTo>
                      <a:pt x="130" y="104"/>
                    </a:lnTo>
                    <a:lnTo>
                      <a:pt x="132" y="108"/>
                    </a:lnTo>
                    <a:lnTo>
                      <a:pt x="134" y="112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134" y="116"/>
                    </a:lnTo>
                    <a:lnTo>
                      <a:pt x="134" y="118"/>
                    </a:lnTo>
                    <a:lnTo>
                      <a:pt x="134" y="120"/>
                    </a:lnTo>
                    <a:lnTo>
                      <a:pt x="134" y="124"/>
                    </a:lnTo>
                    <a:lnTo>
                      <a:pt x="136" y="128"/>
                    </a:lnTo>
                    <a:lnTo>
                      <a:pt x="136" y="130"/>
                    </a:lnTo>
                    <a:lnTo>
                      <a:pt x="136" y="132"/>
                    </a:lnTo>
                    <a:lnTo>
                      <a:pt x="136" y="136"/>
                    </a:lnTo>
                    <a:lnTo>
                      <a:pt x="136" y="140"/>
                    </a:lnTo>
                    <a:lnTo>
                      <a:pt x="134" y="144"/>
                    </a:lnTo>
                    <a:lnTo>
                      <a:pt x="132" y="146"/>
                    </a:lnTo>
                    <a:lnTo>
                      <a:pt x="128" y="148"/>
                    </a:lnTo>
                    <a:lnTo>
                      <a:pt x="126" y="148"/>
                    </a:lnTo>
                    <a:lnTo>
                      <a:pt x="122" y="148"/>
                    </a:lnTo>
                    <a:lnTo>
                      <a:pt x="122" y="148"/>
                    </a:lnTo>
                    <a:lnTo>
                      <a:pt x="102" y="142"/>
                    </a:lnTo>
                    <a:lnTo>
                      <a:pt x="100" y="138"/>
                    </a:lnTo>
                    <a:lnTo>
                      <a:pt x="92" y="128"/>
                    </a:lnTo>
                    <a:lnTo>
                      <a:pt x="82" y="116"/>
                    </a:lnTo>
                    <a:lnTo>
                      <a:pt x="72" y="102"/>
                    </a:lnTo>
                    <a:lnTo>
                      <a:pt x="62" y="88"/>
                    </a:lnTo>
                    <a:lnTo>
                      <a:pt x="56" y="78"/>
                    </a:lnTo>
                    <a:lnTo>
                      <a:pt x="52" y="68"/>
                    </a:lnTo>
                    <a:lnTo>
                      <a:pt x="44" y="62"/>
                    </a:lnTo>
                    <a:lnTo>
                      <a:pt x="44" y="60"/>
                    </a:lnTo>
                    <a:lnTo>
                      <a:pt x="42" y="58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4" y="46"/>
                    </a:lnTo>
                    <a:lnTo>
                      <a:pt x="32" y="42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6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3" name="Freeform 136"/>
              <p:cNvSpPr>
                <a:spLocks/>
              </p:cNvSpPr>
              <p:nvPr/>
            </p:nvSpPr>
            <p:spPr bwMode="gray">
              <a:xfrm>
                <a:off x="2179" y="3194"/>
                <a:ext cx="116" cy="32"/>
              </a:xfrm>
              <a:custGeom>
                <a:avLst/>
                <a:gdLst/>
                <a:ahLst/>
                <a:cxnLst>
                  <a:cxn ang="0">
                    <a:pos x="50" y="22"/>
                  </a:cxn>
                  <a:cxn ang="0">
                    <a:pos x="22" y="22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56" y="8"/>
                  </a:cxn>
                  <a:cxn ang="0">
                    <a:pos x="58" y="8"/>
                  </a:cxn>
                  <a:cxn ang="0">
                    <a:pos x="62" y="6"/>
                  </a:cxn>
                  <a:cxn ang="0">
                    <a:pos x="66" y="6"/>
                  </a:cxn>
                  <a:cxn ang="0">
                    <a:pos x="72" y="6"/>
                  </a:cxn>
                  <a:cxn ang="0">
                    <a:pos x="80" y="6"/>
                  </a:cxn>
                  <a:cxn ang="0">
                    <a:pos x="84" y="8"/>
                  </a:cxn>
                  <a:cxn ang="0">
                    <a:pos x="90" y="12"/>
                  </a:cxn>
                  <a:cxn ang="0">
                    <a:pos x="96" y="14"/>
                  </a:cxn>
                  <a:cxn ang="0">
                    <a:pos x="102" y="16"/>
                  </a:cxn>
                  <a:cxn ang="0">
                    <a:pos x="108" y="18"/>
                  </a:cxn>
                  <a:cxn ang="0">
                    <a:pos x="110" y="20"/>
                  </a:cxn>
                  <a:cxn ang="0">
                    <a:pos x="112" y="20"/>
                  </a:cxn>
                  <a:cxn ang="0">
                    <a:pos x="112" y="20"/>
                  </a:cxn>
                  <a:cxn ang="0">
                    <a:pos x="114" y="22"/>
                  </a:cxn>
                  <a:cxn ang="0">
                    <a:pos x="114" y="24"/>
                  </a:cxn>
                  <a:cxn ang="0">
                    <a:pos x="116" y="28"/>
                  </a:cxn>
                  <a:cxn ang="0">
                    <a:pos x="114" y="30"/>
                  </a:cxn>
                  <a:cxn ang="0">
                    <a:pos x="114" y="32"/>
                  </a:cxn>
                  <a:cxn ang="0">
                    <a:pos x="110" y="32"/>
                  </a:cxn>
                  <a:cxn ang="0">
                    <a:pos x="100" y="32"/>
                  </a:cxn>
                  <a:cxn ang="0">
                    <a:pos x="88" y="30"/>
                  </a:cxn>
                  <a:cxn ang="0">
                    <a:pos x="76" y="30"/>
                  </a:cxn>
                  <a:cxn ang="0">
                    <a:pos x="72" y="28"/>
                  </a:cxn>
                  <a:cxn ang="0">
                    <a:pos x="50" y="22"/>
                  </a:cxn>
                </a:cxnLst>
                <a:rect l="0" t="0" r="r" b="b"/>
                <a:pathLst>
                  <a:path w="116" h="32">
                    <a:moveTo>
                      <a:pt x="50" y="22"/>
                    </a:moveTo>
                    <a:lnTo>
                      <a:pt x="22" y="22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62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80" y="6"/>
                    </a:lnTo>
                    <a:lnTo>
                      <a:pt x="84" y="8"/>
                    </a:lnTo>
                    <a:lnTo>
                      <a:pt x="90" y="12"/>
                    </a:lnTo>
                    <a:lnTo>
                      <a:pt x="96" y="14"/>
                    </a:lnTo>
                    <a:lnTo>
                      <a:pt x="102" y="16"/>
                    </a:lnTo>
                    <a:lnTo>
                      <a:pt x="108" y="18"/>
                    </a:lnTo>
                    <a:lnTo>
                      <a:pt x="110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2"/>
                    </a:lnTo>
                    <a:lnTo>
                      <a:pt x="114" y="24"/>
                    </a:lnTo>
                    <a:lnTo>
                      <a:pt x="116" y="28"/>
                    </a:lnTo>
                    <a:lnTo>
                      <a:pt x="114" y="30"/>
                    </a:lnTo>
                    <a:lnTo>
                      <a:pt x="114" y="32"/>
                    </a:lnTo>
                    <a:lnTo>
                      <a:pt x="110" y="32"/>
                    </a:lnTo>
                    <a:lnTo>
                      <a:pt x="100" y="32"/>
                    </a:lnTo>
                    <a:lnTo>
                      <a:pt x="88" y="30"/>
                    </a:lnTo>
                    <a:lnTo>
                      <a:pt x="76" y="30"/>
                    </a:lnTo>
                    <a:lnTo>
                      <a:pt x="72" y="28"/>
                    </a:lnTo>
                    <a:lnTo>
                      <a:pt x="50" y="2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4" name="Freeform 137"/>
              <p:cNvSpPr>
                <a:spLocks/>
              </p:cNvSpPr>
              <p:nvPr/>
            </p:nvSpPr>
            <p:spPr bwMode="gray">
              <a:xfrm>
                <a:off x="4551" y="3258"/>
                <a:ext cx="176" cy="204"/>
              </a:xfrm>
              <a:custGeom>
                <a:avLst/>
                <a:gdLst/>
                <a:ahLst/>
                <a:cxnLst>
                  <a:cxn ang="0">
                    <a:pos x="2" y="94"/>
                  </a:cxn>
                  <a:cxn ang="0">
                    <a:pos x="8" y="90"/>
                  </a:cxn>
                  <a:cxn ang="0">
                    <a:pos x="22" y="84"/>
                  </a:cxn>
                  <a:cxn ang="0">
                    <a:pos x="28" y="80"/>
                  </a:cxn>
                  <a:cxn ang="0">
                    <a:pos x="26" y="70"/>
                  </a:cxn>
                  <a:cxn ang="0">
                    <a:pos x="24" y="66"/>
                  </a:cxn>
                  <a:cxn ang="0">
                    <a:pos x="24" y="52"/>
                  </a:cxn>
                  <a:cxn ang="0">
                    <a:pos x="28" y="44"/>
                  </a:cxn>
                  <a:cxn ang="0">
                    <a:pos x="26" y="36"/>
                  </a:cxn>
                  <a:cxn ang="0">
                    <a:pos x="34" y="18"/>
                  </a:cxn>
                  <a:cxn ang="0">
                    <a:pos x="42" y="16"/>
                  </a:cxn>
                  <a:cxn ang="0">
                    <a:pos x="48" y="8"/>
                  </a:cxn>
                  <a:cxn ang="0">
                    <a:pos x="58" y="4"/>
                  </a:cxn>
                  <a:cxn ang="0">
                    <a:pos x="64" y="6"/>
                  </a:cxn>
                  <a:cxn ang="0">
                    <a:pos x="68" y="0"/>
                  </a:cxn>
                  <a:cxn ang="0">
                    <a:pos x="74" y="2"/>
                  </a:cxn>
                  <a:cxn ang="0">
                    <a:pos x="72" y="20"/>
                  </a:cxn>
                  <a:cxn ang="0">
                    <a:pos x="98" y="46"/>
                  </a:cxn>
                  <a:cxn ang="0">
                    <a:pos x="110" y="48"/>
                  </a:cxn>
                  <a:cxn ang="0">
                    <a:pos x="118" y="60"/>
                  </a:cxn>
                  <a:cxn ang="0">
                    <a:pos x="128" y="66"/>
                  </a:cxn>
                  <a:cxn ang="0">
                    <a:pos x="140" y="78"/>
                  </a:cxn>
                  <a:cxn ang="0">
                    <a:pos x="166" y="90"/>
                  </a:cxn>
                  <a:cxn ang="0">
                    <a:pos x="166" y="98"/>
                  </a:cxn>
                  <a:cxn ang="0">
                    <a:pos x="168" y="104"/>
                  </a:cxn>
                  <a:cxn ang="0">
                    <a:pos x="174" y="108"/>
                  </a:cxn>
                  <a:cxn ang="0">
                    <a:pos x="176" y="120"/>
                  </a:cxn>
                  <a:cxn ang="0">
                    <a:pos x="174" y="156"/>
                  </a:cxn>
                  <a:cxn ang="0">
                    <a:pos x="162" y="152"/>
                  </a:cxn>
                  <a:cxn ang="0">
                    <a:pos x="132" y="150"/>
                  </a:cxn>
                  <a:cxn ang="0">
                    <a:pos x="112" y="180"/>
                  </a:cxn>
                  <a:cxn ang="0">
                    <a:pos x="106" y="190"/>
                  </a:cxn>
                  <a:cxn ang="0">
                    <a:pos x="98" y="186"/>
                  </a:cxn>
                  <a:cxn ang="0">
                    <a:pos x="84" y="200"/>
                  </a:cxn>
                  <a:cxn ang="0">
                    <a:pos x="82" y="194"/>
                  </a:cxn>
                  <a:cxn ang="0">
                    <a:pos x="76" y="188"/>
                  </a:cxn>
                  <a:cxn ang="0">
                    <a:pos x="56" y="188"/>
                  </a:cxn>
                  <a:cxn ang="0">
                    <a:pos x="50" y="198"/>
                  </a:cxn>
                  <a:cxn ang="0">
                    <a:pos x="46" y="202"/>
                  </a:cxn>
                  <a:cxn ang="0">
                    <a:pos x="40" y="204"/>
                  </a:cxn>
                  <a:cxn ang="0">
                    <a:pos x="30" y="160"/>
                  </a:cxn>
                  <a:cxn ang="0">
                    <a:pos x="30" y="150"/>
                  </a:cxn>
                  <a:cxn ang="0">
                    <a:pos x="24" y="138"/>
                  </a:cxn>
                  <a:cxn ang="0">
                    <a:pos x="10" y="118"/>
                  </a:cxn>
                  <a:cxn ang="0">
                    <a:pos x="2" y="102"/>
                  </a:cxn>
                </a:cxnLst>
                <a:rect l="0" t="0" r="r" b="b"/>
                <a:pathLst>
                  <a:path w="176" h="204">
                    <a:moveTo>
                      <a:pt x="0" y="96"/>
                    </a:moveTo>
                    <a:lnTo>
                      <a:pt x="2" y="94"/>
                    </a:lnTo>
                    <a:lnTo>
                      <a:pt x="2" y="94"/>
                    </a:lnTo>
                    <a:lnTo>
                      <a:pt x="4" y="94"/>
                    </a:lnTo>
                    <a:lnTo>
                      <a:pt x="6" y="92"/>
                    </a:lnTo>
                    <a:lnTo>
                      <a:pt x="8" y="90"/>
                    </a:lnTo>
                    <a:lnTo>
                      <a:pt x="12" y="88"/>
                    </a:lnTo>
                    <a:lnTo>
                      <a:pt x="18" y="86"/>
                    </a:lnTo>
                    <a:lnTo>
                      <a:pt x="22" y="84"/>
                    </a:lnTo>
                    <a:lnTo>
                      <a:pt x="24" y="84"/>
                    </a:lnTo>
                    <a:lnTo>
                      <a:pt x="26" y="82"/>
                    </a:lnTo>
                    <a:lnTo>
                      <a:pt x="28" y="80"/>
                    </a:lnTo>
                    <a:lnTo>
                      <a:pt x="28" y="76"/>
                    </a:lnTo>
                    <a:lnTo>
                      <a:pt x="28" y="74"/>
                    </a:lnTo>
                    <a:lnTo>
                      <a:pt x="26" y="70"/>
                    </a:lnTo>
                    <a:lnTo>
                      <a:pt x="26" y="68"/>
                    </a:lnTo>
                    <a:lnTo>
                      <a:pt x="24" y="68"/>
                    </a:lnTo>
                    <a:lnTo>
                      <a:pt x="24" y="66"/>
                    </a:lnTo>
                    <a:lnTo>
                      <a:pt x="24" y="62"/>
                    </a:lnTo>
                    <a:lnTo>
                      <a:pt x="24" y="56"/>
                    </a:lnTo>
                    <a:lnTo>
                      <a:pt x="24" y="52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8" y="40"/>
                    </a:lnTo>
                    <a:lnTo>
                      <a:pt x="26" y="38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16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42" y="16"/>
                    </a:lnTo>
                    <a:lnTo>
                      <a:pt x="44" y="12"/>
                    </a:lnTo>
                    <a:lnTo>
                      <a:pt x="46" y="10"/>
                    </a:lnTo>
                    <a:lnTo>
                      <a:pt x="48" y="8"/>
                    </a:lnTo>
                    <a:lnTo>
                      <a:pt x="52" y="6"/>
                    </a:lnTo>
                    <a:lnTo>
                      <a:pt x="54" y="4"/>
                    </a:lnTo>
                    <a:lnTo>
                      <a:pt x="58" y="4"/>
                    </a:lnTo>
                    <a:lnTo>
                      <a:pt x="60" y="6"/>
                    </a:lnTo>
                    <a:lnTo>
                      <a:pt x="62" y="6"/>
                    </a:lnTo>
                    <a:lnTo>
                      <a:pt x="64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8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4" y="2"/>
                    </a:lnTo>
                    <a:lnTo>
                      <a:pt x="74" y="6"/>
                    </a:lnTo>
                    <a:lnTo>
                      <a:pt x="72" y="10"/>
                    </a:lnTo>
                    <a:lnTo>
                      <a:pt x="72" y="20"/>
                    </a:lnTo>
                    <a:lnTo>
                      <a:pt x="76" y="32"/>
                    </a:lnTo>
                    <a:lnTo>
                      <a:pt x="86" y="42"/>
                    </a:lnTo>
                    <a:lnTo>
                      <a:pt x="98" y="46"/>
                    </a:lnTo>
                    <a:lnTo>
                      <a:pt x="108" y="44"/>
                    </a:lnTo>
                    <a:lnTo>
                      <a:pt x="108" y="46"/>
                    </a:lnTo>
                    <a:lnTo>
                      <a:pt x="110" y="48"/>
                    </a:lnTo>
                    <a:lnTo>
                      <a:pt x="112" y="52"/>
                    </a:lnTo>
                    <a:lnTo>
                      <a:pt x="114" y="56"/>
                    </a:lnTo>
                    <a:lnTo>
                      <a:pt x="118" y="60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8" y="66"/>
                    </a:lnTo>
                    <a:lnTo>
                      <a:pt x="132" y="68"/>
                    </a:lnTo>
                    <a:lnTo>
                      <a:pt x="136" y="72"/>
                    </a:lnTo>
                    <a:lnTo>
                      <a:pt x="140" y="78"/>
                    </a:lnTo>
                    <a:lnTo>
                      <a:pt x="142" y="82"/>
                    </a:lnTo>
                    <a:lnTo>
                      <a:pt x="144" y="88"/>
                    </a:lnTo>
                    <a:lnTo>
                      <a:pt x="166" y="90"/>
                    </a:lnTo>
                    <a:lnTo>
                      <a:pt x="166" y="92"/>
                    </a:lnTo>
                    <a:lnTo>
                      <a:pt x="166" y="94"/>
                    </a:lnTo>
                    <a:lnTo>
                      <a:pt x="166" y="98"/>
                    </a:lnTo>
                    <a:lnTo>
                      <a:pt x="166" y="102"/>
                    </a:lnTo>
                    <a:lnTo>
                      <a:pt x="168" y="104"/>
                    </a:lnTo>
                    <a:lnTo>
                      <a:pt x="168" y="104"/>
                    </a:lnTo>
                    <a:lnTo>
                      <a:pt x="170" y="106"/>
                    </a:lnTo>
                    <a:lnTo>
                      <a:pt x="172" y="106"/>
                    </a:lnTo>
                    <a:lnTo>
                      <a:pt x="174" y="108"/>
                    </a:lnTo>
                    <a:lnTo>
                      <a:pt x="176" y="112"/>
                    </a:lnTo>
                    <a:lnTo>
                      <a:pt x="176" y="116"/>
                    </a:lnTo>
                    <a:lnTo>
                      <a:pt x="176" y="120"/>
                    </a:lnTo>
                    <a:lnTo>
                      <a:pt x="176" y="132"/>
                    </a:lnTo>
                    <a:lnTo>
                      <a:pt x="176" y="144"/>
                    </a:lnTo>
                    <a:lnTo>
                      <a:pt x="174" y="156"/>
                    </a:lnTo>
                    <a:lnTo>
                      <a:pt x="172" y="162"/>
                    </a:lnTo>
                    <a:lnTo>
                      <a:pt x="170" y="160"/>
                    </a:lnTo>
                    <a:lnTo>
                      <a:pt x="162" y="152"/>
                    </a:lnTo>
                    <a:lnTo>
                      <a:pt x="150" y="148"/>
                    </a:lnTo>
                    <a:lnTo>
                      <a:pt x="136" y="148"/>
                    </a:lnTo>
                    <a:lnTo>
                      <a:pt x="132" y="150"/>
                    </a:lnTo>
                    <a:lnTo>
                      <a:pt x="126" y="158"/>
                    </a:lnTo>
                    <a:lnTo>
                      <a:pt x="116" y="168"/>
                    </a:lnTo>
                    <a:lnTo>
                      <a:pt x="112" y="180"/>
                    </a:lnTo>
                    <a:lnTo>
                      <a:pt x="108" y="192"/>
                    </a:lnTo>
                    <a:lnTo>
                      <a:pt x="108" y="190"/>
                    </a:lnTo>
                    <a:lnTo>
                      <a:pt x="106" y="190"/>
                    </a:lnTo>
                    <a:lnTo>
                      <a:pt x="104" y="188"/>
                    </a:lnTo>
                    <a:lnTo>
                      <a:pt x="102" y="186"/>
                    </a:lnTo>
                    <a:lnTo>
                      <a:pt x="98" y="186"/>
                    </a:lnTo>
                    <a:lnTo>
                      <a:pt x="94" y="188"/>
                    </a:lnTo>
                    <a:lnTo>
                      <a:pt x="88" y="192"/>
                    </a:lnTo>
                    <a:lnTo>
                      <a:pt x="84" y="200"/>
                    </a:lnTo>
                    <a:lnTo>
                      <a:pt x="84" y="200"/>
                    </a:lnTo>
                    <a:lnTo>
                      <a:pt x="82" y="196"/>
                    </a:lnTo>
                    <a:lnTo>
                      <a:pt x="82" y="194"/>
                    </a:lnTo>
                    <a:lnTo>
                      <a:pt x="80" y="192"/>
                    </a:lnTo>
                    <a:lnTo>
                      <a:pt x="78" y="188"/>
                    </a:lnTo>
                    <a:lnTo>
                      <a:pt x="76" y="188"/>
                    </a:lnTo>
                    <a:lnTo>
                      <a:pt x="58" y="184"/>
                    </a:lnTo>
                    <a:lnTo>
                      <a:pt x="58" y="186"/>
                    </a:lnTo>
                    <a:lnTo>
                      <a:pt x="56" y="188"/>
                    </a:lnTo>
                    <a:lnTo>
                      <a:pt x="54" y="192"/>
                    </a:lnTo>
                    <a:lnTo>
                      <a:pt x="52" y="194"/>
                    </a:lnTo>
                    <a:lnTo>
                      <a:pt x="50" y="198"/>
                    </a:lnTo>
                    <a:lnTo>
                      <a:pt x="48" y="198"/>
                    </a:lnTo>
                    <a:lnTo>
                      <a:pt x="46" y="200"/>
                    </a:lnTo>
                    <a:lnTo>
                      <a:pt x="46" y="202"/>
                    </a:lnTo>
                    <a:lnTo>
                      <a:pt x="44" y="202"/>
                    </a:lnTo>
                    <a:lnTo>
                      <a:pt x="42" y="204"/>
                    </a:lnTo>
                    <a:lnTo>
                      <a:pt x="40" y="204"/>
                    </a:lnTo>
                    <a:lnTo>
                      <a:pt x="38" y="202"/>
                    </a:lnTo>
                    <a:lnTo>
                      <a:pt x="34" y="180"/>
                    </a:lnTo>
                    <a:lnTo>
                      <a:pt x="30" y="160"/>
                    </a:lnTo>
                    <a:lnTo>
                      <a:pt x="30" y="158"/>
                    </a:lnTo>
                    <a:lnTo>
                      <a:pt x="30" y="154"/>
                    </a:lnTo>
                    <a:lnTo>
                      <a:pt x="30" y="150"/>
                    </a:lnTo>
                    <a:lnTo>
                      <a:pt x="28" y="144"/>
                    </a:lnTo>
                    <a:lnTo>
                      <a:pt x="26" y="140"/>
                    </a:lnTo>
                    <a:lnTo>
                      <a:pt x="24" y="138"/>
                    </a:lnTo>
                    <a:lnTo>
                      <a:pt x="12" y="122"/>
                    </a:lnTo>
                    <a:lnTo>
                      <a:pt x="12" y="120"/>
                    </a:lnTo>
                    <a:lnTo>
                      <a:pt x="10" y="118"/>
                    </a:lnTo>
                    <a:lnTo>
                      <a:pt x="6" y="114"/>
                    </a:lnTo>
                    <a:lnTo>
                      <a:pt x="4" y="108"/>
                    </a:lnTo>
                    <a:lnTo>
                      <a:pt x="2" y="102"/>
                    </a:lnTo>
                    <a:lnTo>
                      <a:pt x="0" y="9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5" name="Freeform 138"/>
              <p:cNvSpPr>
                <a:spLocks/>
              </p:cNvSpPr>
              <p:nvPr/>
            </p:nvSpPr>
            <p:spPr bwMode="gray">
              <a:xfrm>
                <a:off x="4401" y="3118"/>
                <a:ext cx="178" cy="244"/>
              </a:xfrm>
              <a:custGeom>
                <a:avLst/>
                <a:gdLst/>
                <a:ahLst/>
                <a:cxnLst>
                  <a:cxn ang="0">
                    <a:pos x="72" y="216"/>
                  </a:cxn>
                  <a:cxn ang="0">
                    <a:pos x="68" y="200"/>
                  </a:cxn>
                  <a:cxn ang="0">
                    <a:pos x="58" y="176"/>
                  </a:cxn>
                  <a:cxn ang="0">
                    <a:pos x="46" y="148"/>
                  </a:cxn>
                  <a:cxn ang="0">
                    <a:pos x="18" y="108"/>
                  </a:cxn>
                  <a:cxn ang="0">
                    <a:pos x="4" y="90"/>
                  </a:cxn>
                  <a:cxn ang="0">
                    <a:pos x="6" y="84"/>
                  </a:cxn>
                  <a:cxn ang="0">
                    <a:pos x="4" y="78"/>
                  </a:cxn>
                  <a:cxn ang="0">
                    <a:pos x="0" y="74"/>
                  </a:cxn>
                  <a:cxn ang="0">
                    <a:pos x="6" y="64"/>
                  </a:cxn>
                  <a:cxn ang="0">
                    <a:pos x="14" y="64"/>
                  </a:cxn>
                  <a:cxn ang="0">
                    <a:pos x="28" y="68"/>
                  </a:cxn>
                  <a:cxn ang="0">
                    <a:pos x="36" y="66"/>
                  </a:cxn>
                  <a:cxn ang="0">
                    <a:pos x="38" y="62"/>
                  </a:cxn>
                  <a:cxn ang="0">
                    <a:pos x="42" y="54"/>
                  </a:cxn>
                  <a:cxn ang="0">
                    <a:pos x="46" y="48"/>
                  </a:cxn>
                  <a:cxn ang="0">
                    <a:pos x="60" y="44"/>
                  </a:cxn>
                  <a:cxn ang="0">
                    <a:pos x="82" y="18"/>
                  </a:cxn>
                  <a:cxn ang="0">
                    <a:pos x="82" y="8"/>
                  </a:cxn>
                  <a:cxn ang="0">
                    <a:pos x="88" y="4"/>
                  </a:cxn>
                  <a:cxn ang="0">
                    <a:pos x="100" y="8"/>
                  </a:cxn>
                  <a:cxn ang="0">
                    <a:pos x="116" y="14"/>
                  </a:cxn>
                  <a:cxn ang="0">
                    <a:pos x="124" y="22"/>
                  </a:cxn>
                  <a:cxn ang="0">
                    <a:pos x="126" y="28"/>
                  </a:cxn>
                  <a:cxn ang="0">
                    <a:pos x="134" y="36"/>
                  </a:cxn>
                  <a:cxn ang="0">
                    <a:pos x="146" y="36"/>
                  </a:cxn>
                  <a:cxn ang="0">
                    <a:pos x="158" y="38"/>
                  </a:cxn>
                  <a:cxn ang="0">
                    <a:pos x="162" y="42"/>
                  </a:cxn>
                  <a:cxn ang="0">
                    <a:pos x="162" y="60"/>
                  </a:cxn>
                  <a:cxn ang="0">
                    <a:pos x="156" y="66"/>
                  </a:cxn>
                  <a:cxn ang="0">
                    <a:pos x="148" y="64"/>
                  </a:cxn>
                  <a:cxn ang="0">
                    <a:pos x="142" y="66"/>
                  </a:cxn>
                  <a:cxn ang="0">
                    <a:pos x="128" y="72"/>
                  </a:cxn>
                  <a:cxn ang="0">
                    <a:pos x="122" y="82"/>
                  </a:cxn>
                  <a:cxn ang="0">
                    <a:pos x="118" y="92"/>
                  </a:cxn>
                  <a:cxn ang="0">
                    <a:pos x="114" y="98"/>
                  </a:cxn>
                  <a:cxn ang="0">
                    <a:pos x="110" y="116"/>
                  </a:cxn>
                  <a:cxn ang="0">
                    <a:pos x="114" y="126"/>
                  </a:cxn>
                  <a:cxn ang="0">
                    <a:pos x="116" y="134"/>
                  </a:cxn>
                  <a:cxn ang="0">
                    <a:pos x="118" y="134"/>
                  </a:cxn>
                  <a:cxn ang="0">
                    <a:pos x="126" y="134"/>
                  </a:cxn>
                  <a:cxn ang="0">
                    <a:pos x="126" y="136"/>
                  </a:cxn>
                  <a:cxn ang="0">
                    <a:pos x="138" y="140"/>
                  </a:cxn>
                  <a:cxn ang="0">
                    <a:pos x="142" y="140"/>
                  </a:cxn>
                  <a:cxn ang="0">
                    <a:pos x="150" y="134"/>
                  </a:cxn>
                  <a:cxn ang="0">
                    <a:pos x="152" y="156"/>
                  </a:cxn>
                  <a:cxn ang="0">
                    <a:pos x="156" y="158"/>
                  </a:cxn>
                  <a:cxn ang="0">
                    <a:pos x="164" y="160"/>
                  </a:cxn>
                  <a:cxn ang="0">
                    <a:pos x="176" y="176"/>
                  </a:cxn>
                  <a:cxn ang="0">
                    <a:pos x="178" y="184"/>
                  </a:cxn>
                  <a:cxn ang="0">
                    <a:pos x="174" y="192"/>
                  </a:cxn>
                  <a:cxn ang="0">
                    <a:pos x="174" y="206"/>
                  </a:cxn>
                  <a:cxn ang="0">
                    <a:pos x="176" y="210"/>
                  </a:cxn>
                  <a:cxn ang="0">
                    <a:pos x="178" y="220"/>
                  </a:cxn>
                  <a:cxn ang="0">
                    <a:pos x="170" y="224"/>
                  </a:cxn>
                  <a:cxn ang="0">
                    <a:pos x="156" y="230"/>
                  </a:cxn>
                  <a:cxn ang="0">
                    <a:pos x="148" y="238"/>
                  </a:cxn>
                  <a:cxn ang="0">
                    <a:pos x="132" y="244"/>
                  </a:cxn>
                  <a:cxn ang="0">
                    <a:pos x="120" y="244"/>
                  </a:cxn>
                  <a:cxn ang="0">
                    <a:pos x="112" y="240"/>
                  </a:cxn>
                  <a:cxn ang="0">
                    <a:pos x="98" y="234"/>
                  </a:cxn>
                  <a:cxn ang="0">
                    <a:pos x="82" y="226"/>
                  </a:cxn>
                </a:cxnLst>
                <a:rect l="0" t="0" r="r" b="b"/>
                <a:pathLst>
                  <a:path w="178" h="244">
                    <a:moveTo>
                      <a:pt x="82" y="226"/>
                    </a:moveTo>
                    <a:lnTo>
                      <a:pt x="76" y="222"/>
                    </a:lnTo>
                    <a:lnTo>
                      <a:pt x="72" y="216"/>
                    </a:lnTo>
                    <a:lnTo>
                      <a:pt x="70" y="210"/>
                    </a:lnTo>
                    <a:lnTo>
                      <a:pt x="68" y="204"/>
                    </a:lnTo>
                    <a:lnTo>
                      <a:pt x="68" y="200"/>
                    </a:lnTo>
                    <a:lnTo>
                      <a:pt x="66" y="196"/>
                    </a:lnTo>
                    <a:lnTo>
                      <a:pt x="64" y="190"/>
                    </a:lnTo>
                    <a:lnTo>
                      <a:pt x="58" y="176"/>
                    </a:lnTo>
                    <a:lnTo>
                      <a:pt x="52" y="164"/>
                    </a:lnTo>
                    <a:lnTo>
                      <a:pt x="48" y="152"/>
                    </a:lnTo>
                    <a:lnTo>
                      <a:pt x="46" y="148"/>
                    </a:lnTo>
                    <a:lnTo>
                      <a:pt x="40" y="136"/>
                    </a:lnTo>
                    <a:lnTo>
                      <a:pt x="30" y="122"/>
                    </a:lnTo>
                    <a:lnTo>
                      <a:pt x="18" y="108"/>
                    </a:lnTo>
                    <a:lnTo>
                      <a:pt x="10" y="98"/>
                    </a:lnTo>
                    <a:lnTo>
                      <a:pt x="6" y="94"/>
                    </a:lnTo>
                    <a:lnTo>
                      <a:pt x="4" y="90"/>
                    </a:lnTo>
                    <a:lnTo>
                      <a:pt x="4" y="86"/>
                    </a:lnTo>
                    <a:lnTo>
                      <a:pt x="4" y="84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6" y="80"/>
                    </a:lnTo>
                    <a:lnTo>
                      <a:pt x="4" y="78"/>
                    </a:lnTo>
                    <a:lnTo>
                      <a:pt x="4" y="76"/>
                    </a:lnTo>
                    <a:lnTo>
                      <a:pt x="2" y="74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4" y="66"/>
                    </a:lnTo>
                    <a:lnTo>
                      <a:pt x="6" y="64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26" y="66"/>
                    </a:lnTo>
                    <a:lnTo>
                      <a:pt x="28" y="68"/>
                    </a:lnTo>
                    <a:lnTo>
                      <a:pt x="30" y="68"/>
                    </a:lnTo>
                    <a:lnTo>
                      <a:pt x="34" y="68"/>
                    </a:lnTo>
                    <a:lnTo>
                      <a:pt x="36" y="66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60"/>
                    </a:lnTo>
                    <a:lnTo>
                      <a:pt x="40" y="56"/>
                    </a:lnTo>
                    <a:lnTo>
                      <a:pt x="42" y="54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6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60" y="44"/>
                    </a:lnTo>
                    <a:lnTo>
                      <a:pt x="70" y="36"/>
                    </a:lnTo>
                    <a:lnTo>
                      <a:pt x="78" y="28"/>
                    </a:lnTo>
                    <a:lnTo>
                      <a:pt x="82" y="18"/>
                    </a:lnTo>
                    <a:lnTo>
                      <a:pt x="84" y="14"/>
                    </a:lnTo>
                    <a:lnTo>
                      <a:pt x="84" y="10"/>
                    </a:lnTo>
                    <a:lnTo>
                      <a:pt x="82" y="8"/>
                    </a:lnTo>
                    <a:lnTo>
                      <a:pt x="82" y="4"/>
                    </a:lnTo>
                    <a:lnTo>
                      <a:pt x="82" y="0"/>
                    </a:lnTo>
                    <a:lnTo>
                      <a:pt x="88" y="4"/>
                    </a:lnTo>
                    <a:lnTo>
                      <a:pt x="94" y="6"/>
                    </a:lnTo>
                    <a:lnTo>
                      <a:pt x="96" y="6"/>
                    </a:lnTo>
                    <a:lnTo>
                      <a:pt x="100" y="8"/>
                    </a:lnTo>
                    <a:lnTo>
                      <a:pt x="104" y="10"/>
                    </a:lnTo>
                    <a:lnTo>
                      <a:pt x="110" y="12"/>
                    </a:lnTo>
                    <a:lnTo>
                      <a:pt x="116" y="14"/>
                    </a:lnTo>
                    <a:lnTo>
                      <a:pt x="122" y="18"/>
                    </a:lnTo>
                    <a:lnTo>
                      <a:pt x="124" y="22"/>
                    </a:lnTo>
                    <a:lnTo>
                      <a:pt x="124" y="22"/>
                    </a:lnTo>
                    <a:lnTo>
                      <a:pt x="124" y="24"/>
                    </a:lnTo>
                    <a:lnTo>
                      <a:pt x="124" y="26"/>
                    </a:lnTo>
                    <a:lnTo>
                      <a:pt x="126" y="28"/>
                    </a:lnTo>
                    <a:lnTo>
                      <a:pt x="126" y="32"/>
                    </a:lnTo>
                    <a:lnTo>
                      <a:pt x="130" y="34"/>
                    </a:lnTo>
                    <a:lnTo>
                      <a:pt x="134" y="36"/>
                    </a:lnTo>
                    <a:lnTo>
                      <a:pt x="140" y="36"/>
                    </a:lnTo>
                    <a:lnTo>
                      <a:pt x="142" y="36"/>
                    </a:lnTo>
                    <a:lnTo>
                      <a:pt x="146" y="36"/>
                    </a:lnTo>
                    <a:lnTo>
                      <a:pt x="150" y="36"/>
                    </a:lnTo>
                    <a:lnTo>
                      <a:pt x="154" y="38"/>
                    </a:lnTo>
                    <a:lnTo>
                      <a:pt x="158" y="38"/>
                    </a:lnTo>
                    <a:lnTo>
                      <a:pt x="158" y="38"/>
                    </a:lnTo>
                    <a:lnTo>
                      <a:pt x="160" y="40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56" y="60"/>
                    </a:lnTo>
                    <a:lnTo>
                      <a:pt x="162" y="60"/>
                    </a:lnTo>
                    <a:lnTo>
                      <a:pt x="162" y="66"/>
                    </a:lnTo>
                    <a:lnTo>
                      <a:pt x="156" y="66"/>
                    </a:lnTo>
                    <a:lnTo>
                      <a:pt x="156" y="66"/>
                    </a:lnTo>
                    <a:lnTo>
                      <a:pt x="154" y="64"/>
                    </a:lnTo>
                    <a:lnTo>
                      <a:pt x="152" y="64"/>
                    </a:lnTo>
                    <a:lnTo>
                      <a:pt x="148" y="64"/>
                    </a:lnTo>
                    <a:lnTo>
                      <a:pt x="146" y="66"/>
                    </a:lnTo>
                    <a:lnTo>
                      <a:pt x="146" y="66"/>
                    </a:lnTo>
                    <a:lnTo>
                      <a:pt x="142" y="66"/>
                    </a:lnTo>
                    <a:lnTo>
                      <a:pt x="138" y="68"/>
                    </a:lnTo>
                    <a:lnTo>
                      <a:pt x="134" y="68"/>
                    </a:lnTo>
                    <a:lnTo>
                      <a:pt x="128" y="72"/>
                    </a:lnTo>
                    <a:lnTo>
                      <a:pt x="124" y="76"/>
                    </a:lnTo>
                    <a:lnTo>
                      <a:pt x="122" y="80"/>
                    </a:lnTo>
                    <a:lnTo>
                      <a:pt x="122" y="82"/>
                    </a:lnTo>
                    <a:lnTo>
                      <a:pt x="122" y="86"/>
                    </a:lnTo>
                    <a:lnTo>
                      <a:pt x="120" y="90"/>
                    </a:lnTo>
                    <a:lnTo>
                      <a:pt x="118" y="92"/>
                    </a:lnTo>
                    <a:lnTo>
                      <a:pt x="118" y="94"/>
                    </a:lnTo>
                    <a:lnTo>
                      <a:pt x="116" y="96"/>
                    </a:lnTo>
                    <a:lnTo>
                      <a:pt x="114" y="98"/>
                    </a:lnTo>
                    <a:lnTo>
                      <a:pt x="112" y="102"/>
                    </a:lnTo>
                    <a:lnTo>
                      <a:pt x="110" y="108"/>
                    </a:lnTo>
                    <a:lnTo>
                      <a:pt x="110" y="116"/>
                    </a:lnTo>
                    <a:lnTo>
                      <a:pt x="114" y="122"/>
                    </a:lnTo>
                    <a:lnTo>
                      <a:pt x="114" y="124"/>
                    </a:lnTo>
                    <a:lnTo>
                      <a:pt x="114" y="126"/>
                    </a:lnTo>
                    <a:lnTo>
                      <a:pt x="116" y="128"/>
                    </a:lnTo>
                    <a:lnTo>
                      <a:pt x="116" y="132"/>
                    </a:lnTo>
                    <a:lnTo>
                      <a:pt x="116" y="134"/>
                    </a:lnTo>
                    <a:lnTo>
                      <a:pt x="116" y="134"/>
                    </a:lnTo>
                    <a:lnTo>
                      <a:pt x="116" y="134"/>
                    </a:lnTo>
                    <a:lnTo>
                      <a:pt x="118" y="134"/>
                    </a:lnTo>
                    <a:lnTo>
                      <a:pt x="120" y="132"/>
                    </a:lnTo>
                    <a:lnTo>
                      <a:pt x="122" y="132"/>
                    </a:lnTo>
                    <a:lnTo>
                      <a:pt x="126" y="134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8" y="138"/>
                    </a:lnTo>
                    <a:lnTo>
                      <a:pt x="132" y="138"/>
                    </a:lnTo>
                    <a:lnTo>
                      <a:pt x="138" y="140"/>
                    </a:lnTo>
                    <a:lnTo>
                      <a:pt x="140" y="140"/>
                    </a:lnTo>
                    <a:lnTo>
                      <a:pt x="142" y="140"/>
                    </a:lnTo>
                    <a:lnTo>
                      <a:pt x="142" y="140"/>
                    </a:lnTo>
                    <a:lnTo>
                      <a:pt x="144" y="138"/>
                    </a:lnTo>
                    <a:lnTo>
                      <a:pt x="148" y="136"/>
                    </a:lnTo>
                    <a:lnTo>
                      <a:pt x="150" y="134"/>
                    </a:lnTo>
                    <a:lnTo>
                      <a:pt x="152" y="132"/>
                    </a:lnTo>
                    <a:lnTo>
                      <a:pt x="154" y="130"/>
                    </a:lnTo>
                    <a:lnTo>
                      <a:pt x="152" y="156"/>
                    </a:lnTo>
                    <a:lnTo>
                      <a:pt x="152" y="156"/>
                    </a:lnTo>
                    <a:lnTo>
                      <a:pt x="154" y="158"/>
                    </a:lnTo>
                    <a:lnTo>
                      <a:pt x="156" y="158"/>
                    </a:lnTo>
                    <a:lnTo>
                      <a:pt x="160" y="160"/>
                    </a:lnTo>
                    <a:lnTo>
                      <a:pt x="160" y="160"/>
                    </a:lnTo>
                    <a:lnTo>
                      <a:pt x="164" y="160"/>
                    </a:lnTo>
                    <a:lnTo>
                      <a:pt x="166" y="160"/>
                    </a:lnTo>
                    <a:lnTo>
                      <a:pt x="176" y="176"/>
                    </a:lnTo>
                    <a:lnTo>
                      <a:pt x="176" y="176"/>
                    </a:lnTo>
                    <a:lnTo>
                      <a:pt x="176" y="178"/>
                    </a:lnTo>
                    <a:lnTo>
                      <a:pt x="178" y="180"/>
                    </a:lnTo>
                    <a:lnTo>
                      <a:pt x="178" y="184"/>
                    </a:lnTo>
                    <a:lnTo>
                      <a:pt x="176" y="186"/>
                    </a:lnTo>
                    <a:lnTo>
                      <a:pt x="176" y="188"/>
                    </a:lnTo>
                    <a:lnTo>
                      <a:pt x="174" y="192"/>
                    </a:lnTo>
                    <a:lnTo>
                      <a:pt x="174" y="196"/>
                    </a:lnTo>
                    <a:lnTo>
                      <a:pt x="174" y="202"/>
                    </a:lnTo>
                    <a:lnTo>
                      <a:pt x="174" y="206"/>
                    </a:lnTo>
                    <a:lnTo>
                      <a:pt x="174" y="208"/>
                    </a:lnTo>
                    <a:lnTo>
                      <a:pt x="176" y="208"/>
                    </a:lnTo>
                    <a:lnTo>
                      <a:pt x="176" y="210"/>
                    </a:lnTo>
                    <a:lnTo>
                      <a:pt x="178" y="214"/>
                    </a:lnTo>
                    <a:lnTo>
                      <a:pt x="178" y="216"/>
                    </a:lnTo>
                    <a:lnTo>
                      <a:pt x="178" y="220"/>
                    </a:lnTo>
                    <a:lnTo>
                      <a:pt x="176" y="222"/>
                    </a:lnTo>
                    <a:lnTo>
                      <a:pt x="174" y="224"/>
                    </a:lnTo>
                    <a:lnTo>
                      <a:pt x="170" y="224"/>
                    </a:lnTo>
                    <a:lnTo>
                      <a:pt x="166" y="226"/>
                    </a:lnTo>
                    <a:lnTo>
                      <a:pt x="160" y="228"/>
                    </a:lnTo>
                    <a:lnTo>
                      <a:pt x="156" y="230"/>
                    </a:lnTo>
                    <a:lnTo>
                      <a:pt x="154" y="234"/>
                    </a:lnTo>
                    <a:lnTo>
                      <a:pt x="152" y="236"/>
                    </a:lnTo>
                    <a:lnTo>
                      <a:pt x="148" y="238"/>
                    </a:lnTo>
                    <a:lnTo>
                      <a:pt x="142" y="240"/>
                    </a:lnTo>
                    <a:lnTo>
                      <a:pt x="138" y="242"/>
                    </a:lnTo>
                    <a:lnTo>
                      <a:pt x="132" y="244"/>
                    </a:lnTo>
                    <a:lnTo>
                      <a:pt x="130" y="244"/>
                    </a:lnTo>
                    <a:lnTo>
                      <a:pt x="128" y="244"/>
                    </a:lnTo>
                    <a:lnTo>
                      <a:pt x="120" y="244"/>
                    </a:lnTo>
                    <a:lnTo>
                      <a:pt x="118" y="244"/>
                    </a:lnTo>
                    <a:lnTo>
                      <a:pt x="116" y="242"/>
                    </a:lnTo>
                    <a:lnTo>
                      <a:pt x="112" y="240"/>
                    </a:lnTo>
                    <a:lnTo>
                      <a:pt x="108" y="238"/>
                    </a:lnTo>
                    <a:lnTo>
                      <a:pt x="104" y="236"/>
                    </a:lnTo>
                    <a:lnTo>
                      <a:pt x="98" y="234"/>
                    </a:lnTo>
                    <a:lnTo>
                      <a:pt x="96" y="232"/>
                    </a:lnTo>
                    <a:lnTo>
                      <a:pt x="94" y="230"/>
                    </a:lnTo>
                    <a:lnTo>
                      <a:pt x="82" y="22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6" name="Freeform 139"/>
              <p:cNvSpPr>
                <a:spLocks/>
              </p:cNvSpPr>
              <p:nvPr/>
            </p:nvSpPr>
            <p:spPr bwMode="gray">
              <a:xfrm>
                <a:off x="4525" y="2938"/>
                <a:ext cx="176" cy="172"/>
              </a:xfrm>
              <a:custGeom>
                <a:avLst/>
                <a:gdLst/>
                <a:ahLst/>
                <a:cxnLst>
                  <a:cxn ang="0">
                    <a:pos x="166" y="50"/>
                  </a:cxn>
                  <a:cxn ang="0">
                    <a:pos x="162" y="46"/>
                  </a:cxn>
                  <a:cxn ang="0">
                    <a:pos x="152" y="38"/>
                  </a:cxn>
                  <a:cxn ang="0">
                    <a:pos x="142" y="34"/>
                  </a:cxn>
                  <a:cxn ang="0">
                    <a:pos x="134" y="26"/>
                  </a:cxn>
                  <a:cxn ang="0">
                    <a:pos x="126" y="22"/>
                  </a:cxn>
                  <a:cxn ang="0">
                    <a:pos x="110" y="26"/>
                  </a:cxn>
                  <a:cxn ang="0">
                    <a:pos x="100" y="30"/>
                  </a:cxn>
                  <a:cxn ang="0">
                    <a:pos x="84" y="32"/>
                  </a:cxn>
                  <a:cxn ang="0">
                    <a:pos x="72" y="30"/>
                  </a:cxn>
                  <a:cxn ang="0">
                    <a:pos x="62" y="22"/>
                  </a:cxn>
                  <a:cxn ang="0">
                    <a:pos x="54" y="14"/>
                  </a:cxn>
                  <a:cxn ang="0">
                    <a:pos x="48" y="6"/>
                  </a:cxn>
                  <a:cxn ang="0">
                    <a:pos x="42" y="4"/>
                  </a:cxn>
                  <a:cxn ang="0">
                    <a:pos x="42" y="0"/>
                  </a:cxn>
                  <a:cxn ang="0">
                    <a:pos x="40" y="2"/>
                  </a:cxn>
                  <a:cxn ang="0">
                    <a:pos x="40" y="6"/>
                  </a:cxn>
                  <a:cxn ang="0">
                    <a:pos x="38" y="8"/>
                  </a:cxn>
                  <a:cxn ang="0">
                    <a:pos x="36" y="12"/>
                  </a:cxn>
                  <a:cxn ang="0">
                    <a:pos x="36" y="16"/>
                  </a:cxn>
                  <a:cxn ang="0">
                    <a:pos x="36" y="20"/>
                  </a:cxn>
                  <a:cxn ang="0">
                    <a:pos x="32" y="18"/>
                  </a:cxn>
                  <a:cxn ang="0">
                    <a:pos x="32" y="14"/>
                  </a:cxn>
                  <a:cxn ang="0">
                    <a:pos x="34" y="10"/>
                  </a:cxn>
                  <a:cxn ang="0">
                    <a:pos x="32" y="6"/>
                  </a:cxn>
                  <a:cxn ang="0">
                    <a:pos x="24" y="10"/>
                  </a:cxn>
                  <a:cxn ang="0">
                    <a:pos x="18" y="16"/>
                  </a:cxn>
                  <a:cxn ang="0">
                    <a:pos x="10" y="20"/>
                  </a:cxn>
                  <a:cxn ang="0">
                    <a:pos x="0" y="30"/>
                  </a:cxn>
                  <a:cxn ang="0">
                    <a:pos x="0" y="36"/>
                  </a:cxn>
                  <a:cxn ang="0">
                    <a:pos x="2" y="48"/>
                  </a:cxn>
                  <a:cxn ang="0">
                    <a:pos x="4" y="54"/>
                  </a:cxn>
                  <a:cxn ang="0">
                    <a:pos x="2" y="62"/>
                  </a:cxn>
                  <a:cxn ang="0">
                    <a:pos x="0" y="72"/>
                  </a:cxn>
                  <a:cxn ang="0">
                    <a:pos x="6" y="84"/>
                  </a:cxn>
                  <a:cxn ang="0">
                    <a:pos x="48" y="98"/>
                  </a:cxn>
                  <a:cxn ang="0">
                    <a:pos x="56" y="98"/>
                  </a:cxn>
                  <a:cxn ang="0">
                    <a:pos x="62" y="96"/>
                  </a:cxn>
                  <a:cxn ang="0">
                    <a:pos x="66" y="96"/>
                  </a:cxn>
                  <a:cxn ang="0">
                    <a:pos x="66" y="102"/>
                  </a:cxn>
                  <a:cxn ang="0">
                    <a:pos x="60" y="108"/>
                  </a:cxn>
                  <a:cxn ang="0">
                    <a:pos x="60" y="122"/>
                  </a:cxn>
                  <a:cxn ang="0">
                    <a:pos x="60" y="140"/>
                  </a:cxn>
                  <a:cxn ang="0">
                    <a:pos x="64" y="148"/>
                  </a:cxn>
                  <a:cxn ang="0">
                    <a:pos x="68" y="164"/>
                  </a:cxn>
                  <a:cxn ang="0">
                    <a:pos x="116" y="152"/>
                  </a:cxn>
                  <a:cxn ang="0">
                    <a:pos x="122" y="140"/>
                  </a:cxn>
                  <a:cxn ang="0">
                    <a:pos x="116" y="140"/>
                  </a:cxn>
                  <a:cxn ang="0">
                    <a:pos x="112" y="136"/>
                  </a:cxn>
                  <a:cxn ang="0">
                    <a:pos x="108" y="126"/>
                  </a:cxn>
                  <a:cxn ang="0">
                    <a:pos x="104" y="124"/>
                  </a:cxn>
                  <a:cxn ang="0">
                    <a:pos x="106" y="118"/>
                  </a:cxn>
                  <a:cxn ang="0">
                    <a:pos x="126" y="124"/>
                  </a:cxn>
                  <a:cxn ang="0">
                    <a:pos x="144" y="124"/>
                  </a:cxn>
                  <a:cxn ang="0">
                    <a:pos x="156" y="122"/>
                  </a:cxn>
                  <a:cxn ang="0">
                    <a:pos x="162" y="120"/>
                  </a:cxn>
                  <a:cxn ang="0">
                    <a:pos x="156" y="100"/>
                  </a:cxn>
                  <a:cxn ang="0">
                    <a:pos x="154" y="90"/>
                  </a:cxn>
                  <a:cxn ang="0">
                    <a:pos x="166" y="76"/>
                  </a:cxn>
                  <a:cxn ang="0">
                    <a:pos x="168" y="62"/>
                  </a:cxn>
                  <a:cxn ang="0">
                    <a:pos x="176" y="58"/>
                  </a:cxn>
                </a:cxnLst>
                <a:rect l="0" t="0" r="r" b="b"/>
                <a:pathLst>
                  <a:path w="176" h="172">
                    <a:moveTo>
                      <a:pt x="176" y="58"/>
                    </a:moveTo>
                    <a:lnTo>
                      <a:pt x="170" y="54"/>
                    </a:lnTo>
                    <a:lnTo>
                      <a:pt x="166" y="50"/>
                    </a:lnTo>
                    <a:lnTo>
                      <a:pt x="166" y="50"/>
                    </a:lnTo>
                    <a:lnTo>
                      <a:pt x="164" y="48"/>
                    </a:lnTo>
                    <a:lnTo>
                      <a:pt x="162" y="46"/>
                    </a:lnTo>
                    <a:lnTo>
                      <a:pt x="160" y="44"/>
                    </a:lnTo>
                    <a:lnTo>
                      <a:pt x="156" y="40"/>
                    </a:lnTo>
                    <a:lnTo>
                      <a:pt x="152" y="38"/>
                    </a:lnTo>
                    <a:lnTo>
                      <a:pt x="146" y="36"/>
                    </a:lnTo>
                    <a:lnTo>
                      <a:pt x="144" y="34"/>
                    </a:lnTo>
                    <a:lnTo>
                      <a:pt x="142" y="34"/>
                    </a:lnTo>
                    <a:lnTo>
                      <a:pt x="138" y="32"/>
                    </a:lnTo>
                    <a:lnTo>
                      <a:pt x="136" y="28"/>
                    </a:lnTo>
                    <a:lnTo>
                      <a:pt x="134" y="26"/>
                    </a:lnTo>
                    <a:lnTo>
                      <a:pt x="132" y="24"/>
                    </a:lnTo>
                    <a:lnTo>
                      <a:pt x="132" y="24"/>
                    </a:lnTo>
                    <a:lnTo>
                      <a:pt x="126" y="22"/>
                    </a:lnTo>
                    <a:lnTo>
                      <a:pt x="120" y="24"/>
                    </a:lnTo>
                    <a:lnTo>
                      <a:pt x="116" y="24"/>
                    </a:lnTo>
                    <a:lnTo>
                      <a:pt x="110" y="26"/>
                    </a:lnTo>
                    <a:lnTo>
                      <a:pt x="108" y="26"/>
                    </a:lnTo>
                    <a:lnTo>
                      <a:pt x="106" y="28"/>
                    </a:lnTo>
                    <a:lnTo>
                      <a:pt x="100" y="30"/>
                    </a:lnTo>
                    <a:lnTo>
                      <a:pt x="94" y="32"/>
                    </a:lnTo>
                    <a:lnTo>
                      <a:pt x="88" y="32"/>
                    </a:lnTo>
                    <a:lnTo>
                      <a:pt x="84" y="32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2" y="30"/>
                    </a:lnTo>
                    <a:lnTo>
                      <a:pt x="68" y="28"/>
                    </a:lnTo>
                    <a:lnTo>
                      <a:pt x="64" y="24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56" y="18"/>
                    </a:lnTo>
                    <a:lnTo>
                      <a:pt x="54" y="14"/>
                    </a:lnTo>
                    <a:lnTo>
                      <a:pt x="50" y="10"/>
                    </a:lnTo>
                    <a:lnTo>
                      <a:pt x="50" y="8"/>
                    </a:lnTo>
                    <a:lnTo>
                      <a:pt x="48" y="6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38" y="10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4" y="10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28" y="6"/>
                    </a:lnTo>
                    <a:lnTo>
                      <a:pt x="24" y="10"/>
                    </a:lnTo>
                    <a:lnTo>
                      <a:pt x="22" y="14"/>
                    </a:lnTo>
                    <a:lnTo>
                      <a:pt x="20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0" y="20"/>
                    </a:lnTo>
                    <a:lnTo>
                      <a:pt x="6" y="24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4" y="54"/>
                    </a:lnTo>
                    <a:lnTo>
                      <a:pt x="4" y="58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0" y="68"/>
                    </a:lnTo>
                    <a:lnTo>
                      <a:pt x="0" y="72"/>
                    </a:lnTo>
                    <a:lnTo>
                      <a:pt x="2" y="76"/>
                    </a:lnTo>
                    <a:lnTo>
                      <a:pt x="2" y="80"/>
                    </a:lnTo>
                    <a:lnTo>
                      <a:pt x="6" y="84"/>
                    </a:lnTo>
                    <a:lnTo>
                      <a:pt x="12" y="86"/>
                    </a:lnTo>
                    <a:lnTo>
                      <a:pt x="44" y="90"/>
                    </a:lnTo>
                    <a:lnTo>
                      <a:pt x="48" y="98"/>
                    </a:lnTo>
                    <a:lnTo>
                      <a:pt x="48" y="98"/>
                    </a:lnTo>
                    <a:lnTo>
                      <a:pt x="52" y="98"/>
                    </a:lnTo>
                    <a:lnTo>
                      <a:pt x="56" y="98"/>
                    </a:lnTo>
                    <a:lnTo>
                      <a:pt x="60" y="98"/>
                    </a:lnTo>
                    <a:lnTo>
                      <a:pt x="60" y="98"/>
                    </a:lnTo>
                    <a:lnTo>
                      <a:pt x="62" y="96"/>
                    </a:lnTo>
                    <a:lnTo>
                      <a:pt x="62" y="96"/>
                    </a:lnTo>
                    <a:lnTo>
                      <a:pt x="64" y="96"/>
                    </a:lnTo>
                    <a:lnTo>
                      <a:pt x="66" y="96"/>
                    </a:lnTo>
                    <a:lnTo>
                      <a:pt x="66" y="98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4" y="104"/>
                    </a:lnTo>
                    <a:lnTo>
                      <a:pt x="62" y="106"/>
                    </a:lnTo>
                    <a:lnTo>
                      <a:pt x="60" y="108"/>
                    </a:lnTo>
                    <a:lnTo>
                      <a:pt x="60" y="112"/>
                    </a:lnTo>
                    <a:lnTo>
                      <a:pt x="58" y="116"/>
                    </a:lnTo>
                    <a:lnTo>
                      <a:pt x="60" y="122"/>
                    </a:lnTo>
                    <a:lnTo>
                      <a:pt x="62" y="128"/>
                    </a:lnTo>
                    <a:lnTo>
                      <a:pt x="68" y="132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2" y="144"/>
                    </a:lnTo>
                    <a:lnTo>
                      <a:pt x="64" y="148"/>
                    </a:lnTo>
                    <a:lnTo>
                      <a:pt x="66" y="154"/>
                    </a:lnTo>
                    <a:lnTo>
                      <a:pt x="68" y="160"/>
                    </a:lnTo>
                    <a:lnTo>
                      <a:pt x="68" y="164"/>
                    </a:lnTo>
                    <a:lnTo>
                      <a:pt x="80" y="166"/>
                    </a:lnTo>
                    <a:lnTo>
                      <a:pt x="98" y="172"/>
                    </a:lnTo>
                    <a:lnTo>
                      <a:pt x="116" y="152"/>
                    </a:lnTo>
                    <a:lnTo>
                      <a:pt x="124" y="148"/>
                    </a:lnTo>
                    <a:lnTo>
                      <a:pt x="124" y="14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18" y="140"/>
                    </a:lnTo>
                    <a:lnTo>
                      <a:pt x="116" y="140"/>
                    </a:lnTo>
                    <a:lnTo>
                      <a:pt x="114" y="140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2" y="130"/>
                    </a:lnTo>
                    <a:lnTo>
                      <a:pt x="110" y="128"/>
                    </a:lnTo>
                    <a:lnTo>
                      <a:pt x="108" y="126"/>
                    </a:lnTo>
                    <a:lnTo>
                      <a:pt x="106" y="124"/>
                    </a:lnTo>
                    <a:lnTo>
                      <a:pt x="104" y="124"/>
                    </a:lnTo>
                    <a:lnTo>
                      <a:pt x="104" y="124"/>
                    </a:lnTo>
                    <a:lnTo>
                      <a:pt x="104" y="122"/>
                    </a:lnTo>
                    <a:lnTo>
                      <a:pt x="104" y="118"/>
                    </a:lnTo>
                    <a:lnTo>
                      <a:pt x="106" y="118"/>
                    </a:lnTo>
                    <a:lnTo>
                      <a:pt x="108" y="120"/>
                    </a:lnTo>
                    <a:lnTo>
                      <a:pt x="114" y="122"/>
                    </a:lnTo>
                    <a:lnTo>
                      <a:pt x="126" y="124"/>
                    </a:lnTo>
                    <a:lnTo>
                      <a:pt x="128" y="130"/>
                    </a:lnTo>
                    <a:lnTo>
                      <a:pt x="144" y="128"/>
                    </a:lnTo>
                    <a:lnTo>
                      <a:pt x="144" y="124"/>
                    </a:lnTo>
                    <a:lnTo>
                      <a:pt x="152" y="120"/>
                    </a:lnTo>
                    <a:lnTo>
                      <a:pt x="154" y="120"/>
                    </a:lnTo>
                    <a:lnTo>
                      <a:pt x="156" y="122"/>
                    </a:lnTo>
                    <a:lnTo>
                      <a:pt x="158" y="122"/>
                    </a:lnTo>
                    <a:lnTo>
                      <a:pt x="160" y="120"/>
                    </a:lnTo>
                    <a:lnTo>
                      <a:pt x="162" y="120"/>
                    </a:lnTo>
                    <a:lnTo>
                      <a:pt x="164" y="118"/>
                    </a:lnTo>
                    <a:lnTo>
                      <a:pt x="164" y="116"/>
                    </a:lnTo>
                    <a:lnTo>
                      <a:pt x="156" y="100"/>
                    </a:lnTo>
                    <a:lnTo>
                      <a:pt x="156" y="98"/>
                    </a:lnTo>
                    <a:lnTo>
                      <a:pt x="154" y="96"/>
                    </a:lnTo>
                    <a:lnTo>
                      <a:pt x="154" y="90"/>
                    </a:lnTo>
                    <a:lnTo>
                      <a:pt x="154" y="84"/>
                    </a:lnTo>
                    <a:lnTo>
                      <a:pt x="156" y="78"/>
                    </a:lnTo>
                    <a:lnTo>
                      <a:pt x="166" y="76"/>
                    </a:lnTo>
                    <a:lnTo>
                      <a:pt x="164" y="64"/>
                    </a:lnTo>
                    <a:lnTo>
                      <a:pt x="164" y="64"/>
                    </a:lnTo>
                    <a:lnTo>
                      <a:pt x="168" y="62"/>
                    </a:lnTo>
                    <a:lnTo>
                      <a:pt x="170" y="62"/>
                    </a:lnTo>
                    <a:lnTo>
                      <a:pt x="174" y="60"/>
                    </a:lnTo>
                    <a:lnTo>
                      <a:pt x="176" y="58"/>
                    </a:lnTo>
                    <a:lnTo>
                      <a:pt x="176" y="5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7" name="Freeform 140"/>
              <p:cNvSpPr>
                <a:spLocks/>
              </p:cNvSpPr>
              <p:nvPr/>
            </p:nvSpPr>
            <p:spPr bwMode="gray">
              <a:xfrm>
                <a:off x="4679" y="2996"/>
                <a:ext cx="52" cy="86"/>
              </a:xfrm>
              <a:custGeom>
                <a:avLst/>
                <a:gdLst/>
                <a:ahLst/>
                <a:cxnLst>
                  <a:cxn ang="0">
                    <a:pos x="52" y="28"/>
                  </a:cxn>
                  <a:cxn ang="0">
                    <a:pos x="52" y="28"/>
                  </a:cxn>
                  <a:cxn ang="0">
                    <a:pos x="48" y="26"/>
                  </a:cxn>
                  <a:cxn ang="0">
                    <a:pos x="46" y="22"/>
                  </a:cxn>
                  <a:cxn ang="0">
                    <a:pos x="40" y="16"/>
                  </a:cxn>
                  <a:cxn ang="0">
                    <a:pos x="34" y="12"/>
                  </a:cxn>
                  <a:cxn ang="0">
                    <a:pos x="28" y="6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0" y="2"/>
                  </a:cxn>
                  <a:cxn ang="0">
                    <a:pos x="16" y="4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2" y="18"/>
                  </a:cxn>
                  <a:cxn ang="0">
                    <a:pos x="2" y="20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2" y="40"/>
                  </a:cxn>
                  <a:cxn ang="0">
                    <a:pos x="2" y="42"/>
                  </a:cxn>
                  <a:cxn ang="0">
                    <a:pos x="10" y="58"/>
                  </a:cxn>
                  <a:cxn ang="0">
                    <a:pos x="14" y="58"/>
                  </a:cxn>
                  <a:cxn ang="0">
                    <a:pos x="16" y="60"/>
                  </a:cxn>
                  <a:cxn ang="0">
                    <a:pos x="16" y="62"/>
                  </a:cxn>
                  <a:cxn ang="0">
                    <a:pos x="18" y="66"/>
                  </a:cxn>
                  <a:cxn ang="0">
                    <a:pos x="18" y="70"/>
                  </a:cxn>
                  <a:cxn ang="0">
                    <a:pos x="18" y="72"/>
                  </a:cxn>
                  <a:cxn ang="0">
                    <a:pos x="16" y="74"/>
                  </a:cxn>
                  <a:cxn ang="0">
                    <a:pos x="16" y="78"/>
                  </a:cxn>
                  <a:cxn ang="0">
                    <a:pos x="16" y="80"/>
                  </a:cxn>
                  <a:cxn ang="0">
                    <a:pos x="16" y="84"/>
                  </a:cxn>
                  <a:cxn ang="0">
                    <a:pos x="18" y="86"/>
                  </a:cxn>
                  <a:cxn ang="0">
                    <a:pos x="24" y="84"/>
                  </a:cxn>
                  <a:cxn ang="0">
                    <a:pos x="26" y="84"/>
                  </a:cxn>
                  <a:cxn ang="0">
                    <a:pos x="36" y="82"/>
                  </a:cxn>
                  <a:cxn ang="0">
                    <a:pos x="40" y="82"/>
                  </a:cxn>
                  <a:cxn ang="0">
                    <a:pos x="46" y="82"/>
                  </a:cxn>
                  <a:cxn ang="0">
                    <a:pos x="46" y="82"/>
                  </a:cxn>
                  <a:cxn ang="0">
                    <a:pos x="44" y="80"/>
                  </a:cxn>
                  <a:cxn ang="0">
                    <a:pos x="42" y="78"/>
                  </a:cxn>
                  <a:cxn ang="0">
                    <a:pos x="42" y="74"/>
                  </a:cxn>
                  <a:cxn ang="0">
                    <a:pos x="40" y="64"/>
                  </a:cxn>
                  <a:cxn ang="0">
                    <a:pos x="36" y="62"/>
                  </a:cxn>
                  <a:cxn ang="0">
                    <a:pos x="36" y="62"/>
                  </a:cxn>
                  <a:cxn ang="0">
                    <a:pos x="34" y="58"/>
                  </a:cxn>
                  <a:cxn ang="0">
                    <a:pos x="32" y="54"/>
                  </a:cxn>
                  <a:cxn ang="0">
                    <a:pos x="32" y="50"/>
                  </a:cxn>
                  <a:cxn ang="0">
                    <a:pos x="32" y="44"/>
                  </a:cxn>
                  <a:cxn ang="0">
                    <a:pos x="34" y="40"/>
                  </a:cxn>
                  <a:cxn ang="0">
                    <a:pos x="38" y="40"/>
                  </a:cxn>
                  <a:cxn ang="0">
                    <a:pos x="40" y="40"/>
                  </a:cxn>
                  <a:cxn ang="0">
                    <a:pos x="42" y="42"/>
                  </a:cxn>
                  <a:cxn ang="0">
                    <a:pos x="44" y="42"/>
                  </a:cxn>
                  <a:cxn ang="0">
                    <a:pos x="44" y="40"/>
                  </a:cxn>
                  <a:cxn ang="0">
                    <a:pos x="46" y="38"/>
                  </a:cxn>
                  <a:cxn ang="0">
                    <a:pos x="46" y="38"/>
                  </a:cxn>
                  <a:cxn ang="0">
                    <a:pos x="46" y="36"/>
                  </a:cxn>
                  <a:cxn ang="0">
                    <a:pos x="48" y="34"/>
                  </a:cxn>
                  <a:cxn ang="0">
                    <a:pos x="48" y="32"/>
                  </a:cxn>
                  <a:cxn ang="0">
                    <a:pos x="52" y="28"/>
                  </a:cxn>
                </a:cxnLst>
                <a:rect l="0" t="0" r="r" b="b"/>
                <a:pathLst>
                  <a:path w="52" h="86">
                    <a:moveTo>
                      <a:pt x="52" y="28"/>
                    </a:moveTo>
                    <a:lnTo>
                      <a:pt x="52" y="28"/>
                    </a:lnTo>
                    <a:lnTo>
                      <a:pt x="48" y="26"/>
                    </a:lnTo>
                    <a:lnTo>
                      <a:pt x="46" y="22"/>
                    </a:lnTo>
                    <a:lnTo>
                      <a:pt x="40" y="16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2" y="18"/>
                    </a:lnTo>
                    <a:lnTo>
                      <a:pt x="2" y="20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10" y="58"/>
                    </a:lnTo>
                    <a:lnTo>
                      <a:pt x="14" y="58"/>
                    </a:lnTo>
                    <a:lnTo>
                      <a:pt x="16" y="60"/>
                    </a:lnTo>
                    <a:lnTo>
                      <a:pt x="16" y="62"/>
                    </a:lnTo>
                    <a:lnTo>
                      <a:pt x="18" y="66"/>
                    </a:lnTo>
                    <a:lnTo>
                      <a:pt x="18" y="70"/>
                    </a:lnTo>
                    <a:lnTo>
                      <a:pt x="18" y="72"/>
                    </a:lnTo>
                    <a:lnTo>
                      <a:pt x="16" y="74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6" y="84"/>
                    </a:lnTo>
                    <a:lnTo>
                      <a:pt x="18" y="86"/>
                    </a:lnTo>
                    <a:lnTo>
                      <a:pt x="24" y="84"/>
                    </a:lnTo>
                    <a:lnTo>
                      <a:pt x="26" y="84"/>
                    </a:lnTo>
                    <a:lnTo>
                      <a:pt x="36" y="82"/>
                    </a:lnTo>
                    <a:lnTo>
                      <a:pt x="40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4" y="80"/>
                    </a:lnTo>
                    <a:lnTo>
                      <a:pt x="42" y="78"/>
                    </a:lnTo>
                    <a:lnTo>
                      <a:pt x="42" y="74"/>
                    </a:lnTo>
                    <a:lnTo>
                      <a:pt x="40" y="64"/>
                    </a:lnTo>
                    <a:lnTo>
                      <a:pt x="36" y="62"/>
                    </a:lnTo>
                    <a:lnTo>
                      <a:pt x="36" y="62"/>
                    </a:lnTo>
                    <a:lnTo>
                      <a:pt x="34" y="58"/>
                    </a:lnTo>
                    <a:lnTo>
                      <a:pt x="32" y="54"/>
                    </a:lnTo>
                    <a:lnTo>
                      <a:pt x="32" y="50"/>
                    </a:lnTo>
                    <a:lnTo>
                      <a:pt x="32" y="44"/>
                    </a:lnTo>
                    <a:lnTo>
                      <a:pt x="34" y="40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42" y="42"/>
                    </a:lnTo>
                    <a:lnTo>
                      <a:pt x="44" y="42"/>
                    </a:lnTo>
                    <a:lnTo>
                      <a:pt x="44" y="40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8" y="34"/>
                    </a:lnTo>
                    <a:lnTo>
                      <a:pt x="48" y="32"/>
                    </a:lnTo>
                    <a:lnTo>
                      <a:pt x="52" y="2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8" name="Freeform 141"/>
              <p:cNvSpPr>
                <a:spLocks/>
              </p:cNvSpPr>
              <p:nvPr/>
            </p:nvSpPr>
            <p:spPr bwMode="gray">
              <a:xfrm>
                <a:off x="4711" y="3024"/>
                <a:ext cx="46" cy="5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8" y="4"/>
                  </a:cxn>
                  <a:cxn ang="0">
                    <a:pos x="36" y="8"/>
                  </a:cxn>
                  <a:cxn ang="0">
                    <a:pos x="46" y="10"/>
                  </a:cxn>
                  <a:cxn ang="0">
                    <a:pos x="44" y="16"/>
                  </a:cxn>
                  <a:cxn ang="0">
                    <a:pos x="44" y="16"/>
                  </a:cxn>
                  <a:cxn ang="0">
                    <a:pos x="42" y="18"/>
                  </a:cxn>
                  <a:cxn ang="0">
                    <a:pos x="40" y="20"/>
                  </a:cxn>
                  <a:cxn ang="0">
                    <a:pos x="38" y="22"/>
                  </a:cxn>
                  <a:cxn ang="0">
                    <a:pos x="38" y="24"/>
                  </a:cxn>
                  <a:cxn ang="0">
                    <a:pos x="36" y="26"/>
                  </a:cxn>
                  <a:cxn ang="0">
                    <a:pos x="36" y="2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40" y="32"/>
                  </a:cxn>
                  <a:cxn ang="0">
                    <a:pos x="42" y="36"/>
                  </a:cxn>
                  <a:cxn ang="0">
                    <a:pos x="42" y="38"/>
                  </a:cxn>
                  <a:cxn ang="0">
                    <a:pos x="42" y="38"/>
                  </a:cxn>
                  <a:cxn ang="0">
                    <a:pos x="40" y="42"/>
                  </a:cxn>
                  <a:cxn ang="0">
                    <a:pos x="40" y="44"/>
                  </a:cxn>
                  <a:cxn ang="0">
                    <a:pos x="40" y="46"/>
                  </a:cxn>
                  <a:cxn ang="0">
                    <a:pos x="40" y="48"/>
                  </a:cxn>
                  <a:cxn ang="0">
                    <a:pos x="40" y="50"/>
                  </a:cxn>
                  <a:cxn ang="0">
                    <a:pos x="38" y="52"/>
                  </a:cxn>
                  <a:cxn ang="0">
                    <a:pos x="36" y="52"/>
                  </a:cxn>
                  <a:cxn ang="0">
                    <a:pos x="34" y="52"/>
                  </a:cxn>
                  <a:cxn ang="0">
                    <a:pos x="34" y="52"/>
                  </a:cxn>
                  <a:cxn ang="0">
                    <a:pos x="32" y="50"/>
                  </a:cxn>
                  <a:cxn ang="0">
                    <a:pos x="28" y="50"/>
                  </a:cxn>
                  <a:cxn ang="0">
                    <a:pos x="26" y="52"/>
                  </a:cxn>
                  <a:cxn ang="0">
                    <a:pos x="24" y="52"/>
                  </a:cxn>
                  <a:cxn ang="0">
                    <a:pos x="20" y="50"/>
                  </a:cxn>
                  <a:cxn ang="0">
                    <a:pos x="20" y="50"/>
                  </a:cxn>
                  <a:cxn ang="0">
                    <a:pos x="18" y="54"/>
                  </a:cxn>
                  <a:cxn ang="0">
                    <a:pos x="20" y="56"/>
                  </a:cxn>
                  <a:cxn ang="0">
                    <a:pos x="14" y="54"/>
                  </a:cxn>
                  <a:cxn ang="0">
                    <a:pos x="14" y="54"/>
                  </a:cxn>
                  <a:cxn ang="0">
                    <a:pos x="12" y="52"/>
                  </a:cxn>
                  <a:cxn ang="0">
                    <a:pos x="10" y="50"/>
                  </a:cxn>
                  <a:cxn ang="0">
                    <a:pos x="10" y="46"/>
                  </a:cxn>
                  <a:cxn ang="0">
                    <a:pos x="8" y="36"/>
                  </a:cxn>
                  <a:cxn ang="0">
                    <a:pos x="4" y="34"/>
                  </a:cxn>
                  <a:cxn ang="0">
                    <a:pos x="4" y="34"/>
                  </a:cxn>
                  <a:cxn ang="0">
                    <a:pos x="2" y="30"/>
                  </a:cxn>
                  <a:cxn ang="0">
                    <a:pos x="0" y="26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2" y="12"/>
                  </a:cxn>
                  <a:cxn ang="0">
                    <a:pos x="6" y="12"/>
                  </a:cxn>
                  <a:cxn ang="0">
                    <a:pos x="8" y="12"/>
                  </a:cxn>
                  <a:cxn ang="0">
                    <a:pos x="10" y="14"/>
                  </a:cxn>
                  <a:cxn ang="0">
                    <a:pos x="12" y="14"/>
                  </a:cxn>
                  <a:cxn ang="0">
                    <a:pos x="12" y="12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20" y="0"/>
                  </a:cxn>
                </a:cxnLst>
                <a:rect l="0" t="0" r="r" b="b"/>
                <a:pathLst>
                  <a:path w="46" h="56">
                    <a:moveTo>
                      <a:pt x="20" y="0"/>
                    </a:moveTo>
                    <a:lnTo>
                      <a:pt x="28" y="4"/>
                    </a:lnTo>
                    <a:lnTo>
                      <a:pt x="36" y="8"/>
                    </a:lnTo>
                    <a:lnTo>
                      <a:pt x="46" y="10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8"/>
                    </a:lnTo>
                    <a:lnTo>
                      <a:pt x="40" y="20"/>
                    </a:lnTo>
                    <a:lnTo>
                      <a:pt x="38" y="22"/>
                    </a:lnTo>
                    <a:lnTo>
                      <a:pt x="38" y="24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40" y="32"/>
                    </a:lnTo>
                    <a:lnTo>
                      <a:pt x="42" y="36"/>
                    </a:lnTo>
                    <a:lnTo>
                      <a:pt x="42" y="38"/>
                    </a:lnTo>
                    <a:lnTo>
                      <a:pt x="42" y="38"/>
                    </a:lnTo>
                    <a:lnTo>
                      <a:pt x="40" y="42"/>
                    </a:lnTo>
                    <a:lnTo>
                      <a:pt x="40" y="44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4" y="52"/>
                    </a:lnTo>
                    <a:lnTo>
                      <a:pt x="32" y="50"/>
                    </a:lnTo>
                    <a:lnTo>
                      <a:pt x="28" y="50"/>
                    </a:lnTo>
                    <a:lnTo>
                      <a:pt x="26" y="52"/>
                    </a:lnTo>
                    <a:lnTo>
                      <a:pt x="24" y="52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10" y="46"/>
                    </a:lnTo>
                    <a:lnTo>
                      <a:pt x="8" y="36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9" name="Freeform 142"/>
              <p:cNvSpPr>
                <a:spLocks/>
              </p:cNvSpPr>
              <p:nvPr/>
            </p:nvSpPr>
            <p:spPr bwMode="gray">
              <a:xfrm>
                <a:off x="4747" y="3034"/>
                <a:ext cx="46" cy="42"/>
              </a:xfrm>
              <a:custGeom>
                <a:avLst/>
                <a:gdLst/>
                <a:ahLst/>
                <a:cxnLst>
                  <a:cxn ang="0">
                    <a:pos x="46" y="18"/>
                  </a:cxn>
                  <a:cxn ang="0">
                    <a:pos x="38" y="12"/>
                  </a:cxn>
                  <a:cxn ang="0">
                    <a:pos x="32" y="8"/>
                  </a:cxn>
                  <a:cxn ang="0">
                    <a:pos x="20" y="4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6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4" y="32"/>
                  </a:cxn>
                  <a:cxn ang="0">
                    <a:pos x="4" y="34"/>
                  </a:cxn>
                  <a:cxn ang="0">
                    <a:pos x="4" y="36"/>
                  </a:cxn>
                  <a:cxn ang="0">
                    <a:pos x="4" y="38"/>
                  </a:cxn>
                  <a:cxn ang="0">
                    <a:pos x="4" y="40"/>
                  </a:cxn>
                  <a:cxn ang="0">
                    <a:pos x="2" y="40"/>
                  </a:cxn>
                  <a:cxn ang="0">
                    <a:pos x="2" y="42"/>
                  </a:cxn>
                  <a:cxn ang="0">
                    <a:pos x="4" y="42"/>
                  </a:cxn>
                  <a:cxn ang="0">
                    <a:pos x="8" y="42"/>
                  </a:cxn>
                  <a:cxn ang="0">
                    <a:pos x="8" y="4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2" y="40"/>
                  </a:cxn>
                  <a:cxn ang="0">
                    <a:pos x="14" y="40"/>
                  </a:cxn>
                  <a:cxn ang="0">
                    <a:pos x="16" y="40"/>
                  </a:cxn>
                  <a:cxn ang="0">
                    <a:pos x="16" y="40"/>
                  </a:cxn>
                  <a:cxn ang="0">
                    <a:pos x="18" y="40"/>
                  </a:cxn>
                  <a:cxn ang="0">
                    <a:pos x="20" y="40"/>
                  </a:cxn>
                  <a:cxn ang="0">
                    <a:pos x="22" y="42"/>
                  </a:cxn>
                  <a:cxn ang="0">
                    <a:pos x="24" y="42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42"/>
                  </a:cxn>
                  <a:cxn ang="0">
                    <a:pos x="28" y="40"/>
                  </a:cxn>
                  <a:cxn ang="0">
                    <a:pos x="30" y="38"/>
                  </a:cxn>
                  <a:cxn ang="0">
                    <a:pos x="30" y="36"/>
                  </a:cxn>
                  <a:cxn ang="0">
                    <a:pos x="32" y="32"/>
                  </a:cxn>
                  <a:cxn ang="0">
                    <a:pos x="34" y="28"/>
                  </a:cxn>
                  <a:cxn ang="0">
                    <a:pos x="36" y="26"/>
                  </a:cxn>
                  <a:cxn ang="0">
                    <a:pos x="40" y="26"/>
                  </a:cxn>
                  <a:cxn ang="0">
                    <a:pos x="42" y="22"/>
                  </a:cxn>
                  <a:cxn ang="0">
                    <a:pos x="46" y="18"/>
                  </a:cxn>
                </a:cxnLst>
                <a:rect l="0" t="0" r="r" b="b"/>
                <a:pathLst>
                  <a:path w="46" h="42">
                    <a:moveTo>
                      <a:pt x="46" y="18"/>
                    </a:moveTo>
                    <a:lnTo>
                      <a:pt x="38" y="12"/>
                    </a:lnTo>
                    <a:lnTo>
                      <a:pt x="32" y="8"/>
                    </a:lnTo>
                    <a:lnTo>
                      <a:pt x="20" y="4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2" y="32"/>
                    </a:lnTo>
                    <a:lnTo>
                      <a:pt x="34" y="28"/>
                    </a:lnTo>
                    <a:lnTo>
                      <a:pt x="36" y="26"/>
                    </a:lnTo>
                    <a:lnTo>
                      <a:pt x="40" y="26"/>
                    </a:lnTo>
                    <a:lnTo>
                      <a:pt x="42" y="22"/>
                    </a:lnTo>
                    <a:lnTo>
                      <a:pt x="46" y="1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0" name="Freeform 143"/>
              <p:cNvSpPr>
                <a:spLocks/>
              </p:cNvSpPr>
              <p:nvPr/>
            </p:nvSpPr>
            <p:spPr bwMode="gray">
              <a:xfrm>
                <a:off x="4445" y="2936"/>
                <a:ext cx="148" cy="242"/>
              </a:xfrm>
              <a:custGeom>
                <a:avLst/>
                <a:gdLst/>
                <a:ahLst/>
                <a:cxnLst>
                  <a:cxn ang="0">
                    <a:pos x="128" y="204"/>
                  </a:cxn>
                  <a:cxn ang="0">
                    <a:pos x="126" y="212"/>
                  </a:cxn>
                  <a:cxn ang="0">
                    <a:pos x="114" y="240"/>
                  </a:cxn>
                  <a:cxn ang="0">
                    <a:pos x="118" y="226"/>
                  </a:cxn>
                  <a:cxn ang="0">
                    <a:pos x="114" y="220"/>
                  </a:cxn>
                  <a:cxn ang="0">
                    <a:pos x="106" y="218"/>
                  </a:cxn>
                  <a:cxn ang="0">
                    <a:pos x="96" y="218"/>
                  </a:cxn>
                  <a:cxn ang="0">
                    <a:pos x="82" y="214"/>
                  </a:cxn>
                  <a:cxn ang="0">
                    <a:pos x="80" y="206"/>
                  </a:cxn>
                  <a:cxn ang="0">
                    <a:pos x="78" y="200"/>
                  </a:cxn>
                  <a:cxn ang="0">
                    <a:pos x="60" y="192"/>
                  </a:cxn>
                  <a:cxn ang="0">
                    <a:pos x="50" y="188"/>
                  </a:cxn>
                  <a:cxn ang="0">
                    <a:pos x="36" y="180"/>
                  </a:cxn>
                  <a:cxn ang="0">
                    <a:pos x="26" y="172"/>
                  </a:cxn>
                  <a:cxn ang="0">
                    <a:pos x="26" y="172"/>
                  </a:cxn>
                  <a:cxn ang="0">
                    <a:pos x="14" y="168"/>
                  </a:cxn>
                  <a:cxn ang="0">
                    <a:pos x="2" y="166"/>
                  </a:cxn>
                  <a:cxn ang="0">
                    <a:pos x="4" y="160"/>
                  </a:cxn>
                  <a:cxn ang="0">
                    <a:pos x="14" y="142"/>
                  </a:cxn>
                  <a:cxn ang="0">
                    <a:pos x="18" y="122"/>
                  </a:cxn>
                  <a:cxn ang="0">
                    <a:pos x="18" y="92"/>
                  </a:cxn>
                  <a:cxn ang="0">
                    <a:pos x="20" y="72"/>
                  </a:cxn>
                  <a:cxn ang="0">
                    <a:pos x="18" y="66"/>
                  </a:cxn>
                  <a:cxn ang="0">
                    <a:pos x="18" y="56"/>
                  </a:cxn>
                  <a:cxn ang="0">
                    <a:pos x="34" y="50"/>
                  </a:cxn>
                  <a:cxn ang="0">
                    <a:pos x="68" y="22"/>
                  </a:cxn>
                  <a:cxn ang="0">
                    <a:pos x="78" y="12"/>
                  </a:cxn>
                  <a:cxn ang="0">
                    <a:pos x="86" y="8"/>
                  </a:cxn>
                  <a:cxn ang="0">
                    <a:pos x="94" y="6"/>
                  </a:cxn>
                  <a:cxn ang="0">
                    <a:pos x="102" y="2"/>
                  </a:cxn>
                  <a:cxn ang="0">
                    <a:pos x="112" y="0"/>
                  </a:cxn>
                  <a:cxn ang="0">
                    <a:pos x="116" y="2"/>
                  </a:cxn>
                  <a:cxn ang="0">
                    <a:pos x="114" y="6"/>
                  </a:cxn>
                  <a:cxn ang="0">
                    <a:pos x="106" y="10"/>
                  </a:cxn>
                  <a:cxn ang="0">
                    <a:pos x="98" y="20"/>
                  </a:cxn>
                  <a:cxn ang="0">
                    <a:pos x="86" y="26"/>
                  </a:cxn>
                  <a:cxn ang="0">
                    <a:pos x="80" y="32"/>
                  </a:cxn>
                  <a:cxn ang="0">
                    <a:pos x="80" y="44"/>
                  </a:cxn>
                  <a:cxn ang="0">
                    <a:pos x="82" y="50"/>
                  </a:cxn>
                  <a:cxn ang="0">
                    <a:pos x="84" y="60"/>
                  </a:cxn>
                  <a:cxn ang="0">
                    <a:pos x="82" y="66"/>
                  </a:cxn>
                  <a:cxn ang="0">
                    <a:pos x="82" y="78"/>
                  </a:cxn>
                  <a:cxn ang="0">
                    <a:pos x="92" y="88"/>
                  </a:cxn>
                  <a:cxn ang="0">
                    <a:pos x="128" y="100"/>
                  </a:cxn>
                  <a:cxn ang="0">
                    <a:pos x="140" y="100"/>
                  </a:cxn>
                  <a:cxn ang="0">
                    <a:pos x="142" y="98"/>
                  </a:cxn>
                  <a:cxn ang="0">
                    <a:pos x="146" y="100"/>
                  </a:cxn>
                  <a:cxn ang="0">
                    <a:pos x="144" y="106"/>
                  </a:cxn>
                  <a:cxn ang="0">
                    <a:pos x="140" y="114"/>
                  </a:cxn>
                  <a:cxn ang="0">
                    <a:pos x="142" y="130"/>
                  </a:cxn>
                  <a:cxn ang="0">
                    <a:pos x="142" y="142"/>
                  </a:cxn>
                  <a:cxn ang="0">
                    <a:pos x="146" y="156"/>
                  </a:cxn>
                  <a:cxn ang="0">
                    <a:pos x="146" y="166"/>
                  </a:cxn>
                  <a:cxn ang="0">
                    <a:pos x="144" y="160"/>
                  </a:cxn>
                  <a:cxn ang="0">
                    <a:pos x="120" y="168"/>
                  </a:cxn>
                  <a:cxn ang="0">
                    <a:pos x="128" y="178"/>
                  </a:cxn>
                  <a:cxn ang="0">
                    <a:pos x="122" y="174"/>
                  </a:cxn>
                  <a:cxn ang="0">
                    <a:pos x="120" y="186"/>
                  </a:cxn>
                  <a:cxn ang="0">
                    <a:pos x="124" y="194"/>
                  </a:cxn>
                </a:cxnLst>
                <a:rect l="0" t="0" r="r" b="b"/>
                <a:pathLst>
                  <a:path w="148" h="242">
                    <a:moveTo>
                      <a:pt x="124" y="194"/>
                    </a:moveTo>
                    <a:lnTo>
                      <a:pt x="126" y="200"/>
                    </a:lnTo>
                    <a:lnTo>
                      <a:pt x="128" y="204"/>
                    </a:lnTo>
                    <a:lnTo>
                      <a:pt x="128" y="208"/>
                    </a:lnTo>
                    <a:lnTo>
                      <a:pt x="126" y="212"/>
                    </a:lnTo>
                    <a:lnTo>
                      <a:pt x="126" y="212"/>
                    </a:lnTo>
                    <a:lnTo>
                      <a:pt x="118" y="242"/>
                    </a:lnTo>
                    <a:lnTo>
                      <a:pt x="116" y="240"/>
                    </a:lnTo>
                    <a:lnTo>
                      <a:pt x="114" y="240"/>
                    </a:lnTo>
                    <a:lnTo>
                      <a:pt x="112" y="242"/>
                    </a:lnTo>
                    <a:lnTo>
                      <a:pt x="112" y="242"/>
                    </a:lnTo>
                    <a:lnTo>
                      <a:pt x="118" y="226"/>
                    </a:lnTo>
                    <a:lnTo>
                      <a:pt x="118" y="224"/>
                    </a:lnTo>
                    <a:lnTo>
                      <a:pt x="116" y="222"/>
                    </a:lnTo>
                    <a:lnTo>
                      <a:pt x="114" y="220"/>
                    </a:lnTo>
                    <a:lnTo>
                      <a:pt x="114" y="220"/>
                    </a:lnTo>
                    <a:lnTo>
                      <a:pt x="110" y="220"/>
                    </a:lnTo>
                    <a:lnTo>
                      <a:pt x="106" y="218"/>
                    </a:lnTo>
                    <a:lnTo>
                      <a:pt x="102" y="218"/>
                    </a:lnTo>
                    <a:lnTo>
                      <a:pt x="98" y="218"/>
                    </a:lnTo>
                    <a:lnTo>
                      <a:pt x="96" y="218"/>
                    </a:lnTo>
                    <a:lnTo>
                      <a:pt x="90" y="218"/>
                    </a:lnTo>
                    <a:lnTo>
                      <a:pt x="86" y="216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0" y="208"/>
                    </a:lnTo>
                    <a:lnTo>
                      <a:pt x="80" y="206"/>
                    </a:lnTo>
                    <a:lnTo>
                      <a:pt x="80" y="204"/>
                    </a:lnTo>
                    <a:lnTo>
                      <a:pt x="80" y="204"/>
                    </a:lnTo>
                    <a:lnTo>
                      <a:pt x="78" y="200"/>
                    </a:lnTo>
                    <a:lnTo>
                      <a:pt x="72" y="196"/>
                    </a:lnTo>
                    <a:lnTo>
                      <a:pt x="66" y="194"/>
                    </a:lnTo>
                    <a:lnTo>
                      <a:pt x="60" y="192"/>
                    </a:lnTo>
                    <a:lnTo>
                      <a:pt x="56" y="190"/>
                    </a:lnTo>
                    <a:lnTo>
                      <a:pt x="52" y="188"/>
                    </a:lnTo>
                    <a:lnTo>
                      <a:pt x="50" y="188"/>
                    </a:lnTo>
                    <a:lnTo>
                      <a:pt x="46" y="186"/>
                    </a:lnTo>
                    <a:lnTo>
                      <a:pt x="40" y="184"/>
                    </a:lnTo>
                    <a:lnTo>
                      <a:pt x="36" y="180"/>
                    </a:lnTo>
                    <a:lnTo>
                      <a:pt x="32" y="178"/>
                    </a:lnTo>
                    <a:lnTo>
                      <a:pt x="28" y="174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0" y="170"/>
                    </a:lnTo>
                    <a:lnTo>
                      <a:pt x="14" y="168"/>
                    </a:lnTo>
                    <a:lnTo>
                      <a:pt x="10" y="168"/>
                    </a:lnTo>
                    <a:lnTo>
                      <a:pt x="4" y="166"/>
                    </a:lnTo>
                    <a:lnTo>
                      <a:pt x="2" y="166"/>
                    </a:lnTo>
                    <a:lnTo>
                      <a:pt x="0" y="166"/>
                    </a:lnTo>
                    <a:lnTo>
                      <a:pt x="2" y="162"/>
                    </a:lnTo>
                    <a:lnTo>
                      <a:pt x="4" y="160"/>
                    </a:lnTo>
                    <a:lnTo>
                      <a:pt x="4" y="160"/>
                    </a:lnTo>
                    <a:lnTo>
                      <a:pt x="10" y="154"/>
                    </a:lnTo>
                    <a:lnTo>
                      <a:pt x="14" y="142"/>
                    </a:lnTo>
                    <a:lnTo>
                      <a:pt x="16" y="136"/>
                    </a:lnTo>
                    <a:lnTo>
                      <a:pt x="18" y="130"/>
                    </a:lnTo>
                    <a:lnTo>
                      <a:pt x="18" y="122"/>
                    </a:lnTo>
                    <a:lnTo>
                      <a:pt x="18" y="114"/>
                    </a:lnTo>
                    <a:lnTo>
                      <a:pt x="18" y="104"/>
                    </a:lnTo>
                    <a:lnTo>
                      <a:pt x="18" y="92"/>
                    </a:lnTo>
                    <a:lnTo>
                      <a:pt x="18" y="80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18" y="68"/>
                    </a:lnTo>
                    <a:lnTo>
                      <a:pt x="18" y="66"/>
                    </a:lnTo>
                    <a:lnTo>
                      <a:pt x="20" y="62"/>
                    </a:lnTo>
                    <a:lnTo>
                      <a:pt x="18" y="58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34" y="50"/>
                    </a:lnTo>
                    <a:lnTo>
                      <a:pt x="44" y="34"/>
                    </a:lnTo>
                    <a:lnTo>
                      <a:pt x="50" y="24"/>
                    </a:lnTo>
                    <a:lnTo>
                      <a:pt x="68" y="22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8" y="12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6" y="8"/>
                    </a:lnTo>
                    <a:lnTo>
                      <a:pt x="88" y="8"/>
                    </a:lnTo>
                    <a:lnTo>
                      <a:pt x="92" y="8"/>
                    </a:lnTo>
                    <a:lnTo>
                      <a:pt x="94" y="6"/>
                    </a:lnTo>
                    <a:lnTo>
                      <a:pt x="96" y="6"/>
                    </a:lnTo>
                    <a:lnTo>
                      <a:pt x="98" y="4"/>
                    </a:lnTo>
                    <a:lnTo>
                      <a:pt x="102" y="2"/>
                    </a:lnTo>
                    <a:lnTo>
                      <a:pt x="106" y="2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4" y="0"/>
                    </a:lnTo>
                    <a:lnTo>
                      <a:pt x="114" y="2"/>
                    </a:lnTo>
                    <a:lnTo>
                      <a:pt x="116" y="2"/>
                    </a:lnTo>
                    <a:lnTo>
                      <a:pt x="116" y="4"/>
                    </a:lnTo>
                    <a:lnTo>
                      <a:pt x="114" y="4"/>
                    </a:lnTo>
                    <a:lnTo>
                      <a:pt x="114" y="6"/>
                    </a:lnTo>
                    <a:lnTo>
                      <a:pt x="112" y="6"/>
                    </a:lnTo>
                    <a:lnTo>
                      <a:pt x="110" y="8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98" y="18"/>
                    </a:lnTo>
                    <a:lnTo>
                      <a:pt x="98" y="20"/>
                    </a:lnTo>
                    <a:lnTo>
                      <a:pt x="94" y="20"/>
                    </a:lnTo>
                    <a:lnTo>
                      <a:pt x="90" y="22"/>
                    </a:lnTo>
                    <a:lnTo>
                      <a:pt x="86" y="26"/>
                    </a:lnTo>
                    <a:lnTo>
                      <a:pt x="82" y="28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80" y="44"/>
                    </a:lnTo>
                    <a:lnTo>
                      <a:pt x="80" y="48"/>
                    </a:lnTo>
                    <a:lnTo>
                      <a:pt x="82" y="50"/>
                    </a:lnTo>
                    <a:lnTo>
                      <a:pt x="82" y="50"/>
                    </a:lnTo>
                    <a:lnTo>
                      <a:pt x="82" y="52"/>
                    </a:lnTo>
                    <a:lnTo>
                      <a:pt x="84" y="56"/>
                    </a:lnTo>
                    <a:lnTo>
                      <a:pt x="84" y="60"/>
                    </a:lnTo>
                    <a:lnTo>
                      <a:pt x="82" y="62"/>
                    </a:lnTo>
                    <a:lnTo>
                      <a:pt x="82" y="64"/>
                    </a:lnTo>
                    <a:lnTo>
                      <a:pt x="82" y="66"/>
                    </a:lnTo>
                    <a:lnTo>
                      <a:pt x="80" y="70"/>
                    </a:lnTo>
                    <a:lnTo>
                      <a:pt x="80" y="74"/>
                    </a:lnTo>
                    <a:lnTo>
                      <a:pt x="82" y="78"/>
                    </a:lnTo>
                    <a:lnTo>
                      <a:pt x="82" y="82"/>
                    </a:lnTo>
                    <a:lnTo>
                      <a:pt x="86" y="86"/>
                    </a:lnTo>
                    <a:lnTo>
                      <a:pt x="92" y="88"/>
                    </a:lnTo>
                    <a:lnTo>
                      <a:pt x="124" y="92"/>
                    </a:lnTo>
                    <a:lnTo>
                      <a:pt x="128" y="100"/>
                    </a:lnTo>
                    <a:lnTo>
                      <a:pt x="128" y="100"/>
                    </a:lnTo>
                    <a:lnTo>
                      <a:pt x="132" y="100"/>
                    </a:lnTo>
                    <a:lnTo>
                      <a:pt x="136" y="100"/>
                    </a:lnTo>
                    <a:lnTo>
                      <a:pt x="140" y="100"/>
                    </a:lnTo>
                    <a:lnTo>
                      <a:pt x="140" y="100"/>
                    </a:lnTo>
                    <a:lnTo>
                      <a:pt x="142" y="98"/>
                    </a:lnTo>
                    <a:lnTo>
                      <a:pt x="142" y="98"/>
                    </a:lnTo>
                    <a:lnTo>
                      <a:pt x="144" y="98"/>
                    </a:lnTo>
                    <a:lnTo>
                      <a:pt x="146" y="98"/>
                    </a:lnTo>
                    <a:lnTo>
                      <a:pt x="146" y="100"/>
                    </a:lnTo>
                    <a:lnTo>
                      <a:pt x="146" y="104"/>
                    </a:lnTo>
                    <a:lnTo>
                      <a:pt x="146" y="104"/>
                    </a:lnTo>
                    <a:lnTo>
                      <a:pt x="144" y="106"/>
                    </a:lnTo>
                    <a:lnTo>
                      <a:pt x="142" y="108"/>
                    </a:lnTo>
                    <a:lnTo>
                      <a:pt x="140" y="110"/>
                    </a:lnTo>
                    <a:lnTo>
                      <a:pt x="140" y="114"/>
                    </a:lnTo>
                    <a:lnTo>
                      <a:pt x="138" y="118"/>
                    </a:lnTo>
                    <a:lnTo>
                      <a:pt x="140" y="124"/>
                    </a:lnTo>
                    <a:lnTo>
                      <a:pt x="142" y="130"/>
                    </a:lnTo>
                    <a:lnTo>
                      <a:pt x="148" y="134"/>
                    </a:lnTo>
                    <a:lnTo>
                      <a:pt x="140" y="142"/>
                    </a:lnTo>
                    <a:lnTo>
                      <a:pt x="142" y="142"/>
                    </a:lnTo>
                    <a:lnTo>
                      <a:pt x="142" y="146"/>
                    </a:lnTo>
                    <a:lnTo>
                      <a:pt x="144" y="150"/>
                    </a:lnTo>
                    <a:lnTo>
                      <a:pt x="146" y="156"/>
                    </a:lnTo>
                    <a:lnTo>
                      <a:pt x="148" y="162"/>
                    </a:lnTo>
                    <a:lnTo>
                      <a:pt x="148" y="166"/>
                    </a:lnTo>
                    <a:lnTo>
                      <a:pt x="146" y="166"/>
                    </a:lnTo>
                    <a:lnTo>
                      <a:pt x="146" y="166"/>
                    </a:lnTo>
                    <a:lnTo>
                      <a:pt x="146" y="164"/>
                    </a:lnTo>
                    <a:lnTo>
                      <a:pt x="144" y="160"/>
                    </a:lnTo>
                    <a:lnTo>
                      <a:pt x="142" y="156"/>
                    </a:lnTo>
                    <a:lnTo>
                      <a:pt x="118" y="160"/>
                    </a:lnTo>
                    <a:lnTo>
                      <a:pt x="120" y="168"/>
                    </a:lnTo>
                    <a:lnTo>
                      <a:pt x="126" y="168"/>
                    </a:lnTo>
                    <a:lnTo>
                      <a:pt x="130" y="178"/>
                    </a:lnTo>
                    <a:lnTo>
                      <a:pt x="128" y="178"/>
                    </a:lnTo>
                    <a:lnTo>
                      <a:pt x="126" y="176"/>
                    </a:lnTo>
                    <a:lnTo>
                      <a:pt x="124" y="176"/>
                    </a:lnTo>
                    <a:lnTo>
                      <a:pt x="122" y="174"/>
                    </a:lnTo>
                    <a:lnTo>
                      <a:pt x="120" y="174"/>
                    </a:lnTo>
                    <a:lnTo>
                      <a:pt x="120" y="176"/>
                    </a:lnTo>
                    <a:lnTo>
                      <a:pt x="120" y="186"/>
                    </a:lnTo>
                    <a:lnTo>
                      <a:pt x="120" y="186"/>
                    </a:lnTo>
                    <a:lnTo>
                      <a:pt x="122" y="188"/>
                    </a:lnTo>
                    <a:lnTo>
                      <a:pt x="124" y="19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1" name="Freeform 144"/>
              <p:cNvSpPr>
                <a:spLocks/>
              </p:cNvSpPr>
              <p:nvPr/>
            </p:nvSpPr>
            <p:spPr bwMode="gray">
              <a:xfrm>
                <a:off x="4405" y="3102"/>
                <a:ext cx="80" cy="84"/>
              </a:xfrm>
              <a:custGeom>
                <a:avLst/>
                <a:gdLst/>
                <a:ahLst/>
                <a:cxnLst>
                  <a:cxn ang="0">
                    <a:pos x="10" y="80"/>
                  </a:cxn>
                  <a:cxn ang="0">
                    <a:pos x="10" y="74"/>
                  </a:cxn>
                  <a:cxn ang="0">
                    <a:pos x="6" y="74"/>
                  </a:cxn>
                  <a:cxn ang="0">
                    <a:pos x="4" y="72"/>
                  </a:cxn>
                  <a:cxn ang="0">
                    <a:pos x="2" y="70"/>
                  </a:cxn>
                  <a:cxn ang="0">
                    <a:pos x="0" y="68"/>
                  </a:cxn>
                  <a:cxn ang="0">
                    <a:pos x="0" y="66"/>
                  </a:cxn>
                  <a:cxn ang="0">
                    <a:pos x="6" y="54"/>
                  </a:cxn>
                  <a:cxn ang="0">
                    <a:pos x="14" y="44"/>
                  </a:cxn>
                  <a:cxn ang="0">
                    <a:pos x="24" y="36"/>
                  </a:cxn>
                  <a:cxn ang="0">
                    <a:pos x="28" y="34"/>
                  </a:cxn>
                  <a:cxn ang="0">
                    <a:pos x="30" y="22"/>
                  </a:cxn>
                  <a:cxn ang="0">
                    <a:pos x="32" y="20"/>
                  </a:cxn>
                  <a:cxn ang="0">
                    <a:pos x="34" y="18"/>
                  </a:cxn>
                  <a:cxn ang="0">
                    <a:pos x="36" y="18"/>
                  </a:cxn>
                  <a:cxn ang="0">
                    <a:pos x="38" y="16"/>
                  </a:cxn>
                  <a:cxn ang="0">
                    <a:pos x="38" y="12"/>
                  </a:cxn>
                  <a:cxn ang="0">
                    <a:pos x="38" y="8"/>
                  </a:cxn>
                  <a:cxn ang="0">
                    <a:pos x="38" y="6"/>
                  </a:cxn>
                  <a:cxn ang="0">
                    <a:pos x="40" y="2"/>
                  </a:cxn>
                  <a:cxn ang="0">
                    <a:pos x="40" y="0"/>
                  </a:cxn>
                  <a:cxn ang="0">
                    <a:pos x="42" y="0"/>
                  </a:cxn>
                  <a:cxn ang="0">
                    <a:pos x="44" y="0"/>
                  </a:cxn>
                  <a:cxn ang="0">
                    <a:pos x="50" y="2"/>
                  </a:cxn>
                  <a:cxn ang="0">
                    <a:pos x="54" y="2"/>
                  </a:cxn>
                  <a:cxn ang="0">
                    <a:pos x="60" y="4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8" y="6"/>
                  </a:cxn>
                  <a:cxn ang="0">
                    <a:pos x="70" y="10"/>
                  </a:cxn>
                  <a:cxn ang="0">
                    <a:pos x="74" y="12"/>
                  </a:cxn>
                  <a:cxn ang="0">
                    <a:pos x="78" y="16"/>
                  </a:cxn>
                  <a:cxn ang="0">
                    <a:pos x="78" y="18"/>
                  </a:cxn>
                  <a:cxn ang="0">
                    <a:pos x="78" y="20"/>
                  </a:cxn>
                  <a:cxn ang="0">
                    <a:pos x="78" y="24"/>
                  </a:cxn>
                  <a:cxn ang="0">
                    <a:pos x="80" y="26"/>
                  </a:cxn>
                  <a:cxn ang="0">
                    <a:pos x="80" y="30"/>
                  </a:cxn>
                  <a:cxn ang="0">
                    <a:pos x="78" y="34"/>
                  </a:cxn>
                  <a:cxn ang="0">
                    <a:pos x="74" y="44"/>
                  </a:cxn>
                  <a:cxn ang="0">
                    <a:pos x="66" y="52"/>
                  </a:cxn>
                  <a:cxn ang="0">
                    <a:pos x="56" y="60"/>
                  </a:cxn>
                  <a:cxn ang="0">
                    <a:pos x="44" y="64"/>
                  </a:cxn>
                  <a:cxn ang="0">
                    <a:pos x="42" y="64"/>
                  </a:cxn>
                  <a:cxn ang="0">
                    <a:pos x="42" y="64"/>
                  </a:cxn>
                  <a:cxn ang="0">
                    <a:pos x="40" y="66"/>
                  </a:cxn>
                  <a:cxn ang="0">
                    <a:pos x="38" y="70"/>
                  </a:cxn>
                  <a:cxn ang="0">
                    <a:pos x="38" y="70"/>
                  </a:cxn>
                  <a:cxn ang="0">
                    <a:pos x="36" y="72"/>
                  </a:cxn>
                  <a:cxn ang="0">
                    <a:pos x="36" y="76"/>
                  </a:cxn>
                  <a:cxn ang="0">
                    <a:pos x="34" y="78"/>
                  </a:cxn>
                  <a:cxn ang="0">
                    <a:pos x="32" y="80"/>
                  </a:cxn>
                  <a:cxn ang="0">
                    <a:pos x="32" y="80"/>
                  </a:cxn>
                  <a:cxn ang="0">
                    <a:pos x="32" y="82"/>
                  </a:cxn>
                  <a:cxn ang="0">
                    <a:pos x="30" y="84"/>
                  </a:cxn>
                  <a:cxn ang="0">
                    <a:pos x="26" y="84"/>
                  </a:cxn>
                  <a:cxn ang="0">
                    <a:pos x="24" y="84"/>
                  </a:cxn>
                  <a:cxn ang="0">
                    <a:pos x="22" y="82"/>
                  </a:cxn>
                  <a:cxn ang="0">
                    <a:pos x="12" y="82"/>
                  </a:cxn>
                  <a:cxn ang="0">
                    <a:pos x="10" y="80"/>
                  </a:cxn>
                </a:cxnLst>
                <a:rect l="0" t="0" r="r" b="b"/>
                <a:pathLst>
                  <a:path w="80" h="84">
                    <a:moveTo>
                      <a:pt x="10" y="80"/>
                    </a:moveTo>
                    <a:lnTo>
                      <a:pt x="10" y="74"/>
                    </a:lnTo>
                    <a:lnTo>
                      <a:pt x="6" y="74"/>
                    </a:lnTo>
                    <a:lnTo>
                      <a:pt x="4" y="72"/>
                    </a:lnTo>
                    <a:lnTo>
                      <a:pt x="2" y="70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6" y="54"/>
                    </a:lnTo>
                    <a:lnTo>
                      <a:pt x="14" y="44"/>
                    </a:lnTo>
                    <a:lnTo>
                      <a:pt x="24" y="36"/>
                    </a:lnTo>
                    <a:lnTo>
                      <a:pt x="28" y="34"/>
                    </a:lnTo>
                    <a:lnTo>
                      <a:pt x="30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6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40" y="2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50" y="2"/>
                    </a:lnTo>
                    <a:lnTo>
                      <a:pt x="54" y="2"/>
                    </a:lnTo>
                    <a:lnTo>
                      <a:pt x="60" y="4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8" y="6"/>
                    </a:lnTo>
                    <a:lnTo>
                      <a:pt x="70" y="10"/>
                    </a:lnTo>
                    <a:lnTo>
                      <a:pt x="74" y="12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78" y="20"/>
                    </a:lnTo>
                    <a:lnTo>
                      <a:pt x="78" y="24"/>
                    </a:lnTo>
                    <a:lnTo>
                      <a:pt x="80" y="26"/>
                    </a:lnTo>
                    <a:lnTo>
                      <a:pt x="80" y="30"/>
                    </a:lnTo>
                    <a:lnTo>
                      <a:pt x="78" y="34"/>
                    </a:lnTo>
                    <a:lnTo>
                      <a:pt x="74" y="44"/>
                    </a:lnTo>
                    <a:lnTo>
                      <a:pt x="66" y="52"/>
                    </a:lnTo>
                    <a:lnTo>
                      <a:pt x="56" y="60"/>
                    </a:lnTo>
                    <a:lnTo>
                      <a:pt x="44" y="64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0" y="66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6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4" y="84"/>
                    </a:lnTo>
                    <a:lnTo>
                      <a:pt x="22" y="82"/>
                    </a:lnTo>
                    <a:lnTo>
                      <a:pt x="12" y="82"/>
                    </a:lnTo>
                    <a:lnTo>
                      <a:pt x="10" y="8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2" name="Freeform 145"/>
              <p:cNvSpPr>
                <a:spLocks/>
              </p:cNvSpPr>
              <p:nvPr/>
            </p:nvSpPr>
            <p:spPr bwMode="gray">
              <a:xfrm>
                <a:off x="4515" y="3442"/>
                <a:ext cx="268" cy="660"/>
              </a:xfrm>
              <a:custGeom>
                <a:avLst/>
                <a:gdLst/>
                <a:ahLst/>
                <a:cxnLst>
                  <a:cxn ang="0">
                    <a:pos x="82" y="28"/>
                  </a:cxn>
                  <a:cxn ang="0">
                    <a:pos x="78" y="38"/>
                  </a:cxn>
                  <a:cxn ang="0">
                    <a:pos x="68" y="58"/>
                  </a:cxn>
                  <a:cxn ang="0">
                    <a:pos x="52" y="90"/>
                  </a:cxn>
                  <a:cxn ang="0">
                    <a:pos x="46" y="126"/>
                  </a:cxn>
                  <a:cxn ang="0">
                    <a:pos x="44" y="238"/>
                  </a:cxn>
                  <a:cxn ang="0">
                    <a:pos x="32" y="256"/>
                  </a:cxn>
                  <a:cxn ang="0">
                    <a:pos x="22" y="282"/>
                  </a:cxn>
                  <a:cxn ang="0">
                    <a:pos x="24" y="310"/>
                  </a:cxn>
                  <a:cxn ang="0">
                    <a:pos x="20" y="332"/>
                  </a:cxn>
                  <a:cxn ang="0">
                    <a:pos x="20" y="370"/>
                  </a:cxn>
                  <a:cxn ang="0">
                    <a:pos x="18" y="382"/>
                  </a:cxn>
                  <a:cxn ang="0">
                    <a:pos x="22" y="390"/>
                  </a:cxn>
                  <a:cxn ang="0">
                    <a:pos x="20" y="428"/>
                  </a:cxn>
                  <a:cxn ang="0">
                    <a:pos x="10" y="438"/>
                  </a:cxn>
                  <a:cxn ang="0">
                    <a:pos x="2" y="466"/>
                  </a:cxn>
                  <a:cxn ang="0">
                    <a:pos x="2" y="530"/>
                  </a:cxn>
                  <a:cxn ang="0">
                    <a:pos x="2" y="554"/>
                  </a:cxn>
                  <a:cxn ang="0">
                    <a:pos x="54" y="570"/>
                  </a:cxn>
                  <a:cxn ang="0">
                    <a:pos x="56" y="588"/>
                  </a:cxn>
                  <a:cxn ang="0">
                    <a:pos x="114" y="660"/>
                  </a:cxn>
                  <a:cxn ang="0">
                    <a:pos x="106" y="624"/>
                  </a:cxn>
                  <a:cxn ang="0">
                    <a:pos x="82" y="616"/>
                  </a:cxn>
                  <a:cxn ang="0">
                    <a:pos x="56" y="568"/>
                  </a:cxn>
                  <a:cxn ang="0">
                    <a:pos x="54" y="534"/>
                  </a:cxn>
                  <a:cxn ang="0">
                    <a:pos x="78" y="506"/>
                  </a:cxn>
                  <a:cxn ang="0">
                    <a:pos x="92" y="492"/>
                  </a:cxn>
                  <a:cxn ang="0">
                    <a:pos x="96" y="482"/>
                  </a:cxn>
                  <a:cxn ang="0">
                    <a:pos x="96" y="466"/>
                  </a:cxn>
                  <a:cxn ang="0">
                    <a:pos x="82" y="456"/>
                  </a:cxn>
                  <a:cxn ang="0">
                    <a:pos x="74" y="436"/>
                  </a:cxn>
                  <a:cxn ang="0">
                    <a:pos x="82" y="424"/>
                  </a:cxn>
                  <a:cxn ang="0">
                    <a:pos x="88" y="424"/>
                  </a:cxn>
                  <a:cxn ang="0">
                    <a:pos x="124" y="368"/>
                  </a:cxn>
                  <a:cxn ang="0">
                    <a:pos x="112" y="346"/>
                  </a:cxn>
                  <a:cxn ang="0">
                    <a:pos x="112" y="334"/>
                  </a:cxn>
                  <a:cxn ang="0">
                    <a:pos x="142" y="314"/>
                  </a:cxn>
                  <a:cxn ang="0">
                    <a:pos x="148" y="300"/>
                  </a:cxn>
                  <a:cxn ang="0">
                    <a:pos x="164" y="294"/>
                  </a:cxn>
                  <a:cxn ang="0">
                    <a:pos x="210" y="282"/>
                  </a:cxn>
                  <a:cxn ang="0">
                    <a:pos x="218" y="250"/>
                  </a:cxn>
                  <a:cxn ang="0">
                    <a:pos x="206" y="216"/>
                  </a:cxn>
                  <a:cxn ang="0">
                    <a:pos x="200" y="202"/>
                  </a:cxn>
                  <a:cxn ang="0">
                    <a:pos x="200" y="180"/>
                  </a:cxn>
                  <a:cxn ang="0">
                    <a:pos x="214" y="134"/>
                  </a:cxn>
                  <a:cxn ang="0">
                    <a:pos x="220" y="120"/>
                  </a:cxn>
                  <a:cxn ang="0">
                    <a:pos x="230" y="110"/>
                  </a:cxn>
                  <a:cxn ang="0">
                    <a:pos x="262" y="84"/>
                  </a:cxn>
                  <a:cxn ang="0">
                    <a:pos x="268" y="68"/>
                  </a:cxn>
                  <a:cxn ang="0">
                    <a:pos x="262" y="62"/>
                  </a:cxn>
                  <a:cxn ang="0">
                    <a:pos x="258" y="58"/>
                  </a:cxn>
                  <a:cxn ang="0">
                    <a:pos x="252" y="58"/>
                  </a:cxn>
                  <a:cxn ang="0">
                    <a:pos x="250" y="72"/>
                  </a:cxn>
                  <a:cxn ang="0">
                    <a:pos x="246" y="86"/>
                  </a:cxn>
                  <a:cxn ang="0">
                    <a:pos x="176" y="34"/>
                  </a:cxn>
                  <a:cxn ang="0">
                    <a:pos x="146" y="18"/>
                  </a:cxn>
                  <a:cxn ang="0">
                    <a:pos x="144" y="6"/>
                  </a:cxn>
                  <a:cxn ang="0">
                    <a:pos x="138" y="2"/>
                  </a:cxn>
                  <a:cxn ang="0">
                    <a:pos x="120" y="16"/>
                  </a:cxn>
                  <a:cxn ang="0">
                    <a:pos x="118" y="8"/>
                  </a:cxn>
                  <a:cxn ang="0">
                    <a:pos x="94" y="0"/>
                  </a:cxn>
                  <a:cxn ang="0">
                    <a:pos x="86" y="14"/>
                  </a:cxn>
                </a:cxnLst>
                <a:rect l="0" t="0" r="r" b="b"/>
                <a:pathLst>
                  <a:path w="268" h="660">
                    <a:moveTo>
                      <a:pt x="82" y="18"/>
                    </a:moveTo>
                    <a:lnTo>
                      <a:pt x="82" y="20"/>
                    </a:lnTo>
                    <a:lnTo>
                      <a:pt x="82" y="22"/>
                    </a:lnTo>
                    <a:lnTo>
                      <a:pt x="82" y="28"/>
                    </a:lnTo>
                    <a:lnTo>
                      <a:pt x="82" y="32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8" y="38"/>
                    </a:lnTo>
                    <a:lnTo>
                      <a:pt x="76" y="40"/>
                    </a:lnTo>
                    <a:lnTo>
                      <a:pt x="72" y="44"/>
                    </a:lnTo>
                    <a:lnTo>
                      <a:pt x="70" y="50"/>
                    </a:lnTo>
                    <a:lnTo>
                      <a:pt x="68" y="58"/>
                    </a:lnTo>
                    <a:lnTo>
                      <a:pt x="66" y="62"/>
                    </a:lnTo>
                    <a:lnTo>
                      <a:pt x="62" y="70"/>
                    </a:lnTo>
                    <a:lnTo>
                      <a:pt x="56" y="80"/>
                    </a:lnTo>
                    <a:lnTo>
                      <a:pt x="52" y="90"/>
                    </a:lnTo>
                    <a:lnTo>
                      <a:pt x="50" y="98"/>
                    </a:lnTo>
                    <a:lnTo>
                      <a:pt x="48" y="104"/>
                    </a:lnTo>
                    <a:lnTo>
                      <a:pt x="48" y="112"/>
                    </a:lnTo>
                    <a:lnTo>
                      <a:pt x="46" y="126"/>
                    </a:lnTo>
                    <a:lnTo>
                      <a:pt x="48" y="144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4" y="238"/>
                    </a:lnTo>
                    <a:lnTo>
                      <a:pt x="40" y="242"/>
                    </a:lnTo>
                    <a:lnTo>
                      <a:pt x="38" y="246"/>
                    </a:lnTo>
                    <a:lnTo>
                      <a:pt x="34" y="250"/>
                    </a:lnTo>
                    <a:lnTo>
                      <a:pt x="32" y="256"/>
                    </a:lnTo>
                    <a:lnTo>
                      <a:pt x="30" y="260"/>
                    </a:lnTo>
                    <a:lnTo>
                      <a:pt x="28" y="262"/>
                    </a:lnTo>
                    <a:lnTo>
                      <a:pt x="24" y="280"/>
                    </a:lnTo>
                    <a:lnTo>
                      <a:pt x="22" y="282"/>
                    </a:lnTo>
                    <a:lnTo>
                      <a:pt x="22" y="284"/>
                    </a:lnTo>
                    <a:lnTo>
                      <a:pt x="24" y="292"/>
                    </a:lnTo>
                    <a:lnTo>
                      <a:pt x="22" y="302"/>
                    </a:lnTo>
                    <a:lnTo>
                      <a:pt x="24" y="310"/>
                    </a:lnTo>
                    <a:lnTo>
                      <a:pt x="22" y="322"/>
                    </a:lnTo>
                    <a:lnTo>
                      <a:pt x="18" y="324"/>
                    </a:lnTo>
                    <a:lnTo>
                      <a:pt x="18" y="332"/>
                    </a:lnTo>
                    <a:lnTo>
                      <a:pt x="20" y="332"/>
                    </a:lnTo>
                    <a:lnTo>
                      <a:pt x="20" y="336"/>
                    </a:lnTo>
                    <a:lnTo>
                      <a:pt x="20" y="348"/>
                    </a:lnTo>
                    <a:lnTo>
                      <a:pt x="20" y="360"/>
                    </a:lnTo>
                    <a:lnTo>
                      <a:pt x="20" y="370"/>
                    </a:lnTo>
                    <a:lnTo>
                      <a:pt x="20" y="374"/>
                    </a:lnTo>
                    <a:lnTo>
                      <a:pt x="18" y="378"/>
                    </a:lnTo>
                    <a:lnTo>
                      <a:pt x="18" y="380"/>
                    </a:lnTo>
                    <a:lnTo>
                      <a:pt x="18" y="382"/>
                    </a:lnTo>
                    <a:lnTo>
                      <a:pt x="18" y="384"/>
                    </a:lnTo>
                    <a:lnTo>
                      <a:pt x="20" y="386"/>
                    </a:lnTo>
                    <a:lnTo>
                      <a:pt x="20" y="388"/>
                    </a:lnTo>
                    <a:lnTo>
                      <a:pt x="22" y="390"/>
                    </a:lnTo>
                    <a:lnTo>
                      <a:pt x="22" y="396"/>
                    </a:lnTo>
                    <a:lnTo>
                      <a:pt x="22" y="408"/>
                    </a:lnTo>
                    <a:lnTo>
                      <a:pt x="22" y="420"/>
                    </a:lnTo>
                    <a:lnTo>
                      <a:pt x="20" y="428"/>
                    </a:lnTo>
                    <a:lnTo>
                      <a:pt x="20" y="430"/>
                    </a:lnTo>
                    <a:lnTo>
                      <a:pt x="16" y="432"/>
                    </a:lnTo>
                    <a:lnTo>
                      <a:pt x="14" y="434"/>
                    </a:lnTo>
                    <a:lnTo>
                      <a:pt x="10" y="438"/>
                    </a:lnTo>
                    <a:lnTo>
                      <a:pt x="6" y="442"/>
                    </a:lnTo>
                    <a:lnTo>
                      <a:pt x="4" y="446"/>
                    </a:lnTo>
                    <a:lnTo>
                      <a:pt x="2" y="452"/>
                    </a:lnTo>
                    <a:lnTo>
                      <a:pt x="2" y="466"/>
                    </a:lnTo>
                    <a:lnTo>
                      <a:pt x="2" y="486"/>
                    </a:lnTo>
                    <a:lnTo>
                      <a:pt x="2" y="506"/>
                    </a:lnTo>
                    <a:lnTo>
                      <a:pt x="2" y="524"/>
                    </a:lnTo>
                    <a:lnTo>
                      <a:pt x="2" y="530"/>
                    </a:lnTo>
                    <a:lnTo>
                      <a:pt x="0" y="532"/>
                    </a:lnTo>
                    <a:lnTo>
                      <a:pt x="0" y="536"/>
                    </a:lnTo>
                    <a:lnTo>
                      <a:pt x="2" y="542"/>
                    </a:lnTo>
                    <a:lnTo>
                      <a:pt x="2" y="554"/>
                    </a:lnTo>
                    <a:lnTo>
                      <a:pt x="14" y="568"/>
                    </a:lnTo>
                    <a:lnTo>
                      <a:pt x="52" y="568"/>
                    </a:lnTo>
                    <a:lnTo>
                      <a:pt x="54" y="568"/>
                    </a:lnTo>
                    <a:lnTo>
                      <a:pt x="54" y="570"/>
                    </a:lnTo>
                    <a:lnTo>
                      <a:pt x="54" y="572"/>
                    </a:lnTo>
                    <a:lnTo>
                      <a:pt x="54" y="574"/>
                    </a:lnTo>
                    <a:lnTo>
                      <a:pt x="54" y="580"/>
                    </a:lnTo>
                    <a:lnTo>
                      <a:pt x="56" y="588"/>
                    </a:lnTo>
                    <a:lnTo>
                      <a:pt x="56" y="612"/>
                    </a:lnTo>
                    <a:lnTo>
                      <a:pt x="60" y="638"/>
                    </a:lnTo>
                    <a:lnTo>
                      <a:pt x="100" y="640"/>
                    </a:lnTo>
                    <a:lnTo>
                      <a:pt x="114" y="660"/>
                    </a:lnTo>
                    <a:lnTo>
                      <a:pt x="116" y="654"/>
                    </a:lnTo>
                    <a:lnTo>
                      <a:pt x="118" y="648"/>
                    </a:lnTo>
                    <a:lnTo>
                      <a:pt x="118" y="638"/>
                    </a:lnTo>
                    <a:lnTo>
                      <a:pt x="106" y="624"/>
                    </a:lnTo>
                    <a:lnTo>
                      <a:pt x="94" y="614"/>
                    </a:lnTo>
                    <a:lnTo>
                      <a:pt x="92" y="616"/>
                    </a:lnTo>
                    <a:lnTo>
                      <a:pt x="88" y="616"/>
                    </a:lnTo>
                    <a:lnTo>
                      <a:pt x="82" y="616"/>
                    </a:lnTo>
                    <a:lnTo>
                      <a:pt x="74" y="612"/>
                    </a:lnTo>
                    <a:lnTo>
                      <a:pt x="66" y="604"/>
                    </a:lnTo>
                    <a:lnTo>
                      <a:pt x="60" y="590"/>
                    </a:lnTo>
                    <a:lnTo>
                      <a:pt x="56" y="568"/>
                    </a:lnTo>
                    <a:lnTo>
                      <a:pt x="56" y="564"/>
                    </a:lnTo>
                    <a:lnTo>
                      <a:pt x="54" y="554"/>
                    </a:lnTo>
                    <a:lnTo>
                      <a:pt x="52" y="544"/>
                    </a:lnTo>
                    <a:lnTo>
                      <a:pt x="54" y="534"/>
                    </a:lnTo>
                    <a:lnTo>
                      <a:pt x="62" y="526"/>
                    </a:lnTo>
                    <a:lnTo>
                      <a:pt x="74" y="508"/>
                    </a:lnTo>
                    <a:lnTo>
                      <a:pt x="74" y="508"/>
                    </a:lnTo>
                    <a:lnTo>
                      <a:pt x="78" y="506"/>
                    </a:lnTo>
                    <a:lnTo>
                      <a:pt x="80" y="502"/>
                    </a:lnTo>
                    <a:lnTo>
                      <a:pt x="84" y="500"/>
                    </a:lnTo>
                    <a:lnTo>
                      <a:pt x="88" y="496"/>
                    </a:lnTo>
                    <a:lnTo>
                      <a:pt x="92" y="492"/>
                    </a:lnTo>
                    <a:lnTo>
                      <a:pt x="94" y="490"/>
                    </a:lnTo>
                    <a:lnTo>
                      <a:pt x="94" y="486"/>
                    </a:lnTo>
                    <a:lnTo>
                      <a:pt x="94" y="484"/>
                    </a:lnTo>
                    <a:lnTo>
                      <a:pt x="96" y="482"/>
                    </a:lnTo>
                    <a:lnTo>
                      <a:pt x="96" y="478"/>
                    </a:lnTo>
                    <a:lnTo>
                      <a:pt x="96" y="474"/>
                    </a:lnTo>
                    <a:lnTo>
                      <a:pt x="96" y="470"/>
                    </a:lnTo>
                    <a:lnTo>
                      <a:pt x="96" y="466"/>
                    </a:lnTo>
                    <a:lnTo>
                      <a:pt x="94" y="462"/>
                    </a:lnTo>
                    <a:lnTo>
                      <a:pt x="90" y="460"/>
                    </a:lnTo>
                    <a:lnTo>
                      <a:pt x="86" y="458"/>
                    </a:lnTo>
                    <a:lnTo>
                      <a:pt x="82" y="456"/>
                    </a:lnTo>
                    <a:lnTo>
                      <a:pt x="78" y="452"/>
                    </a:lnTo>
                    <a:lnTo>
                      <a:pt x="76" y="448"/>
                    </a:lnTo>
                    <a:lnTo>
                      <a:pt x="74" y="444"/>
                    </a:lnTo>
                    <a:lnTo>
                      <a:pt x="74" y="436"/>
                    </a:lnTo>
                    <a:lnTo>
                      <a:pt x="74" y="432"/>
                    </a:lnTo>
                    <a:lnTo>
                      <a:pt x="76" y="428"/>
                    </a:lnTo>
                    <a:lnTo>
                      <a:pt x="78" y="426"/>
                    </a:lnTo>
                    <a:lnTo>
                      <a:pt x="82" y="424"/>
                    </a:lnTo>
                    <a:lnTo>
                      <a:pt x="84" y="424"/>
                    </a:lnTo>
                    <a:lnTo>
                      <a:pt x="86" y="424"/>
                    </a:lnTo>
                    <a:lnTo>
                      <a:pt x="88" y="424"/>
                    </a:lnTo>
                    <a:lnTo>
                      <a:pt x="88" y="424"/>
                    </a:lnTo>
                    <a:lnTo>
                      <a:pt x="104" y="402"/>
                    </a:lnTo>
                    <a:lnTo>
                      <a:pt x="112" y="382"/>
                    </a:lnTo>
                    <a:lnTo>
                      <a:pt x="112" y="370"/>
                    </a:lnTo>
                    <a:lnTo>
                      <a:pt x="124" y="368"/>
                    </a:lnTo>
                    <a:lnTo>
                      <a:pt x="124" y="354"/>
                    </a:lnTo>
                    <a:lnTo>
                      <a:pt x="112" y="348"/>
                    </a:lnTo>
                    <a:lnTo>
                      <a:pt x="112" y="348"/>
                    </a:lnTo>
                    <a:lnTo>
                      <a:pt x="112" y="346"/>
                    </a:lnTo>
                    <a:lnTo>
                      <a:pt x="110" y="344"/>
                    </a:lnTo>
                    <a:lnTo>
                      <a:pt x="110" y="340"/>
                    </a:lnTo>
                    <a:lnTo>
                      <a:pt x="110" y="336"/>
                    </a:lnTo>
                    <a:lnTo>
                      <a:pt x="112" y="334"/>
                    </a:lnTo>
                    <a:lnTo>
                      <a:pt x="114" y="332"/>
                    </a:lnTo>
                    <a:lnTo>
                      <a:pt x="118" y="332"/>
                    </a:lnTo>
                    <a:lnTo>
                      <a:pt x="138" y="334"/>
                    </a:lnTo>
                    <a:lnTo>
                      <a:pt x="142" y="314"/>
                    </a:lnTo>
                    <a:lnTo>
                      <a:pt x="142" y="312"/>
                    </a:lnTo>
                    <a:lnTo>
                      <a:pt x="144" y="310"/>
                    </a:lnTo>
                    <a:lnTo>
                      <a:pt x="144" y="306"/>
                    </a:lnTo>
                    <a:lnTo>
                      <a:pt x="148" y="300"/>
                    </a:lnTo>
                    <a:lnTo>
                      <a:pt x="150" y="296"/>
                    </a:lnTo>
                    <a:lnTo>
                      <a:pt x="154" y="294"/>
                    </a:lnTo>
                    <a:lnTo>
                      <a:pt x="160" y="292"/>
                    </a:lnTo>
                    <a:lnTo>
                      <a:pt x="164" y="294"/>
                    </a:lnTo>
                    <a:lnTo>
                      <a:pt x="172" y="294"/>
                    </a:lnTo>
                    <a:lnTo>
                      <a:pt x="184" y="294"/>
                    </a:lnTo>
                    <a:lnTo>
                      <a:pt x="198" y="290"/>
                    </a:lnTo>
                    <a:lnTo>
                      <a:pt x="210" y="282"/>
                    </a:lnTo>
                    <a:lnTo>
                      <a:pt x="218" y="266"/>
                    </a:lnTo>
                    <a:lnTo>
                      <a:pt x="220" y="262"/>
                    </a:lnTo>
                    <a:lnTo>
                      <a:pt x="220" y="256"/>
                    </a:lnTo>
                    <a:lnTo>
                      <a:pt x="218" y="250"/>
                    </a:lnTo>
                    <a:lnTo>
                      <a:pt x="216" y="242"/>
                    </a:lnTo>
                    <a:lnTo>
                      <a:pt x="214" y="234"/>
                    </a:lnTo>
                    <a:lnTo>
                      <a:pt x="208" y="218"/>
                    </a:lnTo>
                    <a:lnTo>
                      <a:pt x="206" y="216"/>
                    </a:lnTo>
                    <a:lnTo>
                      <a:pt x="206" y="214"/>
                    </a:lnTo>
                    <a:lnTo>
                      <a:pt x="204" y="210"/>
                    </a:lnTo>
                    <a:lnTo>
                      <a:pt x="202" y="206"/>
                    </a:lnTo>
                    <a:lnTo>
                      <a:pt x="200" y="202"/>
                    </a:lnTo>
                    <a:lnTo>
                      <a:pt x="200" y="196"/>
                    </a:lnTo>
                    <a:lnTo>
                      <a:pt x="202" y="194"/>
                    </a:lnTo>
                    <a:lnTo>
                      <a:pt x="202" y="190"/>
                    </a:lnTo>
                    <a:lnTo>
                      <a:pt x="200" y="180"/>
                    </a:lnTo>
                    <a:lnTo>
                      <a:pt x="200" y="168"/>
                    </a:lnTo>
                    <a:lnTo>
                      <a:pt x="200" y="158"/>
                    </a:lnTo>
                    <a:lnTo>
                      <a:pt x="202" y="152"/>
                    </a:lnTo>
                    <a:lnTo>
                      <a:pt x="214" y="134"/>
                    </a:lnTo>
                    <a:lnTo>
                      <a:pt x="214" y="132"/>
                    </a:lnTo>
                    <a:lnTo>
                      <a:pt x="214" y="128"/>
                    </a:lnTo>
                    <a:lnTo>
                      <a:pt x="218" y="124"/>
                    </a:lnTo>
                    <a:lnTo>
                      <a:pt x="220" y="120"/>
                    </a:lnTo>
                    <a:lnTo>
                      <a:pt x="224" y="116"/>
                    </a:lnTo>
                    <a:lnTo>
                      <a:pt x="228" y="112"/>
                    </a:lnTo>
                    <a:lnTo>
                      <a:pt x="230" y="110"/>
                    </a:lnTo>
                    <a:lnTo>
                      <a:pt x="230" y="110"/>
                    </a:lnTo>
                    <a:lnTo>
                      <a:pt x="238" y="104"/>
                    </a:lnTo>
                    <a:lnTo>
                      <a:pt x="246" y="98"/>
                    </a:lnTo>
                    <a:lnTo>
                      <a:pt x="254" y="90"/>
                    </a:lnTo>
                    <a:lnTo>
                      <a:pt x="262" y="84"/>
                    </a:lnTo>
                    <a:lnTo>
                      <a:pt x="264" y="82"/>
                    </a:lnTo>
                    <a:lnTo>
                      <a:pt x="266" y="76"/>
                    </a:lnTo>
                    <a:lnTo>
                      <a:pt x="268" y="72"/>
                    </a:lnTo>
                    <a:lnTo>
                      <a:pt x="268" y="68"/>
                    </a:lnTo>
                    <a:lnTo>
                      <a:pt x="268" y="64"/>
                    </a:lnTo>
                    <a:lnTo>
                      <a:pt x="266" y="62"/>
                    </a:lnTo>
                    <a:lnTo>
                      <a:pt x="264" y="62"/>
                    </a:lnTo>
                    <a:lnTo>
                      <a:pt x="262" y="62"/>
                    </a:lnTo>
                    <a:lnTo>
                      <a:pt x="262" y="60"/>
                    </a:lnTo>
                    <a:lnTo>
                      <a:pt x="260" y="60"/>
                    </a:lnTo>
                    <a:lnTo>
                      <a:pt x="258" y="60"/>
                    </a:lnTo>
                    <a:lnTo>
                      <a:pt x="258" y="58"/>
                    </a:lnTo>
                    <a:lnTo>
                      <a:pt x="258" y="58"/>
                    </a:lnTo>
                    <a:lnTo>
                      <a:pt x="258" y="56"/>
                    </a:lnTo>
                    <a:lnTo>
                      <a:pt x="260" y="56"/>
                    </a:lnTo>
                    <a:lnTo>
                      <a:pt x="252" y="58"/>
                    </a:lnTo>
                    <a:lnTo>
                      <a:pt x="252" y="60"/>
                    </a:lnTo>
                    <a:lnTo>
                      <a:pt x="250" y="66"/>
                    </a:lnTo>
                    <a:lnTo>
                      <a:pt x="250" y="70"/>
                    </a:lnTo>
                    <a:lnTo>
                      <a:pt x="250" y="72"/>
                    </a:lnTo>
                    <a:lnTo>
                      <a:pt x="250" y="74"/>
                    </a:lnTo>
                    <a:lnTo>
                      <a:pt x="248" y="78"/>
                    </a:lnTo>
                    <a:lnTo>
                      <a:pt x="246" y="82"/>
                    </a:lnTo>
                    <a:lnTo>
                      <a:pt x="246" y="86"/>
                    </a:lnTo>
                    <a:lnTo>
                      <a:pt x="246" y="88"/>
                    </a:lnTo>
                    <a:lnTo>
                      <a:pt x="194" y="88"/>
                    </a:lnTo>
                    <a:lnTo>
                      <a:pt x="210" y="52"/>
                    </a:lnTo>
                    <a:lnTo>
                      <a:pt x="176" y="34"/>
                    </a:lnTo>
                    <a:lnTo>
                      <a:pt x="170" y="28"/>
                    </a:lnTo>
                    <a:lnTo>
                      <a:pt x="154" y="22"/>
                    </a:lnTo>
                    <a:lnTo>
                      <a:pt x="150" y="20"/>
                    </a:lnTo>
                    <a:lnTo>
                      <a:pt x="146" y="18"/>
                    </a:lnTo>
                    <a:lnTo>
                      <a:pt x="144" y="16"/>
                    </a:lnTo>
                    <a:lnTo>
                      <a:pt x="144" y="14"/>
                    </a:lnTo>
                    <a:lnTo>
                      <a:pt x="144" y="10"/>
                    </a:lnTo>
                    <a:lnTo>
                      <a:pt x="144" y="6"/>
                    </a:lnTo>
                    <a:lnTo>
                      <a:pt x="144" y="6"/>
                    </a:lnTo>
                    <a:lnTo>
                      <a:pt x="142" y="4"/>
                    </a:lnTo>
                    <a:lnTo>
                      <a:pt x="140" y="2"/>
                    </a:lnTo>
                    <a:lnTo>
                      <a:pt x="138" y="2"/>
                    </a:lnTo>
                    <a:lnTo>
                      <a:pt x="134" y="0"/>
                    </a:lnTo>
                    <a:lnTo>
                      <a:pt x="132" y="2"/>
                    </a:lnTo>
                    <a:lnTo>
                      <a:pt x="130" y="4"/>
                    </a:lnTo>
                    <a:lnTo>
                      <a:pt x="120" y="16"/>
                    </a:lnTo>
                    <a:lnTo>
                      <a:pt x="120" y="16"/>
                    </a:lnTo>
                    <a:lnTo>
                      <a:pt x="120" y="14"/>
                    </a:lnTo>
                    <a:lnTo>
                      <a:pt x="120" y="12"/>
                    </a:lnTo>
                    <a:lnTo>
                      <a:pt x="118" y="8"/>
                    </a:lnTo>
                    <a:lnTo>
                      <a:pt x="116" y="6"/>
                    </a:lnTo>
                    <a:lnTo>
                      <a:pt x="114" y="4"/>
                    </a:lnTo>
                    <a:lnTo>
                      <a:pt x="108" y="4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2" y="6"/>
                    </a:lnTo>
                    <a:lnTo>
                      <a:pt x="90" y="10"/>
                    </a:lnTo>
                    <a:lnTo>
                      <a:pt x="86" y="14"/>
                    </a:lnTo>
                    <a:lnTo>
                      <a:pt x="82" y="1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3" name="Freeform 146"/>
              <p:cNvSpPr>
                <a:spLocks/>
              </p:cNvSpPr>
              <p:nvPr/>
            </p:nvSpPr>
            <p:spPr bwMode="gray">
              <a:xfrm>
                <a:off x="4511" y="3052"/>
                <a:ext cx="532" cy="572"/>
              </a:xfrm>
              <a:custGeom>
                <a:avLst/>
                <a:gdLst/>
                <a:ahLst/>
                <a:cxnLst>
                  <a:cxn ang="0">
                    <a:pos x="324" y="492"/>
                  </a:cxn>
                  <a:cxn ang="0">
                    <a:pos x="418" y="404"/>
                  </a:cxn>
                  <a:cxn ang="0">
                    <a:pos x="474" y="284"/>
                  </a:cxn>
                  <a:cxn ang="0">
                    <a:pos x="532" y="162"/>
                  </a:cxn>
                  <a:cxn ang="0">
                    <a:pos x="478" y="116"/>
                  </a:cxn>
                  <a:cxn ang="0">
                    <a:pos x="382" y="96"/>
                  </a:cxn>
                  <a:cxn ang="0">
                    <a:pos x="384" y="80"/>
                  </a:cxn>
                  <a:cxn ang="0">
                    <a:pos x="366" y="76"/>
                  </a:cxn>
                  <a:cxn ang="0">
                    <a:pos x="336" y="72"/>
                  </a:cxn>
                  <a:cxn ang="0">
                    <a:pos x="306" y="84"/>
                  </a:cxn>
                  <a:cxn ang="0">
                    <a:pos x="282" y="96"/>
                  </a:cxn>
                  <a:cxn ang="0">
                    <a:pos x="300" y="76"/>
                  </a:cxn>
                  <a:cxn ang="0">
                    <a:pos x="322" y="50"/>
                  </a:cxn>
                  <a:cxn ang="0">
                    <a:pos x="282" y="0"/>
                  </a:cxn>
                  <a:cxn ang="0">
                    <a:pos x="264" y="20"/>
                  </a:cxn>
                  <a:cxn ang="0">
                    <a:pos x="254" y="22"/>
                  </a:cxn>
                  <a:cxn ang="0">
                    <a:pos x="244" y="22"/>
                  </a:cxn>
                  <a:cxn ang="0">
                    <a:pos x="234" y="24"/>
                  </a:cxn>
                  <a:cxn ang="0">
                    <a:pos x="218" y="22"/>
                  </a:cxn>
                  <a:cxn ang="0">
                    <a:pos x="202" y="26"/>
                  </a:cxn>
                  <a:cxn ang="0">
                    <a:pos x="184" y="24"/>
                  </a:cxn>
                  <a:cxn ang="0">
                    <a:pos x="176" y="2"/>
                  </a:cxn>
                  <a:cxn ang="0">
                    <a:pos x="156" y="14"/>
                  </a:cxn>
                  <a:cxn ang="0">
                    <a:pos x="120" y="6"/>
                  </a:cxn>
                  <a:cxn ang="0">
                    <a:pos x="120" y="10"/>
                  </a:cxn>
                  <a:cxn ang="0">
                    <a:pos x="130" y="26"/>
                  </a:cxn>
                  <a:cxn ang="0">
                    <a:pos x="90" y="52"/>
                  </a:cxn>
                  <a:cxn ang="0">
                    <a:pos x="76" y="44"/>
                  </a:cxn>
                  <a:cxn ang="0">
                    <a:pos x="62" y="62"/>
                  </a:cxn>
                  <a:cxn ang="0">
                    <a:pos x="52" y="70"/>
                  </a:cxn>
                  <a:cxn ang="0">
                    <a:pos x="60" y="96"/>
                  </a:cxn>
                  <a:cxn ang="0">
                    <a:pos x="36" y="132"/>
                  </a:cxn>
                  <a:cxn ang="0">
                    <a:pos x="10" y="146"/>
                  </a:cxn>
                  <a:cxn ang="0">
                    <a:pos x="2" y="164"/>
                  </a:cxn>
                  <a:cxn ang="0">
                    <a:pos x="4" y="194"/>
                  </a:cxn>
                  <a:cxn ang="0">
                    <a:pos x="12" y="198"/>
                  </a:cxn>
                  <a:cxn ang="0">
                    <a:pos x="26" y="206"/>
                  </a:cxn>
                  <a:cxn ang="0">
                    <a:pos x="42" y="198"/>
                  </a:cxn>
                  <a:cxn ang="0">
                    <a:pos x="50" y="226"/>
                  </a:cxn>
                  <a:cxn ang="0">
                    <a:pos x="78" y="224"/>
                  </a:cxn>
                  <a:cxn ang="0">
                    <a:pos x="96" y="210"/>
                  </a:cxn>
                  <a:cxn ang="0">
                    <a:pos x="110" y="206"/>
                  </a:cxn>
                  <a:cxn ang="0">
                    <a:pos x="124" y="248"/>
                  </a:cxn>
                  <a:cxn ang="0">
                    <a:pos x="156" y="266"/>
                  </a:cxn>
                  <a:cxn ang="0">
                    <a:pos x="182" y="288"/>
                  </a:cxn>
                  <a:cxn ang="0">
                    <a:pos x="206" y="310"/>
                  </a:cxn>
                  <a:cxn ang="0">
                    <a:pos x="214" y="326"/>
                  </a:cxn>
                  <a:cxn ang="0">
                    <a:pos x="214" y="372"/>
                  </a:cxn>
                  <a:cxn ang="0">
                    <a:pos x="220" y="416"/>
                  </a:cxn>
                  <a:cxn ang="0">
                    <a:pos x="242" y="422"/>
                  </a:cxn>
                  <a:cxn ang="0">
                    <a:pos x="254" y="436"/>
                  </a:cxn>
                  <a:cxn ang="0">
                    <a:pos x="264" y="450"/>
                  </a:cxn>
                  <a:cxn ang="0">
                    <a:pos x="270" y="466"/>
                  </a:cxn>
                  <a:cxn ang="0">
                    <a:pos x="232" y="500"/>
                  </a:cxn>
                  <a:cxn ang="0">
                    <a:pos x="216" y="524"/>
                  </a:cxn>
                  <a:cxn ang="0">
                    <a:pos x="240" y="538"/>
                  </a:cxn>
                  <a:cxn ang="0">
                    <a:pos x="264" y="552"/>
                  </a:cxn>
                </a:cxnLst>
                <a:rect l="0" t="0" r="r" b="b"/>
                <a:pathLst>
                  <a:path w="532" h="572">
                    <a:moveTo>
                      <a:pt x="290" y="562"/>
                    </a:moveTo>
                    <a:lnTo>
                      <a:pt x="292" y="556"/>
                    </a:lnTo>
                    <a:lnTo>
                      <a:pt x="294" y="552"/>
                    </a:lnTo>
                    <a:lnTo>
                      <a:pt x="296" y="548"/>
                    </a:lnTo>
                    <a:lnTo>
                      <a:pt x="304" y="536"/>
                    </a:lnTo>
                    <a:lnTo>
                      <a:pt x="314" y="518"/>
                    </a:lnTo>
                    <a:lnTo>
                      <a:pt x="324" y="492"/>
                    </a:lnTo>
                    <a:lnTo>
                      <a:pt x="336" y="458"/>
                    </a:lnTo>
                    <a:lnTo>
                      <a:pt x="342" y="452"/>
                    </a:lnTo>
                    <a:lnTo>
                      <a:pt x="354" y="440"/>
                    </a:lnTo>
                    <a:lnTo>
                      <a:pt x="370" y="426"/>
                    </a:lnTo>
                    <a:lnTo>
                      <a:pt x="392" y="414"/>
                    </a:lnTo>
                    <a:lnTo>
                      <a:pt x="416" y="406"/>
                    </a:lnTo>
                    <a:lnTo>
                      <a:pt x="418" y="404"/>
                    </a:lnTo>
                    <a:lnTo>
                      <a:pt x="426" y="400"/>
                    </a:lnTo>
                    <a:lnTo>
                      <a:pt x="434" y="394"/>
                    </a:lnTo>
                    <a:lnTo>
                      <a:pt x="446" y="382"/>
                    </a:lnTo>
                    <a:lnTo>
                      <a:pt x="456" y="366"/>
                    </a:lnTo>
                    <a:lnTo>
                      <a:pt x="466" y="344"/>
                    </a:lnTo>
                    <a:lnTo>
                      <a:pt x="472" y="318"/>
                    </a:lnTo>
                    <a:lnTo>
                      <a:pt x="474" y="284"/>
                    </a:lnTo>
                    <a:lnTo>
                      <a:pt x="514" y="216"/>
                    </a:lnTo>
                    <a:lnTo>
                      <a:pt x="516" y="214"/>
                    </a:lnTo>
                    <a:lnTo>
                      <a:pt x="524" y="204"/>
                    </a:lnTo>
                    <a:lnTo>
                      <a:pt x="530" y="190"/>
                    </a:lnTo>
                    <a:lnTo>
                      <a:pt x="532" y="170"/>
                    </a:lnTo>
                    <a:lnTo>
                      <a:pt x="532" y="168"/>
                    </a:lnTo>
                    <a:lnTo>
                      <a:pt x="532" y="162"/>
                    </a:lnTo>
                    <a:lnTo>
                      <a:pt x="532" y="154"/>
                    </a:lnTo>
                    <a:lnTo>
                      <a:pt x="528" y="146"/>
                    </a:lnTo>
                    <a:lnTo>
                      <a:pt x="518" y="138"/>
                    </a:lnTo>
                    <a:lnTo>
                      <a:pt x="502" y="132"/>
                    </a:lnTo>
                    <a:lnTo>
                      <a:pt x="498" y="130"/>
                    </a:lnTo>
                    <a:lnTo>
                      <a:pt x="490" y="124"/>
                    </a:lnTo>
                    <a:lnTo>
                      <a:pt x="478" y="116"/>
                    </a:lnTo>
                    <a:lnTo>
                      <a:pt x="464" y="110"/>
                    </a:lnTo>
                    <a:lnTo>
                      <a:pt x="448" y="110"/>
                    </a:lnTo>
                    <a:lnTo>
                      <a:pt x="398" y="94"/>
                    </a:lnTo>
                    <a:lnTo>
                      <a:pt x="394" y="92"/>
                    </a:lnTo>
                    <a:lnTo>
                      <a:pt x="390" y="94"/>
                    </a:lnTo>
                    <a:lnTo>
                      <a:pt x="386" y="94"/>
                    </a:lnTo>
                    <a:lnTo>
                      <a:pt x="382" y="96"/>
                    </a:lnTo>
                    <a:lnTo>
                      <a:pt x="380" y="98"/>
                    </a:lnTo>
                    <a:lnTo>
                      <a:pt x="378" y="98"/>
                    </a:lnTo>
                    <a:lnTo>
                      <a:pt x="380" y="94"/>
                    </a:lnTo>
                    <a:lnTo>
                      <a:pt x="382" y="90"/>
                    </a:lnTo>
                    <a:lnTo>
                      <a:pt x="382" y="86"/>
                    </a:lnTo>
                    <a:lnTo>
                      <a:pt x="384" y="82"/>
                    </a:lnTo>
                    <a:lnTo>
                      <a:pt x="384" y="80"/>
                    </a:lnTo>
                    <a:lnTo>
                      <a:pt x="382" y="78"/>
                    </a:lnTo>
                    <a:lnTo>
                      <a:pt x="380" y="76"/>
                    </a:lnTo>
                    <a:lnTo>
                      <a:pt x="376" y="76"/>
                    </a:lnTo>
                    <a:lnTo>
                      <a:pt x="374" y="76"/>
                    </a:lnTo>
                    <a:lnTo>
                      <a:pt x="370" y="76"/>
                    </a:lnTo>
                    <a:lnTo>
                      <a:pt x="368" y="76"/>
                    </a:lnTo>
                    <a:lnTo>
                      <a:pt x="366" y="76"/>
                    </a:lnTo>
                    <a:lnTo>
                      <a:pt x="362" y="76"/>
                    </a:lnTo>
                    <a:lnTo>
                      <a:pt x="358" y="74"/>
                    </a:lnTo>
                    <a:lnTo>
                      <a:pt x="352" y="74"/>
                    </a:lnTo>
                    <a:lnTo>
                      <a:pt x="346" y="72"/>
                    </a:lnTo>
                    <a:lnTo>
                      <a:pt x="340" y="72"/>
                    </a:lnTo>
                    <a:lnTo>
                      <a:pt x="338" y="72"/>
                    </a:lnTo>
                    <a:lnTo>
                      <a:pt x="336" y="72"/>
                    </a:lnTo>
                    <a:lnTo>
                      <a:pt x="330" y="72"/>
                    </a:lnTo>
                    <a:lnTo>
                      <a:pt x="324" y="76"/>
                    </a:lnTo>
                    <a:lnTo>
                      <a:pt x="318" y="78"/>
                    </a:lnTo>
                    <a:lnTo>
                      <a:pt x="314" y="80"/>
                    </a:lnTo>
                    <a:lnTo>
                      <a:pt x="310" y="82"/>
                    </a:lnTo>
                    <a:lnTo>
                      <a:pt x="306" y="84"/>
                    </a:lnTo>
                    <a:lnTo>
                      <a:pt x="306" y="84"/>
                    </a:lnTo>
                    <a:lnTo>
                      <a:pt x="298" y="90"/>
                    </a:lnTo>
                    <a:lnTo>
                      <a:pt x="292" y="94"/>
                    </a:lnTo>
                    <a:lnTo>
                      <a:pt x="286" y="98"/>
                    </a:lnTo>
                    <a:lnTo>
                      <a:pt x="282" y="98"/>
                    </a:lnTo>
                    <a:lnTo>
                      <a:pt x="278" y="98"/>
                    </a:lnTo>
                    <a:lnTo>
                      <a:pt x="278" y="98"/>
                    </a:lnTo>
                    <a:lnTo>
                      <a:pt x="282" y="96"/>
                    </a:lnTo>
                    <a:lnTo>
                      <a:pt x="286" y="94"/>
                    </a:lnTo>
                    <a:lnTo>
                      <a:pt x="290" y="90"/>
                    </a:lnTo>
                    <a:lnTo>
                      <a:pt x="292" y="86"/>
                    </a:lnTo>
                    <a:lnTo>
                      <a:pt x="294" y="84"/>
                    </a:lnTo>
                    <a:lnTo>
                      <a:pt x="294" y="84"/>
                    </a:lnTo>
                    <a:lnTo>
                      <a:pt x="298" y="80"/>
                    </a:lnTo>
                    <a:lnTo>
                      <a:pt x="300" y="76"/>
                    </a:lnTo>
                    <a:lnTo>
                      <a:pt x="304" y="72"/>
                    </a:lnTo>
                    <a:lnTo>
                      <a:pt x="308" y="68"/>
                    </a:lnTo>
                    <a:lnTo>
                      <a:pt x="312" y="66"/>
                    </a:lnTo>
                    <a:lnTo>
                      <a:pt x="314" y="64"/>
                    </a:lnTo>
                    <a:lnTo>
                      <a:pt x="316" y="62"/>
                    </a:lnTo>
                    <a:lnTo>
                      <a:pt x="320" y="56"/>
                    </a:lnTo>
                    <a:lnTo>
                      <a:pt x="322" y="50"/>
                    </a:lnTo>
                    <a:lnTo>
                      <a:pt x="322" y="46"/>
                    </a:lnTo>
                    <a:lnTo>
                      <a:pt x="322" y="46"/>
                    </a:lnTo>
                    <a:lnTo>
                      <a:pt x="312" y="26"/>
                    </a:lnTo>
                    <a:lnTo>
                      <a:pt x="296" y="8"/>
                    </a:lnTo>
                    <a:lnTo>
                      <a:pt x="290" y="4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4"/>
                    </a:lnTo>
                    <a:lnTo>
                      <a:pt x="274" y="8"/>
                    </a:lnTo>
                    <a:lnTo>
                      <a:pt x="270" y="8"/>
                    </a:lnTo>
                    <a:lnTo>
                      <a:pt x="270" y="10"/>
                    </a:lnTo>
                    <a:lnTo>
                      <a:pt x="268" y="14"/>
                    </a:lnTo>
                    <a:lnTo>
                      <a:pt x="266" y="18"/>
                    </a:lnTo>
                    <a:lnTo>
                      <a:pt x="264" y="20"/>
                    </a:lnTo>
                    <a:lnTo>
                      <a:pt x="264" y="22"/>
                    </a:lnTo>
                    <a:lnTo>
                      <a:pt x="262" y="24"/>
                    </a:lnTo>
                    <a:lnTo>
                      <a:pt x="260" y="24"/>
                    </a:lnTo>
                    <a:lnTo>
                      <a:pt x="260" y="24"/>
                    </a:lnTo>
                    <a:lnTo>
                      <a:pt x="258" y="24"/>
                    </a:lnTo>
                    <a:lnTo>
                      <a:pt x="256" y="24"/>
                    </a:lnTo>
                    <a:lnTo>
                      <a:pt x="254" y="22"/>
                    </a:lnTo>
                    <a:lnTo>
                      <a:pt x="252" y="22"/>
                    </a:lnTo>
                    <a:lnTo>
                      <a:pt x="252" y="22"/>
                    </a:lnTo>
                    <a:lnTo>
                      <a:pt x="250" y="22"/>
                    </a:lnTo>
                    <a:lnTo>
                      <a:pt x="248" y="22"/>
                    </a:lnTo>
                    <a:lnTo>
                      <a:pt x="248" y="22"/>
                    </a:lnTo>
                    <a:lnTo>
                      <a:pt x="246" y="22"/>
                    </a:lnTo>
                    <a:lnTo>
                      <a:pt x="244" y="22"/>
                    </a:lnTo>
                    <a:lnTo>
                      <a:pt x="242" y="24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34" y="24"/>
                    </a:lnTo>
                    <a:lnTo>
                      <a:pt x="232" y="22"/>
                    </a:lnTo>
                    <a:lnTo>
                      <a:pt x="230" y="22"/>
                    </a:lnTo>
                    <a:lnTo>
                      <a:pt x="230" y="22"/>
                    </a:lnTo>
                    <a:lnTo>
                      <a:pt x="228" y="22"/>
                    </a:lnTo>
                    <a:lnTo>
                      <a:pt x="226" y="24"/>
                    </a:lnTo>
                    <a:lnTo>
                      <a:pt x="224" y="24"/>
                    </a:lnTo>
                    <a:lnTo>
                      <a:pt x="218" y="22"/>
                    </a:lnTo>
                    <a:lnTo>
                      <a:pt x="218" y="26"/>
                    </a:lnTo>
                    <a:lnTo>
                      <a:pt x="218" y="28"/>
                    </a:lnTo>
                    <a:lnTo>
                      <a:pt x="218" y="28"/>
                    </a:lnTo>
                    <a:lnTo>
                      <a:pt x="214" y="28"/>
                    </a:lnTo>
                    <a:lnTo>
                      <a:pt x="212" y="26"/>
                    </a:lnTo>
                    <a:lnTo>
                      <a:pt x="206" y="26"/>
                    </a:lnTo>
                    <a:lnTo>
                      <a:pt x="202" y="26"/>
                    </a:lnTo>
                    <a:lnTo>
                      <a:pt x="194" y="28"/>
                    </a:lnTo>
                    <a:lnTo>
                      <a:pt x="192" y="28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4" y="28"/>
                    </a:lnTo>
                    <a:lnTo>
                      <a:pt x="184" y="24"/>
                    </a:lnTo>
                    <a:lnTo>
                      <a:pt x="184" y="20"/>
                    </a:lnTo>
                    <a:lnTo>
                      <a:pt x="184" y="18"/>
                    </a:lnTo>
                    <a:lnTo>
                      <a:pt x="184" y="14"/>
                    </a:lnTo>
                    <a:lnTo>
                      <a:pt x="184" y="10"/>
                    </a:lnTo>
                    <a:lnTo>
                      <a:pt x="184" y="6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76" y="2"/>
                    </a:lnTo>
                    <a:lnTo>
                      <a:pt x="176" y="4"/>
                    </a:lnTo>
                    <a:lnTo>
                      <a:pt x="174" y="6"/>
                    </a:lnTo>
                    <a:lnTo>
                      <a:pt x="172" y="8"/>
                    </a:lnTo>
                    <a:lnTo>
                      <a:pt x="166" y="6"/>
                    </a:lnTo>
                    <a:lnTo>
                      <a:pt x="156" y="10"/>
                    </a:lnTo>
                    <a:lnTo>
                      <a:pt x="156" y="14"/>
                    </a:lnTo>
                    <a:lnTo>
                      <a:pt x="142" y="16"/>
                    </a:lnTo>
                    <a:lnTo>
                      <a:pt x="138" y="10"/>
                    </a:lnTo>
                    <a:lnTo>
                      <a:pt x="136" y="10"/>
                    </a:lnTo>
                    <a:lnTo>
                      <a:pt x="134" y="10"/>
                    </a:lnTo>
                    <a:lnTo>
                      <a:pt x="128" y="8"/>
                    </a:lnTo>
                    <a:lnTo>
                      <a:pt x="124" y="8"/>
                    </a:lnTo>
                    <a:lnTo>
                      <a:pt x="120" y="6"/>
                    </a:lnTo>
                    <a:lnTo>
                      <a:pt x="116" y="4"/>
                    </a:lnTo>
                    <a:lnTo>
                      <a:pt x="116" y="6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0" y="10"/>
                    </a:lnTo>
                    <a:lnTo>
                      <a:pt x="122" y="12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4" y="22"/>
                    </a:lnTo>
                    <a:lnTo>
                      <a:pt x="126" y="24"/>
                    </a:lnTo>
                    <a:lnTo>
                      <a:pt x="128" y="26"/>
                    </a:lnTo>
                    <a:lnTo>
                      <a:pt x="130" y="26"/>
                    </a:lnTo>
                    <a:lnTo>
                      <a:pt x="134" y="26"/>
                    </a:lnTo>
                    <a:lnTo>
                      <a:pt x="136" y="26"/>
                    </a:lnTo>
                    <a:lnTo>
                      <a:pt x="136" y="34"/>
                    </a:lnTo>
                    <a:lnTo>
                      <a:pt x="128" y="38"/>
                    </a:lnTo>
                    <a:lnTo>
                      <a:pt x="110" y="58"/>
                    </a:lnTo>
                    <a:lnTo>
                      <a:pt x="92" y="52"/>
                    </a:lnTo>
                    <a:lnTo>
                      <a:pt x="90" y="52"/>
                    </a:lnTo>
                    <a:lnTo>
                      <a:pt x="88" y="52"/>
                    </a:lnTo>
                    <a:lnTo>
                      <a:pt x="84" y="50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46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4" y="40"/>
                    </a:lnTo>
                    <a:lnTo>
                      <a:pt x="52" y="44"/>
                    </a:lnTo>
                    <a:lnTo>
                      <a:pt x="52" y="52"/>
                    </a:lnTo>
                    <a:lnTo>
                      <a:pt x="60" y="5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0" y="60"/>
                    </a:lnTo>
                    <a:lnTo>
                      <a:pt x="58" y="60"/>
                    </a:lnTo>
                    <a:lnTo>
                      <a:pt x="56" y="58"/>
                    </a:lnTo>
                    <a:lnTo>
                      <a:pt x="54" y="58"/>
                    </a:lnTo>
                    <a:lnTo>
                      <a:pt x="52" y="60"/>
                    </a:lnTo>
                    <a:lnTo>
                      <a:pt x="52" y="70"/>
                    </a:lnTo>
                    <a:lnTo>
                      <a:pt x="54" y="70"/>
                    </a:lnTo>
                    <a:lnTo>
                      <a:pt x="54" y="72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6"/>
                    </a:lnTo>
                    <a:lnTo>
                      <a:pt x="60" y="92"/>
                    </a:lnTo>
                    <a:lnTo>
                      <a:pt x="60" y="96"/>
                    </a:lnTo>
                    <a:lnTo>
                      <a:pt x="52" y="126"/>
                    </a:lnTo>
                    <a:lnTo>
                      <a:pt x="50" y="132"/>
                    </a:lnTo>
                    <a:lnTo>
                      <a:pt x="44" y="132"/>
                    </a:lnTo>
                    <a:lnTo>
                      <a:pt x="44" y="132"/>
                    </a:lnTo>
                    <a:lnTo>
                      <a:pt x="42" y="130"/>
                    </a:lnTo>
                    <a:lnTo>
                      <a:pt x="38" y="130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8"/>
                    </a:lnTo>
                    <a:lnTo>
                      <a:pt x="14" y="142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0" y="152"/>
                    </a:lnTo>
                    <a:lnTo>
                      <a:pt x="8" y="156"/>
                    </a:lnTo>
                    <a:lnTo>
                      <a:pt x="6" y="158"/>
                    </a:lnTo>
                    <a:lnTo>
                      <a:pt x="6" y="160"/>
                    </a:lnTo>
                    <a:lnTo>
                      <a:pt x="4" y="162"/>
                    </a:lnTo>
                    <a:lnTo>
                      <a:pt x="2" y="164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0" y="182"/>
                    </a:lnTo>
                    <a:lnTo>
                      <a:pt x="2" y="188"/>
                    </a:lnTo>
                    <a:lnTo>
                      <a:pt x="2" y="190"/>
                    </a:lnTo>
                    <a:lnTo>
                      <a:pt x="4" y="192"/>
                    </a:lnTo>
                    <a:lnTo>
                      <a:pt x="4" y="194"/>
                    </a:lnTo>
                    <a:lnTo>
                      <a:pt x="6" y="198"/>
                    </a:lnTo>
                    <a:lnTo>
                      <a:pt x="6" y="200"/>
                    </a:lnTo>
                    <a:lnTo>
                      <a:pt x="4" y="200"/>
                    </a:lnTo>
                    <a:lnTo>
                      <a:pt x="4" y="200"/>
                    </a:lnTo>
                    <a:lnTo>
                      <a:pt x="6" y="200"/>
                    </a:lnTo>
                    <a:lnTo>
                      <a:pt x="10" y="198"/>
                    </a:lnTo>
                    <a:lnTo>
                      <a:pt x="12" y="198"/>
                    </a:lnTo>
                    <a:lnTo>
                      <a:pt x="14" y="200"/>
                    </a:lnTo>
                    <a:lnTo>
                      <a:pt x="16" y="202"/>
                    </a:lnTo>
                    <a:lnTo>
                      <a:pt x="16" y="202"/>
                    </a:lnTo>
                    <a:lnTo>
                      <a:pt x="16" y="202"/>
                    </a:lnTo>
                    <a:lnTo>
                      <a:pt x="18" y="204"/>
                    </a:lnTo>
                    <a:lnTo>
                      <a:pt x="22" y="204"/>
                    </a:lnTo>
                    <a:lnTo>
                      <a:pt x="26" y="206"/>
                    </a:lnTo>
                    <a:lnTo>
                      <a:pt x="30" y="206"/>
                    </a:lnTo>
                    <a:lnTo>
                      <a:pt x="30" y="206"/>
                    </a:lnTo>
                    <a:lnTo>
                      <a:pt x="30" y="206"/>
                    </a:lnTo>
                    <a:lnTo>
                      <a:pt x="34" y="204"/>
                    </a:lnTo>
                    <a:lnTo>
                      <a:pt x="36" y="202"/>
                    </a:lnTo>
                    <a:lnTo>
                      <a:pt x="38" y="200"/>
                    </a:lnTo>
                    <a:lnTo>
                      <a:pt x="42" y="198"/>
                    </a:lnTo>
                    <a:lnTo>
                      <a:pt x="42" y="196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4"/>
                    </a:lnTo>
                    <a:lnTo>
                      <a:pt x="44" y="224"/>
                    </a:lnTo>
                    <a:lnTo>
                      <a:pt x="48" y="226"/>
                    </a:lnTo>
                    <a:lnTo>
                      <a:pt x="50" y="226"/>
                    </a:lnTo>
                    <a:lnTo>
                      <a:pt x="54" y="226"/>
                    </a:lnTo>
                    <a:lnTo>
                      <a:pt x="58" y="226"/>
                    </a:lnTo>
                    <a:lnTo>
                      <a:pt x="64" y="226"/>
                    </a:lnTo>
                    <a:lnTo>
                      <a:pt x="70" y="226"/>
                    </a:lnTo>
                    <a:lnTo>
                      <a:pt x="74" y="224"/>
                    </a:lnTo>
                    <a:lnTo>
                      <a:pt x="74" y="224"/>
                    </a:lnTo>
                    <a:lnTo>
                      <a:pt x="78" y="224"/>
                    </a:lnTo>
                    <a:lnTo>
                      <a:pt x="80" y="222"/>
                    </a:lnTo>
                    <a:lnTo>
                      <a:pt x="84" y="218"/>
                    </a:lnTo>
                    <a:lnTo>
                      <a:pt x="86" y="216"/>
                    </a:lnTo>
                    <a:lnTo>
                      <a:pt x="86" y="214"/>
                    </a:lnTo>
                    <a:lnTo>
                      <a:pt x="90" y="212"/>
                    </a:lnTo>
                    <a:lnTo>
                      <a:pt x="94" y="210"/>
                    </a:lnTo>
                    <a:lnTo>
                      <a:pt x="96" y="210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2" y="212"/>
                    </a:lnTo>
                    <a:lnTo>
                      <a:pt x="104" y="210"/>
                    </a:lnTo>
                    <a:lnTo>
                      <a:pt x="106" y="208"/>
                    </a:lnTo>
                    <a:lnTo>
                      <a:pt x="108" y="206"/>
                    </a:lnTo>
                    <a:lnTo>
                      <a:pt x="110" y="206"/>
                    </a:lnTo>
                    <a:lnTo>
                      <a:pt x="112" y="206"/>
                    </a:lnTo>
                    <a:lnTo>
                      <a:pt x="112" y="208"/>
                    </a:lnTo>
                    <a:lnTo>
                      <a:pt x="112" y="212"/>
                    </a:lnTo>
                    <a:lnTo>
                      <a:pt x="112" y="216"/>
                    </a:lnTo>
                    <a:lnTo>
                      <a:pt x="112" y="226"/>
                    </a:lnTo>
                    <a:lnTo>
                      <a:pt x="114" y="238"/>
                    </a:lnTo>
                    <a:lnTo>
                      <a:pt x="124" y="248"/>
                    </a:lnTo>
                    <a:lnTo>
                      <a:pt x="136" y="252"/>
                    </a:lnTo>
                    <a:lnTo>
                      <a:pt x="146" y="250"/>
                    </a:lnTo>
                    <a:lnTo>
                      <a:pt x="148" y="252"/>
                    </a:lnTo>
                    <a:lnTo>
                      <a:pt x="148" y="254"/>
                    </a:lnTo>
                    <a:lnTo>
                      <a:pt x="150" y="258"/>
                    </a:lnTo>
                    <a:lnTo>
                      <a:pt x="152" y="262"/>
                    </a:lnTo>
                    <a:lnTo>
                      <a:pt x="156" y="266"/>
                    </a:lnTo>
                    <a:lnTo>
                      <a:pt x="162" y="268"/>
                    </a:lnTo>
                    <a:lnTo>
                      <a:pt x="164" y="268"/>
                    </a:lnTo>
                    <a:lnTo>
                      <a:pt x="166" y="272"/>
                    </a:lnTo>
                    <a:lnTo>
                      <a:pt x="170" y="274"/>
                    </a:lnTo>
                    <a:lnTo>
                      <a:pt x="174" y="278"/>
                    </a:lnTo>
                    <a:lnTo>
                      <a:pt x="178" y="284"/>
                    </a:lnTo>
                    <a:lnTo>
                      <a:pt x="182" y="288"/>
                    </a:lnTo>
                    <a:lnTo>
                      <a:pt x="182" y="294"/>
                    </a:lnTo>
                    <a:lnTo>
                      <a:pt x="206" y="296"/>
                    </a:lnTo>
                    <a:lnTo>
                      <a:pt x="206" y="298"/>
                    </a:lnTo>
                    <a:lnTo>
                      <a:pt x="204" y="300"/>
                    </a:lnTo>
                    <a:lnTo>
                      <a:pt x="204" y="304"/>
                    </a:lnTo>
                    <a:lnTo>
                      <a:pt x="204" y="308"/>
                    </a:lnTo>
                    <a:lnTo>
                      <a:pt x="206" y="310"/>
                    </a:lnTo>
                    <a:lnTo>
                      <a:pt x="206" y="310"/>
                    </a:lnTo>
                    <a:lnTo>
                      <a:pt x="208" y="312"/>
                    </a:lnTo>
                    <a:lnTo>
                      <a:pt x="210" y="312"/>
                    </a:lnTo>
                    <a:lnTo>
                      <a:pt x="212" y="314"/>
                    </a:lnTo>
                    <a:lnTo>
                      <a:pt x="214" y="318"/>
                    </a:lnTo>
                    <a:lnTo>
                      <a:pt x="214" y="322"/>
                    </a:lnTo>
                    <a:lnTo>
                      <a:pt x="214" y="326"/>
                    </a:lnTo>
                    <a:lnTo>
                      <a:pt x="214" y="338"/>
                    </a:lnTo>
                    <a:lnTo>
                      <a:pt x="214" y="350"/>
                    </a:lnTo>
                    <a:lnTo>
                      <a:pt x="214" y="362"/>
                    </a:lnTo>
                    <a:lnTo>
                      <a:pt x="210" y="368"/>
                    </a:lnTo>
                    <a:lnTo>
                      <a:pt x="212" y="368"/>
                    </a:lnTo>
                    <a:lnTo>
                      <a:pt x="212" y="370"/>
                    </a:lnTo>
                    <a:lnTo>
                      <a:pt x="214" y="372"/>
                    </a:lnTo>
                    <a:lnTo>
                      <a:pt x="214" y="374"/>
                    </a:lnTo>
                    <a:lnTo>
                      <a:pt x="214" y="380"/>
                    </a:lnTo>
                    <a:lnTo>
                      <a:pt x="216" y="384"/>
                    </a:lnTo>
                    <a:lnTo>
                      <a:pt x="216" y="396"/>
                    </a:lnTo>
                    <a:lnTo>
                      <a:pt x="218" y="408"/>
                    </a:lnTo>
                    <a:lnTo>
                      <a:pt x="218" y="416"/>
                    </a:lnTo>
                    <a:lnTo>
                      <a:pt x="220" y="416"/>
                    </a:lnTo>
                    <a:lnTo>
                      <a:pt x="220" y="418"/>
                    </a:lnTo>
                    <a:lnTo>
                      <a:pt x="222" y="420"/>
                    </a:lnTo>
                    <a:lnTo>
                      <a:pt x="226" y="420"/>
                    </a:lnTo>
                    <a:lnTo>
                      <a:pt x="236" y="424"/>
                    </a:lnTo>
                    <a:lnTo>
                      <a:pt x="238" y="422"/>
                    </a:lnTo>
                    <a:lnTo>
                      <a:pt x="240" y="422"/>
                    </a:lnTo>
                    <a:lnTo>
                      <a:pt x="242" y="422"/>
                    </a:lnTo>
                    <a:lnTo>
                      <a:pt x="244" y="422"/>
                    </a:lnTo>
                    <a:lnTo>
                      <a:pt x="246" y="422"/>
                    </a:lnTo>
                    <a:lnTo>
                      <a:pt x="248" y="424"/>
                    </a:lnTo>
                    <a:lnTo>
                      <a:pt x="248" y="424"/>
                    </a:lnTo>
                    <a:lnTo>
                      <a:pt x="250" y="428"/>
                    </a:lnTo>
                    <a:lnTo>
                      <a:pt x="252" y="432"/>
                    </a:lnTo>
                    <a:lnTo>
                      <a:pt x="254" y="436"/>
                    </a:lnTo>
                    <a:lnTo>
                      <a:pt x="256" y="442"/>
                    </a:lnTo>
                    <a:lnTo>
                      <a:pt x="256" y="446"/>
                    </a:lnTo>
                    <a:lnTo>
                      <a:pt x="256" y="448"/>
                    </a:lnTo>
                    <a:lnTo>
                      <a:pt x="256" y="448"/>
                    </a:lnTo>
                    <a:lnTo>
                      <a:pt x="260" y="450"/>
                    </a:lnTo>
                    <a:lnTo>
                      <a:pt x="264" y="450"/>
                    </a:lnTo>
                    <a:lnTo>
                      <a:pt x="264" y="450"/>
                    </a:lnTo>
                    <a:lnTo>
                      <a:pt x="266" y="452"/>
                    </a:lnTo>
                    <a:lnTo>
                      <a:pt x="266" y="452"/>
                    </a:lnTo>
                    <a:lnTo>
                      <a:pt x="268" y="452"/>
                    </a:lnTo>
                    <a:lnTo>
                      <a:pt x="270" y="454"/>
                    </a:lnTo>
                    <a:lnTo>
                      <a:pt x="270" y="458"/>
                    </a:lnTo>
                    <a:lnTo>
                      <a:pt x="270" y="462"/>
                    </a:lnTo>
                    <a:lnTo>
                      <a:pt x="270" y="466"/>
                    </a:lnTo>
                    <a:lnTo>
                      <a:pt x="266" y="472"/>
                    </a:lnTo>
                    <a:lnTo>
                      <a:pt x="264" y="474"/>
                    </a:lnTo>
                    <a:lnTo>
                      <a:pt x="258" y="480"/>
                    </a:lnTo>
                    <a:lnTo>
                      <a:pt x="248" y="488"/>
                    </a:lnTo>
                    <a:lnTo>
                      <a:pt x="240" y="494"/>
                    </a:lnTo>
                    <a:lnTo>
                      <a:pt x="234" y="500"/>
                    </a:lnTo>
                    <a:lnTo>
                      <a:pt x="232" y="500"/>
                    </a:lnTo>
                    <a:lnTo>
                      <a:pt x="230" y="502"/>
                    </a:lnTo>
                    <a:lnTo>
                      <a:pt x="228" y="506"/>
                    </a:lnTo>
                    <a:lnTo>
                      <a:pt x="224" y="510"/>
                    </a:lnTo>
                    <a:lnTo>
                      <a:pt x="220" y="514"/>
                    </a:lnTo>
                    <a:lnTo>
                      <a:pt x="218" y="518"/>
                    </a:lnTo>
                    <a:lnTo>
                      <a:pt x="216" y="522"/>
                    </a:lnTo>
                    <a:lnTo>
                      <a:pt x="216" y="524"/>
                    </a:lnTo>
                    <a:lnTo>
                      <a:pt x="216" y="524"/>
                    </a:lnTo>
                    <a:lnTo>
                      <a:pt x="218" y="524"/>
                    </a:lnTo>
                    <a:lnTo>
                      <a:pt x="220" y="522"/>
                    </a:lnTo>
                    <a:lnTo>
                      <a:pt x="224" y="524"/>
                    </a:lnTo>
                    <a:lnTo>
                      <a:pt x="226" y="526"/>
                    </a:lnTo>
                    <a:lnTo>
                      <a:pt x="230" y="530"/>
                    </a:lnTo>
                    <a:lnTo>
                      <a:pt x="240" y="538"/>
                    </a:lnTo>
                    <a:lnTo>
                      <a:pt x="240" y="540"/>
                    </a:lnTo>
                    <a:lnTo>
                      <a:pt x="244" y="540"/>
                    </a:lnTo>
                    <a:lnTo>
                      <a:pt x="248" y="542"/>
                    </a:lnTo>
                    <a:lnTo>
                      <a:pt x="254" y="544"/>
                    </a:lnTo>
                    <a:lnTo>
                      <a:pt x="258" y="546"/>
                    </a:lnTo>
                    <a:lnTo>
                      <a:pt x="262" y="548"/>
                    </a:lnTo>
                    <a:lnTo>
                      <a:pt x="264" y="552"/>
                    </a:lnTo>
                    <a:lnTo>
                      <a:pt x="278" y="568"/>
                    </a:lnTo>
                    <a:lnTo>
                      <a:pt x="282" y="572"/>
                    </a:lnTo>
                    <a:lnTo>
                      <a:pt x="290" y="56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4" name="Freeform 147"/>
              <p:cNvSpPr>
                <a:spLocks/>
              </p:cNvSpPr>
              <p:nvPr/>
            </p:nvSpPr>
            <p:spPr bwMode="gray">
              <a:xfrm>
                <a:off x="4479" y="3354"/>
                <a:ext cx="150" cy="756"/>
              </a:xfrm>
              <a:custGeom>
                <a:avLst/>
                <a:gdLst/>
                <a:ahLst/>
                <a:cxnLst>
                  <a:cxn ang="0">
                    <a:pos x="130" y="742"/>
                  </a:cxn>
                  <a:cxn ang="0">
                    <a:pos x="102" y="748"/>
                  </a:cxn>
                  <a:cxn ang="0">
                    <a:pos x="92" y="748"/>
                  </a:cxn>
                  <a:cxn ang="0">
                    <a:pos x="54" y="716"/>
                  </a:cxn>
                  <a:cxn ang="0">
                    <a:pos x="70" y="688"/>
                  </a:cxn>
                  <a:cxn ang="0">
                    <a:pos x="58" y="678"/>
                  </a:cxn>
                  <a:cxn ang="0">
                    <a:pos x="42" y="678"/>
                  </a:cxn>
                  <a:cxn ang="0">
                    <a:pos x="34" y="686"/>
                  </a:cxn>
                  <a:cxn ang="0">
                    <a:pos x="0" y="622"/>
                  </a:cxn>
                  <a:cxn ang="0">
                    <a:pos x="8" y="540"/>
                  </a:cxn>
                  <a:cxn ang="0">
                    <a:pos x="30" y="452"/>
                  </a:cxn>
                  <a:cxn ang="0">
                    <a:pos x="28" y="398"/>
                  </a:cxn>
                  <a:cxn ang="0">
                    <a:pos x="48" y="368"/>
                  </a:cxn>
                  <a:cxn ang="0">
                    <a:pos x="46" y="336"/>
                  </a:cxn>
                  <a:cxn ang="0">
                    <a:pos x="38" y="352"/>
                  </a:cxn>
                  <a:cxn ang="0">
                    <a:pos x="36" y="372"/>
                  </a:cxn>
                  <a:cxn ang="0">
                    <a:pos x="30" y="380"/>
                  </a:cxn>
                  <a:cxn ang="0">
                    <a:pos x="50" y="260"/>
                  </a:cxn>
                  <a:cxn ang="0">
                    <a:pos x="56" y="214"/>
                  </a:cxn>
                  <a:cxn ang="0">
                    <a:pos x="66" y="184"/>
                  </a:cxn>
                  <a:cxn ang="0">
                    <a:pos x="66" y="166"/>
                  </a:cxn>
                  <a:cxn ang="0">
                    <a:pos x="68" y="150"/>
                  </a:cxn>
                  <a:cxn ang="0">
                    <a:pos x="70" y="134"/>
                  </a:cxn>
                  <a:cxn ang="0">
                    <a:pos x="68" y="110"/>
                  </a:cxn>
                  <a:cxn ang="0">
                    <a:pos x="72" y="88"/>
                  </a:cxn>
                  <a:cxn ang="0">
                    <a:pos x="64" y="30"/>
                  </a:cxn>
                  <a:cxn ang="0">
                    <a:pos x="46" y="10"/>
                  </a:cxn>
                  <a:cxn ang="0">
                    <a:pos x="60" y="6"/>
                  </a:cxn>
                  <a:cxn ang="0">
                    <a:pos x="74" y="8"/>
                  </a:cxn>
                  <a:cxn ang="0">
                    <a:pos x="100" y="46"/>
                  </a:cxn>
                  <a:cxn ang="0">
                    <a:pos x="110" y="106"/>
                  </a:cxn>
                  <a:cxn ang="0">
                    <a:pos x="116" y="108"/>
                  </a:cxn>
                  <a:cxn ang="0">
                    <a:pos x="118" y="116"/>
                  </a:cxn>
                  <a:cxn ang="0">
                    <a:pos x="114" y="126"/>
                  </a:cxn>
                  <a:cxn ang="0">
                    <a:pos x="104" y="146"/>
                  </a:cxn>
                  <a:cxn ang="0">
                    <a:pos x="88" y="178"/>
                  </a:cxn>
                  <a:cxn ang="0">
                    <a:pos x="82" y="214"/>
                  </a:cxn>
                  <a:cxn ang="0">
                    <a:pos x="80" y="326"/>
                  </a:cxn>
                  <a:cxn ang="0">
                    <a:pos x="68" y="344"/>
                  </a:cxn>
                  <a:cxn ang="0">
                    <a:pos x="58" y="370"/>
                  </a:cxn>
                  <a:cxn ang="0">
                    <a:pos x="60" y="398"/>
                  </a:cxn>
                  <a:cxn ang="0">
                    <a:pos x="56" y="420"/>
                  </a:cxn>
                  <a:cxn ang="0">
                    <a:pos x="56" y="458"/>
                  </a:cxn>
                  <a:cxn ang="0">
                    <a:pos x="54" y="470"/>
                  </a:cxn>
                  <a:cxn ang="0">
                    <a:pos x="58" y="478"/>
                  </a:cxn>
                  <a:cxn ang="0">
                    <a:pos x="56" y="516"/>
                  </a:cxn>
                  <a:cxn ang="0">
                    <a:pos x="46" y="526"/>
                  </a:cxn>
                  <a:cxn ang="0">
                    <a:pos x="38" y="554"/>
                  </a:cxn>
                  <a:cxn ang="0">
                    <a:pos x="38" y="618"/>
                  </a:cxn>
                  <a:cxn ang="0">
                    <a:pos x="38" y="642"/>
                  </a:cxn>
                  <a:cxn ang="0">
                    <a:pos x="90" y="658"/>
                  </a:cxn>
                  <a:cxn ang="0">
                    <a:pos x="92" y="676"/>
                  </a:cxn>
                  <a:cxn ang="0">
                    <a:pos x="150" y="748"/>
                  </a:cxn>
                </a:cxnLst>
                <a:rect l="0" t="0" r="r" b="b"/>
                <a:pathLst>
                  <a:path w="150" h="756">
                    <a:moveTo>
                      <a:pt x="150" y="748"/>
                    </a:moveTo>
                    <a:lnTo>
                      <a:pt x="144" y="752"/>
                    </a:lnTo>
                    <a:lnTo>
                      <a:pt x="136" y="748"/>
                    </a:lnTo>
                    <a:lnTo>
                      <a:pt x="130" y="742"/>
                    </a:lnTo>
                    <a:lnTo>
                      <a:pt x="122" y="744"/>
                    </a:lnTo>
                    <a:lnTo>
                      <a:pt x="112" y="750"/>
                    </a:lnTo>
                    <a:lnTo>
                      <a:pt x="106" y="756"/>
                    </a:lnTo>
                    <a:lnTo>
                      <a:pt x="102" y="748"/>
                    </a:lnTo>
                    <a:lnTo>
                      <a:pt x="104" y="738"/>
                    </a:lnTo>
                    <a:lnTo>
                      <a:pt x="102" y="732"/>
                    </a:lnTo>
                    <a:lnTo>
                      <a:pt x="92" y="736"/>
                    </a:lnTo>
                    <a:lnTo>
                      <a:pt x="92" y="748"/>
                    </a:lnTo>
                    <a:lnTo>
                      <a:pt x="76" y="748"/>
                    </a:lnTo>
                    <a:lnTo>
                      <a:pt x="70" y="728"/>
                    </a:lnTo>
                    <a:lnTo>
                      <a:pt x="54" y="730"/>
                    </a:lnTo>
                    <a:lnTo>
                      <a:pt x="54" y="716"/>
                    </a:lnTo>
                    <a:lnTo>
                      <a:pt x="66" y="712"/>
                    </a:lnTo>
                    <a:lnTo>
                      <a:pt x="72" y="694"/>
                    </a:lnTo>
                    <a:lnTo>
                      <a:pt x="72" y="690"/>
                    </a:lnTo>
                    <a:lnTo>
                      <a:pt x="70" y="688"/>
                    </a:lnTo>
                    <a:lnTo>
                      <a:pt x="66" y="684"/>
                    </a:lnTo>
                    <a:lnTo>
                      <a:pt x="62" y="682"/>
                    </a:lnTo>
                    <a:lnTo>
                      <a:pt x="60" y="680"/>
                    </a:lnTo>
                    <a:lnTo>
                      <a:pt x="58" y="678"/>
                    </a:lnTo>
                    <a:lnTo>
                      <a:pt x="56" y="676"/>
                    </a:lnTo>
                    <a:lnTo>
                      <a:pt x="50" y="676"/>
                    </a:lnTo>
                    <a:lnTo>
                      <a:pt x="46" y="676"/>
                    </a:lnTo>
                    <a:lnTo>
                      <a:pt x="42" y="678"/>
                    </a:lnTo>
                    <a:lnTo>
                      <a:pt x="38" y="680"/>
                    </a:lnTo>
                    <a:lnTo>
                      <a:pt x="36" y="682"/>
                    </a:lnTo>
                    <a:lnTo>
                      <a:pt x="34" y="684"/>
                    </a:lnTo>
                    <a:lnTo>
                      <a:pt x="34" y="686"/>
                    </a:lnTo>
                    <a:lnTo>
                      <a:pt x="34" y="686"/>
                    </a:lnTo>
                    <a:lnTo>
                      <a:pt x="2" y="654"/>
                    </a:lnTo>
                    <a:lnTo>
                      <a:pt x="0" y="642"/>
                    </a:lnTo>
                    <a:lnTo>
                      <a:pt x="0" y="622"/>
                    </a:lnTo>
                    <a:lnTo>
                      <a:pt x="0" y="600"/>
                    </a:lnTo>
                    <a:lnTo>
                      <a:pt x="4" y="576"/>
                    </a:lnTo>
                    <a:lnTo>
                      <a:pt x="6" y="554"/>
                    </a:lnTo>
                    <a:lnTo>
                      <a:pt x="8" y="540"/>
                    </a:lnTo>
                    <a:lnTo>
                      <a:pt x="8" y="534"/>
                    </a:lnTo>
                    <a:lnTo>
                      <a:pt x="26" y="510"/>
                    </a:lnTo>
                    <a:lnTo>
                      <a:pt x="30" y="484"/>
                    </a:lnTo>
                    <a:lnTo>
                      <a:pt x="30" y="452"/>
                    </a:lnTo>
                    <a:lnTo>
                      <a:pt x="16" y="432"/>
                    </a:lnTo>
                    <a:lnTo>
                      <a:pt x="34" y="414"/>
                    </a:lnTo>
                    <a:lnTo>
                      <a:pt x="36" y="398"/>
                    </a:lnTo>
                    <a:lnTo>
                      <a:pt x="28" y="398"/>
                    </a:lnTo>
                    <a:lnTo>
                      <a:pt x="32" y="388"/>
                    </a:lnTo>
                    <a:lnTo>
                      <a:pt x="38" y="388"/>
                    </a:lnTo>
                    <a:lnTo>
                      <a:pt x="46" y="384"/>
                    </a:lnTo>
                    <a:lnTo>
                      <a:pt x="48" y="368"/>
                    </a:lnTo>
                    <a:lnTo>
                      <a:pt x="48" y="358"/>
                    </a:lnTo>
                    <a:lnTo>
                      <a:pt x="50" y="348"/>
                    </a:lnTo>
                    <a:lnTo>
                      <a:pt x="54" y="332"/>
                    </a:lnTo>
                    <a:lnTo>
                      <a:pt x="46" y="336"/>
                    </a:lnTo>
                    <a:lnTo>
                      <a:pt x="42" y="344"/>
                    </a:lnTo>
                    <a:lnTo>
                      <a:pt x="40" y="346"/>
                    </a:lnTo>
                    <a:lnTo>
                      <a:pt x="40" y="348"/>
                    </a:lnTo>
                    <a:lnTo>
                      <a:pt x="38" y="352"/>
                    </a:lnTo>
                    <a:lnTo>
                      <a:pt x="38" y="356"/>
                    </a:lnTo>
                    <a:lnTo>
                      <a:pt x="38" y="362"/>
                    </a:lnTo>
                    <a:lnTo>
                      <a:pt x="38" y="368"/>
                    </a:lnTo>
                    <a:lnTo>
                      <a:pt x="36" y="372"/>
                    </a:lnTo>
                    <a:lnTo>
                      <a:pt x="34" y="376"/>
                    </a:lnTo>
                    <a:lnTo>
                      <a:pt x="32" y="378"/>
                    </a:lnTo>
                    <a:lnTo>
                      <a:pt x="30" y="378"/>
                    </a:lnTo>
                    <a:lnTo>
                      <a:pt x="30" y="380"/>
                    </a:lnTo>
                    <a:lnTo>
                      <a:pt x="28" y="352"/>
                    </a:lnTo>
                    <a:lnTo>
                      <a:pt x="40" y="314"/>
                    </a:lnTo>
                    <a:lnTo>
                      <a:pt x="46" y="282"/>
                    </a:lnTo>
                    <a:lnTo>
                      <a:pt x="50" y="260"/>
                    </a:lnTo>
                    <a:lnTo>
                      <a:pt x="50" y="244"/>
                    </a:lnTo>
                    <a:lnTo>
                      <a:pt x="50" y="240"/>
                    </a:lnTo>
                    <a:lnTo>
                      <a:pt x="50" y="228"/>
                    </a:lnTo>
                    <a:lnTo>
                      <a:pt x="56" y="214"/>
                    </a:lnTo>
                    <a:lnTo>
                      <a:pt x="60" y="200"/>
                    </a:lnTo>
                    <a:lnTo>
                      <a:pt x="64" y="190"/>
                    </a:lnTo>
                    <a:lnTo>
                      <a:pt x="66" y="186"/>
                    </a:lnTo>
                    <a:lnTo>
                      <a:pt x="66" y="184"/>
                    </a:lnTo>
                    <a:lnTo>
                      <a:pt x="66" y="182"/>
                    </a:lnTo>
                    <a:lnTo>
                      <a:pt x="66" y="176"/>
                    </a:lnTo>
                    <a:lnTo>
                      <a:pt x="66" y="172"/>
                    </a:lnTo>
                    <a:lnTo>
                      <a:pt x="66" y="166"/>
                    </a:lnTo>
                    <a:lnTo>
                      <a:pt x="66" y="164"/>
                    </a:lnTo>
                    <a:lnTo>
                      <a:pt x="68" y="160"/>
                    </a:lnTo>
                    <a:lnTo>
                      <a:pt x="68" y="154"/>
                    </a:lnTo>
                    <a:lnTo>
                      <a:pt x="68" y="150"/>
                    </a:lnTo>
                    <a:lnTo>
                      <a:pt x="70" y="146"/>
                    </a:lnTo>
                    <a:lnTo>
                      <a:pt x="70" y="142"/>
                    </a:lnTo>
                    <a:lnTo>
                      <a:pt x="70" y="140"/>
                    </a:lnTo>
                    <a:lnTo>
                      <a:pt x="70" y="134"/>
                    </a:lnTo>
                    <a:lnTo>
                      <a:pt x="70" y="128"/>
                    </a:lnTo>
                    <a:lnTo>
                      <a:pt x="70" y="122"/>
                    </a:lnTo>
                    <a:lnTo>
                      <a:pt x="70" y="116"/>
                    </a:lnTo>
                    <a:lnTo>
                      <a:pt x="68" y="110"/>
                    </a:lnTo>
                    <a:lnTo>
                      <a:pt x="70" y="106"/>
                    </a:lnTo>
                    <a:lnTo>
                      <a:pt x="70" y="100"/>
                    </a:lnTo>
                    <a:lnTo>
                      <a:pt x="72" y="96"/>
                    </a:lnTo>
                    <a:lnTo>
                      <a:pt x="72" y="88"/>
                    </a:lnTo>
                    <a:lnTo>
                      <a:pt x="74" y="74"/>
                    </a:lnTo>
                    <a:lnTo>
                      <a:pt x="72" y="56"/>
                    </a:lnTo>
                    <a:lnTo>
                      <a:pt x="68" y="36"/>
                    </a:lnTo>
                    <a:lnTo>
                      <a:pt x="64" y="30"/>
                    </a:lnTo>
                    <a:lnTo>
                      <a:pt x="60" y="22"/>
                    </a:lnTo>
                    <a:lnTo>
                      <a:pt x="54" y="16"/>
                    </a:lnTo>
                    <a:lnTo>
                      <a:pt x="48" y="12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4" y="8"/>
                    </a:lnTo>
                    <a:lnTo>
                      <a:pt x="60" y="6"/>
                    </a:lnTo>
                    <a:lnTo>
                      <a:pt x="66" y="2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4" y="8"/>
                    </a:lnTo>
                    <a:lnTo>
                      <a:pt x="80" y="18"/>
                    </a:lnTo>
                    <a:lnTo>
                      <a:pt x="90" y="34"/>
                    </a:lnTo>
                    <a:lnTo>
                      <a:pt x="98" y="46"/>
                    </a:lnTo>
                    <a:lnTo>
                      <a:pt x="100" y="46"/>
                    </a:lnTo>
                    <a:lnTo>
                      <a:pt x="100" y="48"/>
                    </a:lnTo>
                    <a:lnTo>
                      <a:pt x="102" y="52"/>
                    </a:lnTo>
                    <a:lnTo>
                      <a:pt x="102" y="60"/>
                    </a:lnTo>
                    <a:lnTo>
                      <a:pt x="110" y="106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4" y="108"/>
                    </a:lnTo>
                    <a:lnTo>
                      <a:pt x="116" y="108"/>
                    </a:lnTo>
                    <a:lnTo>
                      <a:pt x="118" y="106"/>
                    </a:lnTo>
                    <a:lnTo>
                      <a:pt x="118" y="108"/>
                    </a:lnTo>
                    <a:lnTo>
                      <a:pt x="118" y="110"/>
                    </a:lnTo>
                    <a:lnTo>
                      <a:pt x="118" y="116"/>
                    </a:lnTo>
                    <a:lnTo>
                      <a:pt x="118" y="120"/>
                    </a:lnTo>
                    <a:lnTo>
                      <a:pt x="118" y="124"/>
                    </a:lnTo>
                    <a:lnTo>
                      <a:pt x="116" y="124"/>
                    </a:lnTo>
                    <a:lnTo>
                      <a:pt x="114" y="126"/>
                    </a:lnTo>
                    <a:lnTo>
                      <a:pt x="112" y="128"/>
                    </a:lnTo>
                    <a:lnTo>
                      <a:pt x="108" y="132"/>
                    </a:lnTo>
                    <a:lnTo>
                      <a:pt x="106" y="138"/>
                    </a:lnTo>
                    <a:lnTo>
                      <a:pt x="104" y="146"/>
                    </a:lnTo>
                    <a:lnTo>
                      <a:pt x="102" y="150"/>
                    </a:lnTo>
                    <a:lnTo>
                      <a:pt x="98" y="158"/>
                    </a:lnTo>
                    <a:lnTo>
                      <a:pt x="92" y="168"/>
                    </a:lnTo>
                    <a:lnTo>
                      <a:pt x="88" y="178"/>
                    </a:lnTo>
                    <a:lnTo>
                      <a:pt x="86" y="186"/>
                    </a:lnTo>
                    <a:lnTo>
                      <a:pt x="84" y="192"/>
                    </a:lnTo>
                    <a:lnTo>
                      <a:pt x="84" y="200"/>
                    </a:lnTo>
                    <a:lnTo>
                      <a:pt x="82" y="214"/>
                    </a:lnTo>
                    <a:lnTo>
                      <a:pt x="84" y="232"/>
                    </a:lnTo>
                    <a:lnTo>
                      <a:pt x="82" y="322"/>
                    </a:lnTo>
                    <a:lnTo>
                      <a:pt x="82" y="324"/>
                    </a:lnTo>
                    <a:lnTo>
                      <a:pt x="80" y="326"/>
                    </a:lnTo>
                    <a:lnTo>
                      <a:pt x="76" y="330"/>
                    </a:lnTo>
                    <a:lnTo>
                      <a:pt x="74" y="334"/>
                    </a:lnTo>
                    <a:lnTo>
                      <a:pt x="70" y="338"/>
                    </a:lnTo>
                    <a:lnTo>
                      <a:pt x="68" y="344"/>
                    </a:lnTo>
                    <a:lnTo>
                      <a:pt x="66" y="348"/>
                    </a:lnTo>
                    <a:lnTo>
                      <a:pt x="64" y="350"/>
                    </a:lnTo>
                    <a:lnTo>
                      <a:pt x="60" y="368"/>
                    </a:lnTo>
                    <a:lnTo>
                      <a:pt x="58" y="370"/>
                    </a:lnTo>
                    <a:lnTo>
                      <a:pt x="58" y="372"/>
                    </a:lnTo>
                    <a:lnTo>
                      <a:pt x="60" y="380"/>
                    </a:lnTo>
                    <a:lnTo>
                      <a:pt x="58" y="390"/>
                    </a:lnTo>
                    <a:lnTo>
                      <a:pt x="60" y="398"/>
                    </a:lnTo>
                    <a:lnTo>
                      <a:pt x="58" y="410"/>
                    </a:lnTo>
                    <a:lnTo>
                      <a:pt x="54" y="412"/>
                    </a:lnTo>
                    <a:lnTo>
                      <a:pt x="54" y="420"/>
                    </a:lnTo>
                    <a:lnTo>
                      <a:pt x="56" y="420"/>
                    </a:lnTo>
                    <a:lnTo>
                      <a:pt x="56" y="424"/>
                    </a:lnTo>
                    <a:lnTo>
                      <a:pt x="56" y="436"/>
                    </a:lnTo>
                    <a:lnTo>
                      <a:pt x="56" y="448"/>
                    </a:lnTo>
                    <a:lnTo>
                      <a:pt x="56" y="458"/>
                    </a:lnTo>
                    <a:lnTo>
                      <a:pt x="56" y="462"/>
                    </a:lnTo>
                    <a:lnTo>
                      <a:pt x="54" y="466"/>
                    </a:lnTo>
                    <a:lnTo>
                      <a:pt x="54" y="468"/>
                    </a:lnTo>
                    <a:lnTo>
                      <a:pt x="54" y="470"/>
                    </a:lnTo>
                    <a:lnTo>
                      <a:pt x="54" y="472"/>
                    </a:lnTo>
                    <a:lnTo>
                      <a:pt x="56" y="474"/>
                    </a:lnTo>
                    <a:lnTo>
                      <a:pt x="56" y="476"/>
                    </a:lnTo>
                    <a:lnTo>
                      <a:pt x="58" y="478"/>
                    </a:lnTo>
                    <a:lnTo>
                      <a:pt x="58" y="484"/>
                    </a:lnTo>
                    <a:lnTo>
                      <a:pt x="58" y="496"/>
                    </a:lnTo>
                    <a:lnTo>
                      <a:pt x="58" y="508"/>
                    </a:lnTo>
                    <a:lnTo>
                      <a:pt x="56" y="516"/>
                    </a:lnTo>
                    <a:lnTo>
                      <a:pt x="56" y="518"/>
                    </a:lnTo>
                    <a:lnTo>
                      <a:pt x="52" y="520"/>
                    </a:lnTo>
                    <a:lnTo>
                      <a:pt x="50" y="522"/>
                    </a:lnTo>
                    <a:lnTo>
                      <a:pt x="46" y="526"/>
                    </a:lnTo>
                    <a:lnTo>
                      <a:pt x="42" y="530"/>
                    </a:lnTo>
                    <a:lnTo>
                      <a:pt x="40" y="534"/>
                    </a:lnTo>
                    <a:lnTo>
                      <a:pt x="38" y="540"/>
                    </a:lnTo>
                    <a:lnTo>
                      <a:pt x="38" y="554"/>
                    </a:lnTo>
                    <a:lnTo>
                      <a:pt x="38" y="574"/>
                    </a:lnTo>
                    <a:lnTo>
                      <a:pt x="38" y="594"/>
                    </a:lnTo>
                    <a:lnTo>
                      <a:pt x="38" y="612"/>
                    </a:lnTo>
                    <a:lnTo>
                      <a:pt x="38" y="618"/>
                    </a:lnTo>
                    <a:lnTo>
                      <a:pt x="36" y="620"/>
                    </a:lnTo>
                    <a:lnTo>
                      <a:pt x="36" y="624"/>
                    </a:lnTo>
                    <a:lnTo>
                      <a:pt x="38" y="630"/>
                    </a:lnTo>
                    <a:lnTo>
                      <a:pt x="38" y="642"/>
                    </a:lnTo>
                    <a:lnTo>
                      <a:pt x="50" y="656"/>
                    </a:lnTo>
                    <a:lnTo>
                      <a:pt x="88" y="656"/>
                    </a:lnTo>
                    <a:lnTo>
                      <a:pt x="90" y="656"/>
                    </a:lnTo>
                    <a:lnTo>
                      <a:pt x="90" y="658"/>
                    </a:lnTo>
                    <a:lnTo>
                      <a:pt x="90" y="660"/>
                    </a:lnTo>
                    <a:lnTo>
                      <a:pt x="90" y="662"/>
                    </a:lnTo>
                    <a:lnTo>
                      <a:pt x="90" y="668"/>
                    </a:lnTo>
                    <a:lnTo>
                      <a:pt x="92" y="676"/>
                    </a:lnTo>
                    <a:lnTo>
                      <a:pt x="92" y="700"/>
                    </a:lnTo>
                    <a:lnTo>
                      <a:pt x="96" y="726"/>
                    </a:lnTo>
                    <a:lnTo>
                      <a:pt x="136" y="728"/>
                    </a:lnTo>
                    <a:lnTo>
                      <a:pt x="150" y="74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5" name="Freeform 148"/>
              <p:cNvSpPr>
                <a:spLocks/>
              </p:cNvSpPr>
              <p:nvPr/>
            </p:nvSpPr>
            <p:spPr bwMode="gray">
              <a:xfrm>
                <a:off x="4659" y="3404"/>
                <a:ext cx="110" cy="126"/>
              </a:xfrm>
              <a:custGeom>
                <a:avLst/>
                <a:gdLst/>
                <a:ahLst/>
                <a:cxnLst>
                  <a:cxn ang="0">
                    <a:pos x="110" y="94"/>
                  </a:cxn>
                  <a:cxn ang="0">
                    <a:pos x="108" y="84"/>
                  </a:cxn>
                  <a:cxn ang="0">
                    <a:pos x="104" y="76"/>
                  </a:cxn>
                  <a:cxn ang="0">
                    <a:pos x="102" y="72"/>
                  </a:cxn>
                  <a:cxn ang="0">
                    <a:pos x="98" y="70"/>
                  </a:cxn>
                  <a:cxn ang="0">
                    <a:pos x="92" y="70"/>
                  </a:cxn>
                  <a:cxn ang="0">
                    <a:pos x="90" y="72"/>
                  </a:cxn>
                  <a:cxn ang="0">
                    <a:pos x="76" y="68"/>
                  </a:cxn>
                  <a:cxn ang="0">
                    <a:pos x="72" y="64"/>
                  </a:cxn>
                  <a:cxn ang="0">
                    <a:pos x="72" y="54"/>
                  </a:cxn>
                  <a:cxn ang="0">
                    <a:pos x="68" y="32"/>
                  </a:cxn>
                  <a:cxn ang="0">
                    <a:pos x="68" y="24"/>
                  </a:cxn>
                  <a:cxn ang="0">
                    <a:pos x="68" y="18"/>
                  </a:cxn>
                  <a:cxn ang="0">
                    <a:pos x="68" y="18"/>
                  </a:cxn>
                  <a:cxn ang="0">
                    <a:pos x="64" y="16"/>
                  </a:cxn>
                  <a:cxn ang="0">
                    <a:pos x="56" y="8"/>
                  </a:cxn>
                  <a:cxn ang="0">
                    <a:pos x="46" y="2"/>
                  </a:cxn>
                  <a:cxn ang="0">
                    <a:pos x="36" y="0"/>
                  </a:cxn>
                  <a:cxn ang="0">
                    <a:pos x="30" y="4"/>
                  </a:cxn>
                  <a:cxn ang="0">
                    <a:pos x="18" y="10"/>
                  </a:cxn>
                  <a:cxn ang="0">
                    <a:pos x="8" y="24"/>
                  </a:cxn>
                  <a:cxn ang="0">
                    <a:pos x="6" y="28"/>
                  </a:cxn>
                  <a:cxn ang="0">
                    <a:pos x="2" y="38"/>
                  </a:cxn>
                  <a:cxn ang="0">
                    <a:pos x="0" y="52"/>
                  </a:cxn>
                  <a:cxn ang="0">
                    <a:pos x="2" y="56"/>
                  </a:cxn>
                  <a:cxn ang="0">
                    <a:pos x="10" y="60"/>
                  </a:cxn>
                  <a:cxn ang="0">
                    <a:pos x="32" y="72"/>
                  </a:cxn>
                  <a:cxn ang="0">
                    <a:pos x="50" y="126"/>
                  </a:cxn>
                  <a:cxn ang="0">
                    <a:pos x="102" y="124"/>
                  </a:cxn>
                  <a:cxn ang="0">
                    <a:pos x="104" y="116"/>
                  </a:cxn>
                  <a:cxn ang="0">
                    <a:pos x="106" y="110"/>
                  </a:cxn>
                  <a:cxn ang="0">
                    <a:pos x="106" y="104"/>
                  </a:cxn>
                  <a:cxn ang="0">
                    <a:pos x="108" y="96"/>
                  </a:cxn>
                </a:cxnLst>
                <a:rect l="0" t="0" r="r" b="b"/>
                <a:pathLst>
                  <a:path w="110" h="126">
                    <a:moveTo>
                      <a:pt x="108" y="96"/>
                    </a:moveTo>
                    <a:lnTo>
                      <a:pt x="110" y="94"/>
                    </a:lnTo>
                    <a:lnTo>
                      <a:pt x="108" y="90"/>
                    </a:lnTo>
                    <a:lnTo>
                      <a:pt x="108" y="84"/>
                    </a:lnTo>
                    <a:lnTo>
                      <a:pt x="106" y="80"/>
                    </a:lnTo>
                    <a:lnTo>
                      <a:pt x="104" y="76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100" y="70"/>
                    </a:lnTo>
                    <a:lnTo>
                      <a:pt x="98" y="70"/>
                    </a:lnTo>
                    <a:lnTo>
                      <a:pt x="94" y="70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0" y="72"/>
                    </a:lnTo>
                    <a:lnTo>
                      <a:pt x="78" y="68"/>
                    </a:lnTo>
                    <a:lnTo>
                      <a:pt x="76" y="68"/>
                    </a:lnTo>
                    <a:lnTo>
                      <a:pt x="74" y="66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54"/>
                    </a:lnTo>
                    <a:lnTo>
                      <a:pt x="70" y="42"/>
                    </a:lnTo>
                    <a:lnTo>
                      <a:pt x="68" y="32"/>
                    </a:lnTo>
                    <a:lnTo>
                      <a:pt x="68" y="28"/>
                    </a:lnTo>
                    <a:lnTo>
                      <a:pt x="68" y="24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6" y="18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46" y="2"/>
                    </a:lnTo>
                    <a:lnTo>
                      <a:pt x="42" y="2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0" y="4"/>
                    </a:lnTo>
                    <a:lnTo>
                      <a:pt x="24" y="6"/>
                    </a:lnTo>
                    <a:lnTo>
                      <a:pt x="18" y="10"/>
                    </a:lnTo>
                    <a:lnTo>
                      <a:pt x="12" y="16"/>
                    </a:lnTo>
                    <a:lnTo>
                      <a:pt x="8" y="24"/>
                    </a:lnTo>
                    <a:lnTo>
                      <a:pt x="6" y="24"/>
                    </a:lnTo>
                    <a:lnTo>
                      <a:pt x="6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6" y="58"/>
                    </a:lnTo>
                    <a:lnTo>
                      <a:pt x="10" y="60"/>
                    </a:lnTo>
                    <a:lnTo>
                      <a:pt x="26" y="66"/>
                    </a:lnTo>
                    <a:lnTo>
                      <a:pt x="32" y="72"/>
                    </a:lnTo>
                    <a:lnTo>
                      <a:pt x="66" y="90"/>
                    </a:lnTo>
                    <a:lnTo>
                      <a:pt x="50" y="126"/>
                    </a:lnTo>
                    <a:lnTo>
                      <a:pt x="102" y="126"/>
                    </a:lnTo>
                    <a:lnTo>
                      <a:pt x="102" y="124"/>
                    </a:lnTo>
                    <a:lnTo>
                      <a:pt x="102" y="120"/>
                    </a:lnTo>
                    <a:lnTo>
                      <a:pt x="104" y="116"/>
                    </a:lnTo>
                    <a:lnTo>
                      <a:pt x="106" y="112"/>
                    </a:lnTo>
                    <a:lnTo>
                      <a:pt x="106" y="110"/>
                    </a:lnTo>
                    <a:lnTo>
                      <a:pt x="106" y="108"/>
                    </a:lnTo>
                    <a:lnTo>
                      <a:pt x="106" y="104"/>
                    </a:lnTo>
                    <a:lnTo>
                      <a:pt x="108" y="98"/>
                    </a:lnTo>
                    <a:lnTo>
                      <a:pt x="108" y="9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6" name="Freeform 149"/>
              <p:cNvSpPr>
                <a:spLocks/>
              </p:cNvSpPr>
              <p:nvPr/>
            </p:nvSpPr>
            <p:spPr bwMode="gray">
              <a:xfrm>
                <a:off x="4335" y="2928"/>
                <a:ext cx="52" cy="70"/>
              </a:xfrm>
              <a:custGeom>
                <a:avLst/>
                <a:gdLst/>
                <a:ahLst/>
                <a:cxnLst>
                  <a:cxn ang="0">
                    <a:pos x="50" y="64"/>
                  </a:cxn>
                  <a:cxn ang="0">
                    <a:pos x="46" y="60"/>
                  </a:cxn>
                  <a:cxn ang="0">
                    <a:pos x="44" y="54"/>
                  </a:cxn>
                  <a:cxn ang="0">
                    <a:pos x="46" y="46"/>
                  </a:cxn>
                  <a:cxn ang="0">
                    <a:pos x="48" y="42"/>
                  </a:cxn>
                  <a:cxn ang="0">
                    <a:pos x="48" y="36"/>
                  </a:cxn>
                  <a:cxn ang="0">
                    <a:pos x="48" y="32"/>
                  </a:cxn>
                  <a:cxn ang="0">
                    <a:pos x="50" y="20"/>
                  </a:cxn>
                  <a:cxn ang="0">
                    <a:pos x="52" y="10"/>
                  </a:cxn>
                  <a:cxn ang="0">
                    <a:pos x="52" y="6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40" y="2"/>
                  </a:cxn>
                  <a:cxn ang="0">
                    <a:pos x="36" y="0"/>
                  </a:cxn>
                  <a:cxn ang="0">
                    <a:pos x="34" y="2"/>
                  </a:cxn>
                  <a:cxn ang="0">
                    <a:pos x="30" y="10"/>
                  </a:cxn>
                  <a:cxn ang="0">
                    <a:pos x="28" y="14"/>
                  </a:cxn>
                  <a:cxn ang="0">
                    <a:pos x="24" y="20"/>
                  </a:cxn>
                  <a:cxn ang="0">
                    <a:pos x="20" y="22"/>
                  </a:cxn>
                  <a:cxn ang="0">
                    <a:pos x="16" y="24"/>
                  </a:cxn>
                  <a:cxn ang="0">
                    <a:pos x="14" y="28"/>
                  </a:cxn>
                  <a:cxn ang="0">
                    <a:pos x="14" y="32"/>
                  </a:cxn>
                  <a:cxn ang="0">
                    <a:pos x="10" y="36"/>
                  </a:cxn>
                  <a:cxn ang="0">
                    <a:pos x="8" y="38"/>
                  </a:cxn>
                  <a:cxn ang="0">
                    <a:pos x="6" y="40"/>
                  </a:cxn>
                  <a:cxn ang="0">
                    <a:pos x="6" y="42"/>
                  </a:cxn>
                  <a:cxn ang="0">
                    <a:pos x="4" y="44"/>
                  </a:cxn>
                  <a:cxn ang="0">
                    <a:pos x="2" y="44"/>
                  </a:cxn>
                  <a:cxn ang="0">
                    <a:pos x="0" y="42"/>
                  </a:cxn>
                  <a:cxn ang="0">
                    <a:pos x="0" y="44"/>
                  </a:cxn>
                  <a:cxn ang="0">
                    <a:pos x="8" y="52"/>
                  </a:cxn>
                  <a:cxn ang="0">
                    <a:pos x="12" y="60"/>
                  </a:cxn>
                  <a:cxn ang="0">
                    <a:pos x="16" y="64"/>
                  </a:cxn>
                  <a:cxn ang="0">
                    <a:pos x="20" y="62"/>
                  </a:cxn>
                  <a:cxn ang="0">
                    <a:pos x="26" y="66"/>
                  </a:cxn>
                  <a:cxn ang="0">
                    <a:pos x="30" y="66"/>
                  </a:cxn>
                  <a:cxn ang="0">
                    <a:pos x="36" y="66"/>
                  </a:cxn>
                  <a:cxn ang="0">
                    <a:pos x="40" y="66"/>
                  </a:cxn>
                  <a:cxn ang="0">
                    <a:pos x="44" y="68"/>
                  </a:cxn>
                  <a:cxn ang="0">
                    <a:pos x="48" y="70"/>
                  </a:cxn>
                  <a:cxn ang="0">
                    <a:pos x="50" y="70"/>
                  </a:cxn>
                  <a:cxn ang="0">
                    <a:pos x="52" y="70"/>
                  </a:cxn>
                </a:cxnLst>
                <a:rect l="0" t="0" r="r" b="b"/>
                <a:pathLst>
                  <a:path w="52" h="70">
                    <a:moveTo>
                      <a:pt x="52" y="70"/>
                    </a:moveTo>
                    <a:lnTo>
                      <a:pt x="50" y="64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4" y="50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8" y="42"/>
                    </a:lnTo>
                    <a:lnTo>
                      <a:pt x="48" y="40"/>
                    </a:lnTo>
                    <a:lnTo>
                      <a:pt x="48" y="36"/>
                    </a:lnTo>
                    <a:lnTo>
                      <a:pt x="48" y="34"/>
                    </a:lnTo>
                    <a:lnTo>
                      <a:pt x="48" y="32"/>
                    </a:lnTo>
                    <a:lnTo>
                      <a:pt x="48" y="26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2" y="4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4" y="20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2" y="34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8" y="52"/>
                    </a:lnTo>
                    <a:lnTo>
                      <a:pt x="8" y="52"/>
                    </a:lnTo>
                    <a:lnTo>
                      <a:pt x="10" y="56"/>
                    </a:lnTo>
                    <a:lnTo>
                      <a:pt x="12" y="60"/>
                    </a:lnTo>
                    <a:lnTo>
                      <a:pt x="14" y="64"/>
                    </a:lnTo>
                    <a:lnTo>
                      <a:pt x="16" y="64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4" y="64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30" y="66"/>
                    </a:lnTo>
                    <a:lnTo>
                      <a:pt x="34" y="66"/>
                    </a:lnTo>
                    <a:lnTo>
                      <a:pt x="36" y="66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48" y="70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2" y="70"/>
                    </a:lnTo>
                    <a:lnTo>
                      <a:pt x="52" y="7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7" name="Freeform 150"/>
              <p:cNvSpPr>
                <a:spLocks/>
              </p:cNvSpPr>
              <p:nvPr/>
            </p:nvSpPr>
            <p:spPr bwMode="gray">
              <a:xfrm>
                <a:off x="4275" y="2880"/>
                <a:ext cx="60" cy="74"/>
              </a:xfrm>
              <a:custGeom>
                <a:avLst/>
                <a:gdLst/>
                <a:ahLst/>
                <a:cxnLst>
                  <a:cxn ang="0">
                    <a:pos x="60" y="40"/>
                  </a:cxn>
                  <a:cxn ang="0">
                    <a:pos x="60" y="40"/>
                  </a:cxn>
                  <a:cxn ang="0">
                    <a:pos x="58" y="42"/>
                  </a:cxn>
                  <a:cxn ang="0">
                    <a:pos x="56" y="46"/>
                  </a:cxn>
                  <a:cxn ang="0">
                    <a:pos x="54" y="48"/>
                  </a:cxn>
                  <a:cxn ang="0">
                    <a:pos x="50" y="50"/>
                  </a:cxn>
                  <a:cxn ang="0">
                    <a:pos x="46" y="52"/>
                  </a:cxn>
                  <a:cxn ang="0">
                    <a:pos x="46" y="52"/>
                  </a:cxn>
                  <a:cxn ang="0">
                    <a:pos x="44" y="52"/>
                  </a:cxn>
                  <a:cxn ang="0">
                    <a:pos x="42" y="54"/>
                  </a:cxn>
                  <a:cxn ang="0">
                    <a:pos x="40" y="58"/>
                  </a:cxn>
                  <a:cxn ang="0">
                    <a:pos x="40" y="58"/>
                  </a:cxn>
                  <a:cxn ang="0">
                    <a:pos x="38" y="60"/>
                  </a:cxn>
                  <a:cxn ang="0">
                    <a:pos x="36" y="62"/>
                  </a:cxn>
                  <a:cxn ang="0">
                    <a:pos x="32" y="62"/>
                  </a:cxn>
                  <a:cxn ang="0">
                    <a:pos x="32" y="62"/>
                  </a:cxn>
                  <a:cxn ang="0">
                    <a:pos x="30" y="64"/>
                  </a:cxn>
                  <a:cxn ang="0">
                    <a:pos x="26" y="66"/>
                  </a:cxn>
                  <a:cxn ang="0">
                    <a:pos x="24" y="68"/>
                  </a:cxn>
                  <a:cxn ang="0">
                    <a:pos x="16" y="74"/>
                  </a:cxn>
                  <a:cxn ang="0">
                    <a:pos x="10" y="70"/>
                  </a:cxn>
                  <a:cxn ang="0">
                    <a:pos x="6" y="66"/>
                  </a:cxn>
                  <a:cxn ang="0">
                    <a:pos x="4" y="62"/>
                  </a:cxn>
                  <a:cxn ang="0">
                    <a:pos x="0" y="54"/>
                  </a:cxn>
                  <a:cxn ang="0">
                    <a:pos x="2" y="54"/>
                  </a:cxn>
                  <a:cxn ang="0">
                    <a:pos x="2" y="50"/>
                  </a:cxn>
                  <a:cxn ang="0">
                    <a:pos x="4" y="48"/>
                  </a:cxn>
                  <a:cxn ang="0">
                    <a:pos x="6" y="44"/>
                  </a:cxn>
                  <a:cxn ang="0">
                    <a:pos x="8" y="42"/>
                  </a:cxn>
                  <a:cxn ang="0">
                    <a:pos x="8" y="40"/>
                  </a:cxn>
                  <a:cxn ang="0">
                    <a:pos x="8" y="38"/>
                  </a:cxn>
                  <a:cxn ang="0">
                    <a:pos x="8" y="36"/>
                  </a:cxn>
                  <a:cxn ang="0">
                    <a:pos x="6" y="3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6" y="30"/>
                  </a:cxn>
                  <a:cxn ang="0">
                    <a:pos x="6" y="28"/>
                  </a:cxn>
                  <a:cxn ang="0">
                    <a:pos x="8" y="28"/>
                  </a:cxn>
                  <a:cxn ang="0">
                    <a:pos x="32" y="28"/>
                  </a:cxn>
                  <a:cxn ang="0">
                    <a:pos x="32" y="18"/>
                  </a:cxn>
                  <a:cxn ang="0">
                    <a:pos x="22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46" y="0"/>
                  </a:cxn>
                  <a:cxn ang="0">
                    <a:pos x="46" y="2"/>
                  </a:cxn>
                  <a:cxn ang="0">
                    <a:pos x="46" y="32"/>
                  </a:cxn>
                  <a:cxn ang="0">
                    <a:pos x="54" y="32"/>
                  </a:cxn>
                  <a:cxn ang="0">
                    <a:pos x="54" y="34"/>
                  </a:cxn>
                  <a:cxn ang="0">
                    <a:pos x="54" y="34"/>
                  </a:cxn>
                  <a:cxn ang="0">
                    <a:pos x="54" y="36"/>
                  </a:cxn>
                  <a:cxn ang="0">
                    <a:pos x="56" y="38"/>
                  </a:cxn>
                  <a:cxn ang="0">
                    <a:pos x="60" y="40"/>
                  </a:cxn>
                </a:cxnLst>
                <a:rect l="0" t="0" r="r" b="b"/>
                <a:pathLst>
                  <a:path w="60" h="74">
                    <a:moveTo>
                      <a:pt x="60" y="40"/>
                    </a:moveTo>
                    <a:lnTo>
                      <a:pt x="60" y="40"/>
                    </a:lnTo>
                    <a:lnTo>
                      <a:pt x="58" y="42"/>
                    </a:lnTo>
                    <a:lnTo>
                      <a:pt x="56" y="46"/>
                    </a:lnTo>
                    <a:lnTo>
                      <a:pt x="54" y="48"/>
                    </a:lnTo>
                    <a:lnTo>
                      <a:pt x="50" y="50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4" y="52"/>
                    </a:lnTo>
                    <a:lnTo>
                      <a:pt x="42" y="54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8" y="60"/>
                    </a:lnTo>
                    <a:lnTo>
                      <a:pt x="36" y="62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0" y="64"/>
                    </a:lnTo>
                    <a:lnTo>
                      <a:pt x="26" y="66"/>
                    </a:lnTo>
                    <a:lnTo>
                      <a:pt x="24" y="68"/>
                    </a:lnTo>
                    <a:lnTo>
                      <a:pt x="16" y="74"/>
                    </a:lnTo>
                    <a:lnTo>
                      <a:pt x="10" y="70"/>
                    </a:lnTo>
                    <a:lnTo>
                      <a:pt x="6" y="66"/>
                    </a:lnTo>
                    <a:lnTo>
                      <a:pt x="4" y="62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0"/>
                    </a:lnTo>
                    <a:lnTo>
                      <a:pt x="4" y="48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6" y="3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32" y="28"/>
                    </a:lnTo>
                    <a:lnTo>
                      <a:pt x="32" y="18"/>
                    </a:lnTo>
                    <a:lnTo>
                      <a:pt x="22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32"/>
                    </a:lnTo>
                    <a:lnTo>
                      <a:pt x="54" y="32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6" y="38"/>
                    </a:lnTo>
                    <a:lnTo>
                      <a:pt x="60" y="4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8" name="Freeform 151"/>
              <p:cNvSpPr>
                <a:spLocks/>
              </p:cNvSpPr>
              <p:nvPr/>
            </p:nvSpPr>
            <p:spPr bwMode="gray">
              <a:xfrm>
                <a:off x="4321" y="2872"/>
                <a:ext cx="14" cy="4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6" y="4"/>
                  </a:cxn>
                  <a:cxn ang="0">
                    <a:pos x="6" y="4"/>
                  </a:cxn>
                  <a:cxn ang="0">
                    <a:pos x="4" y="6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8" y="40"/>
                  </a:cxn>
                  <a:cxn ang="0">
                    <a:pos x="8" y="40"/>
                  </a:cxn>
                  <a:cxn ang="0">
                    <a:pos x="8" y="38"/>
                  </a:cxn>
                  <a:cxn ang="0">
                    <a:pos x="10" y="36"/>
                  </a:cxn>
                  <a:cxn ang="0">
                    <a:pos x="12" y="34"/>
                  </a:cxn>
                  <a:cxn ang="0">
                    <a:pos x="12" y="32"/>
                  </a:cxn>
                  <a:cxn ang="0">
                    <a:pos x="12" y="30"/>
                  </a:cxn>
                  <a:cxn ang="0">
                    <a:pos x="12" y="28"/>
                  </a:cxn>
                  <a:cxn ang="0">
                    <a:pos x="10" y="24"/>
                  </a:cxn>
                  <a:cxn ang="0">
                    <a:pos x="10" y="18"/>
                  </a:cxn>
                  <a:cxn ang="0">
                    <a:pos x="10" y="14"/>
                  </a:cxn>
                  <a:cxn ang="0">
                    <a:pos x="10" y="12"/>
                  </a:cxn>
                  <a:cxn ang="0">
                    <a:pos x="12" y="10"/>
                  </a:cxn>
                  <a:cxn ang="0">
                    <a:pos x="12" y="8"/>
                  </a:cxn>
                  <a:cxn ang="0">
                    <a:pos x="14" y="4"/>
                  </a:cxn>
                  <a:cxn ang="0">
                    <a:pos x="14" y="0"/>
                  </a:cxn>
                </a:cxnLst>
                <a:rect l="0" t="0" r="r" b="b"/>
                <a:pathLst>
                  <a:path w="14" h="40">
                    <a:moveTo>
                      <a:pt x="14" y="0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10" y="36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0" y="24"/>
                    </a:lnTo>
                    <a:lnTo>
                      <a:pt x="10" y="18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4" y="4"/>
                    </a:lnTo>
                    <a:lnTo>
                      <a:pt x="1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9" name="Freeform 152"/>
              <p:cNvSpPr>
                <a:spLocks/>
              </p:cNvSpPr>
              <p:nvPr/>
            </p:nvSpPr>
            <p:spPr bwMode="gray">
              <a:xfrm>
                <a:off x="4349" y="2992"/>
                <a:ext cx="48" cy="40"/>
              </a:xfrm>
              <a:custGeom>
                <a:avLst/>
                <a:gdLst/>
                <a:ahLst/>
                <a:cxnLst>
                  <a:cxn ang="0">
                    <a:pos x="48" y="16"/>
                  </a:cxn>
                  <a:cxn ang="0">
                    <a:pos x="46" y="14"/>
                  </a:cxn>
                  <a:cxn ang="0">
                    <a:pos x="42" y="12"/>
                  </a:cxn>
                  <a:cxn ang="0">
                    <a:pos x="40" y="8"/>
                  </a:cxn>
                  <a:cxn ang="0">
                    <a:pos x="38" y="6"/>
                  </a:cxn>
                  <a:cxn ang="0">
                    <a:pos x="36" y="6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6" y="2"/>
                  </a:cxn>
                  <a:cxn ang="0">
                    <a:pos x="22" y="2"/>
                  </a:cxn>
                  <a:cxn ang="0">
                    <a:pos x="16" y="2"/>
                  </a:cxn>
                  <a:cxn ang="0">
                    <a:pos x="12" y="2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2" y="6"/>
                  </a:cxn>
                  <a:cxn ang="0">
                    <a:pos x="2" y="10"/>
                  </a:cxn>
                  <a:cxn ang="0">
                    <a:pos x="2" y="16"/>
                  </a:cxn>
                  <a:cxn ang="0">
                    <a:pos x="8" y="24"/>
                  </a:cxn>
                  <a:cxn ang="0">
                    <a:pos x="8" y="20"/>
                  </a:cxn>
                  <a:cxn ang="0">
                    <a:pos x="6" y="18"/>
                  </a:cxn>
                  <a:cxn ang="0">
                    <a:pos x="8" y="16"/>
                  </a:cxn>
                  <a:cxn ang="0">
                    <a:pos x="14" y="20"/>
                  </a:cxn>
                  <a:cxn ang="0">
                    <a:pos x="24" y="30"/>
                  </a:cxn>
                  <a:cxn ang="0">
                    <a:pos x="22" y="3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26" y="34"/>
                  </a:cxn>
                  <a:cxn ang="0">
                    <a:pos x="26" y="34"/>
                  </a:cxn>
                  <a:cxn ang="0">
                    <a:pos x="28" y="34"/>
                  </a:cxn>
                  <a:cxn ang="0">
                    <a:pos x="28" y="36"/>
                  </a:cxn>
                  <a:cxn ang="0">
                    <a:pos x="32" y="40"/>
                  </a:cxn>
                  <a:cxn ang="0">
                    <a:pos x="36" y="38"/>
                  </a:cxn>
                  <a:cxn ang="0">
                    <a:pos x="40" y="32"/>
                  </a:cxn>
                  <a:cxn ang="0">
                    <a:pos x="40" y="28"/>
                  </a:cxn>
                  <a:cxn ang="0">
                    <a:pos x="44" y="22"/>
                  </a:cxn>
                </a:cxnLst>
                <a:rect l="0" t="0" r="r" b="b"/>
                <a:pathLst>
                  <a:path w="48" h="40">
                    <a:moveTo>
                      <a:pt x="48" y="16"/>
                    </a:moveTo>
                    <a:lnTo>
                      <a:pt x="48" y="16"/>
                    </a:lnTo>
                    <a:lnTo>
                      <a:pt x="48" y="16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8" y="24"/>
                    </a:lnTo>
                    <a:lnTo>
                      <a:pt x="10" y="22"/>
                    </a:lnTo>
                    <a:lnTo>
                      <a:pt x="8" y="20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0" y="38"/>
                    </a:lnTo>
                    <a:lnTo>
                      <a:pt x="32" y="40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8" y="36"/>
                    </a:lnTo>
                    <a:lnTo>
                      <a:pt x="40" y="32"/>
                    </a:lnTo>
                    <a:lnTo>
                      <a:pt x="40" y="30"/>
                    </a:lnTo>
                    <a:lnTo>
                      <a:pt x="40" y="28"/>
                    </a:lnTo>
                    <a:lnTo>
                      <a:pt x="42" y="24"/>
                    </a:lnTo>
                    <a:lnTo>
                      <a:pt x="44" y="22"/>
                    </a:lnTo>
                    <a:lnTo>
                      <a:pt x="48" y="1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0" name="Freeform 153"/>
              <p:cNvSpPr>
                <a:spLocks/>
              </p:cNvSpPr>
              <p:nvPr/>
            </p:nvSpPr>
            <p:spPr bwMode="gray">
              <a:xfrm>
                <a:off x="4383" y="3010"/>
                <a:ext cx="82" cy="30"/>
              </a:xfrm>
              <a:custGeom>
                <a:avLst/>
                <a:gdLst/>
                <a:ahLst/>
                <a:cxnLst>
                  <a:cxn ang="0">
                    <a:pos x="12" y="6"/>
                  </a:cxn>
                  <a:cxn ang="0">
                    <a:pos x="8" y="10"/>
                  </a:cxn>
                  <a:cxn ang="0">
                    <a:pos x="6" y="14"/>
                  </a:cxn>
                  <a:cxn ang="0">
                    <a:pos x="2" y="20"/>
                  </a:cxn>
                  <a:cxn ang="0">
                    <a:pos x="0" y="20"/>
                  </a:cxn>
                  <a:cxn ang="0">
                    <a:pos x="6" y="22"/>
                  </a:cxn>
                  <a:cxn ang="0">
                    <a:pos x="10" y="20"/>
                  </a:cxn>
                  <a:cxn ang="0">
                    <a:pos x="16" y="20"/>
                  </a:cxn>
                  <a:cxn ang="0">
                    <a:pos x="28" y="18"/>
                  </a:cxn>
                  <a:cxn ang="0">
                    <a:pos x="32" y="18"/>
                  </a:cxn>
                  <a:cxn ang="0">
                    <a:pos x="40" y="20"/>
                  </a:cxn>
                  <a:cxn ang="0">
                    <a:pos x="42" y="22"/>
                  </a:cxn>
                  <a:cxn ang="0">
                    <a:pos x="46" y="26"/>
                  </a:cxn>
                  <a:cxn ang="0">
                    <a:pos x="50" y="28"/>
                  </a:cxn>
                  <a:cxn ang="0">
                    <a:pos x="56" y="28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54" y="24"/>
                  </a:cxn>
                  <a:cxn ang="0">
                    <a:pos x="52" y="22"/>
                  </a:cxn>
                  <a:cxn ang="0">
                    <a:pos x="54" y="20"/>
                  </a:cxn>
                  <a:cxn ang="0">
                    <a:pos x="60" y="18"/>
                  </a:cxn>
                  <a:cxn ang="0">
                    <a:pos x="62" y="14"/>
                  </a:cxn>
                  <a:cxn ang="0">
                    <a:pos x="64" y="12"/>
                  </a:cxn>
                  <a:cxn ang="0">
                    <a:pos x="68" y="12"/>
                  </a:cxn>
                  <a:cxn ang="0">
                    <a:pos x="72" y="12"/>
                  </a:cxn>
                  <a:cxn ang="0">
                    <a:pos x="76" y="14"/>
                  </a:cxn>
                  <a:cxn ang="0">
                    <a:pos x="80" y="18"/>
                  </a:cxn>
                  <a:cxn ang="0">
                    <a:pos x="82" y="14"/>
                  </a:cxn>
                  <a:cxn ang="0">
                    <a:pos x="80" y="10"/>
                  </a:cxn>
                  <a:cxn ang="0">
                    <a:pos x="78" y="6"/>
                  </a:cxn>
                  <a:cxn ang="0">
                    <a:pos x="70" y="4"/>
                  </a:cxn>
                  <a:cxn ang="0">
                    <a:pos x="66" y="4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44" y="10"/>
                  </a:cxn>
                  <a:cxn ang="0">
                    <a:pos x="40" y="10"/>
                  </a:cxn>
                  <a:cxn ang="0">
                    <a:pos x="34" y="8"/>
                  </a:cxn>
                  <a:cxn ang="0">
                    <a:pos x="32" y="8"/>
                  </a:cxn>
                  <a:cxn ang="0">
                    <a:pos x="30" y="6"/>
                  </a:cxn>
                  <a:cxn ang="0">
                    <a:pos x="16" y="0"/>
                  </a:cxn>
                </a:cxnLst>
                <a:rect l="0" t="0" r="r" b="b"/>
                <a:pathLst>
                  <a:path w="82" h="30">
                    <a:moveTo>
                      <a:pt x="16" y="0"/>
                    </a:moveTo>
                    <a:lnTo>
                      <a:pt x="12" y="6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8" y="22"/>
                    </a:lnTo>
                    <a:lnTo>
                      <a:pt x="10" y="20"/>
                    </a:lnTo>
                    <a:lnTo>
                      <a:pt x="12" y="20"/>
                    </a:lnTo>
                    <a:lnTo>
                      <a:pt x="16" y="20"/>
                    </a:lnTo>
                    <a:lnTo>
                      <a:pt x="22" y="18"/>
                    </a:lnTo>
                    <a:lnTo>
                      <a:pt x="28" y="18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6" y="26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54" y="28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8" y="18"/>
                    </a:lnTo>
                    <a:lnTo>
                      <a:pt x="60" y="18"/>
                    </a:lnTo>
                    <a:lnTo>
                      <a:pt x="62" y="16"/>
                    </a:lnTo>
                    <a:lnTo>
                      <a:pt x="62" y="14"/>
                    </a:lnTo>
                    <a:lnTo>
                      <a:pt x="64" y="14"/>
                    </a:lnTo>
                    <a:lnTo>
                      <a:pt x="64" y="12"/>
                    </a:lnTo>
                    <a:lnTo>
                      <a:pt x="66" y="12"/>
                    </a:lnTo>
                    <a:lnTo>
                      <a:pt x="68" y="12"/>
                    </a:lnTo>
                    <a:lnTo>
                      <a:pt x="70" y="10"/>
                    </a:lnTo>
                    <a:lnTo>
                      <a:pt x="72" y="12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8" y="16"/>
                    </a:lnTo>
                    <a:lnTo>
                      <a:pt x="80" y="18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82" y="8"/>
                    </a:lnTo>
                    <a:lnTo>
                      <a:pt x="78" y="6"/>
                    </a:lnTo>
                    <a:lnTo>
                      <a:pt x="74" y="4"/>
                    </a:lnTo>
                    <a:lnTo>
                      <a:pt x="70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56" y="6"/>
                    </a:lnTo>
                    <a:lnTo>
                      <a:pt x="50" y="8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1" name="Freeform 154"/>
              <p:cNvSpPr>
                <a:spLocks/>
              </p:cNvSpPr>
              <p:nvPr/>
            </p:nvSpPr>
            <p:spPr bwMode="gray">
              <a:xfrm>
                <a:off x="3961" y="2686"/>
                <a:ext cx="386" cy="248"/>
              </a:xfrm>
              <a:custGeom>
                <a:avLst/>
                <a:gdLst/>
                <a:ahLst/>
                <a:cxnLst>
                  <a:cxn ang="0">
                    <a:pos x="380" y="178"/>
                  </a:cxn>
                  <a:cxn ang="0">
                    <a:pos x="384" y="170"/>
                  </a:cxn>
                  <a:cxn ang="0">
                    <a:pos x="386" y="164"/>
                  </a:cxn>
                  <a:cxn ang="0">
                    <a:pos x="374" y="162"/>
                  </a:cxn>
                  <a:cxn ang="0">
                    <a:pos x="356" y="162"/>
                  </a:cxn>
                  <a:cxn ang="0">
                    <a:pos x="346" y="166"/>
                  </a:cxn>
                  <a:cxn ang="0">
                    <a:pos x="340" y="164"/>
                  </a:cxn>
                  <a:cxn ang="0">
                    <a:pos x="334" y="170"/>
                  </a:cxn>
                  <a:cxn ang="0">
                    <a:pos x="332" y="184"/>
                  </a:cxn>
                  <a:cxn ang="0">
                    <a:pos x="326" y="192"/>
                  </a:cxn>
                  <a:cxn ang="0">
                    <a:pos x="314" y="196"/>
                  </a:cxn>
                  <a:cxn ang="0">
                    <a:pos x="302" y="198"/>
                  </a:cxn>
                  <a:cxn ang="0">
                    <a:pos x="268" y="190"/>
                  </a:cxn>
                  <a:cxn ang="0">
                    <a:pos x="258" y="184"/>
                  </a:cxn>
                  <a:cxn ang="0">
                    <a:pos x="254" y="162"/>
                  </a:cxn>
                  <a:cxn ang="0">
                    <a:pos x="244" y="136"/>
                  </a:cxn>
                  <a:cxn ang="0">
                    <a:pos x="244" y="116"/>
                  </a:cxn>
                  <a:cxn ang="0">
                    <a:pos x="232" y="90"/>
                  </a:cxn>
                  <a:cxn ang="0">
                    <a:pos x="208" y="62"/>
                  </a:cxn>
                  <a:cxn ang="0">
                    <a:pos x="194" y="50"/>
                  </a:cxn>
                  <a:cxn ang="0">
                    <a:pos x="184" y="54"/>
                  </a:cxn>
                  <a:cxn ang="0">
                    <a:pos x="164" y="48"/>
                  </a:cxn>
                  <a:cxn ang="0">
                    <a:pos x="142" y="12"/>
                  </a:cxn>
                  <a:cxn ang="0">
                    <a:pos x="126" y="10"/>
                  </a:cxn>
                  <a:cxn ang="0">
                    <a:pos x="100" y="20"/>
                  </a:cxn>
                  <a:cxn ang="0">
                    <a:pos x="54" y="14"/>
                  </a:cxn>
                  <a:cxn ang="0">
                    <a:pos x="26" y="0"/>
                  </a:cxn>
                  <a:cxn ang="0">
                    <a:pos x="6" y="22"/>
                  </a:cxn>
                  <a:cxn ang="0">
                    <a:pos x="22" y="58"/>
                  </a:cxn>
                  <a:cxn ang="0">
                    <a:pos x="30" y="80"/>
                  </a:cxn>
                  <a:cxn ang="0">
                    <a:pos x="44" y="88"/>
                  </a:cxn>
                  <a:cxn ang="0">
                    <a:pos x="58" y="108"/>
                  </a:cxn>
                  <a:cxn ang="0">
                    <a:pos x="82" y="142"/>
                  </a:cxn>
                  <a:cxn ang="0">
                    <a:pos x="94" y="148"/>
                  </a:cxn>
                  <a:cxn ang="0">
                    <a:pos x="94" y="140"/>
                  </a:cxn>
                  <a:cxn ang="0">
                    <a:pos x="80" y="116"/>
                  </a:cxn>
                  <a:cxn ang="0">
                    <a:pos x="52" y="72"/>
                  </a:cxn>
                  <a:cxn ang="0">
                    <a:pos x="30" y="24"/>
                  </a:cxn>
                  <a:cxn ang="0">
                    <a:pos x="30" y="16"/>
                  </a:cxn>
                  <a:cxn ang="0">
                    <a:pos x="42" y="18"/>
                  </a:cxn>
                  <a:cxn ang="0">
                    <a:pos x="68" y="66"/>
                  </a:cxn>
                  <a:cxn ang="0">
                    <a:pos x="84" y="80"/>
                  </a:cxn>
                  <a:cxn ang="0">
                    <a:pos x="96" y="90"/>
                  </a:cxn>
                  <a:cxn ang="0">
                    <a:pos x="116" y="116"/>
                  </a:cxn>
                  <a:cxn ang="0">
                    <a:pos x="142" y="148"/>
                  </a:cxn>
                  <a:cxn ang="0">
                    <a:pos x="150" y="198"/>
                  </a:cxn>
                  <a:cxn ang="0">
                    <a:pos x="174" y="204"/>
                  </a:cxn>
                  <a:cxn ang="0">
                    <a:pos x="226" y="224"/>
                  </a:cxn>
                  <a:cxn ang="0">
                    <a:pos x="272" y="240"/>
                  </a:cxn>
                  <a:cxn ang="0">
                    <a:pos x="304" y="240"/>
                  </a:cxn>
                  <a:cxn ang="0">
                    <a:pos x="314" y="244"/>
                  </a:cxn>
                  <a:cxn ang="0">
                    <a:pos x="318" y="242"/>
                  </a:cxn>
                  <a:cxn ang="0">
                    <a:pos x="322" y="232"/>
                  </a:cxn>
                  <a:cxn ang="0">
                    <a:pos x="320" y="226"/>
                  </a:cxn>
                  <a:cxn ang="0">
                    <a:pos x="346" y="222"/>
                  </a:cxn>
                  <a:cxn ang="0">
                    <a:pos x="340" y="194"/>
                  </a:cxn>
                  <a:cxn ang="0">
                    <a:pos x="360" y="190"/>
                  </a:cxn>
                  <a:cxn ang="0">
                    <a:pos x="366" y="190"/>
                  </a:cxn>
                  <a:cxn ang="0">
                    <a:pos x="374" y="186"/>
                  </a:cxn>
                </a:cxnLst>
                <a:rect l="0" t="0" r="r" b="b"/>
                <a:pathLst>
                  <a:path w="386" h="248">
                    <a:moveTo>
                      <a:pt x="374" y="186"/>
                    </a:moveTo>
                    <a:lnTo>
                      <a:pt x="378" y="182"/>
                    </a:lnTo>
                    <a:lnTo>
                      <a:pt x="378" y="178"/>
                    </a:lnTo>
                    <a:lnTo>
                      <a:pt x="380" y="178"/>
                    </a:lnTo>
                    <a:lnTo>
                      <a:pt x="382" y="174"/>
                    </a:lnTo>
                    <a:lnTo>
                      <a:pt x="382" y="172"/>
                    </a:lnTo>
                    <a:lnTo>
                      <a:pt x="384" y="172"/>
                    </a:lnTo>
                    <a:lnTo>
                      <a:pt x="384" y="170"/>
                    </a:lnTo>
                    <a:lnTo>
                      <a:pt x="386" y="168"/>
                    </a:lnTo>
                    <a:lnTo>
                      <a:pt x="386" y="166"/>
                    </a:lnTo>
                    <a:lnTo>
                      <a:pt x="386" y="164"/>
                    </a:lnTo>
                    <a:lnTo>
                      <a:pt x="386" y="164"/>
                    </a:lnTo>
                    <a:lnTo>
                      <a:pt x="384" y="164"/>
                    </a:lnTo>
                    <a:lnTo>
                      <a:pt x="382" y="162"/>
                    </a:lnTo>
                    <a:lnTo>
                      <a:pt x="376" y="162"/>
                    </a:lnTo>
                    <a:lnTo>
                      <a:pt x="374" y="162"/>
                    </a:lnTo>
                    <a:lnTo>
                      <a:pt x="372" y="162"/>
                    </a:lnTo>
                    <a:lnTo>
                      <a:pt x="366" y="162"/>
                    </a:lnTo>
                    <a:lnTo>
                      <a:pt x="362" y="162"/>
                    </a:lnTo>
                    <a:lnTo>
                      <a:pt x="356" y="162"/>
                    </a:lnTo>
                    <a:lnTo>
                      <a:pt x="352" y="164"/>
                    </a:lnTo>
                    <a:lnTo>
                      <a:pt x="350" y="164"/>
                    </a:lnTo>
                    <a:lnTo>
                      <a:pt x="348" y="164"/>
                    </a:lnTo>
                    <a:lnTo>
                      <a:pt x="346" y="166"/>
                    </a:lnTo>
                    <a:lnTo>
                      <a:pt x="342" y="164"/>
                    </a:lnTo>
                    <a:lnTo>
                      <a:pt x="342" y="164"/>
                    </a:lnTo>
                    <a:lnTo>
                      <a:pt x="340" y="164"/>
                    </a:lnTo>
                    <a:lnTo>
                      <a:pt x="340" y="164"/>
                    </a:lnTo>
                    <a:lnTo>
                      <a:pt x="338" y="164"/>
                    </a:lnTo>
                    <a:lnTo>
                      <a:pt x="336" y="166"/>
                    </a:lnTo>
                    <a:lnTo>
                      <a:pt x="334" y="170"/>
                    </a:lnTo>
                    <a:lnTo>
                      <a:pt x="334" y="170"/>
                    </a:lnTo>
                    <a:lnTo>
                      <a:pt x="334" y="174"/>
                    </a:lnTo>
                    <a:lnTo>
                      <a:pt x="332" y="178"/>
                    </a:lnTo>
                    <a:lnTo>
                      <a:pt x="332" y="182"/>
                    </a:lnTo>
                    <a:lnTo>
                      <a:pt x="332" y="184"/>
                    </a:lnTo>
                    <a:lnTo>
                      <a:pt x="332" y="186"/>
                    </a:lnTo>
                    <a:lnTo>
                      <a:pt x="332" y="188"/>
                    </a:lnTo>
                    <a:lnTo>
                      <a:pt x="328" y="190"/>
                    </a:lnTo>
                    <a:lnTo>
                      <a:pt x="326" y="192"/>
                    </a:lnTo>
                    <a:lnTo>
                      <a:pt x="324" y="192"/>
                    </a:lnTo>
                    <a:lnTo>
                      <a:pt x="322" y="192"/>
                    </a:lnTo>
                    <a:lnTo>
                      <a:pt x="318" y="194"/>
                    </a:lnTo>
                    <a:lnTo>
                      <a:pt x="314" y="196"/>
                    </a:lnTo>
                    <a:lnTo>
                      <a:pt x="314" y="196"/>
                    </a:lnTo>
                    <a:lnTo>
                      <a:pt x="312" y="196"/>
                    </a:lnTo>
                    <a:lnTo>
                      <a:pt x="308" y="198"/>
                    </a:lnTo>
                    <a:lnTo>
                      <a:pt x="302" y="198"/>
                    </a:lnTo>
                    <a:lnTo>
                      <a:pt x="294" y="198"/>
                    </a:lnTo>
                    <a:lnTo>
                      <a:pt x="284" y="196"/>
                    </a:lnTo>
                    <a:lnTo>
                      <a:pt x="276" y="194"/>
                    </a:lnTo>
                    <a:lnTo>
                      <a:pt x="268" y="190"/>
                    </a:lnTo>
                    <a:lnTo>
                      <a:pt x="262" y="188"/>
                    </a:lnTo>
                    <a:lnTo>
                      <a:pt x="262" y="186"/>
                    </a:lnTo>
                    <a:lnTo>
                      <a:pt x="260" y="186"/>
                    </a:lnTo>
                    <a:lnTo>
                      <a:pt x="258" y="184"/>
                    </a:lnTo>
                    <a:lnTo>
                      <a:pt x="256" y="180"/>
                    </a:lnTo>
                    <a:lnTo>
                      <a:pt x="256" y="176"/>
                    </a:lnTo>
                    <a:lnTo>
                      <a:pt x="254" y="172"/>
                    </a:lnTo>
                    <a:lnTo>
                      <a:pt x="254" y="162"/>
                    </a:lnTo>
                    <a:lnTo>
                      <a:pt x="250" y="152"/>
                    </a:lnTo>
                    <a:lnTo>
                      <a:pt x="244" y="142"/>
                    </a:lnTo>
                    <a:lnTo>
                      <a:pt x="244" y="140"/>
                    </a:lnTo>
                    <a:lnTo>
                      <a:pt x="244" y="136"/>
                    </a:lnTo>
                    <a:lnTo>
                      <a:pt x="244" y="132"/>
                    </a:lnTo>
                    <a:lnTo>
                      <a:pt x="242" y="126"/>
                    </a:lnTo>
                    <a:lnTo>
                      <a:pt x="242" y="122"/>
                    </a:lnTo>
                    <a:lnTo>
                      <a:pt x="244" y="116"/>
                    </a:lnTo>
                    <a:lnTo>
                      <a:pt x="244" y="112"/>
                    </a:lnTo>
                    <a:lnTo>
                      <a:pt x="242" y="96"/>
                    </a:lnTo>
                    <a:lnTo>
                      <a:pt x="240" y="96"/>
                    </a:lnTo>
                    <a:lnTo>
                      <a:pt x="232" y="90"/>
                    </a:lnTo>
                    <a:lnTo>
                      <a:pt x="222" y="80"/>
                    </a:lnTo>
                    <a:lnTo>
                      <a:pt x="210" y="64"/>
                    </a:lnTo>
                    <a:lnTo>
                      <a:pt x="210" y="64"/>
                    </a:lnTo>
                    <a:lnTo>
                      <a:pt x="208" y="62"/>
                    </a:lnTo>
                    <a:lnTo>
                      <a:pt x="206" y="58"/>
                    </a:lnTo>
                    <a:lnTo>
                      <a:pt x="202" y="56"/>
                    </a:lnTo>
                    <a:lnTo>
                      <a:pt x="198" y="52"/>
                    </a:lnTo>
                    <a:lnTo>
                      <a:pt x="194" y="50"/>
                    </a:lnTo>
                    <a:lnTo>
                      <a:pt x="190" y="50"/>
                    </a:lnTo>
                    <a:lnTo>
                      <a:pt x="188" y="52"/>
                    </a:lnTo>
                    <a:lnTo>
                      <a:pt x="186" y="52"/>
                    </a:lnTo>
                    <a:lnTo>
                      <a:pt x="184" y="54"/>
                    </a:lnTo>
                    <a:lnTo>
                      <a:pt x="180" y="54"/>
                    </a:lnTo>
                    <a:lnTo>
                      <a:pt x="174" y="54"/>
                    </a:lnTo>
                    <a:lnTo>
                      <a:pt x="168" y="50"/>
                    </a:lnTo>
                    <a:lnTo>
                      <a:pt x="164" y="48"/>
                    </a:lnTo>
                    <a:lnTo>
                      <a:pt x="156" y="42"/>
                    </a:lnTo>
                    <a:lnTo>
                      <a:pt x="148" y="30"/>
                    </a:lnTo>
                    <a:lnTo>
                      <a:pt x="144" y="14"/>
                    </a:lnTo>
                    <a:lnTo>
                      <a:pt x="142" y="12"/>
                    </a:lnTo>
                    <a:lnTo>
                      <a:pt x="140" y="12"/>
                    </a:lnTo>
                    <a:lnTo>
                      <a:pt x="136" y="10"/>
                    </a:lnTo>
                    <a:lnTo>
                      <a:pt x="130" y="10"/>
                    </a:lnTo>
                    <a:lnTo>
                      <a:pt x="126" y="10"/>
                    </a:lnTo>
                    <a:lnTo>
                      <a:pt x="120" y="10"/>
                    </a:lnTo>
                    <a:lnTo>
                      <a:pt x="116" y="14"/>
                    </a:lnTo>
                    <a:lnTo>
                      <a:pt x="112" y="16"/>
                    </a:lnTo>
                    <a:lnTo>
                      <a:pt x="100" y="20"/>
                    </a:lnTo>
                    <a:lnTo>
                      <a:pt x="82" y="20"/>
                    </a:lnTo>
                    <a:lnTo>
                      <a:pt x="78" y="20"/>
                    </a:lnTo>
                    <a:lnTo>
                      <a:pt x="68" y="18"/>
                    </a:lnTo>
                    <a:lnTo>
                      <a:pt x="54" y="14"/>
                    </a:lnTo>
                    <a:lnTo>
                      <a:pt x="42" y="10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6" y="0"/>
                    </a:lnTo>
                    <a:lnTo>
                      <a:pt x="14" y="2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22"/>
                    </a:lnTo>
                    <a:lnTo>
                      <a:pt x="12" y="36"/>
                    </a:lnTo>
                    <a:lnTo>
                      <a:pt x="18" y="48"/>
                    </a:lnTo>
                    <a:lnTo>
                      <a:pt x="22" y="58"/>
                    </a:lnTo>
                    <a:lnTo>
                      <a:pt x="22" y="58"/>
                    </a:lnTo>
                    <a:lnTo>
                      <a:pt x="24" y="62"/>
                    </a:lnTo>
                    <a:lnTo>
                      <a:pt x="26" y="68"/>
                    </a:lnTo>
                    <a:lnTo>
                      <a:pt x="28" y="74"/>
                    </a:lnTo>
                    <a:lnTo>
                      <a:pt x="30" y="80"/>
                    </a:lnTo>
                    <a:lnTo>
                      <a:pt x="32" y="82"/>
                    </a:lnTo>
                    <a:lnTo>
                      <a:pt x="34" y="82"/>
                    </a:lnTo>
                    <a:lnTo>
                      <a:pt x="38" y="84"/>
                    </a:lnTo>
                    <a:lnTo>
                      <a:pt x="44" y="88"/>
                    </a:lnTo>
                    <a:lnTo>
                      <a:pt x="48" y="92"/>
                    </a:lnTo>
                    <a:lnTo>
                      <a:pt x="52" y="98"/>
                    </a:lnTo>
                    <a:lnTo>
                      <a:pt x="56" y="106"/>
                    </a:lnTo>
                    <a:lnTo>
                      <a:pt x="58" y="108"/>
                    </a:lnTo>
                    <a:lnTo>
                      <a:pt x="62" y="118"/>
                    </a:lnTo>
                    <a:lnTo>
                      <a:pt x="68" y="128"/>
                    </a:lnTo>
                    <a:lnTo>
                      <a:pt x="76" y="136"/>
                    </a:lnTo>
                    <a:lnTo>
                      <a:pt x="82" y="142"/>
                    </a:lnTo>
                    <a:lnTo>
                      <a:pt x="84" y="144"/>
                    </a:lnTo>
                    <a:lnTo>
                      <a:pt x="88" y="146"/>
                    </a:lnTo>
                    <a:lnTo>
                      <a:pt x="92" y="148"/>
                    </a:lnTo>
                    <a:lnTo>
                      <a:pt x="94" y="148"/>
                    </a:lnTo>
                    <a:lnTo>
                      <a:pt x="96" y="148"/>
                    </a:lnTo>
                    <a:lnTo>
                      <a:pt x="98" y="148"/>
                    </a:lnTo>
                    <a:lnTo>
                      <a:pt x="98" y="144"/>
                    </a:lnTo>
                    <a:lnTo>
                      <a:pt x="94" y="140"/>
                    </a:lnTo>
                    <a:lnTo>
                      <a:pt x="90" y="134"/>
                    </a:lnTo>
                    <a:lnTo>
                      <a:pt x="86" y="126"/>
                    </a:lnTo>
                    <a:lnTo>
                      <a:pt x="82" y="120"/>
                    </a:lnTo>
                    <a:lnTo>
                      <a:pt x="80" y="116"/>
                    </a:lnTo>
                    <a:lnTo>
                      <a:pt x="74" y="108"/>
                    </a:lnTo>
                    <a:lnTo>
                      <a:pt x="68" y="94"/>
                    </a:lnTo>
                    <a:lnTo>
                      <a:pt x="62" y="82"/>
                    </a:lnTo>
                    <a:lnTo>
                      <a:pt x="52" y="72"/>
                    </a:lnTo>
                    <a:lnTo>
                      <a:pt x="42" y="58"/>
                    </a:lnTo>
                    <a:lnTo>
                      <a:pt x="34" y="42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8" y="16"/>
                    </a:lnTo>
                    <a:lnTo>
                      <a:pt x="42" y="18"/>
                    </a:lnTo>
                    <a:lnTo>
                      <a:pt x="44" y="24"/>
                    </a:lnTo>
                    <a:lnTo>
                      <a:pt x="50" y="36"/>
                    </a:lnTo>
                    <a:lnTo>
                      <a:pt x="58" y="52"/>
                    </a:lnTo>
                    <a:lnTo>
                      <a:pt x="68" y="66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0" y="78"/>
                    </a:lnTo>
                    <a:lnTo>
                      <a:pt x="84" y="80"/>
                    </a:lnTo>
                    <a:lnTo>
                      <a:pt x="88" y="80"/>
                    </a:lnTo>
                    <a:lnTo>
                      <a:pt x="92" y="84"/>
                    </a:lnTo>
                    <a:lnTo>
                      <a:pt x="94" y="86"/>
                    </a:lnTo>
                    <a:lnTo>
                      <a:pt x="96" y="90"/>
                    </a:lnTo>
                    <a:lnTo>
                      <a:pt x="98" y="96"/>
                    </a:lnTo>
                    <a:lnTo>
                      <a:pt x="100" y="98"/>
                    </a:lnTo>
                    <a:lnTo>
                      <a:pt x="106" y="106"/>
                    </a:lnTo>
                    <a:lnTo>
                      <a:pt x="116" y="116"/>
                    </a:lnTo>
                    <a:lnTo>
                      <a:pt x="124" y="126"/>
                    </a:lnTo>
                    <a:lnTo>
                      <a:pt x="134" y="136"/>
                    </a:lnTo>
                    <a:lnTo>
                      <a:pt x="140" y="142"/>
                    </a:lnTo>
                    <a:lnTo>
                      <a:pt x="142" y="148"/>
                    </a:lnTo>
                    <a:lnTo>
                      <a:pt x="144" y="160"/>
                    </a:lnTo>
                    <a:lnTo>
                      <a:pt x="148" y="176"/>
                    </a:lnTo>
                    <a:lnTo>
                      <a:pt x="148" y="198"/>
                    </a:lnTo>
                    <a:lnTo>
                      <a:pt x="150" y="198"/>
                    </a:lnTo>
                    <a:lnTo>
                      <a:pt x="154" y="200"/>
                    </a:lnTo>
                    <a:lnTo>
                      <a:pt x="160" y="202"/>
                    </a:lnTo>
                    <a:lnTo>
                      <a:pt x="170" y="204"/>
                    </a:lnTo>
                    <a:lnTo>
                      <a:pt x="174" y="204"/>
                    </a:lnTo>
                    <a:lnTo>
                      <a:pt x="186" y="208"/>
                    </a:lnTo>
                    <a:lnTo>
                      <a:pt x="198" y="216"/>
                    </a:lnTo>
                    <a:lnTo>
                      <a:pt x="208" y="224"/>
                    </a:lnTo>
                    <a:lnTo>
                      <a:pt x="226" y="224"/>
                    </a:lnTo>
                    <a:lnTo>
                      <a:pt x="230" y="226"/>
                    </a:lnTo>
                    <a:lnTo>
                      <a:pt x="240" y="230"/>
                    </a:lnTo>
                    <a:lnTo>
                      <a:pt x="254" y="236"/>
                    </a:lnTo>
                    <a:lnTo>
                      <a:pt x="272" y="240"/>
                    </a:lnTo>
                    <a:lnTo>
                      <a:pt x="278" y="240"/>
                    </a:lnTo>
                    <a:lnTo>
                      <a:pt x="290" y="240"/>
                    </a:lnTo>
                    <a:lnTo>
                      <a:pt x="304" y="240"/>
                    </a:lnTo>
                    <a:lnTo>
                      <a:pt x="304" y="240"/>
                    </a:lnTo>
                    <a:lnTo>
                      <a:pt x="306" y="240"/>
                    </a:lnTo>
                    <a:lnTo>
                      <a:pt x="308" y="240"/>
                    </a:lnTo>
                    <a:lnTo>
                      <a:pt x="310" y="242"/>
                    </a:lnTo>
                    <a:lnTo>
                      <a:pt x="314" y="244"/>
                    </a:lnTo>
                    <a:lnTo>
                      <a:pt x="314" y="248"/>
                    </a:lnTo>
                    <a:lnTo>
                      <a:pt x="316" y="248"/>
                    </a:lnTo>
                    <a:lnTo>
                      <a:pt x="316" y="244"/>
                    </a:lnTo>
                    <a:lnTo>
                      <a:pt x="318" y="242"/>
                    </a:lnTo>
                    <a:lnTo>
                      <a:pt x="320" y="238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32"/>
                    </a:lnTo>
                    <a:lnTo>
                      <a:pt x="322" y="230"/>
                    </a:lnTo>
                    <a:lnTo>
                      <a:pt x="320" y="228"/>
                    </a:lnTo>
                    <a:lnTo>
                      <a:pt x="320" y="226"/>
                    </a:lnTo>
                    <a:lnTo>
                      <a:pt x="320" y="226"/>
                    </a:lnTo>
                    <a:lnTo>
                      <a:pt x="320" y="224"/>
                    </a:lnTo>
                    <a:lnTo>
                      <a:pt x="320" y="222"/>
                    </a:lnTo>
                    <a:lnTo>
                      <a:pt x="322" y="222"/>
                    </a:lnTo>
                    <a:lnTo>
                      <a:pt x="346" y="222"/>
                    </a:lnTo>
                    <a:lnTo>
                      <a:pt x="346" y="212"/>
                    </a:lnTo>
                    <a:lnTo>
                      <a:pt x="336" y="202"/>
                    </a:lnTo>
                    <a:lnTo>
                      <a:pt x="340" y="202"/>
                    </a:lnTo>
                    <a:lnTo>
                      <a:pt x="340" y="194"/>
                    </a:lnTo>
                    <a:lnTo>
                      <a:pt x="360" y="194"/>
                    </a:lnTo>
                    <a:lnTo>
                      <a:pt x="360" y="194"/>
                    </a:lnTo>
                    <a:lnTo>
                      <a:pt x="360" y="192"/>
                    </a:lnTo>
                    <a:lnTo>
                      <a:pt x="360" y="190"/>
                    </a:lnTo>
                    <a:lnTo>
                      <a:pt x="362" y="190"/>
                    </a:lnTo>
                    <a:lnTo>
                      <a:pt x="364" y="192"/>
                    </a:lnTo>
                    <a:lnTo>
                      <a:pt x="366" y="190"/>
                    </a:lnTo>
                    <a:lnTo>
                      <a:pt x="366" y="190"/>
                    </a:lnTo>
                    <a:lnTo>
                      <a:pt x="368" y="188"/>
                    </a:lnTo>
                    <a:lnTo>
                      <a:pt x="370" y="188"/>
                    </a:lnTo>
                    <a:lnTo>
                      <a:pt x="372" y="188"/>
                    </a:lnTo>
                    <a:lnTo>
                      <a:pt x="374" y="186"/>
                    </a:lnTo>
                    <a:lnTo>
                      <a:pt x="374" y="18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2" name="Freeform 155"/>
              <p:cNvSpPr>
                <a:spLocks/>
              </p:cNvSpPr>
              <p:nvPr/>
            </p:nvSpPr>
            <p:spPr bwMode="gray">
              <a:xfrm>
                <a:off x="4305" y="2920"/>
                <a:ext cx="82" cy="46"/>
              </a:xfrm>
              <a:custGeom>
                <a:avLst/>
                <a:gdLst/>
                <a:ahLst/>
                <a:cxnLst>
                  <a:cxn ang="0">
                    <a:pos x="80" y="8"/>
                  </a:cxn>
                  <a:cxn ang="0">
                    <a:pos x="76" y="8"/>
                  </a:cxn>
                  <a:cxn ang="0">
                    <a:pos x="72" y="8"/>
                  </a:cxn>
                  <a:cxn ang="0">
                    <a:pos x="68" y="8"/>
                  </a:cxn>
                  <a:cxn ang="0">
                    <a:pos x="66" y="8"/>
                  </a:cxn>
                  <a:cxn ang="0">
                    <a:pos x="62" y="12"/>
                  </a:cxn>
                  <a:cxn ang="0">
                    <a:pos x="60" y="18"/>
                  </a:cxn>
                  <a:cxn ang="0">
                    <a:pos x="56" y="24"/>
                  </a:cxn>
                  <a:cxn ang="0">
                    <a:pos x="50" y="30"/>
                  </a:cxn>
                  <a:cxn ang="0">
                    <a:pos x="48" y="30"/>
                  </a:cxn>
                  <a:cxn ang="0">
                    <a:pos x="44" y="34"/>
                  </a:cxn>
                  <a:cxn ang="0">
                    <a:pos x="44" y="38"/>
                  </a:cxn>
                  <a:cxn ang="0">
                    <a:pos x="42" y="42"/>
                  </a:cxn>
                  <a:cxn ang="0">
                    <a:pos x="38" y="44"/>
                  </a:cxn>
                  <a:cxn ang="0">
                    <a:pos x="36" y="46"/>
                  </a:cxn>
                  <a:cxn ang="0">
                    <a:pos x="34" y="42"/>
                  </a:cxn>
                  <a:cxn ang="0">
                    <a:pos x="32" y="42"/>
                  </a:cxn>
                  <a:cxn ang="0">
                    <a:pos x="30" y="44"/>
                  </a:cxn>
                  <a:cxn ang="0">
                    <a:pos x="30" y="42"/>
                  </a:cxn>
                  <a:cxn ang="0">
                    <a:pos x="30" y="36"/>
                  </a:cxn>
                  <a:cxn ang="0">
                    <a:pos x="30" y="34"/>
                  </a:cxn>
                  <a:cxn ang="0">
                    <a:pos x="26" y="32"/>
                  </a:cxn>
                  <a:cxn ang="0">
                    <a:pos x="22" y="30"/>
                  </a:cxn>
                  <a:cxn ang="0">
                    <a:pos x="18" y="30"/>
                  </a:cxn>
                  <a:cxn ang="0">
                    <a:pos x="16" y="32"/>
                  </a:cxn>
                  <a:cxn ang="0">
                    <a:pos x="12" y="30"/>
                  </a:cxn>
                  <a:cxn ang="0">
                    <a:pos x="10" y="28"/>
                  </a:cxn>
                  <a:cxn ang="0">
                    <a:pos x="2" y="24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6" y="22"/>
                  </a:cxn>
                  <a:cxn ang="0">
                    <a:pos x="10" y="18"/>
                  </a:cxn>
                  <a:cxn ang="0">
                    <a:pos x="12" y="14"/>
                  </a:cxn>
                  <a:cxn ang="0">
                    <a:pos x="16" y="12"/>
                  </a:cxn>
                  <a:cxn ang="0">
                    <a:pos x="20" y="10"/>
                  </a:cxn>
                  <a:cxn ang="0">
                    <a:pos x="26" y="4"/>
                  </a:cxn>
                  <a:cxn ang="0">
                    <a:pos x="28" y="2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2" y="0"/>
                  </a:cxn>
                  <a:cxn ang="0">
                    <a:pos x="48" y="0"/>
                  </a:cxn>
                  <a:cxn ang="0">
                    <a:pos x="58" y="0"/>
                  </a:cxn>
                  <a:cxn ang="0">
                    <a:pos x="70" y="2"/>
                  </a:cxn>
                  <a:cxn ang="0">
                    <a:pos x="80" y="2"/>
                  </a:cxn>
                  <a:cxn ang="0">
                    <a:pos x="82" y="4"/>
                  </a:cxn>
                  <a:cxn ang="0">
                    <a:pos x="82" y="6"/>
                  </a:cxn>
                </a:cxnLst>
                <a:rect l="0" t="0" r="r" b="b"/>
                <a:pathLst>
                  <a:path w="82" h="46">
                    <a:moveTo>
                      <a:pt x="82" y="8"/>
                    </a:moveTo>
                    <a:lnTo>
                      <a:pt x="80" y="8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58" y="22"/>
                    </a:lnTo>
                    <a:lnTo>
                      <a:pt x="56" y="24"/>
                    </a:lnTo>
                    <a:lnTo>
                      <a:pt x="54" y="28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48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4" y="36"/>
                    </a:lnTo>
                    <a:lnTo>
                      <a:pt x="44" y="38"/>
                    </a:lnTo>
                    <a:lnTo>
                      <a:pt x="44" y="40"/>
                    </a:lnTo>
                    <a:lnTo>
                      <a:pt x="42" y="42"/>
                    </a:lnTo>
                    <a:lnTo>
                      <a:pt x="40" y="44"/>
                    </a:lnTo>
                    <a:lnTo>
                      <a:pt x="38" y="44"/>
                    </a:lnTo>
                    <a:lnTo>
                      <a:pt x="38" y="46"/>
                    </a:lnTo>
                    <a:lnTo>
                      <a:pt x="36" y="46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0" y="34"/>
                    </a:lnTo>
                    <a:lnTo>
                      <a:pt x="28" y="32"/>
                    </a:lnTo>
                    <a:lnTo>
                      <a:pt x="26" y="32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4" y="32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6" y="24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2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2" y="14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20" y="10"/>
                    </a:lnTo>
                    <a:lnTo>
                      <a:pt x="24" y="8"/>
                    </a:lnTo>
                    <a:lnTo>
                      <a:pt x="26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4" y="0"/>
                    </a:lnTo>
                    <a:lnTo>
                      <a:pt x="70" y="2"/>
                    </a:lnTo>
                    <a:lnTo>
                      <a:pt x="76" y="2"/>
                    </a:lnTo>
                    <a:lnTo>
                      <a:pt x="80" y="2"/>
                    </a:lnTo>
                    <a:lnTo>
                      <a:pt x="80" y="4"/>
                    </a:lnTo>
                    <a:lnTo>
                      <a:pt x="82" y="4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82" y="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3" name="Freeform 156"/>
              <p:cNvSpPr>
                <a:spLocks/>
              </p:cNvSpPr>
              <p:nvPr/>
            </p:nvSpPr>
            <p:spPr bwMode="gray">
              <a:xfrm>
                <a:off x="4293" y="2944"/>
                <a:ext cx="44" cy="24"/>
              </a:xfrm>
              <a:custGeom>
                <a:avLst/>
                <a:gdLst/>
                <a:ahLst/>
                <a:cxnLst>
                  <a:cxn ang="0">
                    <a:pos x="44" y="20"/>
                  </a:cxn>
                  <a:cxn ang="0">
                    <a:pos x="42" y="22"/>
                  </a:cxn>
                  <a:cxn ang="0">
                    <a:pos x="40" y="22"/>
                  </a:cxn>
                  <a:cxn ang="0">
                    <a:pos x="40" y="24"/>
                  </a:cxn>
                  <a:cxn ang="0">
                    <a:pos x="32" y="22"/>
                  </a:cxn>
                  <a:cxn ang="0">
                    <a:pos x="26" y="22"/>
                  </a:cxn>
                  <a:cxn ang="0">
                    <a:pos x="20" y="20"/>
                  </a:cxn>
                  <a:cxn ang="0">
                    <a:pos x="16" y="18"/>
                  </a:cxn>
                  <a:cxn ang="0">
                    <a:pos x="12" y="18"/>
                  </a:cxn>
                  <a:cxn ang="0">
                    <a:pos x="12" y="16"/>
                  </a:cxn>
                  <a:cxn ang="0">
                    <a:pos x="6" y="14"/>
                  </a:cxn>
                  <a:cxn ang="0">
                    <a:pos x="2" y="12"/>
                  </a:cxn>
                  <a:cxn ang="0">
                    <a:pos x="0" y="10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20" y="2"/>
                  </a:cxn>
                  <a:cxn ang="0">
                    <a:pos x="24" y="4"/>
                  </a:cxn>
                  <a:cxn ang="0">
                    <a:pos x="24" y="6"/>
                  </a:cxn>
                  <a:cxn ang="0">
                    <a:pos x="26" y="6"/>
                  </a:cxn>
                  <a:cxn ang="0">
                    <a:pos x="26" y="8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32" y="6"/>
                  </a:cxn>
                  <a:cxn ang="0">
                    <a:pos x="34" y="6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40" y="8"/>
                  </a:cxn>
                  <a:cxn ang="0">
                    <a:pos x="42" y="10"/>
                  </a:cxn>
                  <a:cxn ang="0">
                    <a:pos x="44" y="12"/>
                  </a:cxn>
                  <a:cxn ang="0">
                    <a:pos x="44" y="14"/>
                  </a:cxn>
                  <a:cxn ang="0">
                    <a:pos x="44" y="16"/>
                  </a:cxn>
                  <a:cxn ang="0">
                    <a:pos x="44" y="18"/>
                  </a:cxn>
                  <a:cxn ang="0">
                    <a:pos x="44" y="20"/>
                  </a:cxn>
                </a:cxnLst>
                <a:rect l="0" t="0" r="r" b="b"/>
                <a:pathLst>
                  <a:path w="44" h="24">
                    <a:moveTo>
                      <a:pt x="44" y="20"/>
                    </a:moveTo>
                    <a:lnTo>
                      <a:pt x="42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32" y="22"/>
                    </a:lnTo>
                    <a:lnTo>
                      <a:pt x="26" y="22"/>
                    </a:lnTo>
                    <a:lnTo>
                      <a:pt x="20" y="20"/>
                    </a:lnTo>
                    <a:lnTo>
                      <a:pt x="16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0" y="8"/>
                    </a:lnTo>
                    <a:lnTo>
                      <a:pt x="42" y="10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4" y="2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4" name="Freeform 157"/>
              <p:cNvSpPr>
                <a:spLocks/>
              </p:cNvSpPr>
              <p:nvPr/>
            </p:nvSpPr>
            <p:spPr bwMode="gray">
              <a:xfrm>
                <a:off x="4543" y="2872"/>
                <a:ext cx="38" cy="2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2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4" y="12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8" y="28"/>
                  </a:cxn>
                  <a:cxn ang="0">
                    <a:pos x="12" y="26"/>
                  </a:cxn>
                  <a:cxn ang="0">
                    <a:pos x="14" y="24"/>
                  </a:cxn>
                  <a:cxn ang="0">
                    <a:pos x="16" y="24"/>
                  </a:cxn>
                  <a:cxn ang="0">
                    <a:pos x="18" y="22"/>
                  </a:cxn>
                  <a:cxn ang="0">
                    <a:pos x="20" y="22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32" y="22"/>
                  </a:cxn>
                  <a:cxn ang="0">
                    <a:pos x="38" y="20"/>
                  </a:cxn>
                  <a:cxn ang="0">
                    <a:pos x="38" y="12"/>
                  </a:cxn>
                  <a:cxn ang="0">
                    <a:pos x="32" y="10"/>
                  </a:cxn>
                  <a:cxn ang="0">
                    <a:pos x="24" y="8"/>
                  </a:cxn>
                  <a:cxn ang="0">
                    <a:pos x="30" y="6"/>
                  </a:cxn>
                  <a:cxn ang="0">
                    <a:pos x="20" y="6"/>
                  </a:cxn>
                  <a:cxn ang="0">
                    <a:pos x="14" y="2"/>
                  </a:cxn>
                  <a:cxn ang="0">
                    <a:pos x="4" y="0"/>
                  </a:cxn>
                </a:cxnLst>
                <a:rect l="0" t="0" r="r" b="b"/>
                <a:pathLst>
                  <a:path w="38" h="28">
                    <a:moveTo>
                      <a:pt x="4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32" y="22"/>
                    </a:lnTo>
                    <a:lnTo>
                      <a:pt x="38" y="20"/>
                    </a:lnTo>
                    <a:lnTo>
                      <a:pt x="38" y="12"/>
                    </a:lnTo>
                    <a:lnTo>
                      <a:pt x="32" y="10"/>
                    </a:lnTo>
                    <a:lnTo>
                      <a:pt x="24" y="8"/>
                    </a:lnTo>
                    <a:lnTo>
                      <a:pt x="30" y="6"/>
                    </a:lnTo>
                    <a:lnTo>
                      <a:pt x="20" y="6"/>
                    </a:lnTo>
                    <a:lnTo>
                      <a:pt x="14" y="2"/>
                    </a:lnTo>
                    <a:lnTo>
                      <a:pt x="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5" name="Freeform 158"/>
              <p:cNvSpPr>
                <a:spLocks/>
              </p:cNvSpPr>
              <p:nvPr/>
            </p:nvSpPr>
            <p:spPr bwMode="gray">
              <a:xfrm>
                <a:off x="4505" y="2866"/>
                <a:ext cx="44" cy="36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8" y="6"/>
                  </a:cxn>
                  <a:cxn ang="0">
                    <a:pos x="12" y="8"/>
                  </a:cxn>
                  <a:cxn ang="0">
                    <a:pos x="14" y="8"/>
                  </a:cxn>
                  <a:cxn ang="0">
                    <a:pos x="16" y="8"/>
                  </a:cxn>
                  <a:cxn ang="0">
                    <a:pos x="18" y="8"/>
                  </a:cxn>
                  <a:cxn ang="0">
                    <a:pos x="22" y="10"/>
                  </a:cxn>
                  <a:cxn ang="0">
                    <a:pos x="24" y="10"/>
                  </a:cxn>
                  <a:cxn ang="0">
                    <a:pos x="26" y="14"/>
                  </a:cxn>
                  <a:cxn ang="0">
                    <a:pos x="26" y="14"/>
                  </a:cxn>
                  <a:cxn ang="0">
                    <a:pos x="26" y="16"/>
                  </a:cxn>
                  <a:cxn ang="0">
                    <a:pos x="26" y="18"/>
                  </a:cxn>
                  <a:cxn ang="0">
                    <a:pos x="26" y="20"/>
                  </a:cxn>
                  <a:cxn ang="0">
                    <a:pos x="24" y="22"/>
                  </a:cxn>
                  <a:cxn ang="0">
                    <a:pos x="20" y="22"/>
                  </a:cxn>
                  <a:cxn ang="0">
                    <a:pos x="10" y="18"/>
                  </a:cxn>
                  <a:cxn ang="0">
                    <a:pos x="4" y="18"/>
                  </a:cxn>
                  <a:cxn ang="0">
                    <a:pos x="0" y="22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10" y="26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20" y="28"/>
                  </a:cxn>
                  <a:cxn ang="0">
                    <a:pos x="20" y="30"/>
                  </a:cxn>
                  <a:cxn ang="0">
                    <a:pos x="22" y="32"/>
                  </a:cxn>
                  <a:cxn ang="0">
                    <a:pos x="26" y="34"/>
                  </a:cxn>
                  <a:cxn ang="0">
                    <a:pos x="30" y="36"/>
                  </a:cxn>
                  <a:cxn ang="0">
                    <a:pos x="34" y="36"/>
                  </a:cxn>
                  <a:cxn ang="0">
                    <a:pos x="36" y="36"/>
                  </a:cxn>
                  <a:cxn ang="0">
                    <a:pos x="40" y="36"/>
                  </a:cxn>
                  <a:cxn ang="0">
                    <a:pos x="42" y="36"/>
                  </a:cxn>
                  <a:cxn ang="0">
                    <a:pos x="42" y="34"/>
                  </a:cxn>
                  <a:cxn ang="0">
                    <a:pos x="42" y="30"/>
                  </a:cxn>
                  <a:cxn ang="0">
                    <a:pos x="40" y="30"/>
                  </a:cxn>
                  <a:cxn ang="0">
                    <a:pos x="40" y="28"/>
                  </a:cxn>
                  <a:cxn ang="0">
                    <a:pos x="38" y="24"/>
                  </a:cxn>
                  <a:cxn ang="0">
                    <a:pos x="38" y="22"/>
                  </a:cxn>
                  <a:cxn ang="0">
                    <a:pos x="38" y="18"/>
                  </a:cxn>
                  <a:cxn ang="0">
                    <a:pos x="40" y="18"/>
                  </a:cxn>
                  <a:cxn ang="0">
                    <a:pos x="42" y="16"/>
                  </a:cxn>
                  <a:cxn ang="0">
                    <a:pos x="44" y="14"/>
                  </a:cxn>
                  <a:cxn ang="0">
                    <a:pos x="44" y="12"/>
                  </a:cxn>
                  <a:cxn ang="0">
                    <a:pos x="44" y="8"/>
                  </a:cxn>
                  <a:cxn ang="0">
                    <a:pos x="42" y="4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12" y="2"/>
                  </a:cxn>
                </a:cxnLst>
                <a:rect l="0" t="0" r="r" b="b"/>
                <a:pathLst>
                  <a:path w="44" h="36">
                    <a:moveTo>
                      <a:pt x="12" y="2"/>
                    </a:moveTo>
                    <a:lnTo>
                      <a:pt x="8" y="6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8" y="8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6" y="20"/>
                    </a:lnTo>
                    <a:lnTo>
                      <a:pt x="24" y="22"/>
                    </a:lnTo>
                    <a:lnTo>
                      <a:pt x="20" y="22"/>
                    </a:lnTo>
                    <a:lnTo>
                      <a:pt x="10" y="18"/>
                    </a:lnTo>
                    <a:lnTo>
                      <a:pt x="4" y="18"/>
                    </a:lnTo>
                    <a:lnTo>
                      <a:pt x="0" y="22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20" y="28"/>
                    </a:lnTo>
                    <a:lnTo>
                      <a:pt x="20" y="30"/>
                    </a:lnTo>
                    <a:lnTo>
                      <a:pt x="22" y="32"/>
                    </a:lnTo>
                    <a:lnTo>
                      <a:pt x="26" y="34"/>
                    </a:lnTo>
                    <a:lnTo>
                      <a:pt x="30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2" y="34"/>
                    </a:lnTo>
                    <a:lnTo>
                      <a:pt x="42" y="30"/>
                    </a:lnTo>
                    <a:lnTo>
                      <a:pt x="40" y="30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40" y="18"/>
                    </a:lnTo>
                    <a:lnTo>
                      <a:pt x="42" y="16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2" y="4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2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6" name="Freeform 159"/>
              <p:cNvSpPr>
                <a:spLocks/>
              </p:cNvSpPr>
              <p:nvPr/>
            </p:nvSpPr>
            <p:spPr bwMode="gray">
              <a:xfrm>
                <a:off x="4369" y="2820"/>
                <a:ext cx="140" cy="54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6" y="2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6" y="8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8" y="22"/>
                  </a:cxn>
                  <a:cxn ang="0">
                    <a:pos x="12" y="22"/>
                  </a:cxn>
                  <a:cxn ang="0">
                    <a:pos x="16" y="20"/>
                  </a:cxn>
                  <a:cxn ang="0">
                    <a:pos x="20" y="18"/>
                  </a:cxn>
                  <a:cxn ang="0">
                    <a:pos x="24" y="16"/>
                  </a:cxn>
                  <a:cxn ang="0">
                    <a:pos x="28" y="16"/>
                  </a:cxn>
                  <a:cxn ang="0">
                    <a:pos x="32" y="16"/>
                  </a:cxn>
                  <a:cxn ang="0">
                    <a:pos x="34" y="18"/>
                  </a:cxn>
                  <a:cxn ang="0">
                    <a:pos x="36" y="18"/>
                  </a:cxn>
                  <a:cxn ang="0">
                    <a:pos x="40" y="20"/>
                  </a:cxn>
                  <a:cxn ang="0">
                    <a:pos x="44" y="22"/>
                  </a:cxn>
                  <a:cxn ang="0">
                    <a:pos x="48" y="22"/>
                  </a:cxn>
                  <a:cxn ang="0">
                    <a:pos x="50" y="24"/>
                  </a:cxn>
                  <a:cxn ang="0">
                    <a:pos x="52" y="24"/>
                  </a:cxn>
                  <a:cxn ang="0">
                    <a:pos x="68" y="32"/>
                  </a:cxn>
                  <a:cxn ang="0">
                    <a:pos x="68" y="32"/>
                  </a:cxn>
                  <a:cxn ang="0">
                    <a:pos x="70" y="34"/>
                  </a:cxn>
                  <a:cxn ang="0">
                    <a:pos x="74" y="36"/>
                  </a:cxn>
                  <a:cxn ang="0">
                    <a:pos x="80" y="40"/>
                  </a:cxn>
                  <a:cxn ang="0">
                    <a:pos x="88" y="40"/>
                  </a:cxn>
                  <a:cxn ang="0">
                    <a:pos x="98" y="42"/>
                  </a:cxn>
                  <a:cxn ang="0">
                    <a:pos x="98" y="46"/>
                  </a:cxn>
                  <a:cxn ang="0">
                    <a:pos x="90" y="50"/>
                  </a:cxn>
                  <a:cxn ang="0">
                    <a:pos x="92" y="54"/>
                  </a:cxn>
                  <a:cxn ang="0">
                    <a:pos x="94" y="54"/>
                  </a:cxn>
                  <a:cxn ang="0">
                    <a:pos x="96" y="54"/>
                  </a:cxn>
                  <a:cxn ang="0">
                    <a:pos x="102" y="54"/>
                  </a:cxn>
                  <a:cxn ang="0">
                    <a:pos x="108" y="54"/>
                  </a:cxn>
                  <a:cxn ang="0">
                    <a:pos x="114" y="54"/>
                  </a:cxn>
                  <a:cxn ang="0">
                    <a:pos x="120" y="54"/>
                  </a:cxn>
                  <a:cxn ang="0">
                    <a:pos x="122" y="54"/>
                  </a:cxn>
                  <a:cxn ang="0">
                    <a:pos x="138" y="52"/>
                  </a:cxn>
                  <a:cxn ang="0">
                    <a:pos x="138" y="52"/>
                  </a:cxn>
                  <a:cxn ang="0">
                    <a:pos x="138" y="50"/>
                  </a:cxn>
                  <a:cxn ang="0">
                    <a:pos x="140" y="48"/>
                  </a:cxn>
                  <a:cxn ang="0">
                    <a:pos x="140" y="46"/>
                  </a:cxn>
                  <a:cxn ang="0">
                    <a:pos x="138" y="42"/>
                  </a:cxn>
                  <a:cxn ang="0">
                    <a:pos x="120" y="34"/>
                  </a:cxn>
                  <a:cxn ang="0">
                    <a:pos x="116" y="30"/>
                  </a:cxn>
                  <a:cxn ang="0">
                    <a:pos x="86" y="22"/>
                  </a:cxn>
                  <a:cxn ang="0">
                    <a:pos x="76" y="20"/>
                  </a:cxn>
                  <a:cxn ang="0">
                    <a:pos x="74" y="20"/>
                  </a:cxn>
                  <a:cxn ang="0">
                    <a:pos x="70" y="16"/>
                  </a:cxn>
                  <a:cxn ang="0">
                    <a:pos x="66" y="14"/>
                  </a:cxn>
                  <a:cxn ang="0">
                    <a:pos x="58" y="8"/>
                  </a:cxn>
                  <a:cxn ang="0">
                    <a:pos x="32" y="0"/>
                  </a:cxn>
                  <a:cxn ang="0">
                    <a:pos x="18" y="2"/>
                  </a:cxn>
                </a:cxnLst>
                <a:rect l="0" t="0" r="r" b="b"/>
                <a:pathLst>
                  <a:path w="140" h="54">
                    <a:moveTo>
                      <a:pt x="18" y="2"/>
                    </a:moveTo>
                    <a:lnTo>
                      <a:pt x="16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12" y="22"/>
                    </a:lnTo>
                    <a:lnTo>
                      <a:pt x="16" y="20"/>
                    </a:lnTo>
                    <a:lnTo>
                      <a:pt x="20" y="18"/>
                    </a:lnTo>
                    <a:lnTo>
                      <a:pt x="24" y="16"/>
                    </a:lnTo>
                    <a:lnTo>
                      <a:pt x="28" y="16"/>
                    </a:lnTo>
                    <a:lnTo>
                      <a:pt x="32" y="16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4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2" y="24"/>
                    </a:lnTo>
                    <a:lnTo>
                      <a:pt x="68" y="32"/>
                    </a:lnTo>
                    <a:lnTo>
                      <a:pt x="68" y="32"/>
                    </a:lnTo>
                    <a:lnTo>
                      <a:pt x="70" y="34"/>
                    </a:lnTo>
                    <a:lnTo>
                      <a:pt x="74" y="36"/>
                    </a:lnTo>
                    <a:lnTo>
                      <a:pt x="80" y="40"/>
                    </a:lnTo>
                    <a:lnTo>
                      <a:pt x="88" y="40"/>
                    </a:lnTo>
                    <a:lnTo>
                      <a:pt x="98" y="42"/>
                    </a:lnTo>
                    <a:lnTo>
                      <a:pt x="98" y="46"/>
                    </a:lnTo>
                    <a:lnTo>
                      <a:pt x="90" y="50"/>
                    </a:lnTo>
                    <a:lnTo>
                      <a:pt x="92" y="54"/>
                    </a:lnTo>
                    <a:lnTo>
                      <a:pt x="94" y="54"/>
                    </a:lnTo>
                    <a:lnTo>
                      <a:pt x="96" y="54"/>
                    </a:lnTo>
                    <a:lnTo>
                      <a:pt x="102" y="54"/>
                    </a:lnTo>
                    <a:lnTo>
                      <a:pt x="108" y="54"/>
                    </a:lnTo>
                    <a:lnTo>
                      <a:pt x="114" y="54"/>
                    </a:lnTo>
                    <a:lnTo>
                      <a:pt x="120" y="54"/>
                    </a:lnTo>
                    <a:lnTo>
                      <a:pt x="122" y="54"/>
                    </a:lnTo>
                    <a:lnTo>
                      <a:pt x="138" y="52"/>
                    </a:lnTo>
                    <a:lnTo>
                      <a:pt x="138" y="52"/>
                    </a:lnTo>
                    <a:lnTo>
                      <a:pt x="138" y="50"/>
                    </a:lnTo>
                    <a:lnTo>
                      <a:pt x="140" y="48"/>
                    </a:lnTo>
                    <a:lnTo>
                      <a:pt x="140" y="46"/>
                    </a:lnTo>
                    <a:lnTo>
                      <a:pt x="138" y="42"/>
                    </a:lnTo>
                    <a:lnTo>
                      <a:pt x="120" y="34"/>
                    </a:lnTo>
                    <a:lnTo>
                      <a:pt x="116" y="30"/>
                    </a:lnTo>
                    <a:lnTo>
                      <a:pt x="86" y="22"/>
                    </a:lnTo>
                    <a:lnTo>
                      <a:pt x="76" y="20"/>
                    </a:lnTo>
                    <a:lnTo>
                      <a:pt x="74" y="20"/>
                    </a:lnTo>
                    <a:lnTo>
                      <a:pt x="70" y="16"/>
                    </a:lnTo>
                    <a:lnTo>
                      <a:pt x="66" y="14"/>
                    </a:lnTo>
                    <a:lnTo>
                      <a:pt x="58" y="8"/>
                    </a:lnTo>
                    <a:lnTo>
                      <a:pt x="32" y="0"/>
                    </a:lnTo>
                    <a:lnTo>
                      <a:pt x="18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7" name="Freeform 160"/>
              <p:cNvSpPr>
                <a:spLocks/>
              </p:cNvSpPr>
              <p:nvPr/>
            </p:nvSpPr>
            <p:spPr bwMode="gray">
              <a:xfrm>
                <a:off x="4605" y="1462"/>
                <a:ext cx="440" cy="658"/>
              </a:xfrm>
              <a:custGeom>
                <a:avLst/>
                <a:gdLst/>
                <a:ahLst/>
                <a:cxnLst>
                  <a:cxn ang="0">
                    <a:pos x="96" y="110"/>
                  </a:cxn>
                  <a:cxn ang="0">
                    <a:pos x="70" y="128"/>
                  </a:cxn>
                  <a:cxn ang="0">
                    <a:pos x="50" y="154"/>
                  </a:cxn>
                  <a:cxn ang="0">
                    <a:pos x="66" y="176"/>
                  </a:cxn>
                  <a:cxn ang="0">
                    <a:pos x="54" y="202"/>
                  </a:cxn>
                  <a:cxn ang="0">
                    <a:pos x="22" y="214"/>
                  </a:cxn>
                  <a:cxn ang="0">
                    <a:pos x="2" y="226"/>
                  </a:cxn>
                  <a:cxn ang="0">
                    <a:pos x="26" y="256"/>
                  </a:cxn>
                  <a:cxn ang="0">
                    <a:pos x="52" y="258"/>
                  </a:cxn>
                  <a:cxn ang="0">
                    <a:pos x="38" y="272"/>
                  </a:cxn>
                  <a:cxn ang="0">
                    <a:pos x="20" y="274"/>
                  </a:cxn>
                  <a:cxn ang="0">
                    <a:pos x="24" y="296"/>
                  </a:cxn>
                  <a:cxn ang="0">
                    <a:pos x="46" y="318"/>
                  </a:cxn>
                  <a:cxn ang="0">
                    <a:pos x="94" y="304"/>
                  </a:cxn>
                  <a:cxn ang="0">
                    <a:pos x="120" y="314"/>
                  </a:cxn>
                  <a:cxn ang="0">
                    <a:pos x="142" y="378"/>
                  </a:cxn>
                  <a:cxn ang="0">
                    <a:pos x="144" y="410"/>
                  </a:cxn>
                  <a:cxn ang="0">
                    <a:pos x="142" y="428"/>
                  </a:cxn>
                  <a:cxn ang="0">
                    <a:pos x="148" y="434"/>
                  </a:cxn>
                  <a:cxn ang="0">
                    <a:pos x="166" y="448"/>
                  </a:cxn>
                  <a:cxn ang="0">
                    <a:pos x="162" y="456"/>
                  </a:cxn>
                  <a:cxn ang="0">
                    <a:pos x="166" y="470"/>
                  </a:cxn>
                  <a:cxn ang="0">
                    <a:pos x="160" y="502"/>
                  </a:cxn>
                  <a:cxn ang="0">
                    <a:pos x="150" y="532"/>
                  </a:cxn>
                  <a:cxn ang="0">
                    <a:pos x="166" y="598"/>
                  </a:cxn>
                  <a:cxn ang="0">
                    <a:pos x="194" y="646"/>
                  </a:cxn>
                  <a:cxn ang="0">
                    <a:pos x="214" y="648"/>
                  </a:cxn>
                  <a:cxn ang="0">
                    <a:pos x="234" y="652"/>
                  </a:cxn>
                  <a:cxn ang="0">
                    <a:pos x="242" y="610"/>
                  </a:cxn>
                  <a:cxn ang="0">
                    <a:pos x="258" y="564"/>
                  </a:cxn>
                  <a:cxn ang="0">
                    <a:pos x="282" y="556"/>
                  </a:cxn>
                  <a:cxn ang="0">
                    <a:pos x="328" y="510"/>
                  </a:cxn>
                  <a:cxn ang="0">
                    <a:pos x="348" y="500"/>
                  </a:cxn>
                  <a:cxn ang="0">
                    <a:pos x="372" y="486"/>
                  </a:cxn>
                  <a:cxn ang="0">
                    <a:pos x="378" y="464"/>
                  </a:cxn>
                  <a:cxn ang="0">
                    <a:pos x="340" y="474"/>
                  </a:cxn>
                  <a:cxn ang="0">
                    <a:pos x="344" y="468"/>
                  </a:cxn>
                  <a:cxn ang="0">
                    <a:pos x="360" y="438"/>
                  </a:cxn>
                  <a:cxn ang="0">
                    <a:pos x="370" y="436"/>
                  </a:cxn>
                  <a:cxn ang="0">
                    <a:pos x="390" y="426"/>
                  </a:cxn>
                  <a:cxn ang="0">
                    <a:pos x="384" y="392"/>
                  </a:cxn>
                  <a:cxn ang="0">
                    <a:pos x="402" y="374"/>
                  </a:cxn>
                  <a:cxn ang="0">
                    <a:pos x="414" y="322"/>
                  </a:cxn>
                  <a:cxn ang="0">
                    <a:pos x="382" y="310"/>
                  </a:cxn>
                  <a:cxn ang="0">
                    <a:pos x="380" y="270"/>
                  </a:cxn>
                  <a:cxn ang="0">
                    <a:pos x="380" y="210"/>
                  </a:cxn>
                  <a:cxn ang="0">
                    <a:pos x="396" y="174"/>
                  </a:cxn>
                  <a:cxn ang="0">
                    <a:pos x="414" y="140"/>
                  </a:cxn>
                  <a:cxn ang="0">
                    <a:pos x="410" y="130"/>
                  </a:cxn>
                  <a:cxn ang="0">
                    <a:pos x="436" y="86"/>
                  </a:cxn>
                  <a:cxn ang="0">
                    <a:pos x="408" y="74"/>
                  </a:cxn>
                  <a:cxn ang="0">
                    <a:pos x="398" y="108"/>
                  </a:cxn>
                  <a:cxn ang="0">
                    <a:pos x="398" y="66"/>
                  </a:cxn>
                  <a:cxn ang="0">
                    <a:pos x="368" y="78"/>
                  </a:cxn>
                  <a:cxn ang="0">
                    <a:pos x="364" y="60"/>
                  </a:cxn>
                  <a:cxn ang="0">
                    <a:pos x="332" y="62"/>
                  </a:cxn>
                  <a:cxn ang="0">
                    <a:pos x="368" y="44"/>
                  </a:cxn>
                  <a:cxn ang="0">
                    <a:pos x="338" y="18"/>
                  </a:cxn>
                  <a:cxn ang="0">
                    <a:pos x="288" y="38"/>
                  </a:cxn>
                  <a:cxn ang="0">
                    <a:pos x="318" y="4"/>
                  </a:cxn>
                  <a:cxn ang="0">
                    <a:pos x="224" y="42"/>
                  </a:cxn>
                  <a:cxn ang="0">
                    <a:pos x="164" y="66"/>
                  </a:cxn>
                </a:cxnLst>
                <a:rect l="0" t="0" r="r" b="b"/>
                <a:pathLst>
                  <a:path w="440" h="658">
                    <a:moveTo>
                      <a:pt x="104" y="78"/>
                    </a:moveTo>
                    <a:lnTo>
                      <a:pt x="102" y="78"/>
                    </a:lnTo>
                    <a:lnTo>
                      <a:pt x="102" y="80"/>
                    </a:lnTo>
                    <a:lnTo>
                      <a:pt x="98" y="82"/>
                    </a:lnTo>
                    <a:lnTo>
                      <a:pt x="96" y="86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6" y="94"/>
                    </a:lnTo>
                    <a:lnTo>
                      <a:pt x="96" y="96"/>
                    </a:lnTo>
                    <a:lnTo>
                      <a:pt x="96" y="102"/>
                    </a:lnTo>
                    <a:lnTo>
                      <a:pt x="96" y="110"/>
                    </a:lnTo>
                    <a:lnTo>
                      <a:pt x="96" y="110"/>
                    </a:lnTo>
                    <a:lnTo>
                      <a:pt x="96" y="112"/>
                    </a:lnTo>
                    <a:lnTo>
                      <a:pt x="96" y="116"/>
                    </a:lnTo>
                    <a:lnTo>
                      <a:pt x="96" y="118"/>
                    </a:lnTo>
                    <a:lnTo>
                      <a:pt x="94" y="122"/>
                    </a:lnTo>
                    <a:lnTo>
                      <a:pt x="90" y="122"/>
                    </a:lnTo>
                    <a:lnTo>
                      <a:pt x="76" y="122"/>
                    </a:lnTo>
                    <a:lnTo>
                      <a:pt x="74" y="122"/>
                    </a:lnTo>
                    <a:lnTo>
                      <a:pt x="74" y="124"/>
                    </a:lnTo>
                    <a:lnTo>
                      <a:pt x="72" y="126"/>
                    </a:lnTo>
                    <a:lnTo>
                      <a:pt x="70" y="128"/>
                    </a:lnTo>
                    <a:lnTo>
                      <a:pt x="68" y="128"/>
                    </a:lnTo>
                    <a:lnTo>
                      <a:pt x="56" y="130"/>
                    </a:lnTo>
                    <a:lnTo>
                      <a:pt x="56" y="132"/>
                    </a:lnTo>
                    <a:lnTo>
                      <a:pt x="56" y="134"/>
                    </a:lnTo>
                    <a:lnTo>
                      <a:pt x="56" y="138"/>
                    </a:lnTo>
                    <a:lnTo>
                      <a:pt x="52" y="142"/>
                    </a:lnTo>
                    <a:lnTo>
                      <a:pt x="52" y="142"/>
                    </a:lnTo>
                    <a:lnTo>
                      <a:pt x="50" y="144"/>
                    </a:lnTo>
                    <a:lnTo>
                      <a:pt x="48" y="146"/>
                    </a:lnTo>
                    <a:lnTo>
                      <a:pt x="48" y="150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4" y="156"/>
                    </a:lnTo>
                    <a:lnTo>
                      <a:pt x="58" y="156"/>
                    </a:lnTo>
                    <a:lnTo>
                      <a:pt x="62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2"/>
                    </a:lnTo>
                    <a:lnTo>
                      <a:pt x="68" y="166"/>
                    </a:lnTo>
                    <a:lnTo>
                      <a:pt x="68" y="168"/>
                    </a:lnTo>
                    <a:lnTo>
                      <a:pt x="66" y="172"/>
                    </a:lnTo>
                    <a:lnTo>
                      <a:pt x="66" y="176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8" y="186"/>
                    </a:lnTo>
                    <a:lnTo>
                      <a:pt x="68" y="190"/>
                    </a:lnTo>
                    <a:lnTo>
                      <a:pt x="66" y="192"/>
                    </a:lnTo>
                    <a:lnTo>
                      <a:pt x="64" y="194"/>
                    </a:lnTo>
                    <a:lnTo>
                      <a:pt x="62" y="194"/>
                    </a:lnTo>
                    <a:lnTo>
                      <a:pt x="58" y="194"/>
                    </a:lnTo>
                    <a:lnTo>
                      <a:pt x="56" y="196"/>
                    </a:lnTo>
                    <a:lnTo>
                      <a:pt x="56" y="200"/>
                    </a:lnTo>
                    <a:lnTo>
                      <a:pt x="54" y="202"/>
                    </a:lnTo>
                    <a:lnTo>
                      <a:pt x="54" y="202"/>
                    </a:lnTo>
                    <a:lnTo>
                      <a:pt x="52" y="202"/>
                    </a:lnTo>
                    <a:lnTo>
                      <a:pt x="48" y="202"/>
                    </a:lnTo>
                    <a:lnTo>
                      <a:pt x="46" y="202"/>
                    </a:lnTo>
                    <a:lnTo>
                      <a:pt x="44" y="202"/>
                    </a:lnTo>
                    <a:lnTo>
                      <a:pt x="42" y="204"/>
                    </a:lnTo>
                    <a:lnTo>
                      <a:pt x="42" y="206"/>
                    </a:lnTo>
                    <a:lnTo>
                      <a:pt x="38" y="208"/>
                    </a:lnTo>
                    <a:lnTo>
                      <a:pt x="32" y="212"/>
                    </a:lnTo>
                    <a:lnTo>
                      <a:pt x="28" y="214"/>
                    </a:lnTo>
                    <a:lnTo>
                      <a:pt x="22" y="214"/>
                    </a:lnTo>
                    <a:lnTo>
                      <a:pt x="22" y="214"/>
                    </a:lnTo>
                    <a:lnTo>
                      <a:pt x="20" y="214"/>
                    </a:lnTo>
                    <a:lnTo>
                      <a:pt x="16" y="214"/>
                    </a:lnTo>
                    <a:lnTo>
                      <a:pt x="14" y="216"/>
                    </a:lnTo>
                    <a:lnTo>
                      <a:pt x="10" y="218"/>
                    </a:lnTo>
                    <a:lnTo>
                      <a:pt x="10" y="220"/>
                    </a:lnTo>
                    <a:lnTo>
                      <a:pt x="8" y="222"/>
                    </a:lnTo>
                    <a:lnTo>
                      <a:pt x="6" y="222"/>
                    </a:lnTo>
                    <a:lnTo>
                      <a:pt x="6" y="224"/>
                    </a:lnTo>
                    <a:lnTo>
                      <a:pt x="4" y="224"/>
                    </a:lnTo>
                    <a:lnTo>
                      <a:pt x="2" y="226"/>
                    </a:lnTo>
                    <a:lnTo>
                      <a:pt x="0" y="230"/>
                    </a:lnTo>
                    <a:lnTo>
                      <a:pt x="2" y="234"/>
                    </a:lnTo>
                    <a:lnTo>
                      <a:pt x="4" y="238"/>
                    </a:lnTo>
                    <a:lnTo>
                      <a:pt x="6" y="240"/>
                    </a:lnTo>
                    <a:lnTo>
                      <a:pt x="10" y="240"/>
                    </a:lnTo>
                    <a:lnTo>
                      <a:pt x="18" y="246"/>
                    </a:lnTo>
                    <a:lnTo>
                      <a:pt x="20" y="248"/>
                    </a:lnTo>
                    <a:lnTo>
                      <a:pt x="22" y="250"/>
                    </a:lnTo>
                    <a:lnTo>
                      <a:pt x="24" y="252"/>
                    </a:lnTo>
                    <a:lnTo>
                      <a:pt x="24" y="254"/>
                    </a:lnTo>
                    <a:lnTo>
                      <a:pt x="26" y="256"/>
                    </a:lnTo>
                    <a:lnTo>
                      <a:pt x="30" y="256"/>
                    </a:lnTo>
                    <a:lnTo>
                      <a:pt x="34" y="256"/>
                    </a:lnTo>
                    <a:lnTo>
                      <a:pt x="40" y="256"/>
                    </a:lnTo>
                    <a:lnTo>
                      <a:pt x="40" y="254"/>
                    </a:lnTo>
                    <a:lnTo>
                      <a:pt x="40" y="252"/>
                    </a:lnTo>
                    <a:lnTo>
                      <a:pt x="42" y="252"/>
                    </a:lnTo>
                    <a:lnTo>
                      <a:pt x="44" y="250"/>
                    </a:lnTo>
                    <a:lnTo>
                      <a:pt x="46" y="252"/>
                    </a:lnTo>
                    <a:lnTo>
                      <a:pt x="48" y="254"/>
                    </a:lnTo>
                    <a:lnTo>
                      <a:pt x="50" y="256"/>
                    </a:lnTo>
                    <a:lnTo>
                      <a:pt x="52" y="258"/>
                    </a:lnTo>
                    <a:lnTo>
                      <a:pt x="52" y="260"/>
                    </a:lnTo>
                    <a:lnTo>
                      <a:pt x="48" y="262"/>
                    </a:lnTo>
                    <a:lnTo>
                      <a:pt x="44" y="264"/>
                    </a:lnTo>
                    <a:lnTo>
                      <a:pt x="42" y="266"/>
                    </a:lnTo>
                    <a:lnTo>
                      <a:pt x="42" y="268"/>
                    </a:lnTo>
                    <a:lnTo>
                      <a:pt x="44" y="270"/>
                    </a:lnTo>
                    <a:lnTo>
                      <a:pt x="44" y="272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42" y="274"/>
                    </a:lnTo>
                    <a:lnTo>
                      <a:pt x="38" y="272"/>
                    </a:lnTo>
                    <a:lnTo>
                      <a:pt x="36" y="270"/>
                    </a:lnTo>
                    <a:lnTo>
                      <a:pt x="32" y="268"/>
                    </a:lnTo>
                    <a:lnTo>
                      <a:pt x="32" y="268"/>
                    </a:lnTo>
                    <a:lnTo>
                      <a:pt x="32" y="270"/>
                    </a:lnTo>
                    <a:lnTo>
                      <a:pt x="30" y="272"/>
                    </a:lnTo>
                    <a:lnTo>
                      <a:pt x="30" y="276"/>
                    </a:lnTo>
                    <a:lnTo>
                      <a:pt x="30" y="278"/>
                    </a:lnTo>
                    <a:lnTo>
                      <a:pt x="28" y="278"/>
                    </a:lnTo>
                    <a:lnTo>
                      <a:pt x="26" y="278"/>
                    </a:lnTo>
                    <a:lnTo>
                      <a:pt x="24" y="276"/>
                    </a:lnTo>
                    <a:lnTo>
                      <a:pt x="20" y="274"/>
                    </a:lnTo>
                    <a:lnTo>
                      <a:pt x="18" y="272"/>
                    </a:lnTo>
                    <a:lnTo>
                      <a:pt x="16" y="274"/>
                    </a:lnTo>
                    <a:lnTo>
                      <a:pt x="12" y="276"/>
                    </a:lnTo>
                    <a:lnTo>
                      <a:pt x="10" y="278"/>
                    </a:lnTo>
                    <a:lnTo>
                      <a:pt x="8" y="280"/>
                    </a:lnTo>
                    <a:lnTo>
                      <a:pt x="10" y="282"/>
                    </a:lnTo>
                    <a:lnTo>
                      <a:pt x="12" y="286"/>
                    </a:lnTo>
                    <a:lnTo>
                      <a:pt x="14" y="290"/>
                    </a:lnTo>
                    <a:lnTo>
                      <a:pt x="18" y="292"/>
                    </a:lnTo>
                    <a:lnTo>
                      <a:pt x="22" y="294"/>
                    </a:lnTo>
                    <a:lnTo>
                      <a:pt x="24" y="296"/>
                    </a:lnTo>
                    <a:lnTo>
                      <a:pt x="26" y="296"/>
                    </a:lnTo>
                    <a:lnTo>
                      <a:pt x="26" y="304"/>
                    </a:lnTo>
                    <a:lnTo>
                      <a:pt x="28" y="304"/>
                    </a:lnTo>
                    <a:lnTo>
                      <a:pt x="30" y="304"/>
                    </a:lnTo>
                    <a:lnTo>
                      <a:pt x="34" y="306"/>
                    </a:lnTo>
                    <a:lnTo>
                      <a:pt x="38" y="308"/>
                    </a:lnTo>
                    <a:lnTo>
                      <a:pt x="40" y="310"/>
                    </a:lnTo>
                    <a:lnTo>
                      <a:pt x="42" y="312"/>
                    </a:lnTo>
                    <a:lnTo>
                      <a:pt x="44" y="314"/>
                    </a:lnTo>
                    <a:lnTo>
                      <a:pt x="44" y="316"/>
                    </a:lnTo>
                    <a:lnTo>
                      <a:pt x="46" y="318"/>
                    </a:lnTo>
                    <a:lnTo>
                      <a:pt x="48" y="318"/>
                    </a:lnTo>
                    <a:lnTo>
                      <a:pt x="50" y="318"/>
                    </a:lnTo>
                    <a:lnTo>
                      <a:pt x="54" y="318"/>
                    </a:lnTo>
                    <a:lnTo>
                      <a:pt x="58" y="316"/>
                    </a:lnTo>
                    <a:lnTo>
                      <a:pt x="66" y="312"/>
                    </a:lnTo>
                    <a:lnTo>
                      <a:pt x="70" y="308"/>
                    </a:lnTo>
                    <a:lnTo>
                      <a:pt x="74" y="306"/>
                    </a:lnTo>
                    <a:lnTo>
                      <a:pt x="78" y="304"/>
                    </a:lnTo>
                    <a:lnTo>
                      <a:pt x="82" y="304"/>
                    </a:lnTo>
                    <a:lnTo>
                      <a:pt x="88" y="304"/>
                    </a:lnTo>
                    <a:lnTo>
                      <a:pt x="94" y="304"/>
                    </a:lnTo>
                    <a:lnTo>
                      <a:pt x="98" y="302"/>
                    </a:lnTo>
                    <a:lnTo>
                      <a:pt x="104" y="302"/>
                    </a:lnTo>
                    <a:lnTo>
                      <a:pt x="108" y="302"/>
                    </a:lnTo>
                    <a:lnTo>
                      <a:pt x="108" y="302"/>
                    </a:lnTo>
                    <a:lnTo>
                      <a:pt x="110" y="302"/>
                    </a:lnTo>
                    <a:lnTo>
                      <a:pt x="112" y="304"/>
                    </a:lnTo>
                    <a:lnTo>
                      <a:pt x="114" y="306"/>
                    </a:lnTo>
                    <a:lnTo>
                      <a:pt x="116" y="310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20" y="314"/>
                    </a:lnTo>
                    <a:lnTo>
                      <a:pt x="124" y="316"/>
                    </a:lnTo>
                    <a:lnTo>
                      <a:pt x="126" y="318"/>
                    </a:lnTo>
                    <a:lnTo>
                      <a:pt x="128" y="324"/>
                    </a:lnTo>
                    <a:lnTo>
                      <a:pt x="132" y="330"/>
                    </a:lnTo>
                    <a:lnTo>
                      <a:pt x="132" y="348"/>
                    </a:lnTo>
                    <a:lnTo>
                      <a:pt x="132" y="350"/>
                    </a:lnTo>
                    <a:lnTo>
                      <a:pt x="134" y="352"/>
                    </a:lnTo>
                    <a:lnTo>
                      <a:pt x="136" y="358"/>
                    </a:lnTo>
                    <a:lnTo>
                      <a:pt x="138" y="364"/>
                    </a:lnTo>
                    <a:lnTo>
                      <a:pt x="140" y="370"/>
                    </a:lnTo>
                    <a:lnTo>
                      <a:pt x="142" y="378"/>
                    </a:lnTo>
                    <a:lnTo>
                      <a:pt x="140" y="384"/>
                    </a:lnTo>
                    <a:lnTo>
                      <a:pt x="140" y="390"/>
                    </a:lnTo>
                    <a:lnTo>
                      <a:pt x="142" y="394"/>
                    </a:lnTo>
                    <a:lnTo>
                      <a:pt x="144" y="398"/>
                    </a:lnTo>
                    <a:lnTo>
                      <a:pt x="148" y="402"/>
                    </a:lnTo>
                    <a:lnTo>
                      <a:pt x="148" y="404"/>
                    </a:lnTo>
                    <a:lnTo>
                      <a:pt x="148" y="406"/>
                    </a:lnTo>
                    <a:lnTo>
                      <a:pt x="146" y="408"/>
                    </a:lnTo>
                    <a:lnTo>
                      <a:pt x="146" y="410"/>
                    </a:lnTo>
                    <a:lnTo>
                      <a:pt x="144" y="410"/>
                    </a:lnTo>
                    <a:lnTo>
                      <a:pt x="144" y="410"/>
                    </a:lnTo>
                    <a:lnTo>
                      <a:pt x="142" y="410"/>
                    </a:lnTo>
                    <a:lnTo>
                      <a:pt x="140" y="410"/>
                    </a:lnTo>
                    <a:lnTo>
                      <a:pt x="140" y="410"/>
                    </a:lnTo>
                    <a:lnTo>
                      <a:pt x="138" y="412"/>
                    </a:lnTo>
                    <a:lnTo>
                      <a:pt x="138" y="416"/>
                    </a:lnTo>
                    <a:lnTo>
                      <a:pt x="140" y="418"/>
                    </a:lnTo>
                    <a:lnTo>
                      <a:pt x="142" y="420"/>
                    </a:lnTo>
                    <a:lnTo>
                      <a:pt x="144" y="422"/>
                    </a:lnTo>
                    <a:lnTo>
                      <a:pt x="144" y="424"/>
                    </a:lnTo>
                    <a:lnTo>
                      <a:pt x="144" y="426"/>
                    </a:lnTo>
                    <a:lnTo>
                      <a:pt x="142" y="428"/>
                    </a:lnTo>
                    <a:lnTo>
                      <a:pt x="138" y="430"/>
                    </a:lnTo>
                    <a:lnTo>
                      <a:pt x="136" y="434"/>
                    </a:lnTo>
                    <a:lnTo>
                      <a:pt x="134" y="436"/>
                    </a:lnTo>
                    <a:lnTo>
                      <a:pt x="132" y="438"/>
                    </a:lnTo>
                    <a:lnTo>
                      <a:pt x="132" y="440"/>
                    </a:lnTo>
                    <a:lnTo>
                      <a:pt x="134" y="440"/>
                    </a:lnTo>
                    <a:lnTo>
                      <a:pt x="138" y="440"/>
                    </a:lnTo>
                    <a:lnTo>
                      <a:pt x="142" y="440"/>
                    </a:lnTo>
                    <a:lnTo>
                      <a:pt x="146" y="438"/>
                    </a:lnTo>
                    <a:lnTo>
                      <a:pt x="146" y="436"/>
                    </a:lnTo>
                    <a:lnTo>
                      <a:pt x="148" y="434"/>
                    </a:lnTo>
                    <a:lnTo>
                      <a:pt x="150" y="430"/>
                    </a:lnTo>
                    <a:lnTo>
                      <a:pt x="152" y="426"/>
                    </a:lnTo>
                    <a:lnTo>
                      <a:pt x="154" y="424"/>
                    </a:lnTo>
                    <a:lnTo>
                      <a:pt x="156" y="424"/>
                    </a:lnTo>
                    <a:lnTo>
                      <a:pt x="158" y="426"/>
                    </a:lnTo>
                    <a:lnTo>
                      <a:pt x="160" y="430"/>
                    </a:lnTo>
                    <a:lnTo>
                      <a:pt x="162" y="434"/>
                    </a:lnTo>
                    <a:lnTo>
                      <a:pt x="162" y="438"/>
                    </a:lnTo>
                    <a:lnTo>
                      <a:pt x="164" y="442"/>
                    </a:lnTo>
                    <a:lnTo>
                      <a:pt x="164" y="446"/>
                    </a:lnTo>
                    <a:lnTo>
                      <a:pt x="166" y="448"/>
                    </a:lnTo>
                    <a:lnTo>
                      <a:pt x="168" y="450"/>
                    </a:lnTo>
                    <a:lnTo>
                      <a:pt x="172" y="450"/>
                    </a:lnTo>
                    <a:lnTo>
                      <a:pt x="176" y="452"/>
                    </a:lnTo>
                    <a:lnTo>
                      <a:pt x="178" y="456"/>
                    </a:lnTo>
                    <a:lnTo>
                      <a:pt x="178" y="460"/>
                    </a:lnTo>
                    <a:lnTo>
                      <a:pt x="178" y="464"/>
                    </a:lnTo>
                    <a:lnTo>
                      <a:pt x="178" y="464"/>
                    </a:lnTo>
                    <a:lnTo>
                      <a:pt x="174" y="464"/>
                    </a:lnTo>
                    <a:lnTo>
                      <a:pt x="170" y="462"/>
                    </a:lnTo>
                    <a:lnTo>
                      <a:pt x="166" y="458"/>
                    </a:lnTo>
                    <a:lnTo>
                      <a:pt x="162" y="456"/>
                    </a:lnTo>
                    <a:lnTo>
                      <a:pt x="156" y="454"/>
                    </a:lnTo>
                    <a:lnTo>
                      <a:pt x="152" y="454"/>
                    </a:lnTo>
                    <a:lnTo>
                      <a:pt x="148" y="454"/>
                    </a:lnTo>
                    <a:lnTo>
                      <a:pt x="148" y="456"/>
                    </a:lnTo>
                    <a:lnTo>
                      <a:pt x="148" y="456"/>
                    </a:lnTo>
                    <a:lnTo>
                      <a:pt x="148" y="458"/>
                    </a:lnTo>
                    <a:lnTo>
                      <a:pt x="150" y="460"/>
                    </a:lnTo>
                    <a:lnTo>
                      <a:pt x="152" y="464"/>
                    </a:lnTo>
                    <a:lnTo>
                      <a:pt x="156" y="466"/>
                    </a:lnTo>
                    <a:lnTo>
                      <a:pt x="162" y="468"/>
                    </a:lnTo>
                    <a:lnTo>
                      <a:pt x="166" y="470"/>
                    </a:lnTo>
                    <a:lnTo>
                      <a:pt x="170" y="470"/>
                    </a:lnTo>
                    <a:lnTo>
                      <a:pt x="172" y="472"/>
                    </a:lnTo>
                    <a:lnTo>
                      <a:pt x="174" y="474"/>
                    </a:lnTo>
                    <a:lnTo>
                      <a:pt x="176" y="476"/>
                    </a:lnTo>
                    <a:lnTo>
                      <a:pt x="176" y="480"/>
                    </a:lnTo>
                    <a:lnTo>
                      <a:pt x="176" y="484"/>
                    </a:lnTo>
                    <a:lnTo>
                      <a:pt x="172" y="490"/>
                    </a:lnTo>
                    <a:lnTo>
                      <a:pt x="168" y="494"/>
                    </a:lnTo>
                    <a:lnTo>
                      <a:pt x="166" y="498"/>
                    </a:lnTo>
                    <a:lnTo>
                      <a:pt x="162" y="500"/>
                    </a:lnTo>
                    <a:lnTo>
                      <a:pt x="160" y="502"/>
                    </a:lnTo>
                    <a:lnTo>
                      <a:pt x="158" y="502"/>
                    </a:lnTo>
                    <a:lnTo>
                      <a:pt x="156" y="504"/>
                    </a:lnTo>
                    <a:lnTo>
                      <a:pt x="158" y="506"/>
                    </a:lnTo>
                    <a:lnTo>
                      <a:pt x="158" y="508"/>
                    </a:lnTo>
                    <a:lnTo>
                      <a:pt x="160" y="508"/>
                    </a:lnTo>
                    <a:lnTo>
                      <a:pt x="162" y="508"/>
                    </a:lnTo>
                    <a:lnTo>
                      <a:pt x="156" y="514"/>
                    </a:lnTo>
                    <a:lnTo>
                      <a:pt x="148" y="526"/>
                    </a:lnTo>
                    <a:lnTo>
                      <a:pt x="148" y="526"/>
                    </a:lnTo>
                    <a:lnTo>
                      <a:pt x="150" y="528"/>
                    </a:lnTo>
                    <a:lnTo>
                      <a:pt x="150" y="532"/>
                    </a:lnTo>
                    <a:lnTo>
                      <a:pt x="152" y="538"/>
                    </a:lnTo>
                    <a:lnTo>
                      <a:pt x="152" y="544"/>
                    </a:lnTo>
                    <a:lnTo>
                      <a:pt x="154" y="550"/>
                    </a:lnTo>
                    <a:lnTo>
                      <a:pt x="154" y="558"/>
                    </a:lnTo>
                    <a:lnTo>
                      <a:pt x="156" y="566"/>
                    </a:lnTo>
                    <a:lnTo>
                      <a:pt x="158" y="572"/>
                    </a:lnTo>
                    <a:lnTo>
                      <a:pt x="160" y="578"/>
                    </a:lnTo>
                    <a:lnTo>
                      <a:pt x="162" y="584"/>
                    </a:lnTo>
                    <a:lnTo>
                      <a:pt x="164" y="588"/>
                    </a:lnTo>
                    <a:lnTo>
                      <a:pt x="166" y="594"/>
                    </a:lnTo>
                    <a:lnTo>
                      <a:pt x="166" y="598"/>
                    </a:lnTo>
                    <a:lnTo>
                      <a:pt x="166" y="600"/>
                    </a:lnTo>
                    <a:lnTo>
                      <a:pt x="178" y="620"/>
                    </a:lnTo>
                    <a:lnTo>
                      <a:pt x="180" y="620"/>
                    </a:lnTo>
                    <a:lnTo>
                      <a:pt x="180" y="624"/>
                    </a:lnTo>
                    <a:lnTo>
                      <a:pt x="180" y="628"/>
                    </a:lnTo>
                    <a:lnTo>
                      <a:pt x="182" y="634"/>
                    </a:lnTo>
                    <a:lnTo>
                      <a:pt x="184" y="638"/>
                    </a:lnTo>
                    <a:lnTo>
                      <a:pt x="184" y="642"/>
                    </a:lnTo>
                    <a:lnTo>
                      <a:pt x="186" y="644"/>
                    </a:lnTo>
                    <a:lnTo>
                      <a:pt x="190" y="646"/>
                    </a:lnTo>
                    <a:lnTo>
                      <a:pt x="194" y="646"/>
                    </a:lnTo>
                    <a:lnTo>
                      <a:pt x="202" y="646"/>
                    </a:lnTo>
                    <a:lnTo>
                      <a:pt x="208" y="644"/>
                    </a:lnTo>
                    <a:lnTo>
                      <a:pt x="212" y="642"/>
                    </a:lnTo>
                    <a:lnTo>
                      <a:pt x="214" y="642"/>
                    </a:lnTo>
                    <a:lnTo>
                      <a:pt x="216" y="640"/>
                    </a:lnTo>
                    <a:lnTo>
                      <a:pt x="218" y="640"/>
                    </a:lnTo>
                    <a:lnTo>
                      <a:pt x="220" y="640"/>
                    </a:lnTo>
                    <a:lnTo>
                      <a:pt x="220" y="642"/>
                    </a:lnTo>
                    <a:lnTo>
                      <a:pt x="218" y="644"/>
                    </a:lnTo>
                    <a:lnTo>
                      <a:pt x="216" y="646"/>
                    </a:lnTo>
                    <a:lnTo>
                      <a:pt x="214" y="648"/>
                    </a:lnTo>
                    <a:lnTo>
                      <a:pt x="212" y="650"/>
                    </a:lnTo>
                    <a:lnTo>
                      <a:pt x="210" y="650"/>
                    </a:lnTo>
                    <a:lnTo>
                      <a:pt x="212" y="652"/>
                    </a:lnTo>
                    <a:lnTo>
                      <a:pt x="214" y="654"/>
                    </a:lnTo>
                    <a:lnTo>
                      <a:pt x="218" y="656"/>
                    </a:lnTo>
                    <a:lnTo>
                      <a:pt x="222" y="656"/>
                    </a:lnTo>
                    <a:lnTo>
                      <a:pt x="226" y="658"/>
                    </a:lnTo>
                    <a:lnTo>
                      <a:pt x="228" y="658"/>
                    </a:lnTo>
                    <a:lnTo>
                      <a:pt x="232" y="658"/>
                    </a:lnTo>
                    <a:lnTo>
                      <a:pt x="234" y="656"/>
                    </a:lnTo>
                    <a:lnTo>
                      <a:pt x="234" y="652"/>
                    </a:lnTo>
                    <a:lnTo>
                      <a:pt x="234" y="644"/>
                    </a:lnTo>
                    <a:lnTo>
                      <a:pt x="234" y="638"/>
                    </a:lnTo>
                    <a:lnTo>
                      <a:pt x="236" y="632"/>
                    </a:lnTo>
                    <a:lnTo>
                      <a:pt x="238" y="630"/>
                    </a:lnTo>
                    <a:lnTo>
                      <a:pt x="240" y="626"/>
                    </a:lnTo>
                    <a:lnTo>
                      <a:pt x="240" y="622"/>
                    </a:lnTo>
                    <a:lnTo>
                      <a:pt x="240" y="618"/>
                    </a:lnTo>
                    <a:lnTo>
                      <a:pt x="238" y="616"/>
                    </a:lnTo>
                    <a:lnTo>
                      <a:pt x="238" y="614"/>
                    </a:lnTo>
                    <a:lnTo>
                      <a:pt x="238" y="612"/>
                    </a:lnTo>
                    <a:lnTo>
                      <a:pt x="242" y="610"/>
                    </a:lnTo>
                    <a:lnTo>
                      <a:pt x="244" y="608"/>
                    </a:lnTo>
                    <a:lnTo>
                      <a:pt x="246" y="608"/>
                    </a:lnTo>
                    <a:lnTo>
                      <a:pt x="246" y="606"/>
                    </a:lnTo>
                    <a:lnTo>
                      <a:pt x="250" y="590"/>
                    </a:lnTo>
                    <a:lnTo>
                      <a:pt x="252" y="576"/>
                    </a:lnTo>
                    <a:lnTo>
                      <a:pt x="252" y="574"/>
                    </a:lnTo>
                    <a:lnTo>
                      <a:pt x="252" y="572"/>
                    </a:lnTo>
                    <a:lnTo>
                      <a:pt x="250" y="570"/>
                    </a:lnTo>
                    <a:lnTo>
                      <a:pt x="252" y="566"/>
                    </a:lnTo>
                    <a:lnTo>
                      <a:pt x="254" y="566"/>
                    </a:lnTo>
                    <a:lnTo>
                      <a:pt x="258" y="564"/>
                    </a:lnTo>
                    <a:lnTo>
                      <a:pt x="260" y="564"/>
                    </a:lnTo>
                    <a:lnTo>
                      <a:pt x="260" y="566"/>
                    </a:lnTo>
                    <a:lnTo>
                      <a:pt x="260" y="566"/>
                    </a:lnTo>
                    <a:lnTo>
                      <a:pt x="262" y="566"/>
                    </a:lnTo>
                    <a:lnTo>
                      <a:pt x="266" y="566"/>
                    </a:lnTo>
                    <a:lnTo>
                      <a:pt x="268" y="564"/>
                    </a:lnTo>
                    <a:lnTo>
                      <a:pt x="270" y="562"/>
                    </a:lnTo>
                    <a:lnTo>
                      <a:pt x="272" y="560"/>
                    </a:lnTo>
                    <a:lnTo>
                      <a:pt x="276" y="558"/>
                    </a:lnTo>
                    <a:lnTo>
                      <a:pt x="280" y="556"/>
                    </a:lnTo>
                    <a:lnTo>
                      <a:pt x="282" y="556"/>
                    </a:lnTo>
                    <a:lnTo>
                      <a:pt x="284" y="556"/>
                    </a:lnTo>
                    <a:lnTo>
                      <a:pt x="286" y="552"/>
                    </a:lnTo>
                    <a:lnTo>
                      <a:pt x="292" y="544"/>
                    </a:lnTo>
                    <a:lnTo>
                      <a:pt x="302" y="534"/>
                    </a:lnTo>
                    <a:lnTo>
                      <a:pt x="310" y="526"/>
                    </a:lnTo>
                    <a:lnTo>
                      <a:pt x="318" y="518"/>
                    </a:lnTo>
                    <a:lnTo>
                      <a:pt x="322" y="516"/>
                    </a:lnTo>
                    <a:lnTo>
                      <a:pt x="324" y="518"/>
                    </a:lnTo>
                    <a:lnTo>
                      <a:pt x="326" y="516"/>
                    </a:lnTo>
                    <a:lnTo>
                      <a:pt x="326" y="512"/>
                    </a:lnTo>
                    <a:lnTo>
                      <a:pt x="328" y="510"/>
                    </a:lnTo>
                    <a:lnTo>
                      <a:pt x="330" y="506"/>
                    </a:lnTo>
                    <a:lnTo>
                      <a:pt x="330" y="504"/>
                    </a:lnTo>
                    <a:lnTo>
                      <a:pt x="332" y="502"/>
                    </a:lnTo>
                    <a:lnTo>
                      <a:pt x="334" y="500"/>
                    </a:lnTo>
                    <a:lnTo>
                      <a:pt x="336" y="498"/>
                    </a:lnTo>
                    <a:lnTo>
                      <a:pt x="338" y="498"/>
                    </a:lnTo>
                    <a:lnTo>
                      <a:pt x="340" y="500"/>
                    </a:lnTo>
                    <a:lnTo>
                      <a:pt x="342" y="504"/>
                    </a:lnTo>
                    <a:lnTo>
                      <a:pt x="346" y="504"/>
                    </a:lnTo>
                    <a:lnTo>
                      <a:pt x="348" y="504"/>
                    </a:lnTo>
                    <a:lnTo>
                      <a:pt x="348" y="500"/>
                    </a:lnTo>
                    <a:lnTo>
                      <a:pt x="350" y="498"/>
                    </a:lnTo>
                    <a:lnTo>
                      <a:pt x="352" y="498"/>
                    </a:lnTo>
                    <a:lnTo>
                      <a:pt x="356" y="498"/>
                    </a:lnTo>
                    <a:lnTo>
                      <a:pt x="358" y="498"/>
                    </a:lnTo>
                    <a:lnTo>
                      <a:pt x="358" y="498"/>
                    </a:lnTo>
                    <a:lnTo>
                      <a:pt x="358" y="498"/>
                    </a:lnTo>
                    <a:lnTo>
                      <a:pt x="360" y="496"/>
                    </a:lnTo>
                    <a:lnTo>
                      <a:pt x="364" y="494"/>
                    </a:lnTo>
                    <a:lnTo>
                      <a:pt x="366" y="490"/>
                    </a:lnTo>
                    <a:lnTo>
                      <a:pt x="370" y="488"/>
                    </a:lnTo>
                    <a:lnTo>
                      <a:pt x="372" y="486"/>
                    </a:lnTo>
                    <a:lnTo>
                      <a:pt x="374" y="484"/>
                    </a:lnTo>
                    <a:lnTo>
                      <a:pt x="380" y="480"/>
                    </a:lnTo>
                    <a:lnTo>
                      <a:pt x="384" y="478"/>
                    </a:lnTo>
                    <a:lnTo>
                      <a:pt x="386" y="476"/>
                    </a:lnTo>
                    <a:lnTo>
                      <a:pt x="390" y="474"/>
                    </a:lnTo>
                    <a:lnTo>
                      <a:pt x="390" y="472"/>
                    </a:lnTo>
                    <a:lnTo>
                      <a:pt x="390" y="470"/>
                    </a:lnTo>
                    <a:lnTo>
                      <a:pt x="388" y="468"/>
                    </a:lnTo>
                    <a:lnTo>
                      <a:pt x="386" y="466"/>
                    </a:lnTo>
                    <a:lnTo>
                      <a:pt x="382" y="464"/>
                    </a:lnTo>
                    <a:lnTo>
                      <a:pt x="378" y="464"/>
                    </a:lnTo>
                    <a:lnTo>
                      <a:pt x="372" y="464"/>
                    </a:lnTo>
                    <a:lnTo>
                      <a:pt x="368" y="464"/>
                    </a:lnTo>
                    <a:lnTo>
                      <a:pt x="364" y="464"/>
                    </a:lnTo>
                    <a:lnTo>
                      <a:pt x="362" y="464"/>
                    </a:lnTo>
                    <a:lnTo>
                      <a:pt x="362" y="466"/>
                    </a:lnTo>
                    <a:lnTo>
                      <a:pt x="360" y="468"/>
                    </a:lnTo>
                    <a:lnTo>
                      <a:pt x="358" y="470"/>
                    </a:lnTo>
                    <a:lnTo>
                      <a:pt x="354" y="472"/>
                    </a:lnTo>
                    <a:lnTo>
                      <a:pt x="348" y="474"/>
                    </a:lnTo>
                    <a:lnTo>
                      <a:pt x="344" y="474"/>
                    </a:lnTo>
                    <a:lnTo>
                      <a:pt x="340" y="474"/>
                    </a:lnTo>
                    <a:lnTo>
                      <a:pt x="338" y="472"/>
                    </a:lnTo>
                    <a:lnTo>
                      <a:pt x="334" y="472"/>
                    </a:lnTo>
                    <a:lnTo>
                      <a:pt x="334" y="472"/>
                    </a:lnTo>
                    <a:lnTo>
                      <a:pt x="334" y="472"/>
                    </a:lnTo>
                    <a:lnTo>
                      <a:pt x="334" y="470"/>
                    </a:lnTo>
                    <a:lnTo>
                      <a:pt x="334" y="468"/>
                    </a:lnTo>
                    <a:lnTo>
                      <a:pt x="334" y="466"/>
                    </a:lnTo>
                    <a:lnTo>
                      <a:pt x="334" y="466"/>
                    </a:lnTo>
                    <a:lnTo>
                      <a:pt x="336" y="466"/>
                    </a:lnTo>
                    <a:lnTo>
                      <a:pt x="340" y="466"/>
                    </a:lnTo>
                    <a:lnTo>
                      <a:pt x="344" y="468"/>
                    </a:lnTo>
                    <a:lnTo>
                      <a:pt x="346" y="468"/>
                    </a:lnTo>
                    <a:lnTo>
                      <a:pt x="348" y="468"/>
                    </a:lnTo>
                    <a:lnTo>
                      <a:pt x="358" y="462"/>
                    </a:lnTo>
                    <a:lnTo>
                      <a:pt x="364" y="450"/>
                    </a:lnTo>
                    <a:lnTo>
                      <a:pt x="356" y="448"/>
                    </a:lnTo>
                    <a:lnTo>
                      <a:pt x="358" y="448"/>
                    </a:lnTo>
                    <a:lnTo>
                      <a:pt x="360" y="446"/>
                    </a:lnTo>
                    <a:lnTo>
                      <a:pt x="362" y="444"/>
                    </a:lnTo>
                    <a:lnTo>
                      <a:pt x="362" y="442"/>
                    </a:lnTo>
                    <a:lnTo>
                      <a:pt x="360" y="438"/>
                    </a:lnTo>
                    <a:lnTo>
                      <a:pt x="360" y="438"/>
                    </a:lnTo>
                    <a:lnTo>
                      <a:pt x="358" y="438"/>
                    </a:lnTo>
                    <a:lnTo>
                      <a:pt x="356" y="436"/>
                    </a:lnTo>
                    <a:lnTo>
                      <a:pt x="356" y="434"/>
                    </a:lnTo>
                    <a:lnTo>
                      <a:pt x="356" y="432"/>
                    </a:lnTo>
                    <a:lnTo>
                      <a:pt x="356" y="430"/>
                    </a:lnTo>
                    <a:lnTo>
                      <a:pt x="358" y="430"/>
                    </a:lnTo>
                    <a:lnTo>
                      <a:pt x="362" y="428"/>
                    </a:lnTo>
                    <a:lnTo>
                      <a:pt x="366" y="428"/>
                    </a:lnTo>
                    <a:lnTo>
                      <a:pt x="366" y="430"/>
                    </a:lnTo>
                    <a:lnTo>
                      <a:pt x="368" y="432"/>
                    </a:lnTo>
                    <a:lnTo>
                      <a:pt x="370" y="436"/>
                    </a:lnTo>
                    <a:lnTo>
                      <a:pt x="372" y="442"/>
                    </a:lnTo>
                    <a:lnTo>
                      <a:pt x="374" y="448"/>
                    </a:lnTo>
                    <a:lnTo>
                      <a:pt x="378" y="452"/>
                    </a:lnTo>
                    <a:lnTo>
                      <a:pt x="378" y="456"/>
                    </a:lnTo>
                    <a:lnTo>
                      <a:pt x="380" y="456"/>
                    </a:lnTo>
                    <a:lnTo>
                      <a:pt x="396" y="458"/>
                    </a:lnTo>
                    <a:lnTo>
                      <a:pt x="394" y="434"/>
                    </a:lnTo>
                    <a:lnTo>
                      <a:pt x="394" y="434"/>
                    </a:lnTo>
                    <a:lnTo>
                      <a:pt x="394" y="432"/>
                    </a:lnTo>
                    <a:lnTo>
                      <a:pt x="392" y="428"/>
                    </a:lnTo>
                    <a:lnTo>
                      <a:pt x="390" y="426"/>
                    </a:lnTo>
                    <a:lnTo>
                      <a:pt x="386" y="422"/>
                    </a:lnTo>
                    <a:lnTo>
                      <a:pt x="384" y="420"/>
                    </a:lnTo>
                    <a:lnTo>
                      <a:pt x="382" y="418"/>
                    </a:lnTo>
                    <a:lnTo>
                      <a:pt x="380" y="414"/>
                    </a:lnTo>
                    <a:lnTo>
                      <a:pt x="380" y="412"/>
                    </a:lnTo>
                    <a:lnTo>
                      <a:pt x="380" y="412"/>
                    </a:lnTo>
                    <a:lnTo>
                      <a:pt x="386" y="412"/>
                    </a:lnTo>
                    <a:lnTo>
                      <a:pt x="386" y="396"/>
                    </a:lnTo>
                    <a:lnTo>
                      <a:pt x="386" y="394"/>
                    </a:lnTo>
                    <a:lnTo>
                      <a:pt x="384" y="394"/>
                    </a:lnTo>
                    <a:lnTo>
                      <a:pt x="384" y="392"/>
                    </a:lnTo>
                    <a:lnTo>
                      <a:pt x="382" y="388"/>
                    </a:lnTo>
                    <a:lnTo>
                      <a:pt x="382" y="386"/>
                    </a:lnTo>
                    <a:lnTo>
                      <a:pt x="382" y="384"/>
                    </a:lnTo>
                    <a:lnTo>
                      <a:pt x="386" y="384"/>
                    </a:lnTo>
                    <a:lnTo>
                      <a:pt x="392" y="382"/>
                    </a:lnTo>
                    <a:lnTo>
                      <a:pt x="396" y="382"/>
                    </a:lnTo>
                    <a:lnTo>
                      <a:pt x="396" y="382"/>
                    </a:lnTo>
                    <a:lnTo>
                      <a:pt x="398" y="380"/>
                    </a:lnTo>
                    <a:lnTo>
                      <a:pt x="400" y="378"/>
                    </a:lnTo>
                    <a:lnTo>
                      <a:pt x="402" y="376"/>
                    </a:lnTo>
                    <a:lnTo>
                      <a:pt x="402" y="374"/>
                    </a:lnTo>
                    <a:lnTo>
                      <a:pt x="402" y="370"/>
                    </a:lnTo>
                    <a:lnTo>
                      <a:pt x="410" y="364"/>
                    </a:lnTo>
                    <a:lnTo>
                      <a:pt x="420" y="350"/>
                    </a:lnTo>
                    <a:lnTo>
                      <a:pt x="426" y="340"/>
                    </a:lnTo>
                    <a:lnTo>
                      <a:pt x="426" y="340"/>
                    </a:lnTo>
                    <a:lnTo>
                      <a:pt x="424" y="336"/>
                    </a:lnTo>
                    <a:lnTo>
                      <a:pt x="424" y="332"/>
                    </a:lnTo>
                    <a:lnTo>
                      <a:pt x="422" y="328"/>
                    </a:lnTo>
                    <a:lnTo>
                      <a:pt x="418" y="324"/>
                    </a:lnTo>
                    <a:lnTo>
                      <a:pt x="414" y="324"/>
                    </a:lnTo>
                    <a:lnTo>
                      <a:pt x="414" y="322"/>
                    </a:lnTo>
                    <a:lnTo>
                      <a:pt x="414" y="320"/>
                    </a:lnTo>
                    <a:lnTo>
                      <a:pt x="412" y="316"/>
                    </a:lnTo>
                    <a:lnTo>
                      <a:pt x="412" y="314"/>
                    </a:lnTo>
                    <a:lnTo>
                      <a:pt x="408" y="310"/>
                    </a:lnTo>
                    <a:lnTo>
                      <a:pt x="406" y="308"/>
                    </a:lnTo>
                    <a:lnTo>
                      <a:pt x="400" y="308"/>
                    </a:lnTo>
                    <a:lnTo>
                      <a:pt x="394" y="308"/>
                    </a:lnTo>
                    <a:lnTo>
                      <a:pt x="388" y="310"/>
                    </a:lnTo>
                    <a:lnTo>
                      <a:pt x="384" y="310"/>
                    </a:lnTo>
                    <a:lnTo>
                      <a:pt x="382" y="310"/>
                    </a:lnTo>
                    <a:lnTo>
                      <a:pt x="382" y="310"/>
                    </a:lnTo>
                    <a:lnTo>
                      <a:pt x="382" y="308"/>
                    </a:lnTo>
                    <a:lnTo>
                      <a:pt x="382" y="306"/>
                    </a:lnTo>
                    <a:lnTo>
                      <a:pt x="382" y="300"/>
                    </a:lnTo>
                    <a:lnTo>
                      <a:pt x="382" y="298"/>
                    </a:lnTo>
                    <a:lnTo>
                      <a:pt x="382" y="292"/>
                    </a:lnTo>
                    <a:lnTo>
                      <a:pt x="382" y="286"/>
                    </a:lnTo>
                    <a:lnTo>
                      <a:pt x="382" y="280"/>
                    </a:lnTo>
                    <a:lnTo>
                      <a:pt x="382" y="276"/>
                    </a:lnTo>
                    <a:lnTo>
                      <a:pt x="380" y="272"/>
                    </a:lnTo>
                    <a:lnTo>
                      <a:pt x="380" y="270"/>
                    </a:lnTo>
                    <a:lnTo>
                      <a:pt x="380" y="270"/>
                    </a:lnTo>
                    <a:lnTo>
                      <a:pt x="378" y="268"/>
                    </a:lnTo>
                    <a:lnTo>
                      <a:pt x="374" y="266"/>
                    </a:lnTo>
                    <a:lnTo>
                      <a:pt x="372" y="264"/>
                    </a:lnTo>
                    <a:lnTo>
                      <a:pt x="370" y="260"/>
                    </a:lnTo>
                    <a:lnTo>
                      <a:pt x="370" y="258"/>
                    </a:lnTo>
                    <a:lnTo>
                      <a:pt x="374" y="256"/>
                    </a:lnTo>
                    <a:lnTo>
                      <a:pt x="374" y="254"/>
                    </a:lnTo>
                    <a:lnTo>
                      <a:pt x="376" y="250"/>
                    </a:lnTo>
                    <a:lnTo>
                      <a:pt x="378" y="242"/>
                    </a:lnTo>
                    <a:lnTo>
                      <a:pt x="380" y="230"/>
                    </a:lnTo>
                    <a:lnTo>
                      <a:pt x="380" y="210"/>
                    </a:lnTo>
                    <a:lnTo>
                      <a:pt x="378" y="188"/>
                    </a:lnTo>
                    <a:lnTo>
                      <a:pt x="378" y="186"/>
                    </a:lnTo>
                    <a:lnTo>
                      <a:pt x="380" y="184"/>
                    </a:lnTo>
                    <a:lnTo>
                      <a:pt x="380" y="180"/>
                    </a:lnTo>
                    <a:lnTo>
                      <a:pt x="382" y="176"/>
                    </a:lnTo>
                    <a:lnTo>
                      <a:pt x="384" y="174"/>
                    </a:lnTo>
                    <a:lnTo>
                      <a:pt x="388" y="172"/>
                    </a:lnTo>
                    <a:lnTo>
                      <a:pt x="392" y="172"/>
                    </a:lnTo>
                    <a:lnTo>
                      <a:pt x="392" y="172"/>
                    </a:lnTo>
                    <a:lnTo>
                      <a:pt x="394" y="174"/>
                    </a:lnTo>
                    <a:lnTo>
                      <a:pt x="396" y="174"/>
                    </a:lnTo>
                    <a:lnTo>
                      <a:pt x="400" y="174"/>
                    </a:lnTo>
                    <a:lnTo>
                      <a:pt x="402" y="174"/>
                    </a:lnTo>
                    <a:lnTo>
                      <a:pt x="406" y="170"/>
                    </a:lnTo>
                    <a:lnTo>
                      <a:pt x="408" y="166"/>
                    </a:lnTo>
                    <a:lnTo>
                      <a:pt x="408" y="162"/>
                    </a:lnTo>
                    <a:lnTo>
                      <a:pt x="408" y="158"/>
                    </a:lnTo>
                    <a:lnTo>
                      <a:pt x="408" y="154"/>
                    </a:lnTo>
                    <a:lnTo>
                      <a:pt x="408" y="150"/>
                    </a:lnTo>
                    <a:lnTo>
                      <a:pt x="408" y="146"/>
                    </a:lnTo>
                    <a:lnTo>
                      <a:pt x="412" y="144"/>
                    </a:lnTo>
                    <a:lnTo>
                      <a:pt x="414" y="140"/>
                    </a:lnTo>
                    <a:lnTo>
                      <a:pt x="416" y="138"/>
                    </a:lnTo>
                    <a:lnTo>
                      <a:pt x="414" y="138"/>
                    </a:lnTo>
                    <a:lnTo>
                      <a:pt x="410" y="138"/>
                    </a:lnTo>
                    <a:lnTo>
                      <a:pt x="406" y="138"/>
                    </a:lnTo>
                    <a:lnTo>
                      <a:pt x="402" y="140"/>
                    </a:lnTo>
                    <a:lnTo>
                      <a:pt x="400" y="140"/>
                    </a:lnTo>
                    <a:lnTo>
                      <a:pt x="398" y="140"/>
                    </a:lnTo>
                    <a:lnTo>
                      <a:pt x="396" y="138"/>
                    </a:lnTo>
                    <a:lnTo>
                      <a:pt x="398" y="136"/>
                    </a:lnTo>
                    <a:lnTo>
                      <a:pt x="404" y="134"/>
                    </a:lnTo>
                    <a:lnTo>
                      <a:pt x="410" y="130"/>
                    </a:lnTo>
                    <a:lnTo>
                      <a:pt x="416" y="128"/>
                    </a:lnTo>
                    <a:lnTo>
                      <a:pt x="422" y="124"/>
                    </a:lnTo>
                    <a:lnTo>
                      <a:pt x="426" y="120"/>
                    </a:lnTo>
                    <a:lnTo>
                      <a:pt x="430" y="114"/>
                    </a:lnTo>
                    <a:lnTo>
                      <a:pt x="434" y="108"/>
                    </a:lnTo>
                    <a:lnTo>
                      <a:pt x="436" y="102"/>
                    </a:lnTo>
                    <a:lnTo>
                      <a:pt x="436" y="98"/>
                    </a:lnTo>
                    <a:lnTo>
                      <a:pt x="436" y="94"/>
                    </a:lnTo>
                    <a:lnTo>
                      <a:pt x="436" y="92"/>
                    </a:lnTo>
                    <a:lnTo>
                      <a:pt x="436" y="90"/>
                    </a:lnTo>
                    <a:lnTo>
                      <a:pt x="436" y="86"/>
                    </a:lnTo>
                    <a:lnTo>
                      <a:pt x="440" y="84"/>
                    </a:lnTo>
                    <a:lnTo>
                      <a:pt x="422" y="72"/>
                    </a:lnTo>
                    <a:lnTo>
                      <a:pt x="422" y="74"/>
                    </a:lnTo>
                    <a:lnTo>
                      <a:pt x="422" y="76"/>
                    </a:lnTo>
                    <a:lnTo>
                      <a:pt x="420" y="78"/>
                    </a:lnTo>
                    <a:lnTo>
                      <a:pt x="418" y="80"/>
                    </a:lnTo>
                    <a:lnTo>
                      <a:pt x="416" y="82"/>
                    </a:lnTo>
                    <a:lnTo>
                      <a:pt x="414" y="78"/>
                    </a:lnTo>
                    <a:lnTo>
                      <a:pt x="412" y="76"/>
                    </a:lnTo>
                    <a:lnTo>
                      <a:pt x="410" y="74"/>
                    </a:lnTo>
                    <a:lnTo>
                      <a:pt x="408" y="74"/>
                    </a:lnTo>
                    <a:lnTo>
                      <a:pt x="406" y="76"/>
                    </a:lnTo>
                    <a:lnTo>
                      <a:pt x="406" y="78"/>
                    </a:lnTo>
                    <a:lnTo>
                      <a:pt x="406" y="82"/>
                    </a:lnTo>
                    <a:lnTo>
                      <a:pt x="408" y="84"/>
                    </a:lnTo>
                    <a:lnTo>
                      <a:pt x="408" y="84"/>
                    </a:lnTo>
                    <a:lnTo>
                      <a:pt x="410" y="86"/>
                    </a:lnTo>
                    <a:lnTo>
                      <a:pt x="410" y="86"/>
                    </a:lnTo>
                    <a:lnTo>
                      <a:pt x="410" y="88"/>
                    </a:lnTo>
                    <a:lnTo>
                      <a:pt x="408" y="92"/>
                    </a:lnTo>
                    <a:lnTo>
                      <a:pt x="406" y="98"/>
                    </a:lnTo>
                    <a:lnTo>
                      <a:pt x="398" y="108"/>
                    </a:lnTo>
                    <a:lnTo>
                      <a:pt x="386" y="118"/>
                    </a:lnTo>
                    <a:lnTo>
                      <a:pt x="372" y="128"/>
                    </a:lnTo>
                    <a:lnTo>
                      <a:pt x="362" y="136"/>
                    </a:lnTo>
                    <a:lnTo>
                      <a:pt x="354" y="140"/>
                    </a:lnTo>
                    <a:lnTo>
                      <a:pt x="356" y="138"/>
                    </a:lnTo>
                    <a:lnTo>
                      <a:pt x="362" y="130"/>
                    </a:lnTo>
                    <a:lnTo>
                      <a:pt x="370" y="120"/>
                    </a:lnTo>
                    <a:lnTo>
                      <a:pt x="378" y="110"/>
                    </a:lnTo>
                    <a:lnTo>
                      <a:pt x="382" y="100"/>
                    </a:lnTo>
                    <a:lnTo>
                      <a:pt x="388" y="88"/>
                    </a:lnTo>
                    <a:lnTo>
                      <a:pt x="398" y="66"/>
                    </a:lnTo>
                    <a:lnTo>
                      <a:pt x="398" y="66"/>
                    </a:lnTo>
                    <a:lnTo>
                      <a:pt x="396" y="64"/>
                    </a:lnTo>
                    <a:lnTo>
                      <a:pt x="394" y="64"/>
                    </a:lnTo>
                    <a:lnTo>
                      <a:pt x="390" y="62"/>
                    </a:lnTo>
                    <a:lnTo>
                      <a:pt x="386" y="64"/>
                    </a:lnTo>
                    <a:lnTo>
                      <a:pt x="382" y="64"/>
                    </a:lnTo>
                    <a:lnTo>
                      <a:pt x="376" y="68"/>
                    </a:lnTo>
                    <a:lnTo>
                      <a:pt x="376" y="70"/>
                    </a:lnTo>
                    <a:lnTo>
                      <a:pt x="374" y="72"/>
                    </a:lnTo>
                    <a:lnTo>
                      <a:pt x="372" y="74"/>
                    </a:lnTo>
                    <a:lnTo>
                      <a:pt x="368" y="78"/>
                    </a:lnTo>
                    <a:lnTo>
                      <a:pt x="366" y="80"/>
                    </a:lnTo>
                    <a:lnTo>
                      <a:pt x="362" y="82"/>
                    </a:lnTo>
                    <a:lnTo>
                      <a:pt x="358" y="84"/>
                    </a:lnTo>
                    <a:lnTo>
                      <a:pt x="356" y="86"/>
                    </a:lnTo>
                    <a:lnTo>
                      <a:pt x="356" y="84"/>
                    </a:lnTo>
                    <a:lnTo>
                      <a:pt x="356" y="82"/>
                    </a:lnTo>
                    <a:lnTo>
                      <a:pt x="356" y="80"/>
                    </a:lnTo>
                    <a:lnTo>
                      <a:pt x="360" y="78"/>
                    </a:lnTo>
                    <a:lnTo>
                      <a:pt x="364" y="74"/>
                    </a:lnTo>
                    <a:lnTo>
                      <a:pt x="368" y="68"/>
                    </a:lnTo>
                    <a:lnTo>
                      <a:pt x="364" y="60"/>
                    </a:lnTo>
                    <a:lnTo>
                      <a:pt x="360" y="60"/>
                    </a:lnTo>
                    <a:lnTo>
                      <a:pt x="352" y="60"/>
                    </a:lnTo>
                    <a:lnTo>
                      <a:pt x="340" y="64"/>
                    </a:lnTo>
                    <a:lnTo>
                      <a:pt x="330" y="72"/>
                    </a:lnTo>
                    <a:lnTo>
                      <a:pt x="326" y="78"/>
                    </a:lnTo>
                    <a:lnTo>
                      <a:pt x="326" y="78"/>
                    </a:lnTo>
                    <a:lnTo>
                      <a:pt x="326" y="76"/>
                    </a:lnTo>
                    <a:lnTo>
                      <a:pt x="326" y="72"/>
                    </a:lnTo>
                    <a:lnTo>
                      <a:pt x="328" y="68"/>
                    </a:lnTo>
                    <a:lnTo>
                      <a:pt x="328" y="64"/>
                    </a:lnTo>
                    <a:lnTo>
                      <a:pt x="332" y="62"/>
                    </a:lnTo>
                    <a:lnTo>
                      <a:pt x="336" y="60"/>
                    </a:lnTo>
                    <a:lnTo>
                      <a:pt x="340" y="58"/>
                    </a:lnTo>
                    <a:lnTo>
                      <a:pt x="346" y="56"/>
                    </a:lnTo>
                    <a:lnTo>
                      <a:pt x="352" y="56"/>
                    </a:lnTo>
                    <a:lnTo>
                      <a:pt x="358" y="54"/>
                    </a:lnTo>
                    <a:lnTo>
                      <a:pt x="360" y="54"/>
                    </a:lnTo>
                    <a:lnTo>
                      <a:pt x="362" y="54"/>
                    </a:lnTo>
                    <a:lnTo>
                      <a:pt x="362" y="52"/>
                    </a:lnTo>
                    <a:lnTo>
                      <a:pt x="364" y="50"/>
                    </a:lnTo>
                    <a:lnTo>
                      <a:pt x="366" y="48"/>
                    </a:lnTo>
                    <a:lnTo>
                      <a:pt x="368" y="44"/>
                    </a:lnTo>
                    <a:lnTo>
                      <a:pt x="368" y="40"/>
                    </a:lnTo>
                    <a:lnTo>
                      <a:pt x="366" y="36"/>
                    </a:lnTo>
                    <a:lnTo>
                      <a:pt x="362" y="32"/>
                    </a:lnTo>
                    <a:lnTo>
                      <a:pt x="358" y="30"/>
                    </a:lnTo>
                    <a:lnTo>
                      <a:pt x="352" y="28"/>
                    </a:lnTo>
                    <a:lnTo>
                      <a:pt x="348" y="28"/>
                    </a:lnTo>
                    <a:lnTo>
                      <a:pt x="348" y="28"/>
                    </a:lnTo>
                    <a:lnTo>
                      <a:pt x="340" y="28"/>
                    </a:lnTo>
                    <a:lnTo>
                      <a:pt x="340" y="18"/>
                    </a:lnTo>
                    <a:lnTo>
                      <a:pt x="340" y="18"/>
                    </a:lnTo>
                    <a:lnTo>
                      <a:pt x="338" y="18"/>
                    </a:lnTo>
                    <a:lnTo>
                      <a:pt x="334" y="18"/>
                    </a:lnTo>
                    <a:lnTo>
                      <a:pt x="330" y="20"/>
                    </a:lnTo>
                    <a:lnTo>
                      <a:pt x="328" y="22"/>
                    </a:lnTo>
                    <a:lnTo>
                      <a:pt x="324" y="24"/>
                    </a:lnTo>
                    <a:lnTo>
                      <a:pt x="324" y="24"/>
                    </a:lnTo>
                    <a:lnTo>
                      <a:pt x="320" y="26"/>
                    </a:lnTo>
                    <a:lnTo>
                      <a:pt x="314" y="26"/>
                    </a:lnTo>
                    <a:lnTo>
                      <a:pt x="308" y="28"/>
                    </a:lnTo>
                    <a:lnTo>
                      <a:pt x="304" y="30"/>
                    </a:lnTo>
                    <a:lnTo>
                      <a:pt x="300" y="32"/>
                    </a:lnTo>
                    <a:lnTo>
                      <a:pt x="288" y="38"/>
                    </a:lnTo>
                    <a:lnTo>
                      <a:pt x="290" y="36"/>
                    </a:lnTo>
                    <a:lnTo>
                      <a:pt x="298" y="30"/>
                    </a:lnTo>
                    <a:lnTo>
                      <a:pt x="306" y="22"/>
                    </a:lnTo>
                    <a:lnTo>
                      <a:pt x="314" y="16"/>
                    </a:lnTo>
                    <a:lnTo>
                      <a:pt x="322" y="14"/>
                    </a:lnTo>
                    <a:lnTo>
                      <a:pt x="322" y="14"/>
                    </a:lnTo>
                    <a:lnTo>
                      <a:pt x="322" y="12"/>
                    </a:lnTo>
                    <a:lnTo>
                      <a:pt x="324" y="10"/>
                    </a:lnTo>
                    <a:lnTo>
                      <a:pt x="322" y="8"/>
                    </a:lnTo>
                    <a:lnTo>
                      <a:pt x="322" y="6"/>
                    </a:lnTo>
                    <a:lnTo>
                      <a:pt x="318" y="4"/>
                    </a:lnTo>
                    <a:lnTo>
                      <a:pt x="312" y="2"/>
                    </a:lnTo>
                    <a:lnTo>
                      <a:pt x="298" y="2"/>
                    </a:lnTo>
                    <a:lnTo>
                      <a:pt x="278" y="0"/>
                    </a:lnTo>
                    <a:lnTo>
                      <a:pt x="258" y="4"/>
                    </a:lnTo>
                    <a:lnTo>
                      <a:pt x="240" y="12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4" y="32"/>
                    </a:lnTo>
                    <a:lnTo>
                      <a:pt x="218" y="34"/>
                    </a:lnTo>
                    <a:lnTo>
                      <a:pt x="220" y="38"/>
                    </a:lnTo>
                    <a:lnTo>
                      <a:pt x="224" y="42"/>
                    </a:lnTo>
                    <a:lnTo>
                      <a:pt x="226" y="48"/>
                    </a:lnTo>
                    <a:lnTo>
                      <a:pt x="228" y="56"/>
                    </a:lnTo>
                    <a:lnTo>
                      <a:pt x="206" y="38"/>
                    </a:lnTo>
                    <a:lnTo>
                      <a:pt x="196" y="40"/>
                    </a:lnTo>
                    <a:lnTo>
                      <a:pt x="202" y="62"/>
                    </a:lnTo>
                    <a:lnTo>
                      <a:pt x="186" y="48"/>
                    </a:lnTo>
                    <a:lnTo>
                      <a:pt x="166" y="54"/>
                    </a:lnTo>
                    <a:lnTo>
                      <a:pt x="164" y="54"/>
                    </a:lnTo>
                    <a:lnTo>
                      <a:pt x="164" y="56"/>
                    </a:lnTo>
                    <a:lnTo>
                      <a:pt x="162" y="60"/>
                    </a:lnTo>
                    <a:lnTo>
                      <a:pt x="164" y="66"/>
                    </a:lnTo>
                    <a:lnTo>
                      <a:pt x="166" y="70"/>
                    </a:lnTo>
                    <a:lnTo>
                      <a:pt x="170" y="76"/>
                    </a:lnTo>
                    <a:lnTo>
                      <a:pt x="152" y="64"/>
                    </a:lnTo>
                    <a:lnTo>
                      <a:pt x="128" y="70"/>
                    </a:lnTo>
                    <a:lnTo>
                      <a:pt x="104" y="7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8" name="Freeform 161"/>
              <p:cNvSpPr>
                <a:spLocks/>
              </p:cNvSpPr>
              <p:nvPr/>
            </p:nvSpPr>
            <p:spPr bwMode="gray">
              <a:xfrm>
                <a:off x="4999" y="1710"/>
                <a:ext cx="38" cy="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4" y="6"/>
                  </a:cxn>
                  <a:cxn ang="0">
                    <a:pos x="4" y="10"/>
                  </a:cxn>
                  <a:cxn ang="0">
                    <a:pos x="2" y="18"/>
                  </a:cxn>
                  <a:cxn ang="0">
                    <a:pos x="2" y="22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6" y="26"/>
                  </a:cxn>
                  <a:cxn ang="0">
                    <a:pos x="8" y="28"/>
                  </a:cxn>
                  <a:cxn ang="0">
                    <a:pos x="6" y="30"/>
                  </a:cxn>
                  <a:cxn ang="0">
                    <a:pos x="4" y="30"/>
                  </a:cxn>
                  <a:cxn ang="0">
                    <a:pos x="2" y="32"/>
                  </a:cxn>
                  <a:cxn ang="0">
                    <a:pos x="0" y="36"/>
                  </a:cxn>
                  <a:cxn ang="0">
                    <a:pos x="0" y="38"/>
                  </a:cxn>
                  <a:cxn ang="0">
                    <a:pos x="2" y="40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4" y="42"/>
                  </a:cxn>
                  <a:cxn ang="0">
                    <a:pos x="6" y="44"/>
                  </a:cxn>
                  <a:cxn ang="0">
                    <a:pos x="8" y="44"/>
                  </a:cxn>
                  <a:cxn ang="0">
                    <a:pos x="10" y="44"/>
                  </a:cxn>
                  <a:cxn ang="0">
                    <a:pos x="12" y="44"/>
                  </a:cxn>
                  <a:cxn ang="0">
                    <a:pos x="12" y="40"/>
                  </a:cxn>
                  <a:cxn ang="0">
                    <a:pos x="14" y="38"/>
                  </a:cxn>
                  <a:cxn ang="0">
                    <a:pos x="16" y="38"/>
                  </a:cxn>
                  <a:cxn ang="0">
                    <a:pos x="18" y="36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6" y="42"/>
                  </a:cxn>
                  <a:cxn ang="0">
                    <a:pos x="30" y="44"/>
                  </a:cxn>
                  <a:cxn ang="0">
                    <a:pos x="34" y="46"/>
                  </a:cxn>
                  <a:cxn ang="0">
                    <a:pos x="36" y="46"/>
                  </a:cxn>
                  <a:cxn ang="0">
                    <a:pos x="38" y="46"/>
                  </a:cxn>
                  <a:cxn ang="0">
                    <a:pos x="38" y="44"/>
                  </a:cxn>
                  <a:cxn ang="0">
                    <a:pos x="38" y="38"/>
                  </a:cxn>
                  <a:cxn ang="0">
                    <a:pos x="36" y="34"/>
                  </a:cxn>
                  <a:cxn ang="0">
                    <a:pos x="34" y="32"/>
                  </a:cxn>
                  <a:cxn ang="0">
                    <a:pos x="34" y="30"/>
                  </a:cxn>
                  <a:cxn ang="0">
                    <a:pos x="32" y="28"/>
                  </a:cxn>
                  <a:cxn ang="0">
                    <a:pos x="32" y="28"/>
                  </a:cxn>
                  <a:cxn ang="0">
                    <a:pos x="32" y="26"/>
                  </a:cxn>
                  <a:cxn ang="0">
                    <a:pos x="30" y="24"/>
                  </a:cxn>
                  <a:cxn ang="0">
                    <a:pos x="28" y="24"/>
                  </a:cxn>
                  <a:cxn ang="0">
                    <a:pos x="26" y="24"/>
                  </a:cxn>
                  <a:cxn ang="0">
                    <a:pos x="24" y="24"/>
                  </a:cxn>
                  <a:cxn ang="0">
                    <a:pos x="20" y="22"/>
                  </a:cxn>
                  <a:cxn ang="0">
                    <a:pos x="18" y="20"/>
                  </a:cxn>
                  <a:cxn ang="0">
                    <a:pos x="16" y="18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16" y="14"/>
                  </a:cxn>
                  <a:cxn ang="0">
                    <a:pos x="28" y="14"/>
                  </a:cxn>
                  <a:cxn ang="0">
                    <a:pos x="28" y="4"/>
                  </a:cxn>
                  <a:cxn ang="0">
                    <a:pos x="26" y="6"/>
                  </a:cxn>
                  <a:cxn ang="0">
                    <a:pos x="24" y="6"/>
                  </a:cxn>
                  <a:cxn ang="0">
                    <a:pos x="20" y="6"/>
                  </a:cxn>
                  <a:cxn ang="0">
                    <a:pos x="16" y="4"/>
                  </a:cxn>
                  <a:cxn ang="0">
                    <a:pos x="12" y="4"/>
                  </a:cxn>
                  <a:cxn ang="0">
                    <a:pos x="10" y="0"/>
                  </a:cxn>
                </a:cxnLst>
                <a:rect l="0" t="0" r="r" b="b"/>
                <a:pathLst>
                  <a:path w="38" h="46">
                    <a:moveTo>
                      <a:pt x="10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6"/>
                    </a:lnTo>
                    <a:lnTo>
                      <a:pt x="4" y="10"/>
                    </a:lnTo>
                    <a:lnTo>
                      <a:pt x="2" y="18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0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18" y="36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6" y="42"/>
                    </a:lnTo>
                    <a:lnTo>
                      <a:pt x="30" y="44"/>
                    </a:lnTo>
                    <a:lnTo>
                      <a:pt x="34" y="46"/>
                    </a:lnTo>
                    <a:lnTo>
                      <a:pt x="36" y="46"/>
                    </a:lnTo>
                    <a:lnTo>
                      <a:pt x="38" y="46"/>
                    </a:lnTo>
                    <a:lnTo>
                      <a:pt x="38" y="44"/>
                    </a:lnTo>
                    <a:lnTo>
                      <a:pt x="38" y="38"/>
                    </a:lnTo>
                    <a:lnTo>
                      <a:pt x="36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2" y="26"/>
                    </a:lnTo>
                    <a:lnTo>
                      <a:pt x="30" y="24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6" y="18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28" y="14"/>
                    </a:lnTo>
                    <a:lnTo>
                      <a:pt x="28" y="4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0" y="6"/>
                    </a:lnTo>
                    <a:lnTo>
                      <a:pt x="16" y="4"/>
                    </a:lnTo>
                    <a:lnTo>
                      <a:pt x="12" y="4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9" name="Freeform 162"/>
              <p:cNvSpPr>
                <a:spLocks/>
              </p:cNvSpPr>
              <p:nvPr/>
            </p:nvSpPr>
            <p:spPr bwMode="gray">
              <a:xfrm>
                <a:off x="4415" y="1754"/>
                <a:ext cx="278" cy="320"/>
              </a:xfrm>
              <a:custGeom>
                <a:avLst/>
                <a:gdLst/>
                <a:ahLst/>
                <a:cxnLst>
                  <a:cxn ang="0">
                    <a:pos x="94" y="122"/>
                  </a:cxn>
                  <a:cxn ang="0">
                    <a:pos x="110" y="128"/>
                  </a:cxn>
                  <a:cxn ang="0">
                    <a:pos x="138" y="144"/>
                  </a:cxn>
                  <a:cxn ang="0">
                    <a:pos x="146" y="148"/>
                  </a:cxn>
                  <a:cxn ang="0">
                    <a:pos x="156" y="182"/>
                  </a:cxn>
                  <a:cxn ang="0">
                    <a:pos x="148" y="224"/>
                  </a:cxn>
                  <a:cxn ang="0">
                    <a:pos x="132" y="238"/>
                  </a:cxn>
                  <a:cxn ang="0">
                    <a:pos x="118" y="238"/>
                  </a:cxn>
                  <a:cxn ang="0">
                    <a:pos x="110" y="254"/>
                  </a:cxn>
                  <a:cxn ang="0">
                    <a:pos x="134" y="266"/>
                  </a:cxn>
                  <a:cxn ang="0">
                    <a:pos x="146" y="258"/>
                  </a:cxn>
                  <a:cxn ang="0">
                    <a:pos x="174" y="282"/>
                  </a:cxn>
                  <a:cxn ang="0">
                    <a:pos x="192" y="300"/>
                  </a:cxn>
                  <a:cxn ang="0">
                    <a:pos x="208" y="312"/>
                  </a:cxn>
                  <a:cxn ang="0">
                    <a:pos x="222" y="318"/>
                  </a:cxn>
                  <a:cxn ang="0">
                    <a:pos x="216" y="298"/>
                  </a:cxn>
                  <a:cxn ang="0">
                    <a:pos x="204" y="286"/>
                  </a:cxn>
                  <a:cxn ang="0">
                    <a:pos x="218" y="288"/>
                  </a:cxn>
                  <a:cxn ang="0">
                    <a:pos x="238" y="304"/>
                  </a:cxn>
                  <a:cxn ang="0">
                    <a:pos x="246" y="302"/>
                  </a:cxn>
                  <a:cxn ang="0">
                    <a:pos x="246" y="278"/>
                  </a:cxn>
                  <a:cxn ang="0">
                    <a:pos x="230" y="262"/>
                  </a:cxn>
                  <a:cxn ang="0">
                    <a:pos x="218" y="252"/>
                  </a:cxn>
                  <a:cxn ang="0">
                    <a:pos x="210" y="242"/>
                  </a:cxn>
                  <a:cxn ang="0">
                    <a:pos x="206" y="220"/>
                  </a:cxn>
                  <a:cxn ang="0">
                    <a:pos x="214" y="208"/>
                  </a:cxn>
                  <a:cxn ang="0">
                    <a:pos x="224" y="228"/>
                  </a:cxn>
                  <a:cxn ang="0">
                    <a:pos x="232" y="246"/>
                  </a:cxn>
                  <a:cxn ang="0">
                    <a:pos x="242" y="248"/>
                  </a:cxn>
                  <a:cxn ang="0">
                    <a:pos x="260" y="236"/>
                  </a:cxn>
                  <a:cxn ang="0">
                    <a:pos x="274" y="232"/>
                  </a:cxn>
                  <a:cxn ang="0">
                    <a:pos x="272" y="220"/>
                  </a:cxn>
                  <a:cxn ang="0">
                    <a:pos x="276" y="212"/>
                  </a:cxn>
                  <a:cxn ang="0">
                    <a:pos x="270" y="202"/>
                  </a:cxn>
                  <a:cxn ang="0">
                    <a:pos x="260" y="200"/>
                  </a:cxn>
                  <a:cxn ang="0">
                    <a:pos x="254" y="196"/>
                  </a:cxn>
                  <a:cxn ang="0">
                    <a:pos x="216" y="166"/>
                  </a:cxn>
                  <a:cxn ang="0">
                    <a:pos x="206" y="168"/>
                  </a:cxn>
                  <a:cxn ang="0">
                    <a:pos x="210" y="152"/>
                  </a:cxn>
                  <a:cxn ang="0">
                    <a:pos x="222" y="140"/>
                  </a:cxn>
                  <a:cxn ang="0">
                    <a:pos x="218" y="126"/>
                  </a:cxn>
                  <a:cxn ang="0">
                    <a:pos x="208" y="116"/>
                  </a:cxn>
                  <a:cxn ang="0">
                    <a:pos x="196" y="96"/>
                  </a:cxn>
                  <a:cxn ang="0">
                    <a:pos x="186" y="94"/>
                  </a:cxn>
                  <a:cxn ang="0">
                    <a:pos x="176" y="94"/>
                  </a:cxn>
                  <a:cxn ang="0">
                    <a:pos x="180" y="82"/>
                  </a:cxn>
                  <a:cxn ang="0">
                    <a:pos x="168" y="78"/>
                  </a:cxn>
                  <a:cxn ang="0">
                    <a:pos x="150" y="58"/>
                  </a:cxn>
                  <a:cxn ang="0">
                    <a:pos x="108" y="48"/>
                  </a:cxn>
                  <a:cxn ang="0">
                    <a:pos x="78" y="44"/>
                  </a:cxn>
                  <a:cxn ang="0">
                    <a:pos x="84" y="24"/>
                  </a:cxn>
                  <a:cxn ang="0">
                    <a:pos x="80" y="4"/>
                  </a:cxn>
                  <a:cxn ang="0">
                    <a:pos x="60" y="16"/>
                  </a:cxn>
                  <a:cxn ang="0">
                    <a:pos x="72" y="78"/>
                  </a:cxn>
                  <a:cxn ang="0">
                    <a:pos x="72" y="92"/>
                  </a:cxn>
                  <a:cxn ang="0">
                    <a:pos x="44" y="38"/>
                  </a:cxn>
                  <a:cxn ang="0">
                    <a:pos x="40" y="0"/>
                  </a:cxn>
                  <a:cxn ang="0">
                    <a:pos x="2" y="56"/>
                  </a:cxn>
                  <a:cxn ang="0">
                    <a:pos x="4" y="68"/>
                  </a:cxn>
                  <a:cxn ang="0">
                    <a:pos x="22" y="108"/>
                  </a:cxn>
                  <a:cxn ang="0">
                    <a:pos x="36" y="110"/>
                  </a:cxn>
                </a:cxnLst>
                <a:rect l="0" t="0" r="r" b="b"/>
                <a:pathLst>
                  <a:path w="278" h="320">
                    <a:moveTo>
                      <a:pt x="80" y="124"/>
                    </a:moveTo>
                    <a:lnTo>
                      <a:pt x="92" y="126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24"/>
                    </a:lnTo>
                    <a:lnTo>
                      <a:pt x="98" y="124"/>
                    </a:lnTo>
                    <a:lnTo>
                      <a:pt x="102" y="126"/>
                    </a:lnTo>
                    <a:lnTo>
                      <a:pt x="106" y="128"/>
                    </a:lnTo>
                    <a:lnTo>
                      <a:pt x="110" y="128"/>
                    </a:lnTo>
                    <a:lnTo>
                      <a:pt x="116" y="130"/>
                    </a:lnTo>
                    <a:lnTo>
                      <a:pt x="134" y="138"/>
                    </a:lnTo>
                    <a:lnTo>
                      <a:pt x="136" y="140"/>
                    </a:lnTo>
                    <a:lnTo>
                      <a:pt x="136" y="140"/>
                    </a:lnTo>
                    <a:lnTo>
                      <a:pt x="138" y="142"/>
                    </a:lnTo>
                    <a:lnTo>
                      <a:pt x="138" y="144"/>
                    </a:lnTo>
                    <a:lnTo>
                      <a:pt x="138" y="146"/>
                    </a:lnTo>
                    <a:lnTo>
                      <a:pt x="136" y="150"/>
                    </a:lnTo>
                    <a:lnTo>
                      <a:pt x="136" y="148"/>
                    </a:lnTo>
                    <a:lnTo>
                      <a:pt x="138" y="148"/>
                    </a:lnTo>
                    <a:lnTo>
                      <a:pt x="142" y="148"/>
                    </a:lnTo>
                    <a:lnTo>
                      <a:pt x="146" y="148"/>
                    </a:lnTo>
                    <a:lnTo>
                      <a:pt x="148" y="150"/>
                    </a:lnTo>
                    <a:lnTo>
                      <a:pt x="152" y="152"/>
                    </a:lnTo>
                    <a:lnTo>
                      <a:pt x="152" y="156"/>
                    </a:lnTo>
                    <a:lnTo>
                      <a:pt x="154" y="160"/>
                    </a:lnTo>
                    <a:lnTo>
                      <a:pt x="156" y="170"/>
                    </a:lnTo>
                    <a:lnTo>
                      <a:pt x="156" y="182"/>
                    </a:lnTo>
                    <a:lnTo>
                      <a:pt x="156" y="196"/>
                    </a:lnTo>
                    <a:lnTo>
                      <a:pt x="150" y="210"/>
                    </a:lnTo>
                    <a:lnTo>
                      <a:pt x="150" y="210"/>
                    </a:lnTo>
                    <a:lnTo>
                      <a:pt x="150" y="214"/>
                    </a:lnTo>
                    <a:lnTo>
                      <a:pt x="150" y="218"/>
                    </a:lnTo>
                    <a:lnTo>
                      <a:pt x="148" y="224"/>
                    </a:lnTo>
                    <a:lnTo>
                      <a:pt x="146" y="230"/>
                    </a:lnTo>
                    <a:lnTo>
                      <a:pt x="140" y="234"/>
                    </a:lnTo>
                    <a:lnTo>
                      <a:pt x="140" y="236"/>
                    </a:lnTo>
                    <a:lnTo>
                      <a:pt x="138" y="236"/>
                    </a:lnTo>
                    <a:lnTo>
                      <a:pt x="136" y="238"/>
                    </a:lnTo>
                    <a:lnTo>
                      <a:pt x="132" y="238"/>
                    </a:lnTo>
                    <a:lnTo>
                      <a:pt x="128" y="238"/>
                    </a:lnTo>
                    <a:lnTo>
                      <a:pt x="126" y="238"/>
                    </a:lnTo>
                    <a:lnTo>
                      <a:pt x="124" y="238"/>
                    </a:lnTo>
                    <a:lnTo>
                      <a:pt x="124" y="236"/>
                    </a:lnTo>
                    <a:lnTo>
                      <a:pt x="120" y="236"/>
                    </a:lnTo>
                    <a:lnTo>
                      <a:pt x="118" y="238"/>
                    </a:lnTo>
                    <a:lnTo>
                      <a:pt x="116" y="240"/>
                    </a:lnTo>
                    <a:lnTo>
                      <a:pt x="112" y="244"/>
                    </a:lnTo>
                    <a:lnTo>
                      <a:pt x="110" y="250"/>
                    </a:lnTo>
                    <a:lnTo>
                      <a:pt x="110" y="250"/>
                    </a:lnTo>
                    <a:lnTo>
                      <a:pt x="110" y="252"/>
                    </a:lnTo>
                    <a:lnTo>
                      <a:pt x="110" y="254"/>
                    </a:lnTo>
                    <a:lnTo>
                      <a:pt x="112" y="256"/>
                    </a:lnTo>
                    <a:lnTo>
                      <a:pt x="114" y="260"/>
                    </a:lnTo>
                    <a:lnTo>
                      <a:pt x="116" y="262"/>
                    </a:lnTo>
                    <a:lnTo>
                      <a:pt x="122" y="264"/>
                    </a:lnTo>
                    <a:lnTo>
                      <a:pt x="126" y="266"/>
                    </a:lnTo>
                    <a:lnTo>
                      <a:pt x="134" y="266"/>
                    </a:lnTo>
                    <a:lnTo>
                      <a:pt x="136" y="266"/>
                    </a:lnTo>
                    <a:lnTo>
                      <a:pt x="138" y="264"/>
                    </a:lnTo>
                    <a:lnTo>
                      <a:pt x="140" y="262"/>
                    </a:lnTo>
                    <a:lnTo>
                      <a:pt x="144" y="262"/>
                    </a:lnTo>
                    <a:lnTo>
                      <a:pt x="146" y="260"/>
                    </a:lnTo>
                    <a:lnTo>
                      <a:pt x="146" y="258"/>
                    </a:lnTo>
                    <a:lnTo>
                      <a:pt x="144" y="256"/>
                    </a:lnTo>
                    <a:lnTo>
                      <a:pt x="162" y="274"/>
                    </a:lnTo>
                    <a:lnTo>
                      <a:pt x="174" y="276"/>
                    </a:lnTo>
                    <a:lnTo>
                      <a:pt x="174" y="276"/>
                    </a:lnTo>
                    <a:lnTo>
                      <a:pt x="174" y="278"/>
                    </a:lnTo>
                    <a:lnTo>
                      <a:pt x="174" y="282"/>
                    </a:lnTo>
                    <a:lnTo>
                      <a:pt x="174" y="284"/>
                    </a:lnTo>
                    <a:lnTo>
                      <a:pt x="176" y="288"/>
                    </a:lnTo>
                    <a:lnTo>
                      <a:pt x="180" y="292"/>
                    </a:lnTo>
                    <a:lnTo>
                      <a:pt x="184" y="296"/>
                    </a:lnTo>
                    <a:lnTo>
                      <a:pt x="192" y="298"/>
                    </a:lnTo>
                    <a:lnTo>
                      <a:pt x="192" y="300"/>
                    </a:lnTo>
                    <a:lnTo>
                      <a:pt x="196" y="300"/>
                    </a:lnTo>
                    <a:lnTo>
                      <a:pt x="200" y="302"/>
                    </a:lnTo>
                    <a:lnTo>
                      <a:pt x="202" y="306"/>
                    </a:lnTo>
                    <a:lnTo>
                      <a:pt x="206" y="310"/>
                    </a:lnTo>
                    <a:lnTo>
                      <a:pt x="206" y="312"/>
                    </a:lnTo>
                    <a:lnTo>
                      <a:pt x="208" y="312"/>
                    </a:lnTo>
                    <a:lnTo>
                      <a:pt x="210" y="314"/>
                    </a:lnTo>
                    <a:lnTo>
                      <a:pt x="212" y="316"/>
                    </a:lnTo>
                    <a:lnTo>
                      <a:pt x="214" y="318"/>
                    </a:lnTo>
                    <a:lnTo>
                      <a:pt x="218" y="320"/>
                    </a:lnTo>
                    <a:lnTo>
                      <a:pt x="220" y="320"/>
                    </a:lnTo>
                    <a:lnTo>
                      <a:pt x="222" y="318"/>
                    </a:lnTo>
                    <a:lnTo>
                      <a:pt x="222" y="316"/>
                    </a:lnTo>
                    <a:lnTo>
                      <a:pt x="222" y="310"/>
                    </a:lnTo>
                    <a:lnTo>
                      <a:pt x="222" y="310"/>
                    </a:lnTo>
                    <a:lnTo>
                      <a:pt x="220" y="306"/>
                    </a:lnTo>
                    <a:lnTo>
                      <a:pt x="218" y="302"/>
                    </a:lnTo>
                    <a:lnTo>
                      <a:pt x="216" y="298"/>
                    </a:lnTo>
                    <a:lnTo>
                      <a:pt x="212" y="294"/>
                    </a:lnTo>
                    <a:lnTo>
                      <a:pt x="210" y="290"/>
                    </a:lnTo>
                    <a:lnTo>
                      <a:pt x="206" y="290"/>
                    </a:lnTo>
                    <a:lnTo>
                      <a:pt x="206" y="288"/>
                    </a:lnTo>
                    <a:lnTo>
                      <a:pt x="206" y="288"/>
                    </a:lnTo>
                    <a:lnTo>
                      <a:pt x="204" y="286"/>
                    </a:lnTo>
                    <a:lnTo>
                      <a:pt x="204" y="286"/>
                    </a:lnTo>
                    <a:lnTo>
                      <a:pt x="206" y="284"/>
                    </a:lnTo>
                    <a:lnTo>
                      <a:pt x="208" y="284"/>
                    </a:lnTo>
                    <a:lnTo>
                      <a:pt x="210" y="284"/>
                    </a:lnTo>
                    <a:lnTo>
                      <a:pt x="214" y="286"/>
                    </a:lnTo>
                    <a:lnTo>
                      <a:pt x="218" y="288"/>
                    </a:lnTo>
                    <a:lnTo>
                      <a:pt x="222" y="290"/>
                    </a:lnTo>
                    <a:lnTo>
                      <a:pt x="228" y="292"/>
                    </a:lnTo>
                    <a:lnTo>
                      <a:pt x="232" y="296"/>
                    </a:lnTo>
                    <a:lnTo>
                      <a:pt x="236" y="300"/>
                    </a:lnTo>
                    <a:lnTo>
                      <a:pt x="238" y="304"/>
                    </a:lnTo>
                    <a:lnTo>
                      <a:pt x="238" y="304"/>
                    </a:lnTo>
                    <a:lnTo>
                      <a:pt x="240" y="306"/>
                    </a:lnTo>
                    <a:lnTo>
                      <a:pt x="240" y="308"/>
                    </a:lnTo>
                    <a:lnTo>
                      <a:pt x="242" y="308"/>
                    </a:lnTo>
                    <a:lnTo>
                      <a:pt x="244" y="306"/>
                    </a:lnTo>
                    <a:lnTo>
                      <a:pt x="246" y="304"/>
                    </a:lnTo>
                    <a:lnTo>
                      <a:pt x="246" y="302"/>
                    </a:lnTo>
                    <a:lnTo>
                      <a:pt x="248" y="300"/>
                    </a:lnTo>
                    <a:lnTo>
                      <a:pt x="248" y="296"/>
                    </a:lnTo>
                    <a:lnTo>
                      <a:pt x="250" y="290"/>
                    </a:lnTo>
                    <a:lnTo>
                      <a:pt x="250" y="286"/>
                    </a:lnTo>
                    <a:lnTo>
                      <a:pt x="248" y="282"/>
                    </a:lnTo>
                    <a:lnTo>
                      <a:pt x="246" y="278"/>
                    </a:lnTo>
                    <a:lnTo>
                      <a:pt x="244" y="276"/>
                    </a:lnTo>
                    <a:lnTo>
                      <a:pt x="242" y="274"/>
                    </a:lnTo>
                    <a:lnTo>
                      <a:pt x="240" y="272"/>
                    </a:lnTo>
                    <a:lnTo>
                      <a:pt x="236" y="268"/>
                    </a:lnTo>
                    <a:lnTo>
                      <a:pt x="232" y="264"/>
                    </a:lnTo>
                    <a:lnTo>
                      <a:pt x="230" y="262"/>
                    </a:lnTo>
                    <a:lnTo>
                      <a:pt x="226" y="260"/>
                    </a:lnTo>
                    <a:lnTo>
                      <a:pt x="224" y="258"/>
                    </a:lnTo>
                    <a:lnTo>
                      <a:pt x="224" y="258"/>
                    </a:lnTo>
                    <a:lnTo>
                      <a:pt x="222" y="258"/>
                    </a:lnTo>
                    <a:lnTo>
                      <a:pt x="220" y="256"/>
                    </a:lnTo>
                    <a:lnTo>
                      <a:pt x="218" y="252"/>
                    </a:lnTo>
                    <a:lnTo>
                      <a:pt x="218" y="250"/>
                    </a:lnTo>
                    <a:lnTo>
                      <a:pt x="218" y="250"/>
                    </a:lnTo>
                    <a:lnTo>
                      <a:pt x="216" y="250"/>
                    </a:lnTo>
                    <a:lnTo>
                      <a:pt x="214" y="248"/>
                    </a:lnTo>
                    <a:lnTo>
                      <a:pt x="212" y="246"/>
                    </a:lnTo>
                    <a:lnTo>
                      <a:pt x="210" y="242"/>
                    </a:lnTo>
                    <a:lnTo>
                      <a:pt x="208" y="238"/>
                    </a:lnTo>
                    <a:lnTo>
                      <a:pt x="208" y="230"/>
                    </a:lnTo>
                    <a:lnTo>
                      <a:pt x="208" y="230"/>
                    </a:lnTo>
                    <a:lnTo>
                      <a:pt x="206" y="226"/>
                    </a:lnTo>
                    <a:lnTo>
                      <a:pt x="206" y="224"/>
                    </a:lnTo>
                    <a:lnTo>
                      <a:pt x="206" y="220"/>
                    </a:lnTo>
                    <a:lnTo>
                      <a:pt x="206" y="216"/>
                    </a:lnTo>
                    <a:lnTo>
                      <a:pt x="208" y="212"/>
                    </a:lnTo>
                    <a:lnTo>
                      <a:pt x="210" y="208"/>
                    </a:lnTo>
                    <a:lnTo>
                      <a:pt x="212" y="208"/>
                    </a:lnTo>
                    <a:lnTo>
                      <a:pt x="214" y="208"/>
                    </a:lnTo>
                    <a:lnTo>
                      <a:pt x="214" y="208"/>
                    </a:lnTo>
                    <a:lnTo>
                      <a:pt x="216" y="210"/>
                    </a:lnTo>
                    <a:lnTo>
                      <a:pt x="220" y="212"/>
                    </a:lnTo>
                    <a:lnTo>
                      <a:pt x="222" y="216"/>
                    </a:lnTo>
                    <a:lnTo>
                      <a:pt x="222" y="220"/>
                    </a:lnTo>
                    <a:lnTo>
                      <a:pt x="224" y="226"/>
                    </a:lnTo>
                    <a:lnTo>
                      <a:pt x="224" y="228"/>
                    </a:lnTo>
                    <a:lnTo>
                      <a:pt x="226" y="230"/>
                    </a:lnTo>
                    <a:lnTo>
                      <a:pt x="228" y="234"/>
                    </a:lnTo>
                    <a:lnTo>
                      <a:pt x="230" y="240"/>
                    </a:lnTo>
                    <a:lnTo>
                      <a:pt x="230" y="244"/>
                    </a:lnTo>
                    <a:lnTo>
                      <a:pt x="232" y="246"/>
                    </a:lnTo>
                    <a:lnTo>
                      <a:pt x="232" y="246"/>
                    </a:lnTo>
                    <a:lnTo>
                      <a:pt x="232" y="248"/>
                    </a:lnTo>
                    <a:lnTo>
                      <a:pt x="232" y="248"/>
                    </a:lnTo>
                    <a:lnTo>
                      <a:pt x="234" y="250"/>
                    </a:lnTo>
                    <a:lnTo>
                      <a:pt x="236" y="250"/>
                    </a:lnTo>
                    <a:lnTo>
                      <a:pt x="238" y="250"/>
                    </a:lnTo>
                    <a:lnTo>
                      <a:pt x="242" y="248"/>
                    </a:lnTo>
                    <a:lnTo>
                      <a:pt x="246" y="244"/>
                    </a:lnTo>
                    <a:lnTo>
                      <a:pt x="248" y="244"/>
                    </a:lnTo>
                    <a:lnTo>
                      <a:pt x="250" y="242"/>
                    </a:lnTo>
                    <a:lnTo>
                      <a:pt x="252" y="240"/>
                    </a:lnTo>
                    <a:lnTo>
                      <a:pt x="256" y="238"/>
                    </a:lnTo>
                    <a:lnTo>
                      <a:pt x="260" y="236"/>
                    </a:lnTo>
                    <a:lnTo>
                      <a:pt x="264" y="234"/>
                    </a:lnTo>
                    <a:lnTo>
                      <a:pt x="266" y="234"/>
                    </a:lnTo>
                    <a:lnTo>
                      <a:pt x="268" y="234"/>
                    </a:lnTo>
                    <a:lnTo>
                      <a:pt x="270" y="234"/>
                    </a:lnTo>
                    <a:lnTo>
                      <a:pt x="272" y="234"/>
                    </a:lnTo>
                    <a:lnTo>
                      <a:pt x="274" y="232"/>
                    </a:lnTo>
                    <a:lnTo>
                      <a:pt x="276" y="230"/>
                    </a:lnTo>
                    <a:lnTo>
                      <a:pt x="278" y="228"/>
                    </a:lnTo>
                    <a:lnTo>
                      <a:pt x="276" y="224"/>
                    </a:lnTo>
                    <a:lnTo>
                      <a:pt x="274" y="220"/>
                    </a:lnTo>
                    <a:lnTo>
                      <a:pt x="274" y="220"/>
                    </a:lnTo>
                    <a:lnTo>
                      <a:pt x="272" y="220"/>
                    </a:lnTo>
                    <a:lnTo>
                      <a:pt x="270" y="220"/>
                    </a:lnTo>
                    <a:lnTo>
                      <a:pt x="268" y="218"/>
                    </a:lnTo>
                    <a:lnTo>
                      <a:pt x="266" y="218"/>
                    </a:lnTo>
                    <a:lnTo>
                      <a:pt x="266" y="214"/>
                    </a:lnTo>
                    <a:lnTo>
                      <a:pt x="276" y="212"/>
                    </a:lnTo>
                    <a:lnTo>
                      <a:pt x="276" y="212"/>
                    </a:lnTo>
                    <a:lnTo>
                      <a:pt x="276" y="210"/>
                    </a:lnTo>
                    <a:lnTo>
                      <a:pt x="276" y="208"/>
                    </a:lnTo>
                    <a:lnTo>
                      <a:pt x="274" y="206"/>
                    </a:lnTo>
                    <a:lnTo>
                      <a:pt x="272" y="204"/>
                    </a:lnTo>
                    <a:lnTo>
                      <a:pt x="272" y="204"/>
                    </a:lnTo>
                    <a:lnTo>
                      <a:pt x="270" y="202"/>
                    </a:lnTo>
                    <a:lnTo>
                      <a:pt x="270" y="200"/>
                    </a:lnTo>
                    <a:lnTo>
                      <a:pt x="268" y="198"/>
                    </a:lnTo>
                    <a:lnTo>
                      <a:pt x="266" y="198"/>
                    </a:lnTo>
                    <a:lnTo>
                      <a:pt x="262" y="198"/>
                    </a:lnTo>
                    <a:lnTo>
                      <a:pt x="262" y="200"/>
                    </a:lnTo>
                    <a:lnTo>
                      <a:pt x="260" y="200"/>
                    </a:lnTo>
                    <a:lnTo>
                      <a:pt x="258" y="200"/>
                    </a:lnTo>
                    <a:lnTo>
                      <a:pt x="256" y="202"/>
                    </a:lnTo>
                    <a:lnTo>
                      <a:pt x="254" y="202"/>
                    </a:lnTo>
                    <a:lnTo>
                      <a:pt x="254" y="200"/>
                    </a:lnTo>
                    <a:lnTo>
                      <a:pt x="254" y="198"/>
                    </a:lnTo>
                    <a:lnTo>
                      <a:pt x="254" y="196"/>
                    </a:lnTo>
                    <a:lnTo>
                      <a:pt x="252" y="194"/>
                    </a:lnTo>
                    <a:lnTo>
                      <a:pt x="252" y="190"/>
                    </a:lnTo>
                    <a:lnTo>
                      <a:pt x="248" y="186"/>
                    </a:lnTo>
                    <a:lnTo>
                      <a:pt x="244" y="182"/>
                    </a:lnTo>
                    <a:lnTo>
                      <a:pt x="228" y="176"/>
                    </a:lnTo>
                    <a:lnTo>
                      <a:pt x="216" y="166"/>
                    </a:lnTo>
                    <a:lnTo>
                      <a:pt x="216" y="166"/>
                    </a:lnTo>
                    <a:lnTo>
                      <a:pt x="214" y="166"/>
                    </a:lnTo>
                    <a:lnTo>
                      <a:pt x="212" y="168"/>
                    </a:lnTo>
                    <a:lnTo>
                      <a:pt x="210" y="168"/>
                    </a:lnTo>
                    <a:lnTo>
                      <a:pt x="208" y="168"/>
                    </a:lnTo>
                    <a:lnTo>
                      <a:pt x="206" y="168"/>
                    </a:lnTo>
                    <a:lnTo>
                      <a:pt x="206" y="166"/>
                    </a:lnTo>
                    <a:lnTo>
                      <a:pt x="206" y="162"/>
                    </a:lnTo>
                    <a:lnTo>
                      <a:pt x="206" y="162"/>
                    </a:lnTo>
                    <a:lnTo>
                      <a:pt x="208" y="158"/>
                    </a:lnTo>
                    <a:lnTo>
                      <a:pt x="208" y="156"/>
                    </a:lnTo>
                    <a:lnTo>
                      <a:pt x="210" y="152"/>
                    </a:lnTo>
                    <a:lnTo>
                      <a:pt x="208" y="150"/>
                    </a:lnTo>
                    <a:lnTo>
                      <a:pt x="218" y="148"/>
                    </a:lnTo>
                    <a:lnTo>
                      <a:pt x="220" y="148"/>
                    </a:lnTo>
                    <a:lnTo>
                      <a:pt x="220" y="146"/>
                    </a:lnTo>
                    <a:lnTo>
                      <a:pt x="222" y="144"/>
                    </a:lnTo>
                    <a:lnTo>
                      <a:pt x="222" y="140"/>
                    </a:lnTo>
                    <a:lnTo>
                      <a:pt x="218" y="136"/>
                    </a:lnTo>
                    <a:lnTo>
                      <a:pt x="218" y="136"/>
                    </a:lnTo>
                    <a:lnTo>
                      <a:pt x="218" y="132"/>
                    </a:lnTo>
                    <a:lnTo>
                      <a:pt x="216" y="130"/>
                    </a:lnTo>
                    <a:lnTo>
                      <a:pt x="218" y="126"/>
                    </a:lnTo>
                    <a:lnTo>
                      <a:pt x="218" y="126"/>
                    </a:lnTo>
                    <a:lnTo>
                      <a:pt x="220" y="124"/>
                    </a:lnTo>
                    <a:lnTo>
                      <a:pt x="220" y="122"/>
                    </a:lnTo>
                    <a:lnTo>
                      <a:pt x="218" y="120"/>
                    </a:lnTo>
                    <a:lnTo>
                      <a:pt x="218" y="118"/>
                    </a:lnTo>
                    <a:lnTo>
                      <a:pt x="214" y="116"/>
                    </a:lnTo>
                    <a:lnTo>
                      <a:pt x="208" y="116"/>
                    </a:lnTo>
                    <a:lnTo>
                      <a:pt x="208" y="104"/>
                    </a:lnTo>
                    <a:lnTo>
                      <a:pt x="206" y="104"/>
                    </a:lnTo>
                    <a:lnTo>
                      <a:pt x="204" y="102"/>
                    </a:lnTo>
                    <a:lnTo>
                      <a:pt x="200" y="102"/>
                    </a:lnTo>
                    <a:lnTo>
                      <a:pt x="196" y="98"/>
                    </a:lnTo>
                    <a:lnTo>
                      <a:pt x="196" y="96"/>
                    </a:lnTo>
                    <a:lnTo>
                      <a:pt x="196" y="96"/>
                    </a:lnTo>
                    <a:lnTo>
                      <a:pt x="194" y="94"/>
                    </a:lnTo>
                    <a:lnTo>
                      <a:pt x="192" y="92"/>
                    </a:lnTo>
                    <a:lnTo>
                      <a:pt x="190" y="92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4" y="94"/>
                    </a:lnTo>
                    <a:lnTo>
                      <a:pt x="182" y="96"/>
                    </a:lnTo>
                    <a:lnTo>
                      <a:pt x="180" y="96"/>
                    </a:lnTo>
                    <a:lnTo>
                      <a:pt x="178" y="96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8" y="90"/>
                    </a:lnTo>
                    <a:lnTo>
                      <a:pt x="178" y="90"/>
                    </a:lnTo>
                    <a:lnTo>
                      <a:pt x="178" y="88"/>
                    </a:lnTo>
                    <a:lnTo>
                      <a:pt x="180" y="86"/>
                    </a:lnTo>
                    <a:lnTo>
                      <a:pt x="180" y="84"/>
                    </a:lnTo>
                    <a:lnTo>
                      <a:pt x="180" y="82"/>
                    </a:lnTo>
                    <a:lnTo>
                      <a:pt x="178" y="78"/>
                    </a:lnTo>
                    <a:lnTo>
                      <a:pt x="176" y="78"/>
                    </a:lnTo>
                    <a:lnTo>
                      <a:pt x="172" y="76"/>
                    </a:lnTo>
                    <a:lnTo>
                      <a:pt x="172" y="76"/>
                    </a:lnTo>
                    <a:lnTo>
                      <a:pt x="170" y="78"/>
                    </a:lnTo>
                    <a:lnTo>
                      <a:pt x="168" y="78"/>
                    </a:lnTo>
                    <a:lnTo>
                      <a:pt x="166" y="78"/>
                    </a:lnTo>
                    <a:lnTo>
                      <a:pt x="164" y="76"/>
                    </a:lnTo>
                    <a:lnTo>
                      <a:pt x="160" y="74"/>
                    </a:lnTo>
                    <a:lnTo>
                      <a:pt x="156" y="70"/>
                    </a:lnTo>
                    <a:lnTo>
                      <a:pt x="152" y="62"/>
                    </a:lnTo>
                    <a:lnTo>
                      <a:pt x="150" y="58"/>
                    </a:lnTo>
                    <a:lnTo>
                      <a:pt x="144" y="54"/>
                    </a:lnTo>
                    <a:lnTo>
                      <a:pt x="132" y="48"/>
                    </a:lnTo>
                    <a:lnTo>
                      <a:pt x="114" y="46"/>
                    </a:lnTo>
                    <a:lnTo>
                      <a:pt x="114" y="46"/>
                    </a:lnTo>
                    <a:lnTo>
                      <a:pt x="112" y="46"/>
                    </a:lnTo>
                    <a:lnTo>
                      <a:pt x="108" y="48"/>
                    </a:lnTo>
                    <a:lnTo>
                      <a:pt x="106" y="48"/>
                    </a:lnTo>
                    <a:lnTo>
                      <a:pt x="102" y="48"/>
                    </a:lnTo>
                    <a:lnTo>
                      <a:pt x="98" y="48"/>
                    </a:lnTo>
                    <a:lnTo>
                      <a:pt x="96" y="44"/>
                    </a:lnTo>
                    <a:lnTo>
                      <a:pt x="94" y="38"/>
                    </a:lnTo>
                    <a:lnTo>
                      <a:pt x="78" y="44"/>
                    </a:lnTo>
                    <a:lnTo>
                      <a:pt x="78" y="42"/>
                    </a:lnTo>
                    <a:lnTo>
                      <a:pt x="80" y="40"/>
                    </a:lnTo>
                    <a:lnTo>
                      <a:pt x="82" y="34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84" y="24"/>
                    </a:lnTo>
                    <a:lnTo>
                      <a:pt x="84" y="20"/>
                    </a:lnTo>
                    <a:lnTo>
                      <a:pt x="84" y="16"/>
                    </a:lnTo>
                    <a:lnTo>
                      <a:pt x="86" y="12"/>
                    </a:lnTo>
                    <a:lnTo>
                      <a:pt x="84" y="8"/>
                    </a:lnTo>
                    <a:lnTo>
                      <a:pt x="82" y="6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6" y="4"/>
                    </a:lnTo>
                    <a:lnTo>
                      <a:pt x="72" y="6"/>
                    </a:lnTo>
                    <a:lnTo>
                      <a:pt x="68" y="8"/>
                    </a:lnTo>
                    <a:lnTo>
                      <a:pt x="64" y="12"/>
                    </a:lnTo>
                    <a:lnTo>
                      <a:pt x="60" y="16"/>
                    </a:lnTo>
                    <a:lnTo>
                      <a:pt x="56" y="24"/>
                    </a:lnTo>
                    <a:lnTo>
                      <a:pt x="56" y="28"/>
                    </a:lnTo>
                    <a:lnTo>
                      <a:pt x="54" y="36"/>
                    </a:lnTo>
                    <a:lnTo>
                      <a:pt x="54" y="46"/>
                    </a:lnTo>
                    <a:lnTo>
                      <a:pt x="56" y="58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2" y="80"/>
                    </a:lnTo>
                    <a:lnTo>
                      <a:pt x="72" y="84"/>
                    </a:lnTo>
                    <a:lnTo>
                      <a:pt x="72" y="86"/>
                    </a:lnTo>
                    <a:lnTo>
                      <a:pt x="72" y="90"/>
                    </a:lnTo>
                    <a:lnTo>
                      <a:pt x="72" y="92"/>
                    </a:lnTo>
                    <a:lnTo>
                      <a:pt x="70" y="92"/>
                    </a:lnTo>
                    <a:lnTo>
                      <a:pt x="68" y="90"/>
                    </a:lnTo>
                    <a:lnTo>
                      <a:pt x="64" y="86"/>
                    </a:lnTo>
                    <a:lnTo>
                      <a:pt x="56" y="76"/>
                    </a:lnTo>
                    <a:lnTo>
                      <a:pt x="48" y="60"/>
                    </a:lnTo>
                    <a:lnTo>
                      <a:pt x="44" y="38"/>
                    </a:lnTo>
                    <a:lnTo>
                      <a:pt x="44" y="32"/>
                    </a:lnTo>
                    <a:lnTo>
                      <a:pt x="46" y="20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48" y="0"/>
                    </a:lnTo>
                    <a:lnTo>
                      <a:pt x="40" y="0"/>
                    </a:lnTo>
                    <a:lnTo>
                      <a:pt x="32" y="4"/>
                    </a:lnTo>
                    <a:lnTo>
                      <a:pt x="18" y="14"/>
                    </a:lnTo>
                    <a:lnTo>
                      <a:pt x="16" y="18"/>
                    </a:lnTo>
                    <a:lnTo>
                      <a:pt x="10" y="30"/>
                    </a:lnTo>
                    <a:lnTo>
                      <a:pt x="4" y="42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2" y="64"/>
                    </a:lnTo>
                    <a:lnTo>
                      <a:pt x="4" y="68"/>
                    </a:lnTo>
                    <a:lnTo>
                      <a:pt x="6" y="72"/>
                    </a:lnTo>
                    <a:lnTo>
                      <a:pt x="12" y="80"/>
                    </a:lnTo>
                    <a:lnTo>
                      <a:pt x="18" y="88"/>
                    </a:lnTo>
                    <a:lnTo>
                      <a:pt x="22" y="98"/>
                    </a:lnTo>
                    <a:lnTo>
                      <a:pt x="24" y="104"/>
                    </a:lnTo>
                    <a:lnTo>
                      <a:pt x="22" y="108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8" y="110"/>
                    </a:lnTo>
                    <a:lnTo>
                      <a:pt x="30" y="108"/>
                    </a:lnTo>
                    <a:lnTo>
                      <a:pt x="32" y="108"/>
                    </a:lnTo>
                    <a:lnTo>
                      <a:pt x="36" y="110"/>
                    </a:lnTo>
                    <a:lnTo>
                      <a:pt x="40" y="112"/>
                    </a:lnTo>
                    <a:lnTo>
                      <a:pt x="48" y="118"/>
                    </a:lnTo>
                    <a:lnTo>
                      <a:pt x="62" y="122"/>
                    </a:lnTo>
                    <a:lnTo>
                      <a:pt x="80" y="12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0" name="Freeform 163"/>
              <p:cNvSpPr>
                <a:spLocks/>
              </p:cNvSpPr>
              <p:nvPr/>
            </p:nvSpPr>
            <p:spPr bwMode="gray">
              <a:xfrm>
                <a:off x="4351" y="1992"/>
                <a:ext cx="80" cy="58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46"/>
                  </a:cxn>
                  <a:cxn ang="0">
                    <a:pos x="2" y="46"/>
                  </a:cxn>
                  <a:cxn ang="0">
                    <a:pos x="4" y="44"/>
                  </a:cxn>
                  <a:cxn ang="0">
                    <a:pos x="6" y="44"/>
                  </a:cxn>
                  <a:cxn ang="0">
                    <a:pos x="10" y="44"/>
                  </a:cxn>
                  <a:cxn ang="0">
                    <a:pos x="12" y="44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6" y="50"/>
                  </a:cxn>
                  <a:cxn ang="0">
                    <a:pos x="16" y="52"/>
                  </a:cxn>
                  <a:cxn ang="0">
                    <a:pos x="18" y="54"/>
                  </a:cxn>
                  <a:cxn ang="0">
                    <a:pos x="20" y="56"/>
                  </a:cxn>
                  <a:cxn ang="0">
                    <a:pos x="22" y="58"/>
                  </a:cxn>
                  <a:cxn ang="0">
                    <a:pos x="26" y="58"/>
                  </a:cxn>
                  <a:cxn ang="0">
                    <a:pos x="30" y="58"/>
                  </a:cxn>
                  <a:cxn ang="0">
                    <a:pos x="34" y="56"/>
                  </a:cxn>
                  <a:cxn ang="0">
                    <a:pos x="54" y="44"/>
                  </a:cxn>
                  <a:cxn ang="0">
                    <a:pos x="72" y="48"/>
                  </a:cxn>
                  <a:cxn ang="0">
                    <a:pos x="80" y="42"/>
                  </a:cxn>
                  <a:cxn ang="0">
                    <a:pos x="80" y="40"/>
                  </a:cxn>
                  <a:cxn ang="0">
                    <a:pos x="78" y="38"/>
                  </a:cxn>
                  <a:cxn ang="0">
                    <a:pos x="74" y="34"/>
                  </a:cxn>
                  <a:cxn ang="0">
                    <a:pos x="70" y="30"/>
                  </a:cxn>
                  <a:cxn ang="0">
                    <a:pos x="66" y="26"/>
                  </a:cxn>
                  <a:cxn ang="0">
                    <a:pos x="60" y="24"/>
                  </a:cxn>
                  <a:cxn ang="0">
                    <a:pos x="60" y="24"/>
                  </a:cxn>
                  <a:cxn ang="0">
                    <a:pos x="58" y="22"/>
                  </a:cxn>
                  <a:cxn ang="0">
                    <a:pos x="54" y="20"/>
                  </a:cxn>
                  <a:cxn ang="0">
                    <a:pos x="50" y="16"/>
                  </a:cxn>
                  <a:cxn ang="0">
                    <a:pos x="46" y="14"/>
                  </a:cxn>
                  <a:cxn ang="0">
                    <a:pos x="42" y="12"/>
                  </a:cxn>
                  <a:cxn ang="0">
                    <a:pos x="38" y="10"/>
                  </a:cxn>
                  <a:cxn ang="0">
                    <a:pos x="34" y="10"/>
                  </a:cxn>
                  <a:cxn ang="0">
                    <a:pos x="32" y="0"/>
                  </a:cxn>
                  <a:cxn ang="0">
                    <a:pos x="22" y="14"/>
                  </a:cxn>
                  <a:cxn ang="0">
                    <a:pos x="20" y="14"/>
                  </a:cxn>
                  <a:cxn ang="0">
                    <a:pos x="18" y="14"/>
                  </a:cxn>
                  <a:cxn ang="0">
                    <a:pos x="16" y="16"/>
                  </a:cxn>
                  <a:cxn ang="0">
                    <a:pos x="12" y="18"/>
                  </a:cxn>
                  <a:cxn ang="0">
                    <a:pos x="10" y="20"/>
                  </a:cxn>
                  <a:cxn ang="0">
                    <a:pos x="6" y="24"/>
                  </a:cxn>
                  <a:cxn ang="0">
                    <a:pos x="6" y="30"/>
                  </a:cxn>
                  <a:cxn ang="0">
                    <a:pos x="6" y="36"/>
                  </a:cxn>
                </a:cxnLst>
                <a:rect l="0" t="0" r="r" b="b"/>
                <a:pathLst>
                  <a:path w="80" h="58">
                    <a:moveTo>
                      <a:pt x="6" y="36"/>
                    </a:moveTo>
                    <a:lnTo>
                      <a:pt x="0" y="46"/>
                    </a:lnTo>
                    <a:lnTo>
                      <a:pt x="2" y="46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6" y="52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6" y="58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54" y="44"/>
                    </a:lnTo>
                    <a:lnTo>
                      <a:pt x="72" y="48"/>
                    </a:lnTo>
                    <a:lnTo>
                      <a:pt x="80" y="42"/>
                    </a:lnTo>
                    <a:lnTo>
                      <a:pt x="80" y="40"/>
                    </a:lnTo>
                    <a:lnTo>
                      <a:pt x="78" y="38"/>
                    </a:lnTo>
                    <a:lnTo>
                      <a:pt x="74" y="34"/>
                    </a:lnTo>
                    <a:lnTo>
                      <a:pt x="70" y="30"/>
                    </a:lnTo>
                    <a:lnTo>
                      <a:pt x="66" y="26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2"/>
                    </a:lnTo>
                    <a:lnTo>
                      <a:pt x="54" y="20"/>
                    </a:lnTo>
                    <a:lnTo>
                      <a:pt x="50" y="16"/>
                    </a:lnTo>
                    <a:lnTo>
                      <a:pt x="46" y="14"/>
                    </a:lnTo>
                    <a:lnTo>
                      <a:pt x="42" y="12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2" y="0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6" y="3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1" name="Freeform 164"/>
              <p:cNvSpPr>
                <a:spLocks/>
              </p:cNvSpPr>
              <p:nvPr/>
            </p:nvSpPr>
            <p:spPr bwMode="gray">
              <a:xfrm>
                <a:off x="4149" y="1668"/>
                <a:ext cx="84" cy="122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10" y="46"/>
                  </a:cxn>
                  <a:cxn ang="0">
                    <a:pos x="6" y="46"/>
                  </a:cxn>
                  <a:cxn ang="0">
                    <a:pos x="2" y="48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4" y="70"/>
                  </a:cxn>
                  <a:cxn ang="0">
                    <a:pos x="10" y="80"/>
                  </a:cxn>
                  <a:cxn ang="0">
                    <a:pos x="20" y="86"/>
                  </a:cxn>
                  <a:cxn ang="0">
                    <a:pos x="24" y="90"/>
                  </a:cxn>
                  <a:cxn ang="0">
                    <a:pos x="32" y="102"/>
                  </a:cxn>
                  <a:cxn ang="0">
                    <a:pos x="32" y="106"/>
                  </a:cxn>
                  <a:cxn ang="0">
                    <a:pos x="34" y="112"/>
                  </a:cxn>
                  <a:cxn ang="0">
                    <a:pos x="40" y="118"/>
                  </a:cxn>
                  <a:cxn ang="0">
                    <a:pos x="50" y="122"/>
                  </a:cxn>
                  <a:cxn ang="0">
                    <a:pos x="64" y="120"/>
                  </a:cxn>
                  <a:cxn ang="0">
                    <a:pos x="68" y="118"/>
                  </a:cxn>
                  <a:cxn ang="0">
                    <a:pos x="76" y="114"/>
                  </a:cxn>
                  <a:cxn ang="0">
                    <a:pos x="84" y="104"/>
                  </a:cxn>
                  <a:cxn ang="0">
                    <a:pos x="84" y="88"/>
                  </a:cxn>
                  <a:cxn ang="0">
                    <a:pos x="80" y="68"/>
                  </a:cxn>
                  <a:cxn ang="0">
                    <a:pos x="78" y="54"/>
                  </a:cxn>
                  <a:cxn ang="0">
                    <a:pos x="74" y="56"/>
                  </a:cxn>
                  <a:cxn ang="0">
                    <a:pos x="66" y="56"/>
                  </a:cxn>
                  <a:cxn ang="0">
                    <a:pos x="60" y="54"/>
                  </a:cxn>
                  <a:cxn ang="0">
                    <a:pos x="60" y="48"/>
                  </a:cxn>
                  <a:cxn ang="0">
                    <a:pos x="64" y="42"/>
                  </a:cxn>
                  <a:cxn ang="0">
                    <a:pos x="72" y="36"/>
                  </a:cxn>
                  <a:cxn ang="0">
                    <a:pos x="76" y="36"/>
                  </a:cxn>
                  <a:cxn ang="0">
                    <a:pos x="78" y="30"/>
                  </a:cxn>
                  <a:cxn ang="0">
                    <a:pos x="80" y="20"/>
                  </a:cxn>
                  <a:cxn ang="0">
                    <a:pos x="76" y="12"/>
                  </a:cxn>
                  <a:cxn ang="0">
                    <a:pos x="68" y="0"/>
                  </a:cxn>
                  <a:cxn ang="0">
                    <a:pos x="64" y="0"/>
                  </a:cxn>
                  <a:cxn ang="0">
                    <a:pos x="54" y="4"/>
                  </a:cxn>
                  <a:cxn ang="0">
                    <a:pos x="46" y="4"/>
                  </a:cxn>
                  <a:cxn ang="0">
                    <a:pos x="40" y="4"/>
                  </a:cxn>
                  <a:cxn ang="0">
                    <a:pos x="32" y="2"/>
                  </a:cxn>
                  <a:cxn ang="0">
                    <a:pos x="24" y="6"/>
                  </a:cxn>
                  <a:cxn ang="0">
                    <a:pos x="20" y="14"/>
                  </a:cxn>
                  <a:cxn ang="0">
                    <a:pos x="20" y="16"/>
                  </a:cxn>
                  <a:cxn ang="0">
                    <a:pos x="20" y="24"/>
                  </a:cxn>
                  <a:cxn ang="0">
                    <a:pos x="24" y="34"/>
                  </a:cxn>
                  <a:cxn ang="0">
                    <a:pos x="28" y="38"/>
                  </a:cxn>
                  <a:cxn ang="0">
                    <a:pos x="32" y="42"/>
                  </a:cxn>
                  <a:cxn ang="0">
                    <a:pos x="34" y="48"/>
                  </a:cxn>
                  <a:cxn ang="0">
                    <a:pos x="32" y="56"/>
                  </a:cxn>
                  <a:cxn ang="0">
                    <a:pos x="26" y="58"/>
                  </a:cxn>
                  <a:cxn ang="0">
                    <a:pos x="20" y="54"/>
                  </a:cxn>
                </a:cxnLst>
                <a:rect l="0" t="0" r="r" b="b"/>
                <a:pathLst>
                  <a:path w="84" h="122">
                    <a:moveTo>
                      <a:pt x="14" y="48"/>
                    </a:moveTo>
                    <a:lnTo>
                      <a:pt x="14" y="48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2" y="66"/>
                    </a:lnTo>
                    <a:lnTo>
                      <a:pt x="4" y="70"/>
                    </a:lnTo>
                    <a:lnTo>
                      <a:pt x="6" y="76"/>
                    </a:lnTo>
                    <a:lnTo>
                      <a:pt x="10" y="80"/>
                    </a:lnTo>
                    <a:lnTo>
                      <a:pt x="14" y="84"/>
                    </a:lnTo>
                    <a:lnTo>
                      <a:pt x="20" y="86"/>
                    </a:lnTo>
                    <a:lnTo>
                      <a:pt x="22" y="88"/>
                    </a:lnTo>
                    <a:lnTo>
                      <a:pt x="24" y="90"/>
                    </a:lnTo>
                    <a:lnTo>
                      <a:pt x="28" y="94"/>
                    </a:lnTo>
                    <a:lnTo>
                      <a:pt x="32" y="102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4" y="108"/>
                    </a:lnTo>
                    <a:lnTo>
                      <a:pt x="34" y="112"/>
                    </a:lnTo>
                    <a:lnTo>
                      <a:pt x="38" y="116"/>
                    </a:lnTo>
                    <a:lnTo>
                      <a:pt x="40" y="118"/>
                    </a:lnTo>
                    <a:lnTo>
                      <a:pt x="44" y="122"/>
                    </a:lnTo>
                    <a:lnTo>
                      <a:pt x="50" y="122"/>
                    </a:lnTo>
                    <a:lnTo>
                      <a:pt x="56" y="122"/>
                    </a:lnTo>
                    <a:lnTo>
                      <a:pt x="64" y="120"/>
                    </a:lnTo>
                    <a:lnTo>
                      <a:pt x="64" y="120"/>
                    </a:lnTo>
                    <a:lnTo>
                      <a:pt x="68" y="118"/>
                    </a:lnTo>
                    <a:lnTo>
                      <a:pt x="72" y="116"/>
                    </a:lnTo>
                    <a:lnTo>
                      <a:pt x="76" y="114"/>
                    </a:lnTo>
                    <a:lnTo>
                      <a:pt x="80" y="110"/>
                    </a:lnTo>
                    <a:lnTo>
                      <a:pt x="84" y="104"/>
                    </a:lnTo>
                    <a:lnTo>
                      <a:pt x="84" y="100"/>
                    </a:lnTo>
                    <a:lnTo>
                      <a:pt x="84" y="88"/>
                    </a:lnTo>
                    <a:lnTo>
                      <a:pt x="82" y="76"/>
                    </a:lnTo>
                    <a:lnTo>
                      <a:pt x="80" y="68"/>
                    </a:lnTo>
                    <a:lnTo>
                      <a:pt x="80" y="54"/>
                    </a:lnTo>
                    <a:lnTo>
                      <a:pt x="78" y="54"/>
                    </a:lnTo>
                    <a:lnTo>
                      <a:pt x="76" y="56"/>
                    </a:lnTo>
                    <a:lnTo>
                      <a:pt x="74" y="56"/>
                    </a:lnTo>
                    <a:lnTo>
                      <a:pt x="70" y="56"/>
                    </a:lnTo>
                    <a:lnTo>
                      <a:pt x="66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60" y="50"/>
                    </a:lnTo>
                    <a:lnTo>
                      <a:pt x="60" y="48"/>
                    </a:lnTo>
                    <a:lnTo>
                      <a:pt x="62" y="46"/>
                    </a:lnTo>
                    <a:lnTo>
                      <a:pt x="64" y="42"/>
                    </a:lnTo>
                    <a:lnTo>
                      <a:pt x="68" y="40"/>
                    </a:lnTo>
                    <a:lnTo>
                      <a:pt x="72" y="36"/>
                    </a:lnTo>
                    <a:lnTo>
                      <a:pt x="76" y="36"/>
                    </a:lnTo>
                    <a:lnTo>
                      <a:pt x="76" y="36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80" y="24"/>
                    </a:lnTo>
                    <a:lnTo>
                      <a:pt x="80" y="20"/>
                    </a:lnTo>
                    <a:lnTo>
                      <a:pt x="78" y="16"/>
                    </a:lnTo>
                    <a:lnTo>
                      <a:pt x="76" y="12"/>
                    </a:lnTo>
                    <a:lnTo>
                      <a:pt x="72" y="1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4" y="0"/>
                    </a:lnTo>
                    <a:lnTo>
                      <a:pt x="58" y="2"/>
                    </a:lnTo>
                    <a:lnTo>
                      <a:pt x="54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0" y="4"/>
                    </a:lnTo>
                    <a:lnTo>
                      <a:pt x="36" y="2"/>
                    </a:lnTo>
                    <a:lnTo>
                      <a:pt x="32" y="2"/>
                    </a:lnTo>
                    <a:lnTo>
                      <a:pt x="28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20" y="24"/>
                    </a:lnTo>
                    <a:lnTo>
                      <a:pt x="22" y="28"/>
                    </a:lnTo>
                    <a:lnTo>
                      <a:pt x="24" y="34"/>
                    </a:lnTo>
                    <a:lnTo>
                      <a:pt x="28" y="36"/>
                    </a:lnTo>
                    <a:lnTo>
                      <a:pt x="28" y="38"/>
                    </a:lnTo>
                    <a:lnTo>
                      <a:pt x="30" y="40"/>
                    </a:lnTo>
                    <a:lnTo>
                      <a:pt x="32" y="42"/>
                    </a:lnTo>
                    <a:lnTo>
                      <a:pt x="32" y="46"/>
                    </a:lnTo>
                    <a:lnTo>
                      <a:pt x="34" y="48"/>
                    </a:lnTo>
                    <a:lnTo>
                      <a:pt x="34" y="52"/>
                    </a:lnTo>
                    <a:lnTo>
                      <a:pt x="32" y="56"/>
                    </a:lnTo>
                    <a:lnTo>
                      <a:pt x="28" y="58"/>
                    </a:lnTo>
                    <a:lnTo>
                      <a:pt x="26" y="58"/>
                    </a:lnTo>
                    <a:lnTo>
                      <a:pt x="24" y="56"/>
                    </a:lnTo>
                    <a:lnTo>
                      <a:pt x="20" y="54"/>
                    </a:lnTo>
                    <a:lnTo>
                      <a:pt x="14" y="4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2" name="Freeform 165"/>
              <p:cNvSpPr>
                <a:spLocks/>
              </p:cNvSpPr>
              <p:nvPr/>
            </p:nvSpPr>
            <p:spPr bwMode="gray">
              <a:xfrm>
                <a:off x="4293" y="1680"/>
                <a:ext cx="68" cy="10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8" y="16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8"/>
                  </a:cxn>
                  <a:cxn ang="0">
                    <a:pos x="2" y="46"/>
                  </a:cxn>
                  <a:cxn ang="0">
                    <a:pos x="2" y="48"/>
                  </a:cxn>
                  <a:cxn ang="0">
                    <a:pos x="2" y="54"/>
                  </a:cxn>
                  <a:cxn ang="0">
                    <a:pos x="4" y="66"/>
                  </a:cxn>
                  <a:cxn ang="0">
                    <a:pos x="8" y="104"/>
                  </a:cxn>
                  <a:cxn ang="0">
                    <a:pos x="10" y="106"/>
                  </a:cxn>
                  <a:cxn ang="0">
                    <a:pos x="16" y="106"/>
                  </a:cxn>
                  <a:cxn ang="0">
                    <a:pos x="20" y="104"/>
                  </a:cxn>
                  <a:cxn ang="0">
                    <a:pos x="24" y="98"/>
                  </a:cxn>
                  <a:cxn ang="0">
                    <a:pos x="26" y="90"/>
                  </a:cxn>
                  <a:cxn ang="0">
                    <a:pos x="24" y="86"/>
                  </a:cxn>
                  <a:cxn ang="0">
                    <a:pos x="22" y="78"/>
                  </a:cxn>
                  <a:cxn ang="0">
                    <a:pos x="24" y="72"/>
                  </a:cxn>
                  <a:cxn ang="0">
                    <a:pos x="30" y="68"/>
                  </a:cxn>
                  <a:cxn ang="0">
                    <a:pos x="36" y="68"/>
                  </a:cxn>
                  <a:cxn ang="0">
                    <a:pos x="40" y="66"/>
                  </a:cxn>
                  <a:cxn ang="0">
                    <a:pos x="48" y="62"/>
                  </a:cxn>
                  <a:cxn ang="0">
                    <a:pos x="54" y="52"/>
                  </a:cxn>
                  <a:cxn ang="0">
                    <a:pos x="56" y="48"/>
                  </a:cxn>
                  <a:cxn ang="0">
                    <a:pos x="62" y="38"/>
                  </a:cxn>
                  <a:cxn ang="0">
                    <a:pos x="64" y="24"/>
                  </a:cxn>
                  <a:cxn ang="0">
                    <a:pos x="64" y="22"/>
                  </a:cxn>
                  <a:cxn ang="0">
                    <a:pos x="68" y="18"/>
                  </a:cxn>
                  <a:cxn ang="0">
                    <a:pos x="68" y="12"/>
                  </a:cxn>
                  <a:cxn ang="0">
                    <a:pos x="62" y="8"/>
                  </a:cxn>
                  <a:cxn ang="0">
                    <a:pos x="56" y="8"/>
                  </a:cxn>
                  <a:cxn ang="0">
                    <a:pos x="48" y="8"/>
                  </a:cxn>
                  <a:cxn ang="0">
                    <a:pos x="40" y="6"/>
                  </a:cxn>
                  <a:cxn ang="0">
                    <a:pos x="34" y="0"/>
                  </a:cxn>
                </a:cxnLst>
                <a:rect l="0" t="0" r="r" b="b"/>
                <a:pathLst>
                  <a:path w="68" h="106">
                    <a:moveTo>
                      <a:pt x="34" y="0"/>
                    </a:moveTo>
                    <a:lnTo>
                      <a:pt x="32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4"/>
                    </a:lnTo>
                    <a:lnTo>
                      <a:pt x="2" y="60"/>
                    </a:lnTo>
                    <a:lnTo>
                      <a:pt x="4" y="66"/>
                    </a:lnTo>
                    <a:lnTo>
                      <a:pt x="6" y="74"/>
                    </a:lnTo>
                    <a:lnTo>
                      <a:pt x="8" y="104"/>
                    </a:lnTo>
                    <a:lnTo>
                      <a:pt x="8" y="104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6" y="106"/>
                    </a:lnTo>
                    <a:lnTo>
                      <a:pt x="18" y="106"/>
                    </a:lnTo>
                    <a:lnTo>
                      <a:pt x="20" y="104"/>
                    </a:lnTo>
                    <a:lnTo>
                      <a:pt x="24" y="102"/>
                    </a:lnTo>
                    <a:lnTo>
                      <a:pt x="24" y="98"/>
                    </a:lnTo>
                    <a:lnTo>
                      <a:pt x="26" y="90"/>
                    </a:lnTo>
                    <a:lnTo>
                      <a:pt x="26" y="90"/>
                    </a:lnTo>
                    <a:lnTo>
                      <a:pt x="24" y="88"/>
                    </a:lnTo>
                    <a:lnTo>
                      <a:pt x="24" y="86"/>
                    </a:lnTo>
                    <a:lnTo>
                      <a:pt x="24" y="82"/>
                    </a:lnTo>
                    <a:lnTo>
                      <a:pt x="22" y="78"/>
                    </a:lnTo>
                    <a:lnTo>
                      <a:pt x="22" y="76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4" y="68"/>
                    </a:lnTo>
                    <a:lnTo>
                      <a:pt x="36" y="68"/>
                    </a:lnTo>
                    <a:lnTo>
                      <a:pt x="38" y="68"/>
                    </a:lnTo>
                    <a:lnTo>
                      <a:pt x="40" y="66"/>
                    </a:lnTo>
                    <a:lnTo>
                      <a:pt x="44" y="66"/>
                    </a:lnTo>
                    <a:lnTo>
                      <a:pt x="48" y="62"/>
                    </a:lnTo>
                    <a:lnTo>
                      <a:pt x="52" y="58"/>
                    </a:lnTo>
                    <a:lnTo>
                      <a:pt x="54" y="52"/>
                    </a:lnTo>
                    <a:lnTo>
                      <a:pt x="54" y="50"/>
                    </a:lnTo>
                    <a:lnTo>
                      <a:pt x="56" y="48"/>
                    </a:lnTo>
                    <a:lnTo>
                      <a:pt x="60" y="42"/>
                    </a:lnTo>
                    <a:lnTo>
                      <a:pt x="62" y="38"/>
                    </a:lnTo>
                    <a:lnTo>
                      <a:pt x="62" y="30"/>
                    </a:lnTo>
                    <a:lnTo>
                      <a:pt x="64" y="24"/>
                    </a:lnTo>
                    <a:lnTo>
                      <a:pt x="64" y="24"/>
                    </a:lnTo>
                    <a:lnTo>
                      <a:pt x="64" y="22"/>
                    </a:lnTo>
                    <a:lnTo>
                      <a:pt x="66" y="20"/>
                    </a:lnTo>
                    <a:lnTo>
                      <a:pt x="68" y="18"/>
                    </a:lnTo>
                    <a:lnTo>
                      <a:pt x="68" y="14"/>
                    </a:lnTo>
                    <a:lnTo>
                      <a:pt x="68" y="12"/>
                    </a:lnTo>
                    <a:lnTo>
                      <a:pt x="66" y="10"/>
                    </a:lnTo>
                    <a:lnTo>
                      <a:pt x="62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2" y="8"/>
                    </a:lnTo>
                    <a:lnTo>
                      <a:pt x="48" y="8"/>
                    </a:lnTo>
                    <a:lnTo>
                      <a:pt x="44" y="8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34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3" name="Freeform 166"/>
              <p:cNvSpPr>
                <a:spLocks/>
              </p:cNvSpPr>
              <p:nvPr/>
            </p:nvSpPr>
            <p:spPr bwMode="gray">
              <a:xfrm>
                <a:off x="3893" y="1652"/>
                <a:ext cx="104" cy="116"/>
              </a:xfrm>
              <a:custGeom>
                <a:avLst/>
                <a:gdLst/>
                <a:ahLst/>
                <a:cxnLst>
                  <a:cxn ang="0">
                    <a:pos x="4" y="80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4" y="92"/>
                  </a:cxn>
                  <a:cxn ang="0">
                    <a:pos x="8" y="94"/>
                  </a:cxn>
                  <a:cxn ang="0">
                    <a:pos x="12" y="100"/>
                  </a:cxn>
                  <a:cxn ang="0">
                    <a:pos x="14" y="110"/>
                  </a:cxn>
                  <a:cxn ang="0">
                    <a:pos x="18" y="112"/>
                  </a:cxn>
                  <a:cxn ang="0">
                    <a:pos x="24" y="116"/>
                  </a:cxn>
                  <a:cxn ang="0">
                    <a:pos x="30" y="114"/>
                  </a:cxn>
                  <a:cxn ang="0">
                    <a:pos x="34" y="110"/>
                  </a:cxn>
                  <a:cxn ang="0">
                    <a:pos x="36" y="106"/>
                  </a:cxn>
                  <a:cxn ang="0">
                    <a:pos x="42" y="104"/>
                  </a:cxn>
                  <a:cxn ang="0">
                    <a:pos x="46" y="106"/>
                  </a:cxn>
                  <a:cxn ang="0">
                    <a:pos x="50" y="106"/>
                  </a:cxn>
                  <a:cxn ang="0">
                    <a:pos x="54" y="102"/>
                  </a:cxn>
                  <a:cxn ang="0">
                    <a:pos x="56" y="92"/>
                  </a:cxn>
                  <a:cxn ang="0">
                    <a:pos x="60" y="74"/>
                  </a:cxn>
                  <a:cxn ang="0">
                    <a:pos x="82" y="48"/>
                  </a:cxn>
                  <a:cxn ang="0">
                    <a:pos x="104" y="32"/>
                  </a:cxn>
                  <a:cxn ang="0">
                    <a:pos x="104" y="32"/>
                  </a:cxn>
                  <a:cxn ang="0">
                    <a:pos x="98" y="28"/>
                  </a:cxn>
                  <a:cxn ang="0">
                    <a:pos x="88" y="20"/>
                  </a:cxn>
                  <a:cxn ang="0">
                    <a:pos x="88" y="18"/>
                  </a:cxn>
                  <a:cxn ang="0">
                    <a:pos x="84" y="14"/>
                  </a:cxn>
                  <a:cxn ang="0">
                    <a:pos x="78" y="14"/>
                  </a:cxn>
                  <a:cxn ang="0">
                    <a:pos x="72" y="20"/>
                  </a:cxn>
                  <a:cxn ang="0">
                    <a:pos x="70" y="20"/>
                  </a:cxn>
                  <a:cxn ang="0">
                    <a:pos x="68" y="22"/>
                  </a:cxn>
                  <a:cxn ang="0">
                    <a:pos x="66" y="16"/>
                  </a:cxn>
                  <a:cxn ang="0">
                    <a:pos x="64" y="14"/>
                  </a:cxn>
                  <a:cxn ang="0">
                    <a:pos x="60" y="10"/>
                  </a:cxn>
                  <a:cxn ang="0">
                    <a:pos x="56" y="8"/>
                  </a:cxn>
                  <a:cxn ang="0">
                    <a:pos x="50" y="12"/>
                  </a:cxn>
                  <a:cxn ang="0">
                    <a:pos x="42" y="10"/>
                  </a:cxn>
                  <a:cxn ang="0">
                    <a:pos x="44" y="6"/>
                  </a:cxn>
                  <a:cxn ang="0">
                    <a:pos x="46" y="2"/>
                  </a:cxn>
                  <a:cxn ang="0">
                    <a:pos x="42" y="0"/>
                  </a:cxn>
                  <a:cxn ang="0">
                    <a:pos x="34" y="2"/>
                  </a:cxn>
                  <a:cxn ang="0">
                    <a:pos x="28" y="6"/>
                  </a:cxn>
                  <a:cxn ang="0">
                    <a:pos x="26" y="10"/>
                  </a:cxn>
                  <a:cxn ang="0">
                    <a:pos x="26" y="10"/>
                  </a:cxn>
                  <a:cxn ang="0">
                    <a:pos x="22" y="10"/>
                  </a:cxn>
                  <a:cxn ang="0">
                    <a:pos x="18" y="10"/>
                  </a:cxn>
                  <a:cxn ang="0">
                    <a:pos x="16" y="14"/>
                  </a:cxn>
                  <a:cxn ang="0">
                    <a:pos x="14" y="24"/>
                  </a:cxn>
                  <a:cxn ang="0">
                    <a:pos x="16" y="28"/>
                  </a:cxn>
                  <a:cxn ang="0">
                    <a:pos x="18" y="34"/>
                  </a:cxn>
                  <a:cxn ang="0">
                    <a:pos x="16" y="40"/>
                  </a:cxn>
                  <a:cxn ang="0">
                    <a:pos x="14" y="44"/>
                  </a:cxn>
                  <a:cxn ang="0">
                    <a:pos x="8" y="54"/>
                  </a:cxn>
                  <a:cxn ang="0">
                    <a:pos x="4" y="80"/>
                  </a:cxn>
                </a:cxnLst>
                <a:rect l="0" t="0" r="r" b="b"/>
                <a:pathLst>
                  <a:path w="104" h="116">
                    <a:moveTo>
                      <a:pt x="4" y="80"/>
                    </a:moveTo>
                    <a:lnTo>
                      <a:pt x="4" y="80"/>
                    </a:lnTo>
                    <a:lnTo>
                      <a:pt x="2" y="80"/>
                    </a:lnTo>
                    <a:lnTo>
                      <a:pt x="0" y="82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4" y="92"/>
                    </a:lnTo>
                    <a:lnTo>
                      <a:pt x="6" y="94"/>
                    </a:lnTo>
                    <a:lnTo>
                      <a:pt x="8" y="94"/>
                    </a:lnTo>
                    <a:lnTo>
                      <a:pt x="10" y="96"/>
                    </a:lnTo>
                    <a:lnTo>
                      <a:pt x="12" y="100"/>
                    </a:lnTo>
                    <a:lnTo>
                      <a:pt x="14" y="104"/>
                    </a:lnTo>
                    <a:lnTo>
                      <a:pt x="14" y="110"/>
                    </a:lnTo>
                    <a:lnTo>
                      <a:pt x="16" y="110"/>
                    </a:lnTo>
                    <a:lnTo>
                      <a:pt x="18" y="112"/>
                    </a:lnTo>
                    <a:lnTo>
                      <a:pt x="20" y="114"/>
                    </a:lnTo>
                    <a:lnTo>
                      <a:pt x="24" y="116"/>
                    </a:lnTo>
                    <a:lnTo>
                      <a:pt x="28" y="116"/>
                    </a:lnTo>
                    <a:lnTo>
                      <a:pt x="30" y="114"/>
                    </a:lnTo>
                    <a:lnTo>
                      <a:pt x="34" y="110"/>
                    </a:lnTo>
                    <a:lnTo>
                      <a:pt x="34" y="110"/>
                    </a:lnTo>
                    <a:lnTo>
                      <a:pt x="34" y="108"/>
                    </a:lnTo>
                    <a:lnTo>
                      <a:pt x="36" y="106"/>
                    </a:lnTo>
                    <a:lnTo>
                      <a:pt x="38" y="106"/>
                    </a:lnTo>
                    <a:lnTo>
                      <a:pt x="42" y="104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8" y="106"/>
                    </a:lnTo>
                    <a:lnTo>
                      <a:pt x="50" y="106"/>
                    </a:lnTo>
                    <a:lnTo>
                      <a:pt x="52" y="104"/>
                    </a:lnTo>
                    <a:lnTo>
                      <a:pt x="54" y="102"/>
                    </a:lnTo>
                    <a:lnTo>
                      <a:pt x="54" y="98"/>
                    </a:lnTo>
                    <a:lnTo>
                      <a:pt x="56" y="92"/>
                    </a:lnTo>
                    <a:lnTo>
                      <a:pt x="56" y="88"/>
                    </a:lnTo>
                    <a:lnTo>
                      <a:pt x="60" y="74"/>
                    </a:lnTo>
                    <a:lnTo>
                      <a:pt x="68" y="60"/>
                    </a:lnTo>
                    <a:lnTo>
                      <a:pt x="82" y="48"/>
                    </a:lnTo>
                    <a:lnTo>
                      <a:pt x="104" y="40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98" y="28"/>
                    </a:lnTo>
                    <a:lnTo>
                      <a:pt x="94" y="26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8" y="18"/>
                    </a:lnTo>
                    <a:lnTo>
                      <a:pt x="86" y="16"/>
                    </a:lnTo>
                    <a:lnTo>
                      <a:pt x="84" y="14"/>
                    </a:lnTo>
                    <a:lnTo>
                      <a:pt x="82" y="14"/>
                    </a:lnTo>
                    <a:lnTo>
                      <a:pt x="78" y="14"/>
                    </a:lnTo>
                    <a:lnTo>
                      <a:pt x="76" y="16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22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4"/>
                    </a:lnTo>
                    <a:lnTo>
                      <a:pt x="62" y="12"/>
                    </a:lnTo>
                    <a:lnTo>
                      <a:pt x="60" y="10"/>
                    </a:lnTo>
                    <a:lnTo>
                      <a:pt x="58" y="8"/>
                    </a:lnTo>
                    <a:lnTo>
                      <a:pt x="56" y="8"/>
                    </a:lnTo>
                    <a:lnTo>
                      <a:pt x="52" y="8"/>
                    </a:lnTo>
                    <a:lnTo>
                      <a:pt x="50" y="12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4" y="6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2"/>
                    </a:lnTo>
                    <a:lnTo>
                      <a:pt x="30" y="4"/>
                    </a:lnTo>
                    <a:lnTo>
                      <a:pt x="28" y="6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4" y="18"/>
                    </a:lnTo>
                    <a:lnTo>
                      <a:pt x="14" y="24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30"/>
                    </a:lnTo>
                    <a:lnTo>
                      <a:pt x="18" y="34"/>
                    </a:lnTo>
                    <a:lnTo>
                      <a:pt x="18" y="36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4" y="44"/>
                    </a:lnTo>
                    <a:lnTo>
                      <a:pt x="12" y="48"/>
                    </a:lnTo>
                    <a:lnTo>
                      <a:pt x="8" y="54"/>
                    </a:lnTo>
                    <a:lnTo>
                      <a:pt x="6" y="64"/>
                    </a:lnTo>
                    <a:lnTo>
                      <a:pt x="4" y="8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4" name="Freeform 167"/>
              <p:cNvSpPr>
                <a:spLocks/>
              </p:cNvSpPr>
              <p:nvPr/>
            </p:nvSpPr>
            <p:spPr bwMode="gray">
              <a:xfrm>
                <a:off x="3949" y="1708"/>
                <a:ext cx="232" cy="186"/>
              </a:xfrm>
              <a:custGeom>
                <a:avLst/>
                <a:gdLst/>
                <a:ahLst/>
                <a:cxnLst>
                  <a:cxn ang="0">
                    <a:pos x="32" y="76"/>
                  </a:cxn>
                  <a:cxn ang="0">
                    <a:pos x="44" y="74"/>
                  </a:cxn>
                  <a:cxn ang="0">
                    <a:pos x="46" y="78"/>
                  </a:cxn>
                  <a:cxn ang="0">
                    <a:pos x="36" y="86"/>
                  </a:cxn>
                  <a:cxn ang="0">
                    <a:pos x="24" y="86"/>
                  </a:cxn>
                  <a:cxn ang="0">
                    <a:pos x="10" y="88"/>
                  </a:cxn>
                  <a:cxn ang="0">
                    <a:pos x="8" y="100"/>
                  </a:cxn>
                  <a:cxn ang="0">
                    <a:pos x="20" y="104"/>
                  </a:cxn>
                  <a:cxn ang="0">
                    <a:pos x="54" y="104"/>
                  </a:cxn>
                  <a:cxn ang="0">
                    <a:pos x="86" y="114"/>
                  </a:cxn>
                  <a:cxn ang="0">
                    <a:pos x="86" y="124"/>
                  </a:cxn>
                  <a:cxn ang="0">
                    <a:pos x="76" y="132"/>
                  </a:cxn>
                  <a:cxn ang="0">
                    <a:pos x="64" y="128"/>
                  </a:cxn>
                  <a:cxn ang="0">
                    <a:pos x="42" y="132"/>
                  </a:cxn>
                  <a:cxn ang="0">
                    <a:pos x="32" y="130"/>
                  </a:cxn>
                  <a:cxn ang="0">
                    <a:pos x="22" y="138"/>
                  </a:cxn>
                  <a:cxn ang="0">
                    <a:pos x="24" y="148"/>
                  </a:cxn>
                  <a:cxn ang="0">
                    <a:pos x="48" y="160"/>
                  </a:cxn>
                  <a:cxn ang="0">
                    <a:pos x="62" y="168"/>
                  </a:cxn>
                  <a:cxn ang="0">
                    <a:pos x="76" y="184"/>
                  </a:cxn>
                  <a:cxn ang="0">
                    <a:pos x="146" y="162"/>
                  </a:cxn>
                  <a:cxn ang="0">
                    <a:pos x="160" y="162"/>
                  </a:cxn>
                  <a:cxn ang="0">
                    <a:pos x="176" y="170"/>
                  </a:cxn>
                  <a:cxn ang="0">
                    <a:pos x="184" y="170"/>
                  </a:cxn>
                  <a:cxn ang="0">
                    <a:pos x="190" y="170"/>
                  </a:cxn>
                  <a:cxn ang="0">
                    <a:pos x="202" y="168"/>
                  </a:cxn>
                  <a:cxn ang="0">
                    <a:pos x="210" y="160"/>
                  </a:cxn>
                  <a:cxn ang="0">
                    <a:pos x="208" y="154"/>
                  </a:cxn>
                  <a:cxn ang="0">
                    <a:pos x="196" y="152"/>
                  </a:cxn>
                  <a:cxn ang="0">
                    <a:pos x="196" y="146"/>
                  </a:cxn>
                  <a:cxn ang="0">
                    <a:pos x="208" y="142"/>
                  </a:cxn>
                  <a:cxn ang="0">
                    <a:pos x="226" y="142"/>
                  </a:cxn>
                  <a:cxn ang="0">
                    <a:pos x="232" y="138"/>
                  </a:cxn>
                  <a:cxn ang="0">
                    <a:pos x="226" y="126"/>
                  </a:cxn>
                  <a:cxn ang="0">
                    <a:pos x="202" y="116"/>
                  </a:cxn>
                  <a:cxn ang="0">
                    <a:pos x="174" y="78"/>
                  </a:cxn>
                  <a:cxn ang="0">
                    <a:pos x="166" y="28"/>
                  </a:cxn>
                  <a:cxn ang="0">
                    <a:pos x="148" y="20"/>
                  </a:cxn>
                  <a:cxn ang="0">
                    <a:pos x="140" y="36"/>
                  </a:cxn>
                  <a:cxn ang="0">
                    <a:pos x="124" y="22"/>
                  </a:cxn>
                  <a:cxn ang="0">
                    <a:pos x="116" y="18"/>
                  </a:cxn>
                  <a:cxn ang="0">
                    <a:pos x="106" y="30"/>
                  </a:cxn>
                  <a:cxn ang="0">
                    <a:pos x="96" y="20"/>
                  </a:cxn>
                  <a:cxn ang="0">
                    <a:pos x="86" y="6"/>
                  </a:cxn>
                  <a:cxn ang="0">
                    <a:pos x="80" y="16"/>
                  </a:cxn>
                  <a:cxn ang="0">
                    <a:pos x="78" y="32"/>
                  </a:cxn>
                  <a:cxn ang="0">
                    <a:pos x="66" y="32"/>
                  </a:cxn>
                  <a:cxn ang="0">
                    <a:pos x="62" y="14"/>
                  </a:cxn>
                  <a:cxn ang="0">
                    <a:pos x="64" y="4"/>
                  </a:cxn>
                  <a:cxn ang="0">
                    <a:pos x="54" y="0"/>
                  </a:cxn>
                  <a:cxn ang="0">
                    <a:pos x="14" y="24"/>
                  </a:cxn>
                  <a:cxn ang="0">
                    <a:pos x="8" y="44"/>
                  </a:cxn>
                  <a:cxn ang="0">
                    <a:pos x="2" y="56"/>
                  </a:cxn>
                  <a:cxn ang="0">
                    <a:pos x="0" y="64"/>
                  </a:cxn>
                  <a:cxn ang="0">
                    <a:pos x="10" y="74"/>
                  </a:cxn>
                </a:cxnLst>
                <a:rect l="0" t="0" r="r" b="b"/>
                <a:pathLst>
                  <a:path w="232" h="186">
                    <a:moveTo>
                      <a:pt x="24" y="74"/>
                    </a:moveTo>
                    <a:lnTo>
                      <a:pt x="24" y="76"/>
                    </a:lnTo>
                    <a:lnTo>
                      <a:pt x="28" y="76"/>
                    </a:lnTo>
                    <a:lnTo>
                      <a:pt x="32" y="76"/>
                    </a:lnTo>
                    <a:lnTo>
                      <a:pt x="36" y="76"/>
                    </a:lnTo>
                    <a:lnTo>
                      <a:pt x="40" y="76"/>
                    </a:lnTo>
                    <a:lnTo>
                      <a:pt x="42" y="74"/>
                    </a:lnTo>
                    <a:lnTo>
                      <a:pt x="44" y="74"/>
                    </a:lnTo>
                    <a:lnTo>
                      <a:pt x="44" y="74"/>
                    </a:lnTo>
                    <a:lnTo>
                      <a:pt x="46" y="74"/>
                    </a:lnTo>
                    <a:lnTo>
                      <a:pt x="46" y="76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4" y="84"/>
                    </a:lnTo>
                    <a:lnTo>
                      <a:pt x="42" y="86"/>
                    </a:lnTo>
                    <a:lnTo>
                      <a:pt x="36" y="86"/>
                    </a:lnTo>
                    <a:lnTo>
                      <a:pt x="30" y="88"/>
                    </a:lnTo>
                    <a:lnTo>
                      <a:pt x="28" y="88"/>
                    </a:lnTo>
                    <a:lnTo>
                      <a:pt x="26" y="86"/>
                    </a:lnTo>
                    <a:lnTo>
                      <a:pt x="24" y="86"/>
                    </a:lnTo>
                    <a:lnTo>
                      <a:pt x="20" y="86"/>
                    </a:lnTo>
                    <a:lnTo>
                      <a:pt x="16" y="86"/>
                    </a:lnTo>
                    <a:lnTo>
                      <a:pt x="14" y="86"/>
                    </a:lnTo>
                    <a:lnTo>
                      <a:pt x="10" y="88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8" y="100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10" y="102"/>
                    </a:lnTo>
                    <a:lnTo>
                      <a:pt x="14" y="104"/>
                    </a:lnTo>
                    <a:lnTo>
                      <a:pt x="20" y="104"/>
                    </a:lnTo>
                    <a:lnTo>
                      <a:pt x="26" y="106"/>
                    </a:lnTo>
                    <a:lnTo>
                      <a:pt x="36" y="106"/>
                    </a:lnTo>
                    <a:lnTo>
                      <a:pt x="42" y="104"/>
                    </a:lnTo>
                    <a:lnTo>
                      <a:pt x="54" y="104"/>
                    </a:lnTo>
                    <a:lnTo>
                      <a:pt x="68" y="104"/>
                    </a:lnTo>
                    <a:lnTo>
                      <a:pt x="80" y="106"/>
                    </a:lnTo>
                    <a:lnTo>
                      <a:pt x="86" y="11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6" y="118"/>
                    </a:lnTo>
                    <a:lnTo>
                      <a:pt x="86" y="122"/>
                    </a:lnTo>
                    <a:lnTo>
                      <a:pt x="86" y="124"/>
                    </a:lnTo>
                    <a:lnTo>
                      <a:pt x="84" y="128"/>
                    </a:lnTo>
                    <a:lnTo>
                      <a:pt x="82" y="130"/>
                    </a:lnTo>
                    <a:lnTo>
                      <a:pt x="80" y="132"/>
                    </a:lnTo>
                    <a:lnTo>
                      <a:pt x="76" y="132"/>
                    </a:lnTo>
                    <a:lnTo>
                      <a:pt x="70" y="130"/>
                    </a:lnTo>
                    <a:lnTo>
                      <a:pt x="70" y="130"/>
                    </a:lnTo>
                    <a:lnTo>
                      <a:pt x="68" y="128"/>
                    </a:lnTo>
                    <a:lnTo>
                      <a:pt x="64" y="128"/>
                    </a:lnTo>
                    <a:lnTo>
                      <a:pt x="60" y="128"/>
                    </a:lnTo>
                    <a:lnTo>
                      <a:pt x="56" y="128"/>
                    </a:lnTo>
                    <a:lnTo>
                      <a:pt x="50" y="130"/>
                    </a:lnTo>
                    <a:lnTo>
                      <a:pt x="42" y="132"/>
                    </a:lnTo>
                    <a:lnTo>
                      <a:pt x="40" y="132"/>
                    </a:lnTo>
                    <a:lnTo>
                      <a:pt x="38" y="130"/>
                    </a:lnTo>
                    <a:lnTo>
                      <a:pt x="36" y="130"/>
                    </a:lnTo>
                    <a:lnTo>
                      <a:pt x="32" y="130"/>
                    </a:lnTo>
                    <a:lnTo>
                      <a:pt x="30" y="130"/>
                    </a:lnTo>
                    <a:lnTo>
                      <a:pt x="26" y="132"/>
                    </a:lnTo>
                    <a:lnTo>
                      <a:pt x="24" y="134"/>
                    </a:lnTo>
                    <a:lnTo>
                      <a:pt x="22" y="138"/>
                    </a:lnTo>
                    <a:lnTo>
                      <a:pt x="20" y="142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4" y="148"/>
                    </a:lnTo>
                    <a:lnTo>
                      <a:pt x="26" y="152"/>
                    </a:lnTo>
                    <a:lnTo>
                      <a:pt x="32" y="154"/>
                    </a:lnTo>
                    <a:lnTo>
                      <a:pt x="40" y="158"/>
                    </a:lnTo>
                    <a:lnTo>
                      <a:pt x="48" y="160"/>
                    </a:lnTo>
                    <a:lnTo>
                      <a:pt x="50" y="162"/>
                    </a:lnTo>
                    <a:lnTo>
                      <a:pt x="52" y="162"/>
                    </a:lnTo>
                    <a:lnTo>
                      <a:pt x="58" y="166"/>
                    </a:lnTo>
                    <a:lnTo>
                      <a:pt x="62" y="168"/>
                    </a:lnTo>
                    <a:lnTo>
                      <a:pt x="66" y="174"/>
                    </a:lnTo>
                    <a:lnTo>
                      <a:pt x="68" y="178"/>
                    </a:lnTo>
                    <a:lnTo>
                      <a:pt x="70" y="186"/>
                    </a:lnTo>
                    <a:lnTo>
                      <a:pt x="76" y="184"/>
                    </a:lnTo>
                    <a:lnTo>
                      <a:pt x="90" y="182"/>
                    </a:lnTo>
                    <a:lnTo>
                      <a:pt x="110" y="178"/>
                    </a:lnTo>
                    <a:lnTo>
                      <a:pt x="130" y="170"/>
                    </a:lnTo>
                    <a:lnTo>
                      <a:pt x="146" y="162"/>
                    </a:lnTo>
                    <a:lnTo>
                      <a:pt x="148" y="162"/>
                    </a:lnTo>
                    <a:lnTo>
                      <a:pt x="150" y="162"/>
                    </a:lnTo>
                    <a:lnTo>
                      <a:pt x="154" y="162"/>
                    </a:lnTo>
                    <a:lnTo>
                      <a:pt x="160" y="162"/>
                    </a:lnTo>
                    <a:lnTo>
                      <a:pt x="164" y="162"/>
                    </a:lnTo>
                    <a:lnTo>
                      <a:pt x="170" y="164"/>
                    </a:lnTo>
                    <a:lnTo>
                      <a:pt x="174" y="168"/>
                    </a:lnTo>
                    <a:lnTo>
                      <a:pt x="176" y="170"/>
                    </a:lnTo>
                    <a:lnTo>
                      <a:pt x="178" y="172"/>
                    </a:lnTo>
                    <a:lnTo>
                      <a:pt x="180" y="172"/>
                    </a:lnTo>
                    <a:lnTo>
                      <a:pt x="182" y="172"/>
                    </a:lnTo>
                    <a:lnTo>
                      <a:pt x="184" y="170"/>
                    </a:lnTo>
                    <a:lnTo>
                      <a:pt x="186" y="168"/>
                    </a:lnTo>
                    <a:lnTo>
                      <a:pt x="188" y="168"/>
                    </a:lnTo>
                    <a:lnTo>
                      <a:pt x="188" y="168"/>
                    </a:lnTo>
                    <a:lnTo>
                      <a:pt x="190" y="170"/>
                    </a:lnTo>
                    <a:lnTo>
                      <a:pt x="192" y="172"/>
                    </a:lnTo>
                    <a:lnTo>
                      <a:pt x="194" y="172"/>
                    </a:lnTo>
                    <a:lnTo>
                      <a:pt x="198" y="170"/>
                    </a:lnTo>
                    <a:lnTo>
                      <a:pt x="202" y="168"/>
                    </a:lnTo>
                    <a:lnTo>
                      <a:pt x="208" y="164"/>
                    </a:lnTo>
                    <a:lnTo>
                      <a:pt x="208" y="164"/>
                    </a:lnTo>
                    <a:lnTo>
                      <a:pt x="210" y="162"/>
                    </a:lnTo>
                    <a:lnTo>
                      <a:pt x="210" y="160"/>
                    </a:lnTo>
                    <a:lnTo>
                      <a:pt x="210" y="158"/>
                    </a:lnTo>
                    <a:lnTo>
                      <a:pt x="210" y="158"/>
                    </a:lnTo>
                    <a:lnTo>
                      <a:pt x="210" y="156"/>
                    </a:lnTo>
                    <a:lnTo>
                      <a:pt x="208" y="154"/>
                    </a:lnTo>
                    <a:lnTo>
                      <a:pt x="204" y="154"/>
                    </a:lnTo>
                    <a:lnTo>
                      <a:pt x="198" y="154"/>
                    </a:lnTo>
                    <a:lnTo>
                      <a:pt x="198" y="152"/>
                    </a:lnTo>
                    <a:lnTo>
                      <a:pt x="196" y="152"/>
                    </a:lnTo>
                    <a:lnTo>
                      <a:pt x="194" y="150"/>
                    </a:lnTo>
                    <a:lnTo>
                      <a:pt x="194" y="148"/>
                    </a:lnTo>
                    <a:lnTo>
                      <a:pt x="194" y="148"/>
                    </a:lnTo>
                    <a:lnTo>
                      <a:pt x="196" y="146"/>
                    </a:lnTo>
                    <a:lnTo>
                      <a:pt x="200" y="144"/>
                    </a:lnTo>
                    <a:lnTo>
                      <a:pt x="200" y="144"/>
                    </a:lnTo>
                    <a:lnTo>
                      <a:pt x="204" y="144"/>
                    </a:lnTo>
                    <a:lnTo>
                      <a:pt x="208" y="142"/>
                    </a:lnTo>
                    <a:lnTo>
                      <a:pt x="212" y="142"/>
                    </a:lnTo>
                    <a:lnTo>
                      <a:pt x="218" y="140"/>
                    </a:lnTo>
                    <a:lnTo>
                      <a:pt x="222" y="142"/>
                    </a:lnTo>
                    <a:lnTo>
                      <a:pt x="226" y="142"/>
                    </a:lnTo>
                    <a:lnTo>
                      <a:pt x="226" y="142"/>
                    </a:lnTo>
                    <a:lnTo>
                      <a:pt x="228" y="142"/>
                    </a:lnTo>
                    <a:lnTo>
                      <a:pt x="230" y="140"/>
                    </a:lnTo>
                    <a:lnTo>
                      <a:pt x="232" y="138"/>
                    </a:lnTo>
                    <a:lnTo>
                      <a:pt x="232" y="134"/>
                    </a:lnTo>
                    <a:lnTo>
                      <a:pt x="232" y="132"/>
                    </a:lnTo>
                    <a:lnTo>
                      <a:pt x="230" y="128"/>
                    </a:lnTo>
                    <a:lnTo>
                      <a:pt x="226" y="126"/>
                    </a:lnTo>
                    <a:lnTo>
                      <a:pt x="220" y="124"/>
                    </a:lnTo>
                    <a:lnTo>
                      <a:pt x="216" y="122"/>
                    </a:lnTo>
                    <a:lnTo>
                      <a:pt x="210" y="118"/>
                    </a:lnTo>
                    <a:lnTo>
                      <a:pt x="202" y="116"/>
                    </a:lnTo>
                    <a:lnTo>
                      <a:pt x="186" y="114"/>
                    </a:lnTo>
                    <a:lnTo>
                      <a:pt x="184" y="110"/>
                    </a:lnTo>
                    <a:lnTo>
                      <a:pt x="178" y="98"/>
                    </a:lnTo>
                    <a:lnTo>
                      <a:pt x="174" y="78"/>
                    </a:lnTo>
                    <a:lnTo>
                      <a:pt x="174" y="52"/>
                    </a:lnTo>
                    <a:lnTo>
                      <a:pt x="172" y="48"/>
                    </a:lnTo>
                    <a:lnTo>
                      <a:pt x="170" y="38"/>
                    </a:lnTo>
                    <a:lnTo>
                      <a:pt x="166" y="28"/>
                    </a:lnTo>
                    <a:lnTo>
                      <a:pt x="160" y="20"/>
                    </a:lnTo>
                    <a:lnTo>
                      <a:pt x="150" y="18"/>
                    </a:lnTo>
                    <a:lnTo>
                      <a:pt x="150" y="18"/>
                    </a:lnTo>
                    <a:lnTo>
                      <a:pt x="148" y="20"/>
                    </a:lnTo>
                    <a:lnTo>
                      <a:pt x="146" y="24"/>
                    </a:lnTo>
                    <a:lnTo>
                      <a:pt x="142" y="28"/>
                    </a:lnTo>
                    <a:lnTo>
                      <a:pt x="140" y="32"/>
                    </a:lnTo>
                    <a:lnTo>
                      <a:pt x="140" y="36"/>
                    </a:lnTo>
                    <a:lnTo>
                      <a:pt x="140" y="42"/>
                    </a:lnTo>
                    <a:lnTo>
                      <a:pt x="126" y="24"/>
                    </a:lnTo>
                    <a:lnTo>
                      <a:pt x="126" y="22"/>
                    </a:lnTo>
                    <a:lnTo>
                      <a:pt x="124" y="22"/>
                    </a:lnTo>
                    <a:lnTo>
                      <a:pt x="122" y="20"/>
                    </a:lnTo>
                    <a:lnTo>
                      <a:pt x="120" y="18"/>
                    </a:lnTo>
                    <a:lnTo>
                      <a:pt x="118" y="16"/>
                    </a:lnTo>
                    <a:lnTo>
                      <a:pt x="116" y="18"/>
                    </a:lnTo>
                    <a:lnTo>
                      <a:pt x="112" y="20"/>
                    </a:lnTo>
                    <a:lnTo>
                      <a:pt x="110" y="24"/>
                    </a:lnTo>
                    <a:lnTo>
                      <a:pt x="108" y="28"/>
                    </a:lnTo>
                    <a:lnTo>
                      <a:pt x="106" y="30"/>
                    </a:lnTo>
                    <a:lnTo>
                      <a:pt x="104" y="32"/>
                    </a:lnTo>
                    <a:lnTo>
                      <a:pt x="100" y="30"/>
                    </a:lnTo>
                    <a:lnTo>
                      <a:pt x="98" y="26"/>
                    </a:lnTo>
                    <a:lnTo>
                      <a:pt x="96" y="20"/>
                    </a:lnTo>
                    <a:lnTo>
                      <a:pt x="94" y="16"/>
                    </a:lnTo>
                    <a:lnTo>
                      <a:pt x="90" y="12"/>
                    </a:lnTo>
                    <a:lnTo>
                      <a:pt x="88" y="8"/>
                    </a:lnTo>
                    <a:lnTo>
                      <a:pt x="86" y="6"/>
                    </a:lnTo>
                    <a:lnTo>
                      <a:pt x="84" y="6"/>
                    </a:lnTo>
                    <a:lnTo>
                      <a:pt x="82" y="8"/>
                    </a:lnTo>
                    <a:lnTo>
                      <a:pt x="80" y="10"/>
                    </a:lnTo>
                    <a:lnTo>
                      <a:pt x="80" y="16"/>
                    </a:lnTo>
                    <a:lnTo>
                      <a:pt x="80" y="20"/>
                    </a:lnTo>
                    <a:lnTo>
                      <a:pt x="80" y="24"/>
                    </a:lnTo>
                    <a:lnTo>
                      <a:pt x="80" y="28"/>
                    </a:lnTo>
                    <a:lnTo>
                      <a:pt x="78" y="32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0" y="34"/>
                    </a:lnTo>
                    <a:lnTo>
                      <a:pt x="66" y="32"/>
                    </a:lnTo>
                    <a:lnTo>
                      <a:pt x="64" y="28"/>
                    </a:lnTo>
                    <a:lnTo>
                      <a:pt x="62" y="24"/>
                    </a:lnTo>
                    <a:lnTo>
                      <a:pt x="62" y="18"/>
                    </a:lnTo>
                    <a:lnTo>
                      <a:pt x="62" y="14"/>
                    </a:lnTo>
                    <a:lnTo>
                      <a:pt x="64" y="10"/>
                    </a:lnTo>
                    <a:lnTo>
                      <a:pt x="64" y="6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60" y="0"/>
                    </a:lnTo>
                    <a:lnTo>
                      <a:pt x="58" y="0"/>
                    </a:lnTo>
                    <a:lnTo>
                      <a:pt x="54" y="0"/>
                    </a:lnTo>
                    <a:lnTo>
                      <a:pt x="50" y="2"/>
                    </a:lnTo>
                    <a:lnTo>
                      <a:pt x="40" y="8"/>
                    </a:lnTo>
                    <a:lnTo>
                      <a:pt x="26" y="16"/>
                    </a:lnTo>
                    <a:lnTo>
                      <a:pt x="14" y="24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8" y="40"/>
                    </a:lnTo>
                    <a:lnTo>
                      <a:pt x="8" y="44"/>
                    </a:lnTo>
                    <a:lnTo>
                      <a:pt x="6" y="48"/>
                    </a:lnTo>
                    <a:lnTo>
                      <a:pt x="6" y="52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6" y="72"/>
                    </a:lnTo>
                    <a:lnTo>
                      <a:pt x="10" y="74"/>
                    </a:lnTo>
                    <a:lnTo>
                      <a:pt x="16" y="74"/>
                    </a:lnTo>
                    <a:lnTo>
                      <a:pt x="24" y="7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5" name="Freeform 168"/>
              <p:cNvSpPr>
                <a:spLocks/>
              </p:cNvSpPr>
              <p:nvPr/>
            </p:nvSpPr>
            <p:spPr bwMode="gray">
              <a:xfrm>
                <a:off x="3957" y="1494"/>
                <a:ext cx="118" cy="90"/>
              </a:xfrm>
              <a:custGeom>
                <a:avLst/>
                <a:gdLst/>
                <a:ahLst/>
                <a:cxnLst>
                  <a:cxn ang="0">
                    <a:pos x="58" y="22"/>
                  </a:cxn>
                  <a:cxn ang="0">
                    <a:pos x="44" y="40"/>
                  </a:cxn>
                  <a:cxn ang="0">
                    <a:pos x="26" y="60"/>
                  </a:cxn>
                  <a:cxn ang="0">
                    <a:pos x="14" y="66"/>
                  </a:cxn>
                  <a:cxn ang="0">
                    <a:pos x="8" y="68"/>
                  </a:cxn>
                  <a:cxn ang="0">
                    <a:pos x="2" y="68"/>
                  </a:cxn>
                  <a:cxn ang="0">
                    <a:pos x="0" y="72"/>
                  </a:cxn>
                  <a:cxn ang="0">
                    <a:pos x="2" y="76"/>
                  </a:cxn>
                  <a:cxn ang="0">
                    <a:pos x="10" y="84"/>
                  </a:cxn>
                  <a:cxn ang="0">
                    <a:pos x="28" y="90"/>
                  </a:cxn>
                  <a:cxn ang="0">
                    <a:pos x="40" y="86"/>
                  </a:cxn>
                  <a:cxn ang="0">
                    <a:pos x="44" y="88"/>
                  </a:cxn>
                  <a:cxn ang="0">
                    <a:pos x="50" y="90"/>
                  </a:cxn>
                  <a:cxn ang="0">
                    <a:pos x="58" y="88"/>
                  </a:cxn>
                  <a:cxn ang="0">
                    <a:pos x="62" y="82"/>
                  </a:cxn>
                  <a:cxn ang="0">
                    <a:pos x="70" y="74"/>
                  </a:cxn>
                  <a:cxn ang="0">
                    <a:pos x="76" y="64"/>
                  </a:cxn>
                  <a:cxn ang="0">
                    <a:pos x="78" y="58"/>
                  </a:cxn>
                  <a:cxn ang="0">
                    <a:pos x="84" y="62"/>
                  </a:cxn>
                  <a:cxn ang="0">
                    <a:pos x="92" y="64"/>
                  </a:cxn>
                  <a:cxn ang="0">
                    <a:pos x="102" y="56"/>
                  </a:cxn>
                  <a:cxn ang="0">
                    <a:pos x="104" y="54"/>
                  </a:cxn>
                  <a:cxn ang="0">
                    <a:pos x="106" y="48"/>
                  </a:cxn>
                  <a:cxn ang="0">
                    <a:pos x="106" y="44"/>
                  </a:cxn>
                  <a:cxn ang="0">
                    <a:pos x="104" y="42"/>
                  </a:cxn>
                  <a:cxn ang="0">
                    <a:pos x="106" y="38"/>
                  </a:cxn>
                  <a:cxn ang="0">
                    <a:pos x="110" y="30"/>
                  </a:cxn>
                  <a:cxn ang="0">
                    <a:pos x="108" y="26"/>
                  </a:cxn>
                  <a:cxn ang="0">
                    <a:pos x="108" y="22"/>
                  </a:cxn>
                  <a:cxn ang="0">
                    <a:pos x="112" y="16"/>
                  </a:cxn>
                  <a:cxn ang="0">
                    <a:pos x="116" y="14"/>
                  </a:cxn>
                  <a:cxn ang="0">
                    <a:pos x="116" y="12"/>
                  </a:cxn>
                  <a:cxn ang="0">
                    <a:pos x="110" y="6"/>
                  </a:cxn>
                  <a:cxn ang="0">
                    <a:pos x="104" y="2"/>
                  </a:cxn>
                  <a:cxn ang="0">
                    <a:pos x="100" y="0"/>
                  </a:cxn>
                  <a:cxn ang="0">
                    <a:pos x="84" y="12"/>
                  </a:cxn>
                  <a:cxn ang="0">
                    <a:pos x="76" y="12"/>
                  </a:cxn>
                  <a:cxn ang="0">
                    <a:pos x="64" y="16"/>
                  </a:cxn>
                </a:cxnLst>
                <a:rect l="0" t="0" r="r" b="b"/>
                <a:pathLst>
                  <a:path w="118" h="90">
                    <a:moveTo>
                      <a:pt x="60" y="20"/>
                    </a:moveTo>
                    <a:lnTo>
                      <a:pt x="58" y="22"/>
                    </a:lnTo>
                    <a:lnTo>
                      <a:pt x="52" y="30"/>
                    </a:lnTo>
                    <a:lnTo>
                      <a:pt x="44" y="40"/>
                    </a:lnTo>
                    <a:lnTo>
                      <a:pt x="36" y="52"/>
                    </a:lnTo>
                    <a:lnTo>
                      <a:pt x="26" y="60"/>
                    </a:lnTo>
                    <a:lnTo>
                      <a:pt x="18" y="66"/>
                    </a:lnTo>
                    <a:lnTo>
                      <a:pt x="14" y="66"/>
                    </a:lnTo>
                    <a:lnTo>
                      <a:pt x="12" y="68"/>
                    </a:lnTo>
                    <a:lnTo>
                      <a:pt x="8" y="68"/>
                    </a:lnTo>
                    <a:lnTo>
                      <a:pt x="4" y="68"/>
                    </a:lnTo>
                    <a:lnTo>
                      <a:pt x="2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6"/>
                    </a:lnTo>
                    <a:lnTo>
                      <a:pt x="6" y="82"/>
                    </a:lnTo>
                    <a:lnTo>
                      <a:pt x="10" y="84"/>
                    </a:lnTo>
                    <a:lnTo>
                      <a:pt x="18" y="88"/>
                    </a:lnTo>
                    <a:lnTo>
                      <a:pt x="28" y="90"/>
                    </a:lnTo>
                    <a:lnTo>
                      <a:pt x="40" y="84"/>
                    </a:lnTo>
                    <a:lnTo>
                      <a:pt x="40" y="86"/>
                    </a:lnTo>
                    <a:lnTo>
                      <a:pt x="42" y="86"/>
                    </a:lnTo>
                    <a:lnTo>
                      <a:pt x="44" y="88"/>
                    </a:lnTo>
                    <a:lnTo>
                      <a:pt x="46" y="90"/>
                    </a:lnTo>
                    <a:lnTo>
                      <a:pt x="50" y="90"/>
                    </a:lnTo>
                    <a:lnTo>
                      <a:pt x="56" y="88"/>
                    </a:lnTo>
                    <a:lnTo>
                      <a:pt x="58" y="88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6" y="78"/>
                    </a:lnTo>
                    <a:lnTo>
                      <a:pt x="70" y="74"/>
                    </a:lnTo>
                    <a:lnTo>
                      <a:pt x="72" y="68"/>
                    </a:lnTo>
                    <a:lnTo>
                      <a:pt x="76" y="64"/>
                    </a:lnTo>
                    <a:lnTo>
                      <a:pt x="78" y="58"/>
                    </a:lnTo>
                    <a:lnTo>
                      <a:pt x="78" y="58"/>
                    </a:lnTo>
                    <a:lnTo>
                      <a:pt x="80" y="60"/>
                    </a:lnTo>
                    <a:lnTo>
                      <a:pt x="84" y="62"/>
                    </a:lnTo>
                    <a:lnTo>
                      <a:pt x="88" y="64"/>
                    </a:lnTo>
                    <a:lnTo>
                      <a:pt x="92" y="64"/>
                    </a:lnTo>
                    <a:lnTo>
                      <a:pt x="98" y="62"/>
                    </a:lnTo>
                    <a:lnTo>
                      <a:pt x="102" y="56"/>
                    </a:lnTo>
                    <a:lnTo>
                      <a:pt x="102" y="56"/>
                    </a:lnTo>
                    <a:lnTo>
                      <a:pt x="104" y="54"/>
                    </a:lnTo>
                    <a:lnTo>
                      <a:pt x="106" y="52"/>
                    </a:lnTo>
                    <a:lnTo>
                      <a:pt x="106" y="48"/>
                    </a:lnTo>
                    <a:lnTo>
                      <a:pt x="106" y="46"/>
                    </a:lnTo>
                    <a:lnTo>
                      <a:pt x="106" y="44"/>
                    </a:lnTo>
                    <a:lnTo>
                      <a:pt x="102" y="42"/>
                    </a:lnTo>
                    <a:lnTo>
                      <a:pt x="104" y="42"/>
                    </a:lnTo>
                    <a:lnTo>
                      <a:pt x="104" y="40"/>
                    </a:lnTo>
                    <a:lnTo>
                      <a:pt x="106" y="38"/>
                    </a:lnTo>
                    <a:lnTo>
                      <a:pt x="108" y="34"/>
                    </a:lnTo>
                    <a:lnTo>
                      <a:pt x="110" y="30"/>
                    </a:lnTo>
                    <a:lnTo>
                      <a:pt x="110" y="28"/>
                    </a:lnTo>
                    <a:lnTo>
                      <a:pt x="108" y="26"/>
                    </a:lnTo>
                    <a:lnTo>
                      <a:pt x="108" y="26"/>
                    </a:lnTo>
                    <a:lnTo>
                      <a:pt x="108" y="22"/>
                    </a:lnTo>
                    <a:lnTo>
                      <a:pt x="110" y="20"/>
                    </a:lnTo>
                    <a:lnTo>
                      <a:pt x="112" y="16"/>
                    </a:lnTo>
                    <a:lnTo>
                      <a:pt x="114" y="14"/>
                    </a:lnTo>
                    <a:lnTo>
                      <a:pt x="116" y="14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0"/>
                    </a:lnTo>
                    <a:lnTo>
                      <a:pt x="110" y="6"/>
                    </a:lnTo>
                    <a:lnTo>
                      <a:pt x="108" y="4"/>
                    </a:lnTo>
                    <a:lnTo>
                      <a:pt x="104" y="2"/>
                    </a:lnTo>
                    <a:lnTo>
                      <a:pt x="102" y="0"/>
                    </a:lnTo>
                    <a:lnTo>
                      <a:pt x="100" y="0"/>
                    </a:lnTo>
                    <a:lnTo>
                      <a:pt x="86" y="12"/>
                    </a:lnTo>
                    <a:lnTo>
                      <a:pt x="84" y="12"/>
                    </a:lnTo>
                    <a:lnTo>
                      <a:pt x="82" y="12"/>
                    </a:lnTo>
                    <a:lnTo>
                      <a:pt x="76" y="12"/>
                    </a:lnTo>
                    <a:lnTo>
                      <a:pt x="70" y="14"/>
                    </a:lnTo>
                    <a:lnTo>
                      <a:pt x="64" y="16"/>
                    </a:lnTo>
                    <a:lnTo>
                      <a:pt x="60" y="2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6" name="Freeform 169"/>
              <p:cNvSpPr>
                <a:spLocks/>
              </p:cNvSpPr>
              <p:nvPr/>
            </p:nvSpPr>
            <p:spPr bwMode="gray">
              <a:xfrm>
                <a:off x="4069" y="1454"/>
                <a:ext cx="22" cy="28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4"/>
                  </a:cxn>
                  <a:cxn ang="0">
                    <a:pos x="10" y="26"/>
                  </a:cxn>
                  <a:cxn ang="0">
                    <a:pos x="14" y="26"/>
                  </a:cxn>
                  <a:cxn ang="0">
                    <a:pos x="16" y="28"/>
                  </a:cxn>
                  <a:cxn ang="0">
                    <a:pos x="20" y="26"/>
                  </a:cxn>
                  <a:cxn ang="0">
                    <a:pos x="22" y="24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22" y="10"/>
                  </a:cxn>
                  <a:cxn ang="0">
                    <a:pos x="20" y="6"/>
                  </a:cxn>
                  <a:cxn ang="0">
                    <a:pos x="18" y="4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2" h="28">
                    <a:moveTo>
                      <a:pt x="16" y="2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20" y="26"/>
                    </a:lnTo>
                    <a:lnTo>
                      <a:pt x="22" y="24"/>
                    </a:lnTo>
                    <a:lnTo>
                      <a:pt x="22" y="20"/>
                    </a:lnTo>
                    <a:lnTo>
                      <a:pt x="22" y="14"/>
                    </a:lnTo>
                    <a:lnTo>
                      <a:pt x="22" y="10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7" name="Freeform 170"/>
              <p:cNvSpPr>
                <a:spLocks/>
              </p:cNvSpPr>
              <p:nvPr/>
            </p:nvSpPr>
            <p:spPr bwMode="gray">
              <a:xfrm>
                <a:off x="4095" y="1416"/>
                <a:ext cx="68" cy="4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8" y="14"/>
                  </a:cxn>
                  <a:cxn ang="0">
                    <a:pos x="4" y="18"/>
                  </a:cxn>
                  <a:cxn ang="0">
                    <a:pos x="2" y="20"/>
                  </a:cxn>
                  <a:cxn ang="0">
                    <a:pos x="0" y="24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4" y="34"/>
                  </a:cxn>
                  <a:cxn ang="0">
                    <a:pos x="10" y="36"/>
                  </a:cxn>
                  <a:cxn ang="0">
                    <a:pos x="12" y="36"/>
                  </a:cxn>
                  <a:cxn ang="0">
                    <a:pos x="12" y="34"/>
                  </a:cxn>
                  <a:cxn ang="0">
                    <a:pos x="16" y="30"/>
                  </a:cxn>
                  <a:cxn ang="0">
                    <a:pos x="18" y="28"/>
                  </a:cxn>
                  <a:cxn ang="0">
                    <a:pos x="22" y="26"/>
                  </a:cxn>
                  <a:cxn ang="0">
                    <a:pos x="26" y="28"/>
                  </a:cxn>
                  <a:cxn ang="0">
                    <a:pos x="30" y="32"/>
                  </a:cxn>
                  <a:cxn ang="0">
                    <a:pos x="32" y="34"/>
                  </a:cxn>
                  <a:cxn ang="0">
                    <a:pos x="36" y="38"/>
                  </a:cxn>
                  <a:cxn ang="0">
                    <a:pos x="42" y="42"/>
                  </a:cxn>
                  <a:cxn ang="0">
                    <a:pos x="52" y="40"/>
                  </a:cxn>
                  <a:cxn ang="0">
                    <a:pos x="62" y="32"/>
                  </a:cxn>
                  <a:cxn ang="0">
                    <a:pos x="62" y="32"/>
                  </a:cxn>
                  <a:cxn ang="0">
                    <a:pos x="64" y="30"/>
                  </a:cxn>
                  <a:cxn ang="0">
                    <a:pos x="66" y="28"/>
                  </a:cxn>
                  <a:cxn ang="0">
                    <a:pos x="68" y="26"/>
                  </a:cxn>
                  <a:cxn ang="0">
                    <a:pos x="68" y="22"/>
                  </a:cxn>
                  <a:cxn ang="0">
                    <a:pos x="66" y="20"/>
                  </a:cxn>
                  <a:cxn ang="0">
                    <a:pos x="62" y="16"/>
                  </a:cxn>
                  <a:cxn ang="0">
                    <a:pos x="58" y="14"/>
                  </a:cxn>
                  <a:cxn ang="0">
                    <a:pos x="40" y="2"/>
                  </a:cxn>
                  <a:cxn ang="0">
                    <a:pos x="38" y="2"/>
                  </a:cxn>
                  <a:cxn ang="0">
                    <a:pos x="36" y="2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4" y="2"/>
                  </a:cxn>
                  <a:cxn ang="0">
                    <a:pos x="18" y="6"/>
                  </a:cxn>
                  <a:cxn ang="0">
                    <a:pos x="12" y="12"/>
                  </a:cxn>
                </a:cxnLst>
                <a:rect l="0" t="0" r="r" b="b"/>
                <a:pathLst>
                  <a:path w="68" h="42">
                    <a:moveTo>
                      <a:pt x="12" y="12"/>
                    </a:moveTo>
                    <a:lnTo>
                      <a:pt x="12" y="12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4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2" y="34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2" y="26"/>
                    </a:lnTo>
                    <a:lnTo>
                      <a:pt x="26" y="28"/>
                    </a:lnTo>
                    <a:lnTo>
                      <a:pt x="30" y="32"/>
                    </a:lnTo>
                    <a:lnTo>
                      <a:pt x="32" y="34"/>
                    </a:lnTo>
                    <a:lnTo>
                      <a:pt x="36" y="38"/>
                    </a:lnTo>
                    <a:lnTo>
                      <a:pt x="42" y="42"/>
                    </a:lnTo>
                    <a:lnTo>
                      <a:pt x="52" y="40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4" y="30"/>
                    </a:lnTo>
                    <a:lnTo>
                      <a:pt x="66" y="28"/>
                    </a:lnTo>
                    <a:lnTo>
                      <a:pt x="68" y="26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2" y="16"/>
                    </a:lnTo>
                    <a:lnTo>
                      <a:pt x="58" y="1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18" y="6"/>
                    </a:lnTo>
                    <a:lnTo>
                      <a:pt x="12" y="1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8" name="Freeform 171"/>
              <p:cNvSpPr>
                <a:spLocks/>
              </p:cNvSpPr>
              <p:nvPr/>
            </p:nvSpPr>
            <p:spPr bwMode="gray">
              <a:xfrm>
                <a:off x="4095" y="1470"/>
                <a:ext cx="58" cy="3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2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26"/>
                  </a:cxn>
                  <a:cxn ang="0">
                    <a:pos x="6" y="34"/>
                  </a:cxn>
                  <a:cxn ang="0">
                    <a:pos x="8" y="34"/>
                  </a:cxn>
                  <a:cxn ang="0">
                    <a:pos x="12" y="34"/>
                  </a:cxn>
                  <a:cxn ang="0">
                    <a:pos x="18" y="34"/>
                  </a:cxn>
                  <a:cxn ang="0">
                    <a:pos x="24" y="34"/>
                  </a:cxn>
                  <a:cxn ang="0">
                    <a:pos x="32" y="32"/>
                  </a:cxn>
                  <a:cxn ang="0">
                    <a:pos x="34" y="30"/>
                  </a:cxn>
                  <a:cxn ang="0">
                    <a:pos x="38" y="28"/>
                  </a:cxn>
                  <a:cxn ang="0">
                    <a:pos x="42" y="24"/>
                  </a:cxn>
                  <a:cxn ang="0">
                    <a:pos x="46" y="20"/>
                  </a:cxn>
                  <a:cxn ang="0">
                    <a:pos x="48" y="18"/>
                  </a:cxn>
                  <a:cxn ang="0">
                    <a:pos x="52" y="18"/>
                  </a:cxn>
                  <a:cxn ang="0">
                    <a:pos x="54" y="18"/>
                  </a:cxn>
                  <a:cxn ang="0">
                    <a:pos x="56" y="16"/>
                  </a:cxn>
                  <a:cxn ang="0">
                    <a:pos x="58" y="14"/>
                  </a:cxn>
                  <a:cxn ang="0">
                    <a:pos x="58" y="12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8" y="4"/>
                  </a:cxn>
                  <a:cxn ang="0">
                    <a:pos x="32" y="2"/>
                  </a:cxn>
                  <a:cxn ang="0">
                    <a:pos x="18" y="0"/>
                  </a:cxn>
                  <a:cxn ang="0">
                    <a:pos x="12" y="0"/>
                  </a:cxn>
                </a:cxnLst>
                <a:rect l="0" t="0" r="r" b="b"/>
                <a:pathLst>
                  <a:path w="58" h="34">
                    <a:moveTo>
                      <a:pt x="12" y="0"/>
                    </a:moveTo>
                    <a:lnTo>
                      <a:pt x="10" y="2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8" y="34"/>
                    </a:lnTo>
                    <a:lnTo>
                      <a:pt x="24" y="34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8" y="28"/>
                    </a:lnTo>
                    <a:lnTo>
                      <a:pt x="42" y="24"/>
                    </a:lnTo>
                    <a:lnTo>
                      <a:pt x="46" y="20"/>
                    </a:lnTo>
                    <a:lnTo>
                      <a:pt x="48" y="18"/>
                    </a:lnTo>
                    <a:lnTo>
                      <a:pt x="52" y="18"/>
                    </a:lnTo>
                    <a:lnTo>
                      <a:pt x="54" y="18"/>
                    </a:lnTo>
                    <a:lnTo>
                      <a:pt x="56" y="16"/>
                    </a:lnTo>
                    <a:lnTo>
                      <a:pt x="58" y="14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8" y="4"/>
                    </a:lnTo>
                    <a:lnTo>
                      <a:pt x="32" y="2"/>
                    </a:lnTo>
                    <a:lnTo>
                      <a:pt x="18" y="0"/>
                    </a:lnTo>
                    <a:lnTo>
                      <a:pt x="12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9" name="Freeform 172"/>
              <p:cNvSpPr>
                <a:spLocks/>
              </p:cNvSpPr>
              <p:nvPr/>
            </p:nvSpPr>
            <p:spPr bwMode="gray">
              <a:xfrm>
                <a:off x="4021" y="1576"/>
                <a:ext cx="20" cy="2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4" y="0"/>
                  </a:cxn>
                  <a:cxn ang="0">
                    <a:pos x="12" y="2"/>
                  </a:cxn>
                  <a:cxn ang="0">
                    <a:pos x="10" y="6"/>
                  </a:cxn>
                  <a:cxn ang="0">
                    <a:pos x="6" y="10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2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8" y="28"/>
                  </a:cxn>
                  <a:cxn ang="0">
                    <a:pos x="10" y="28"/>
                  </a:cxn>
                  <a:cxn ang="0">
                    <a:pos x="14" y="26"/>
                  </a:cxn>
                  <a:cxn ang="0">
                    <a:pos x="16" y="22"/>
                  </a:cxn>
                  <a:cxn ang="0">
                    <a:pos x="18" y="16"/>
                  </a:cxn>
                  <a:cxn ang="0">
                    <a:pos x="20" y="14"/>
                  </a:cxn>
                  <a:cxn ang="0">
                    <a:pos x="20" y="12"/>
                  </a:cxn>
                  <a:cxn ang="0">
                    <a:pos x="20" y="8"/>
                  </a:cxn>
                  <a:cxn ang="0">
                    <a:pos x="20" y="6"/>
                  </a:cxn>
                  <a:cxn ang="0">
                    <a:pos x="20" y="2"/>
                  </a:cxn>
                  <a:cxn ang="0">
                    <a:pos x="18" y="0"/>
                  </a:cxn>
                  <a:cxn ang="0">
                    <a:pos x="16" y="0"/>
                  </a:cxn>
                </a:cxnLst>
                <a:rect l="0" t="0" r="r" b="b"/>
                <a:pathLst>
                  <a:path w="20" h="28">
                    <a:moveTo>
                      <a:pt x="16" y="0"/>
                    </a:moveTo>
                    <a:lnTo>
                      <a:pt x="14" y="0"/>
                    </a:lnTo>
                    <a:lnTo>
                      <a:pt x="12" y="2"/>
                    </a:lnTo>
                    <a:lnTo>
                      <a:pt x="10" y="6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14" y="26"/>
                    </a:lnTo>
                    <a:lnTo>
                      <a:pt x="16" y="22"/>
                    </a:lnTo>
                    <a:lnTo>
                      <a:pt x="18" y="16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0" name="Freeform 173"/>
              <p:cNvSpPr>
                <a:spLocks/>
              </p:cNvSpPr>
              <p:nvPr/>
            </p:nvSpPr>
            <p:spPr bwMode="gray">
              <a:xfrm>
                <a:off x="4019" y="1596"/>
                <a:ext cx="114" cy="90"/>
              </a:xfrm>
              <a:custGeom>
                <a:avLst/>
                <a:gdLst/>
                <a:ahLst/>
                <a:cxnLst>
                  <a:cxn ang="0">
                    <a:pos x="28" y="20"/>
                  </a:cxn>
                  <a:cxn ang="0">
                    <a:pos x="20" y="18"/>
                  </a:cxn>
                  <a:cxn ang="0">
                    <a:pos x="12" y="22"/>
                  </a:cxn>
                  <a:cxn ang="0">
                    <a:pos x="10" y="34"/>
                  </a:cxn>
                  <a:cxn ang="0">
                    <a:pos x="8" y="36"/>
                  </a:cxn>
                  <a:cxn ang="0">
                    <a:pos x="8" y="46"/>
                  </a:cxn>
                  <a:cxn ang="0">
                    <a:pos x="2" y="52"/>
                  </a:cxn>
                  <a:cxn ang="0">
                    <a:pos x="0" y="60"/>
                  </a:cxn>
                  <a:cxn ang="0">
                    <a:pos x="8" y="68"/>
                  </a:cxn>
                  <a:cxn ang="0">
                    <a:pos x="16" y="72"/>
                  </a:cxn>
                  <a:cxn ang="0">
                    <a:pos x="24" y="72"/>
                  </a:cxn>
                  <a:cxn ang="0">
                    <a:pos x="30" y="64"/>
                  </a:cxn>
                  <a:cxn ang="0">
                    <a:pos x="32" y="62"/>
                  </a:cxn>
                  <a:cxn ang="0">
                    <a:pos x="34" y="66"/>
                  </a:cxn>
                  <a:cxn ang="0">
                    <a:pos x="44" y="68"/>
                  </a:cxn>
                  <a:cxn ang="0">
                    <a:pos x="50" y="66"/>
                  </a:cxn>
                  <a:cxn ang="0">
                    <a:pos x="58" y="64"/>
                  </a:cxn>
                  <a:cxn ang="0">
                    <a:pos x="58" y="68"/>
                  </a:cxn>
                  <a:cxn ang="0">
                    <a:pos x="52" y="74"/>
                  </a:cxn>
                  <a:cxn ang="0">
                    <a:pos x="34" y="82"/>
                  </a:cxn>
                  <a:cxn ang="0">
                    <a:pos x="26" y="88"/>
                  </a:cxn>
                  <a:cxn ang="0">
                    <a:pos x="38" y="90"/>
                  </a:cxn>
                  <a:cxn ang="0">
                    <a:pos x="74" y="76"/>
                  </a:cxn>
                  <a:cxn ang="0">
                    <a:pos x="76" y="72"/>
                  </a:cxn>
                  <a:cxn ang="0">
                    <a:pos x="82" y="72"/>
                  </a:cxn>
                  <a:cxn ang="0">
                    <a:pos x="86" y="74"/>
                  </a:cxn>
                  <a:cxn ang="0">
                    <a:pos x="92" y="72"/>
                  </a:cxn>
                  <a:cxn ang="0">
                    <a:pos x="100" y="72"/>
                  </a:cxn>
                  <a:cxn ang="0">
                    <a:pos x="110" y="64"/>
                  </a:cxn>
                  <a:cxn ang="0">
                    <a:pos x="114" y="38"/>
                  </a:cxn>
                  <a:cxn ang="0">
                    <a:pos x="106" y="34"/>
                  </a:cxn>
                  <a:cxn ang="0">
                    <a:pos x="98" y="38"/>
                  </a:cxn>
                  <a:cxn ang="0">
                    <a:pos x="90" y="32"/>
                  </a:cxn>
                  <a:cxn ang="0">
                    <a:pos x="86" y="24"/>
                  </a:cxn>
                  <a:cxn ang="0">
                    <a:pos x="82" y="10"/>
                  </a:cxn>
                  <a:cxn ang="0">
                    <a:pos x="82" y="0"/>
                  </a:cxn>
                  <a:cxn ang="0">
                    <a:pos x="76" y="2"/>
                  </a:cxn>
                  <a:cxn ang="0">
                    <a:pos x="66" y="10"/>
                  </a:cxn>
                  <a:cxn ang="0">
                    <a:pos x="64" y="22"/>
                  </a:cxn>
                  <a:cxn ang="0">
                    <a:pos x="66" y="28"/>
                  </a:cxn>
                  <a:cxn ang="0">
                    <a:pos x="68" y="32"/>
                  </a:cxn>
                  <a:cxn ang="0">
                    <a:pos x="62" y="42"/>
                  </a:cxn>
                  <a:cxn ang="0">
                    <a:pos x="56" y="48"/>
                  </a:cxn>
                  <a:cxn ang="0">
                    <a:pos x="54" y="40"/>
                  </a:cxn>
                  <a:cxn ang="0">
                    <a:pos x="52" y="30"/>
                  </a:cxn>
                  <a:cxn ang="0">
                    <a:pos x="44" y="24"/>
                  </a:cxn>
                  <a:cxn ang="0">
                    <a:pos x="36" y="28"/>
                  </a:cxn>
                  <a:cxn ang="0">
                    <a:pos x="30" y="20"/>
                  </a:cxn>
                </a:cxnLst>
                <a:rect l="0" t="0" r="r" b="b"/>
                <a:pathLst>
                  <a:path w="114" h="90">
                    <a:moveTo>
                      <a:pt x="30" y="20"/>
                    </a:moveTo>
                    <a:lnTo>
                      <a:pt x="30" y="20"/>
                    </a:lnTo>
                    <a:lnTo>
                      <a:pt x="28" y="20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0" y="28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2" y="52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4" y="62"/>
                    </a:lnTo>
                    <a:lnTo>
                      <a:pt x="8" y="66"/>
                    </a:lnTo>
                    <a:lnTo>
                      <a:pt x="8" y="68"/>
                    </a:lnTo>
                    <a:lnTo>
                      <a:pt x="10" y="70"/>
                    </a:lnTo>
                    <a:lnTo>
                      <a:pt x="12" y="72"/>
                    </a:lnTo>
                    <a:lnTo>
                      <a:pt x="16" y="72"/>
                    </a:lnTo>
                    <a:lnTo>
                      <a:pt x="22" y="72"/>
                    </a:lnTo>
                    <a:lnTo>
                      <a:pt x="22" y="72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0" y="64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2" y="64"/>
                    </a:lnTo>
                    <a:lnTo>
                      <a:pt x="34" y="66"/>
                    </a:lnTo>
                    <a:lnTo>
                      <a:pt x="36" y="68"/>
                    </a:lnTo>
                    <a:lnTo>
                      <a:pt x="40" y="68"/>
                    </a:lnTo>
                    <a:lnTo>
                      <a:pt x="44" y="68"/>
                    </a:lnTo>
                    <a:lnTo>
                      <a:pt x="46" y="68"/>
                    </a:lnTo>
                    <a:lnTo>
                      <a:pt x="48" y="66"/>
                    </a:lnTo>
                    <a:lnTo>
                      <a:pt x="50" y="66"/>
                    </a:lnTo>
                    <a:lnTo>
                      <a:pt x="52" y="64"/>
                    </a:lnTo>
                    <a:lnTo>
                      <a:pt x="54" y="64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0" y="66"/>
                    </a:lnTo>
                    <a:lnTo>
                      <a:pt x="58" y="68"/>
                    </a:lnTo>
                    <a:lnTo>
                      <a:pt x="56" y="72"/>
                    </a:lnTo>
                    <a:lnTo>
                      <a:pt x="54" y="72"/>
                    </a:lnTo>
                    <a:lnTo>
                      <a:pt x="52" y="74"/>
                    </a:lnTo>
                    <a:lnTo>
                      <a:pt x="46" y="76"/>
                    </a:lnTo>
                    <a:lnTo>
                      <a:pt x="40" y="78"/>
                    </a:lnTo>
                    <a:lnTo>
                      <a:pt x="34" y="82"/>
                    </a:lnTo>
                    <a:lnTo>
                      <a:pt x="30" y="84"/>
                    </a:lnTo>
                    <a:lnTo>
                      <a:pt x="26" y="86"/>
                    </a:lnTo>
                    <a:lnTo>
                      <a:pt x="26" y="88"/>
                    </a:lnTo>
                    <a:lnTo>
                      <a:pt x="28" y="88"/>
                    </a:lnTo>
                    <a:lnTo>
                      <a:pt x="32" y="88"/>
                    </a:lnTo>
                    <a:lnTo>
                      <a:pt x="38" y="90"/>
                    </a:lnTo>
                    <a:lnTo>
                      <a:pt x="52" y="88"/>
                    </a:lnTo>
                    <a:lnTo>
                      <a:pt x="64" y="80"/>
                    </a:lnTo>
                    <a:lnTo>
                      <a:pt x="74" y="76"/>
                    </a:lnTo>
                    <a:lnTo>
                      <a:pt x="74" y="74"/>
                    </a:lnTo>
                    <a:lnTo>
                      <a:pt x="74" y="74"/>
                    </a:lnTo>
                    <a:lnTo>
                      <a:pt x="76" y="72"/>
                    </a:lnTo>
                    <a:lnTo>
                      <a:pt x="78" y="70"/>
                    </a:lnTo>
                    <a:lnTo>
                      <a:pt x="80" y="70"/>
                    </a:lnTo>
                    <a:lnTo>
                      <a:pt x="82" y="72"/>
                    </a:lnTo>
                    <a:lnTo>
                      <a:pt x="84" y="74"/>
                    </a:lnTo>
                    <a:lnTo>
                      <a:pt x="84" y="74"/>
                    </a:lnTo>
                    <a:lnTo>
                      <a:pt x="86" y="74"/>
                    </a:lnTo>
                    <a:lnTo>
                      <a:pt x="90" y="74"/>
                    </a:lnTo>
                    <a:lnTo>
                      <a:pt x="92" y="70"/>
                    </a:lnTo>
                    <a:lnTo>
                      <a:pt x="92" y="72"/>
                    </a:lnTo>
                    <a:lnTo>
                      <a:pt x="94" y="72"/>
                    </a:lnTo>
                    <a:lnTo>
                      <a:pt x="98" y="72"/>
                    </a:lnTo>
                    <a:lnTo>
                      <a:pt x="100" y="72"/>
                    </a:lnTo>
                    <a:lnTo>
                      <a:pt x="104" y="72"/>
                    </a:lnTo>
                    <a:lnTo>
                      <a:pt x="108" y="68"/>
                    </a:lnTo>
                    <a:lnTo>
                      <a:pt x="110" y="64"/>
                    </a:lnTo>
                    <a:lnTo>
                      <a:pt x="112" y="56"/>
                    </a:lnTo>
                    <a:lnTo>
                      <a:pt x="114" y="46"/>
                    </a:lnTo>
                    <a:lnTo>
                      <a:pt x="114" y="38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0" y="38"/>
                    </a:lnTo>
                    <a:lnTo>
                      <a:pt x="98" y="38"/>
                    </a:lnTo>
                    <a:lnTo>
                      <a:pt x="94" y="38"/>
                    </a:lnTo>
                    <a:lnTo>
                      <a:pt x="92" y="36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88" y="28"/>
                    </a:lnTo>
                    <a:lnTo>
                      <a:pt x="86" y="24"/>
                    </a:lnTo>
                    <a:lnTo>
                      <a:pt x="84" y="16"/>
                    </a:lnTo>
                    <a:lnTo>
                      <a:pt x="84" y="14"/>
                    </a:lnTo>
                    <a:lnTo>
                      <a:pt x="82" y="10"/>
                    </a:lnTo>
                    <a:lnTo>
                      <a:pt x="82" y="4"/>
                    </a:lnTo>
                    <a:lnTo>
                      <a:pt x="82" y="2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6" y="2"/>
                    </a:lnTo>
                    <a:lnTo>
                      <a:pt x="72" y="4"/>
                    </a:lnTo>
                    <a:lnTo>
                      <a:pt x="68" y="6"/>
                    </a:lnTo>
                    <a:lnTo>
                      <a:pt x="66" y="10"/>
                    </a:lnTo>
                    <a:lnTo>
                      <a:pt x="64" y="14"/>
                    </a:lnTo>
                    <a:lnTo>
                      <a:pt x="66" y="20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4"/>
                    </a:lnTo>
                    <a:lnTo>
                      <a:pt x="66" y="28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68" y="32"/>
                    </a:lnTo>
                    <a:lnTo>
                      <a:pt x="66" y="36"/>
                    </a:lnTo>
                    <a:lnTo>
                      <a:pt x="64" y="38"/>
                    </a:lnTo>
                    <a:lnTo>
                      <a:pt x="62" y="42"/>
                    </a:lnTo>
                    <a:lnTo>
                      <a:pt x="60" y="46"/>
                    </a:lnTo>
                    <a:lnTo>
                      <a:pt x="58" y="48"/>
                    </a:lnTo>
                    <a:lnTo>
                      <a:pt x="56" y="48"/>
                    </a:lnTo>
                    <a:lnTo>
                      <a:pt x="56" y="46"/>
                    </a:lnTo>
                    <a:lnTo>
                      <a:pt x="54" y="44"/>
                    </a:lnTo>
                    <a:lnTo>
                      <a:pt x="54" y="40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2" y="30"/>
                    </a:lnTo>
                    <a:lnTo>
                      <a:pt x="50" y="26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0" y="26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2" y="26"/>
                    </a:lnTo>
                    <a:lnTo>
                      <a:pt x="30" y="2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1" name="Freeform 174"/>
              <p:cNvSpPr>
                <a:spLocks/>
              </p:cNvSpPr>
              <p:nvPr/>
            </p:nvSpPr>
            <p:spPr bwMode="gray">
              <a:xfrm>
                <a:off x="4199" y="1466"/>
                <a:ext cx="20" cy="48"/>
              </a:xfrm>
              <a:custGeom>
                <a:avLst/>
                <a:gdLst/>
                <a:ahLst/>
                <a:cxnLst>
                  <a:cxn ang="0">
                    <a:pos x="10" y="8"/>
                  </a:cxn>
                  <a:cxn ang="0">
                    <a:pos x="10" y="8"/>
                  </a:cxn>
                  <a:cxn ang="0">
                    <a:pos x="8" y="6"/>
                  </a:cxn>
                  <a:cxn ang="0">
                    <a:pos x="8" y="4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6"/>
                  </a:cxn>
                  <a:cxn ang="0">
                    <a:pos x="2" y="1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2" y="28"/>
                  </a:cxn>
                  <a:cxn ang="0">
                    <a:pos x="2" y="34"/>
                  </a:cxn>
                  <a:cxn ang="0">
                    <a:pos x="4" y="38"/>
                  </a:cxn>
                  <a:cxn ang="0">
                    <a:pos x="8" y="42"/>
                  </a:cxn>
                  <a:cxn ang="0">
                    <a:pos x="12" y="46"/>
                  </a:cxn>
                  <a:cxn ang="0">
                    <a:pos x="18" y="48"/>
                  </a:cxn>
                  <a:cxn ang="0">
                    <a:pos x="18" y="48"/>
                  </a:cxn>
                  <a:cxn ang="0">
                    <a:pos x="18" y="46"/>
                  </a:cxn>
                  <a:cxn ang="0">
                    <a:pos x="20" y="46"/>
                  </a:cxn>
                  <a:cxn ang="0">
                    <a:pos x="20" y="44"/>
                  </a:cxn>
                  <a:cxn ang="0">
                    <a:pos x="20" y="42"/>
                  </a:cxn>
                  <a:cxn ang="0">
                    <a:pos x="20" y="38"/>
                  </a:cxn>
                  <a:cxn ang="0">
                    <a:pos x="18" y="32"/>
                  </a:cxn>
                  <a:cxn ang="0">
                    <a:pos x="10" y="8"/>
                  </a:cxn>
                </a:cxnLst>
                <a:rect l="0" t="0" r="r" b="b"/>
                <a:pathLst>
                  <a:path w="20" h="48">
                    <a:moveTo>
                      <a:pt x="10" y="8"/>
                    </a:moveTo>
                    <a:lnTo>
                      <a:pt x="10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8" y="42"/>
                    </a:lnTo>
                    <a:lnTo>
                      <a:pt x="12" y="46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2"/>
                    </a:lnTo>
                    <a:lnTo>
                      <a:pt x="20" y="38"/>
                    </a:lnTo>
                    <a:lnTo>
                      <a:pt x="18" y="32"/>
                    </a:lnTo>
                    <a:lnTo>
                      <a:pt x="10" y="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2" name="Freeform 175"/>
              <p:cNvSpPr>
                <a:spLocks/>
              </p:cNvSpPr>
              <p:nvPr/>
            </p:nvSpPr>
            <p:spPr bwMode="gray">
              <a:xfrm>
                <a:off x="4149" y="1534"/>
                <a:ext cx="74" cy="90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2" y="8"/>
                  </a:cxn>
                  <a:cxn ang="0">
                    <a:pos x="8" y="6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8" y="34"/>
                  </a:cxn>
                  <a:cxn ang="0">
                    <a:pos x="14" y="44"/>
                  </a:cxn>
                  <a:cxn ang="0">
                    <a:pos x="16" y="50"/>
                  </a:cxn>
                  <a:cxn ang="0">
                    <a:pos x="22" y="50"/>
                  </a:cxn>
                  <a:cxn ang="0">
                    <a:pos x="32" y="52"/>
                  </a:cxn>
                  <a:cxn ang="0">
                    <a:pos x="36" y="58"/>
                  </a:cxn>
                  <a:cxn ang="0">
                    <a:pos x="38" y="70"/>
                  </a:cxn>
                  <a:cxn ang="0">
                    <a:pos x="42" y="82"/>
                  </a:cxn>
                  <a:cxn ang="0">
                    <a:pos x="52" y="88"/>
                  </a:cxn>
                  <a:cxn ang="0">
                    <a:pos x="64" y="90"/>
                  </a:cxn>
                  <a:cxn ang="0">
                    <a:pos x="72" y="84"/>
                  </a:cxn>
                  <a:cxn ang="0">
                    <a:pos x="74" y="82"/>
                  </a:cxn>
                  <a:cxn ang="0">
                    <a:pos x="72" y="84"/>
                  </a:cxn>
                  <a:cxn ang="0">
                    <a:pos x="68" y="86"/>
                  </a:cxn>
                  <a:cxn ang="0">
                    <a:pos x="64" y="86"/>
                  </a:cxn>
                  <a:cxn ang="0">
                    <a:pos x="64" y="82"/>
                  </a:cxn>
                  <a:cxn ang="0">
                    <a:pos x="62" y="58"/>
                  </a:cxn>
                  <a:cxn ang="0">
                    <a:pos x="58" y="42"/>
                  </a:cxn>
                  <a:cxn ang="0">
                    <a:pos x="66" y="26"/>
                  </a:cxn>
                  <a:cxn ang="0">
                    <a:pos x="66" y="8"/>
                  </a:cxn>
                  <a:cxn ang="0">
                    <a:pos x="60" y="4"/>
                  </a:cxn>
                  <a:cxn ang="0">
                    <a:pos x="54" y="2"/>
                  </a:cxn>
                  <a:cxn ang="0">
                    <a:pos x="44" y="0"/>
                  </a:cxn>
                  <a:cxn ang="0">
                    <a:pos x="38" y="0"/>
                  </a:cxn>
                  <a:cxn ang="0">
                    <a:pos x="36" y="6"/>
                  </a:cxn>
                  <a:cxn ang="0">
                    <a:pos x="40" y="24"/>
                  </a:cxn>
                  <a:cxn ang="0">
                    <a:pos x="44" y="38"/>
                  </a:cxn>
                  <a:cxn ang="0">
                    <a:pos x="32" y="32"/>
                  </a:cxn>
                  <a:cxn ang="0">
                    <a:pos x="20" y="24"/>
                  </a:cxn>
                  <a:cxn ang="0">
                    <a:pos x="16" y="10"/>
                  </a:cxn>
                </a:cxnLst>
                <a:rect l="0" t="0" r="r" b="b"/>
                <a:pathLst>
                  <a:path w="74" h="90">
                    <a:moveTo>
                      <a:pt x="16" y="10"/>
                    </a:moveTo>
                    <a:lnTo>
                      <a:pt x="16" y="10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8"/>
                    </a:lnTo>
                    <a:lnTo>
                      <a:pt x="8" y="34"/>
                    </a:lnTo>
                    <a:lnTo>
                      <a:pt x="12" y="38"/>
                    </a:lnTo>
                    <a:lnTo>
                      <a:pt x="14" y="44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8" y="50"/>
                    </a:lnTo>
                    <a:lnTo>
                      <a:pt x="32" y="52"/>
                    </a:lnTo>
                    <a:lnTo>
                      <a:pt x="34" y="54"/>
                    </a:lnTo>
                    <a:lnTo>
                      <a:pt x="36" y="58"/>
                    </a:lnTo>
                    <a:lnTo>
                      <a:pt x="38" y="64"/>
                    </a:lnTo>
                    <a:lnTo>
                      <a:pt x="38" y="70"/>
                    </a:lnTo>
                    <a:lnTo>
                      <a:pt x="40" y="76"/>
                    </a:lnTo>
                    <a:lnTo>
                      <a:pt x="42" y="82"/>
                    </a:lnTo>
                    <a:lnTo>
                      <a:pt x="48" y="86"/>
                    </a:lnTo>
                    <a:lnTo>
                      <a:pt x="52" y="88"/>
                    </a:lnTo>
                    <a:lnTo>
                      <a:pt x="58" y="90"/>
                    </a:lnTo>
                    <a:lnTo>
                      <a:pt x="64" y="90"/>
                    </a:lnTo>
                    <a:lnTo>
                      <a:pt x="68" y="86"/>
                    </a:lnTo>
                    <a:lnTo>
                      <a:pt x="72" y="84"/>
                    </a:lnTo>
                    <a:lnTo>
                      <a:pt x="74" y="84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72" y="84"/>
                    </a:lnTo>
                    <a:lnTo>
                      <a:pt x="70" y="84"/>
                    </a:lnTo>
                    <a:lnTo>
                      <a:pt x="68" y="86"/>
                    </a:lnTo>
                    <a:lnTo>
                      <a:pt x="66" y="86"/>
                    </a:lnTo>
                    <a:lnTo>
                      <a:pt x="64" y="86"/>
                    </a:lnTo>
                    <a:lnTo>
                      <a:pt x="64" y="86"/>
                    </a:lnTo>
                    <a:lnTo>
                      <a:pt x="64" y="82"/>
                    </a:lnTo>
                    <a:lnTo>
                      <a:pt x="64" y="72"/>
                    </a:lnTo>
                    <a:lnTo>
                      <a:pt x="62" y="58"/>
                    </a:lnTo>
                    <a:lnTo>
                      <a:pt x="56" y="44"/>
                    </a:lnTo>
                    <a:lnTo>
                      <a:pt x="58" y="42"/>
                    </a:lnTo>
                    <a:lnTo>
                      <a:pt x="62" y="34"/>
                    </a:lnTo>
                    <a:lnTo>
                      <a:pt x="66" y="26"/>
                    </a:lnTo>
                    <a:lnTo>
                      <a:pt x="68" y="16"/>
                    </a:lnTo>
                    <a:lnTo>
                      <a:pt x="66" y="8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6" y="2"/>
                    </a:lnTo>
                    <a:lnTo>
                      <a:pt x="36" y="6"/>
                    </a:lnTo>
                    <a:lnTo>
                      <a:pt x="38" y="14"/>
                    </a:lnTo>
                    <a:lnTo>
                      <a:pt x="40" y="24"/>
                    </a:lnTo>
                    <a:lnTo>
                      <a:pt x="44" y="32"/>
                    </a:lnTo>
                    <a:lnTo>
                      <a:pt x="44" y="38"/>
                    </a:lnTo>
                    <a:lnTo>
                      <a:pt x="38" y="38"/>
                    </a:lnTo>
                    <a:lnTo>
                      <a:pt x="32" y="32"/>
                    </a:lnTo>
                    <a:lnTo>
                      <a:pt x="26" y="28"/>
                    </a:lnTo>
                    <a:lnTo>
                      <a:pt x="20" y="24"/>
                    </a:lnTo>
                    <a:lnTo>
                      <a:pt x="16" y="18"/>
                    </a:lnTo>
                    <a:lnTo>
                      <a:pt x="16" y="1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3" name="Freeform 176"/>
              <p:cNvSpPr>
                <a:spLocks/>
              </p:cNvSpPr>
              <p:nvPr/>
            </p:nvSpPr>
            <p:spPr bwMode="gray">
              <a:xfrm>
                <a:off x="4225" y="1592"/>
                <a:ext cx="44" cy="46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4" y="8"/>
                  </a:cxn>
                  <a:cxn ang="0">
                    <a:pos x="6" y="12"/>
                  </a:cxn>
                  <a:cxn ang="0">
                    <a:pos x="6" y="14"/>
                  </a:cxn>
                  <a:cxn ang="0">
                    <a:pos x="4" y="18"/>
                  </a:cxn>
                  <a:cxn ang="0">
                    <a:pos x="4" y="22"/>
                  </a:cxn>
                  <a:cxn ang="0">
                    <a:pos x="4" y="28"/>
                  </a:cxn>
                  <a:cxn ang="0">
                    <a:pos x="2" y="34"/>
                  </a:cxn>
                  <a:cxn ang="0">
                    <a:pos x="0" y="38"/>
                  </a:cxn>
                  <a:cxn ang="0">
                    <a:pos x="16" y="34"/>
                  </a:cxn>
                  <a:cxn ang="0">
                    <a:pos x="24" y="46"/>
                  </a:cxn>
                  <a:cxn ang="0">
                    <a:pos x="24" y="44"/>
                  </a:cxn>
                  <a:cxn ang="0">
                    <a:pos x="28" y="44"/>
                  </a:cxn>
                  <a:cxn ang="0">
                    <a:pos x="32" y="42"/>
                  </a:cxn>
                  <a:cxn ang="0">
                    <a:pos x="36" y="40"/>
                  </a:cxn>
                  <a:cxn ang="0">
                    <a:pos x="40" y="36"/>
                  </a:cxn>
                  <a:cxn ang="0">
                    <a:pos x="40" y="36"/>
                  </a:cxn>
                  <a:cxn ang="0">
                    <a:pos x="42" y="32"/>
                  </a:cxn>
                  <a:cxn ang="0">
                    <a:pos x="42" y="28"/>
                  </a:cxn>
                  <a:cxn ang="0">
                    <a:pos x="44" y="24"/>
                  </a:cxn>
                  <a:cxn ang="0">
                    <a:pos x="42" y="18"/>
                  </a:cxn>
                  <a:cxn ang="0">
                    <a:pos x="40" y="12"/>
                  </a:cxn>
                  <a:cxn ang="0">
                    <a:pos x="38" y="12"/>
                  </a:cxn>
                  <a:cxn ang="0">
                    <a:pos x="36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0" y="2"/>
                  </a:cxn>
                </a:cxnLst>
                <a:rect l="0" t="0" r="r" b="b"/>
                <a:pathLst>
                  <a:path w="44" h="46">
                    <a:moveTo>
                      <a:pt x="10" y="2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8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4" y="28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16" y="34"/>
                    </a:lnTo>
                    <a:lnTo>
                      <a:pt x="24" y="46"/>
                    </a:lnTo>
                    <a:lnTo>
                      <a:pt x="24" y="44"/>
                    </a:lnTo>
                    <a:lnTo>
                      <a:pt x="28" y="44"/>
                    </a:lnTo>
                    <a:lnTo>
                      <a:pt x="32" y="42"/>
                    </a:lnTo>
                    <a:lnTo>
                      <a:pt x="36" y="40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4" y="24"/>
                    </a:lnTo>
                    <a:lnTo>
                      <a:pt x="42" y="18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0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4" name="Freeform 177"/>
              <p:cNvSpPr>
                <a:spLocks/>
              </p:cNvSpPr>
              <p:nvPr/>
            </p:nvSpPr>
            <p:spPr bwMode="gray">
              <a:xfrm>
                <a:off x="4275" y="1574"/>
                <a:ext cx="168" cy="98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4" y="0"/>
                  </a:cxn>
                  <a:cxn ang="0">
                    <a:pos x="0" y="6"/>
                  </a:cxn>
                  <a:cxn ang="0">
                    <a:pos x="4" y="24"/>
                  </a:cxn>
                  <a:cxn ang="0">
                    <a:pos x="6" y="28"/>
                  </a:cxn>
                  <a:cxn ang="0">
                    <a:pos x="12" y="32"/>
                  </a:cxn>
                  <a:cxn ang="0">
                    <a:pos x="26" y="26"/>
                  </a:cxn>
                  <a:cxn ang="0">
                    <a:pos x="30" y="24"/>
                  </a:cxn>
                  <a:cxn ang="0">
                    <a:pos x="34" y="24"/>
                  </a:cxn>
                  <a:cxn ang="0">
                    <a:pos x="38" y="38"/>
                  </a:cxn>
                  <a:cxn ang="0">
                    <a:pos x="44" y="72"/>
                  </a:cxn>
                  <a:cxn ang="0">
                    <a:pos x="40" y="72"/>
                  </a:cxn>
                  <a:cxn ang="0">
                    <a:pos x="38" y="80"/>
                  </a:cxn>
                  <a:cxn ang="0">
                    <a:pos x="48" y="88"/>
                  </a:cxn>
                  <a:cxn ang="0">
                    <a:pos x="56" y="86"/>
                  </a:cxn>
                  <a:cxn ang="0">
                    <a:pos x="58" y="84"/>
                  </a:cxn>
                  <a:cxn ang="0">
                    <a:pos x="68" y="86"/>
                  </a:cxn>
                  <a:cxn ang="0">
                    <a:pos x="82" y="94"/>
                  </a:cxn>
                  <a:cxn ang="0">
                    <a:pos x="118" y="96"/>
                  </a:cxn>
                  <a:cxn ang="0">
                    <a:pos x="118" y="92"/>
                  </a:cxn>
                  <a:cxn ang="0">
                    <a:pos x="122" y="86"/>
                  </a:cxn>
                  <a:cxn ang="0">
                    <a:pos x="134" y="88"/>
                  </a:cxn>
                  <a:cxn ang="0">
                    <a:pos x="142" y="92"/>
                  </a:cxn>
                  <a:cxn ang="0">
                    <a:pos x="150" y="90"/>
                  </a:cxn>
                  <a:cxn ang="0">
                    <a:pos x="154" y="82"/>
                  </a:cxn>
                  <a:cxn ang="0">
                    <a:pos x="156" y="76"/>
                  </a:cxn>
                  <a:cxn ang="0">
                    <a:pos x="164" y="72"/>
                  </a:cxn>
                  <a:cxn ang="0">
                    <a:pos x="164" y="66"/>
                  </a:cxn>
                  <a:cxn ang="0">
                    <a:pos x="168" y="62"/>
                  </a:cxn>
                  <a:cxn ang="0">
                    <a:pos x="166" y="56"/>
                  </a:cxn>
                  <a:cxn ang="0">
                    <a:pos x="150" y="50"/>
                  </a:cxn>
                  <a:cxn ang="0">
                    <a:pos x="138" y="48"/>
                  </a:cxn>
                  <a:cxn ang="0">
                    <a:pos x="124" y="44"/>
                  </a:cxn>
                  <a:cxn ang="0">
                    <a:pos x="110" y="46"/>
                  </a:cxn>
                  <a:cxn ang="0">
                    <a:pos x="100" y="50"/>
                  </a:cxn>
                  <a:cxn ang="0">
                    <a:pos x="82" y="44"/>
                  </a:cxn>
                  <a:cxn ang="0">
                    <a:pos x="60" y="30"/>
                  </a:cxn>
                  <a:cxn ang="0">
                    <a:pos x="52" y="24"/>
                  </a:cxn>
                  <a:cxn ang="0">
                    <a:pos x="50" y="20"/>
                  </a:cxn>
                  <a:cxn ang="0">
                    <a:pos x="50" y="16"/>
                  </a:cxn>
                  <a:cxn ang="0">
                    <a:pos x="48" y="10"/>
                  </a:cxn>
                  <a:cxn ang="0">
                    <a:pos x="40" y="10"/>
                  </a:cxn>
                  <a:cxn ang="0">
                    <a:pos x="36" y="14"/>
                  </a:cxn>
                  <a:cxn ang="0">
                    <a:pos x="28" y="12"/>
                  </a:cxn>
                  <a:cxn ang="0">
                    <a:pos x="24" y="4"/>
                  </a:cxn>
                  <a:cxn ang="0">
                    <a:pos x="12" y="2"/>
                  </a:cxn>
                </a:cxnLst>
                <a:rect l="0" t="0" r="r" b="b"/>
                <a:pathLst>
                  <a:path w="168" h="98">
                    <a:moveTo>
                      <a:pt x="12" y="2"/>
                    </a:moveTo>
                    <a:lnTo>
                      <a:pt x="12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8" y="32"/>
                    </a:lnTo>
                    <a:lnTo>
                      <a:pt x="12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6" y="26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6" y="28"/>
                    </a:lnTo>
                    <a:lnTo>
                      <a:pt x="36" y="32"/>
                    </a:lnTo>
                    <a:lnTo>
                      <a:pt x="38" y="38"/>
                    </a:lnTo>
                    <a:lnTo>
                      <a:pt x="38" y="48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2" y="72"/>
                    </a:lnTo>
                    <a:lnTo>
                      <a:pt x="40" y="72"/>
                    </a:lnTo>
                    <a:lnTo>
                      <a:pt x="40" y="72"/>
                    </a:lnTo>
                    <a:lnTo>
                      <a:pt x="38" y="74"/>
                    </a:lnTo>
                    <a:lnTo>
                      <a:pt x="38" y="76"/>
                    </a:lnTo>
                    <a:lnTo>
                      <a:pt x="38" y="80"/>
                    </a:lnTo>
                    <a:lnTo>
                      <a:pt x="40" y="84"/>
                    </a:lnTo>
                    <a:lnTo>
                      <a:pt x="44" y="88"/>
                    </a:lnTo>
                    <a:lnTo>
                      <a:pt x="48" y="88"/>
                    </a:lnTo>
                    <a:lnTo>
                      <a:pt x="50" y="88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8" y="84"/>
                    </a:lnTo>
                    <a:lnTo>
                      <a:pt x="62" y="84"/>
                    </a:lnTo>
                    <a:lnTo>
                      <a:pt x="64" y="84"/>
                    </a:lnTo>
                    <a:lnTo>
                      <a:pt x="68" y="86"/>
                    </a:lnTo>
                    <a:lnTo>
                      <a:pt x="72" y="90"/>
                    </a:lnTo>
                    <a:lnTo>
                      <a:pt x="74" y="92"/>
                    </a:lnTo>
                    <a:lnTo>
                      <a:pt x="82" y="94"/>
                    </a:lnTo>
                    <a:lnTo>
                      <a:pt x="94" y="98"/>
                    </a:lnTo>
                    <a:lnTo>
                      <a:pt x="106" y="96"/>
                    </a:lnTo>
                    <a:lnTo>
                      <a:pt x="118" y="96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18" y="92"/>
                    </a:lnTo>
                    <a:lnTo>
                      <a:pt x="120" y="90"/>
                    </a:lnTo>
                    <a:lnTo>
                      <a:pt x="120" y="88"/>
                    </a:lnTo>
                    <a:lnTo>
                      <a:pt x="122" y="86"/>
                    </a:lnTo>
                    <a:lnTo>
                      <a:pt x="124" y="86"/>
                    </a:lnTo>
                    <a:lnTo>
                      <a:pt x="128" y="86"/>
                    </a:lnTo>
                    <a:lnTo>
                      <a:pt x="134" y="88"/>
                    </a:lnTo>
                    <a:lnTo>
                      <a:pt x="140" y="92"/>
                    </a:lnTo>
                    <a:lnTo>
                      <a:pt x="140" y="92"/>
                    </a:lnTo>
                    <a:lnTo>
                      <a:pt x="142" y="92"/>
                    </a:lnTo>
                    <a:lnTo>
                      <a:pt x="144" y="92"/>
                    </a:lnTo>
                    <a:lnTo>
                      <a:pt x="148" y="92"/>
                    </a:lnTo>
                    <a:lnTo>
                      <a:pt x="150" y="90"/>
                    </a:lnTo>
                    <a:lnTo>
                      <a:pt x="152" y="88"/>
                    </a:lnTo>
                    <a:lnTo>
                      <a:pt x="154" y="86"/>
                    </a:lnTo>
                    <a:lnTo>
                      <a:pt x="154" y="82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4" y="72"/>
                    </a:lnTo>
                    <a:lnTo>
                      <a:pt x="164" y="70"/>
                    </a:lnTo>
                    <a:lnTo>
                      <a:pt x="164" y="66"/>
                    </a:lnTo>
                    <a:lnTo>
                      <a:pt x="164" y="66"/>
                    </a:lnTo>
                    <a:lnTo>
                      <a:pt x="166" y="64"/>
                    </a:lnTo>
                    <a:lnTo>
                      <a:pt x="166" y="64"/>
                    </a:lnTo>
                    <a:lnTo>
                      <a:pt x="168" y="62"/>
                    </a:lnTo>
                    <a:lnTo>
                      <a:pt x="168" y="60"/>
                    </a:lnTo>
                    <a:lnTo>
                      <a:pt x="168" y="58"/>
                    </a:lnTo>
                    <a:lnTo>
                      <a:pt x="166" y="56"/>
                    </a:lnTo>
                    <a:lnTo>
                      <a:pt x="162" y="54"/>
                    </a:lnTo>
                    <a:lnTo>
                      <a:pt x="158" y="52"/>
                    </a:lnTo>
                    <a:lnTo>
                      <a:pt x="150" y="50"/>
                    </a:lnTo>
                    <a:lnTo>
                      <a:pt x="142" y="48"/>
                    </a:lnTo>
                    <a:lnTo>
                      <a:pt x="140" y="48"/>
                    </a:lnTo>
                    <a:lnTo>
                      <a:pt x="138" y="48"/>
                    </a:lnTo>
                    <a:lnTo>
                      <a:pt x="134" y="46"/>
                    </a:lnTo>
                    <a:lnTo>
                      <a:pt x="130" y="44"/>
                    </a:lnTo>
                    <a:lnTo>
                      <a:pt x="124" y="44"/>
                    </a:lnTo>
                    <a:lnTo>
                      <a:pt x="118" y="44"/>
                    </a:lnTo>
                    <a:lnTo>
                      <a:pt x="110" y="44"/>
                    </a:lnTo>
                    <a:lnTo>
                      <a:pt x="110" y="46"/>
                    </a:lnTo>
                    <a:lnTo>
                      <a:pt x="108" y="46"/>
                    </a:lnTo>
                    <a:lnTo>
                      <a:pt x="106" y="48"/>
                    </a:lnTo>
                    <a:lnTo>
                      <a:pt x="100" y="50"/>
                    </a:lnTo>
                    <a:lnTo>
                      <a:pt x="96" y="50"/>
                    </a:lnTo>
                    <a:lnTo>
                      <a:pt x="90" y="48"/>
                    </a:lnTo>
                    <a:lnTo>
                      <a:pt x="82" y="44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0" y="30"/>
                    </a:lnTo>
                    <a:lnTo>
                      <a:pt x="58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0" y="22"/>
                    </a:lnTo>
                    <a:lnTo>
                      <a:pt x="50" y="20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50" y="14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2" y="14"/>
                    </a:lnTo>
                    <a:lnTo>
                      <a:pt x="30" y="14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2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5" name="Freeform 178"/>
              <p:cNvSpPr>
                <a:spLocks/>
              </p:cNvSpPr>
              <p:nvPr/>
            </p:nvSpPr>
            <p:spPr bwMode="gray">
              <a:xfrm>
                <a:off x="4185" y="1370"/>
                <a:ext cx="88" cy="102"/>
              </a:xfrm>
              <a:custGeom>
                <a:avLst/>
                <a:gdLst/>
                <a:ahLst/>
                <a:cxnLst>
                  <a:cxn ang="0">
                    <a:pos x="30" y="44"/>
                  </a:cxn>
                  <a:cxn ang="0">
                    <a:pos x="26" y="38"/>
                  </a:cxn>
                  <a:cxn ang="0">
                    <a:pos x="20" y="32"/>
                  </a:cxn>
                  <a:cxn ang="0">
                    <a:pos x="14" y="28"/>
                  </a:cxn>
                  <a:cxn ang="0">
                    <a:pos x="8" y="24"/>
                  </a:cxn>
                  <a:cxn ang="0">
                    <a:pos x="2" y="16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20" y="2"/>
                  </a:cxn>
                  <a:cxn ang="0">
                    <a:pos x="28" y="6"/>
                  </a:cxn>
                  <a:cxn ang="0">
                    <a:pos x="32" y="16"/>
                  </a:cxn>
                  <a:cxn ang="0">
                    <a:pos x="32" y="20"/>
                  </a:cxn>
                  <a:cxn ang="0">
                    <a:pos x="36" y="24"/>
                  </a:cxn>
                  <a:cxn ang="0">
                    <a:pos x="44" y="26"/>
                  </a:cxn>
                  <a:cxn ang="0">
                    <a:pos x="44" y="24"/>
                  </a:cxn>
                  <a:cxn ang="0">
                    <a:pos x="44" y="18"/>
                  </a:cxn>
                  <a:cxn ang="0">
                    <a:pos x="46" y="12"/>
                  </a:cxn>
                  <a:cxn ang="0">
                    <a:pos x="50" y="10"/>
                  </a:cxn>
                  <a:cxn ang="0">
                    <a:pos x="60" y="14"/>
                  </a:cxn>
                  <a:cxn ang="0">
                    <a:pos x="58" y="20"/>
                  </a:cxn>
                  <a:cxn ang="0">
                    <a:pos x="58" y="30"/>
                  </a:cxn>
                  <a:cxn ang="0">
                    <a:pos x="60" y="40"/>
                  </a:cxn>
                  <a:cxn ang="0">
                    <a:pos x="66" y="46"/>
                  </a:cxn>
                  <a:cxn ang="0">
                    <a:pos x="70" y="44"/>
                  </a:cxn>
                  <a:cxn ang="0">
                    <a:pos x="76" y="34"/>
                  </a:cxn>
                  <a:cxn ang="0">
                    <a:pos x="76" y="32"/>
                  </a:cxn>
                  <a:cxn ang="0">
                    <a:pos x="80" y="28"/>
                  </a:cxn>
                  <a:cxn ang="0">
                    <a:pos x="82" y="26"/>
                  </a:cxn>
                  <a:cxn ang="0">
                    <a:pos x="86" y="28"/>
                  </a:cxn>
                  <a:cxn ang="0">
                    <a:pos x="88" y="38"/>
                  </a:cxn>
                  <a:cxn ang="0">
                    <a:pos x="86" y="48"/>
                  </a:cxn>
                  <a:cxn ang="0">
                    <a:pos x="82" y="68"/>
                  </a:cxn>
                  <a:cxn ang="0">
                    <a:pos x="88" y="90"/>
                  </a:cxn>
                  <a:cxn ang="0">
                    <a:pos x="88" y="92"/>
                  </a:cxn>
                  <a:cxn ang="0">
                    <a:pos x="84" y="98"/>
                  </a:cxn>
                  <a:cxn ang="0">
                    <a:pos x="82" y="102"/>
                  </a:cxn>
                  <a:cxn ang="0">
                    <a:pos x="78" y="100"/>
                  </a:cxn>
                  <a:cxn ang="0">
                    <a:pos x="78" y="96"/>
                  </a:cxn>
                  <a:cxn ang="0">
                    <a:pos x="76" y="90"/>
                  </a:cxn>
                  <a:cxn ang="0">
                    <a:pos x="76" y="80"/>
                  </a:cxn>
                  <a:cxn ang="0">
                    <a:pos x="72" y="76"/>
                  </a:cxn>
                  <a:cxn ang="0">
                    <a:pos x="66" y="78"/>
                  </a:cxn>
                  <a:cxn ang="0">
                    <a:pos x="60" y="74"/>
                  </a:cxn>
                  <a:cxn ang="0">
                    <a:pos x="52" y="70"/>
                  </a:cxn>
                  <a:cxn ang="0">
                    <a:pos x="44" y="60"/>
                  </a:cxn>
                </a:cxnLst>
                <a:rect l="0" t="0" r="r" b="b"/>
                <a:pathLst>
                  <a:path w="88" h="102">
                    <a:moveTo>
                      <a:pt x="30" y="46"/>
                    </a:moveTo>
                    <a:lnTo>
                      <a:pt x="30" y="44"/>
                    </a:lnTo>
                    <a:lnTo>
                      <a:pt x="28" y="42"/>
                    </a:lnTo>
                    <a:lnTo>
                      <a:pt x="26" y="38"/>
                    </a:lnTo>
                    <a:lnTo>
                      <a:pt x="24" y="34"/>
                    </a:lnTo>
                    <a:lnTo>
                      <a:pt x="20" y="32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2" y="26"/>
                    </a:lnTo>
                    <a:lnTo>
                      <a:pt x="8" y="24"/>
                    </a:lnTo>
                    <a:lnTo>
                      <a:pt x="6" y="20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8" y="6"/>
                    </a:lnTo>
                    <a:lnTo>
                      <a:pt x="30" y="10"/>
                    </a:lnTo>
                    <a:lnTo>
                      <a:pt x="32" y="16"/>
                    </a:lnTo>
                    <a:lnTo>
                      <a:pt x="32" y="18"/>
                    </a:lnTo>
                    <a:lnTo>
                      <a:pt x="32" y="20"/>
                    </a:lnTo>
                    <a:lnTo>
                      <a:pt x="34" y="22"/>
                    </a:lnTo>
                    <a:lnTo>
                      <a:pt x="36" y="24"/>
                    </a:lnTo>
                    <a:lnTo>
                      <a:pt x="40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0"/>
                    </a:lnTo>
                    <a:lnTo>
                      <a:pt x="44" y="18"/>
                    </a:lnTo>
                    <a:lnTo>
                      <a:pt x="44" y="14"/>
                    </a:lnTo>
                    <a:lnTo>
                      <a:pt x="46" y="12"/>
                    </a:lnTo>
                    <a:lnTo>
                      <a:pt x="48" y="10"/>
                    </a:lnTo>
                    <a:lnTo>
                      <a:pt x="50" y="10"/>
                    </a:lnTo>
                    <a:lnTo>
                      <a:pt x="54" y="12"/>
                    </a:lnTo>
                    <a:lnTo>
                      <a:pt x="60" y="14"/>
                    </a:lnTo>
                    <a:lnTo>
                      <a:pt x="60" y="16"/>
                    </a:lnTo>
                    <a:lnTo>
                      <a:pt x="58" y="20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60" y="34"/>
                    </a:lnTo>
                    <a:lnTo>
                      <a:pt x="60" y="40"/>
                    </a:lnTo>
                    <a:lnTo>
                      <a:pt x="64" y="44"/>
                    </a:lnTo>
                    <a:lnTo>
                      <a:pt x="66" y="46"/>
                    </a:lnTo>
                    <a:lnTo>
                      <a:pt x="68" y="46"/>
                    </a:lnTo>
                    <a:lnTo>
                      <a:pt x="70" y="44"/>
                    </a:lnTo>
                    <a:lnTo>
                      <a:pt x="72" y="42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6" y="32"/>
                    </a:lnTo>
                    <a:lnTo>
                      <a:pt x="78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6" y="28"/>
                    </a:lnTo>
                    <a:lnTo>
                      <a:pt x="86" y="32"/>
                    </a:lnTo>
                    <a:lnTo>
                      <a:pt x="88" y="38"/>
                    </a:lnTo>
                    <a:lnTo>
                      <a:pt x="88" y="46"/>
                    </a:lnTo>
                    <a:lnTo>
                      <a:pt x="86" y="48"/>
                    </a:lnTo>
                    <a:lnTo>
                      <a:pt x="84" y="58"/>
                    </a:lnTo>
                    <a:lnTo>
                      <a:pt x="82" y="68"/>
                    </a:lnTo>
                    <a:lnTo>
                      <a:pt x="84" y="80"/>
                    </a:lnTo>
                    <a:lnTo>
                      <a:pt x="88" y="90"/>
                    </a:lnTo>
                    <a:lnTo>
                      <a:pt x="88" y="90"/>
                    </a:lnTo>
                    <a:lnTo>
                      <a:pt x="88" y="92"/>
                    </a:lnTo>
                    <a:lnTo>
                      <a:pt x="86" y="96"/>
                    </a:lnTo>
                    <a:lnTo>
                      <a:pt x="84" y="98"/>
                    </a:lnTo>
                    <a:lnTo>
                      <a:pt x="84" y="100"/>
                    </a:lnTo>
                    <a:lnTo>
                      <a:pt x="82" y="102"/>
                    </a:lnTo>
                    <a:lnTo>
                      <a:pt x="80" y="102"/>
                    </a:lnTo>
                    <a:lnTo>
                      <a:pt x="78" y="100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6" y="92"/>
                    </a:lnTo>
                    <a:lnTo>
                      <a:pt x="76" y="90"/>
                    </a:lnTo>
                    <a:lnTo>
                      <a:pt x="76" y="86"/>
                    </a:lnTo>
                    <a:lnTo>
                      <a:pt x="76" y="80"/>
                    </a:lnTo>
                    <a:lnTo>
                      <a:pt x="74" y="78"/>
                    </a:lnTo>
                    <a:lnTo>
                      <a:pt x="72" y="76"/>
                    </a:lnTo>
                    <a:lnTo>
                      <a:pt x="68" y="74"/>
                    </a:lnTo>
                    <a:lnTo>
                      <a:pt x="66" y="78"/>
                    </a:lnTo>
                    <a:lnTo>
                      <a:pt x="64" y="76"/>
                    </a:lnTo>
                    <a:lnTo>
                      <a:pt x="60" y="74"/>
                    </a:lnTo>
                    <a:lnTo>
                      <a:pt x="56" y="72"/>
                    </a:lnTo>
                    <a:lnTo>
                      <a:pt x="52" y="70"/>
                    </a:lnTo>
                    <a:lnTo>
                      <a:pt x="46" y="66"/>
                    </a:lnTo>
                    <a:lnTo>
                      <a:pt x="44" y="60"/>
                    </a:lnTo>
                    <a:lnTo>
                      <a:pt x="30" y="4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6" name="Freeform 179"/>
              <p:cNvSpPr>
                <a:spLocks/>
              </p:cNvSpPr>
              <p:nvPr/>
            </p:nvSpPr>
            <p:spPr bwMode="gray">
              <a:xfrm>
                <a:off x="4291" y="1414"/>
                <a:ext cx="38" cy="5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4"/>
                  </a:cxn>
                  <a:cxn ang="0">
                    <a:pos x="0" y="48"/>
                  </a:cxn>
                  <a:cxn ang="0">
                    <a:pos x="2" y="48"/>
                  </a:cxn>
                  <a:cxn ang="0">
                    <a:pos x="10" y="52"/>
                  </a:cxn>
                  <a:cxn ang="0">
                    <a:pos x="18" y="54"/>
                  </a:cxn>
                  <a:cxn ang="0">
                    <a:pos x="28" y="54"/>
                  </a:cxn>
                  <a:cxn ang="0">
                    <a:pos x="36" y="50"/>
                  </a:cxn>
                  <a:cxn ang="0">
                    <a:pos x="38" y="40"/>
                  </a:cxn>
                  <a:cxn ang="0">
                    <a:pos x="16" y="0"/>
                  </a:cxn>
                </a:cxnLst>
                <a:rect l="0" t="0" r="r" b="b"/>
                <a:pathLst>
                  <a:path w="38" h="54">
                    <a:moveTo>
                      <a:pt x="16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4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10" y="52"/>
                    </a:lnTo>
                    <a:lnTo>
                      <a:pt x="18" y="54"/>
                    </a:lnTo>
                    <a:lnTo>
                      <a:pt x="28" y="54"/>
                    </a:lnTo>
                    <a:lnTo>
                      <a:pt x="36" y="50"/>
                    </a:lnTo>
                    <a:lnTo>
                      <a:pt x="38" y="40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7" name="Freeform 180"/>
              <p:cNvSpPr>
                <a:spLocks/>
              </p:cNvSpPr>
              <p:nvPr/>
            </p:nvSpPr>
            <p:spPr bwMode="gray">
              <a:xfrm>
                <a:off x="4417" y="1424"/>
                <a:ext cx="68" cy="146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0" y="6"/>
                  </a:cxn>
                  <a:cxn ang="0">
                    <a:pos x="12" y="10"/>
                  </a:cxn>
                  <a:cxn ang="0">
                    <a:pos x="12" y="16"/>
                  </a:cxn>
                  <a:cxn ang="0">
                    <a:pos x="10" y="20"/>
                  </a:cxn>
                  <a:cxn ang="0">
                    <a:pos x="6" y="22"/>
                  </a:cxn>
                  <a:cxn ang="0">
                    <a:pos x="4" y="32"/>
                  </a:cxn>
                  <a:cxn ang="0">
                    <a:pos x="2" y="46"/>
                  </a:cxn>
                  <a:cxn ang="0">
                    <a:pos x="2" y="54"/>
                  </a:cxn>
                  <a:cxn ang="0">
                    <a:pos x="0" y="58"/>
                  </a:cxn>
                  <a:cxn ang="0">
                    <a:pos x="0" y="60"/>
                  </a:cxn>
                  <a:cxn ang="0">
                    <a:pos x="0" y="66"/>
                  </a:cxn>
                  <a:cxn ang="0">
                    <a:pos x="6" y="78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2" y="88"/>
                  </a:cxn>
                  <a:cxn ang="0">
                    <a:pos x="14" y="96"/>
                  </a:cxn>
                  <a:cxn ang="0">
                    <a:pos x="14" y="100"/>
                  </a:cxn>
                  <a:cxn ang="0">
                    <a:pos x="14" y="106"/>
                  </a:cxn>
                  <a:cxn ang="0">
                    <a:pos x="12" y="108"/>
                  </a:cxn>
                  <a:cxn ang="0">
                    <a:pos x="12" y="110"/>
                  </a:cxn>
                  <a:cxn ang="0">
                    <a:pos x="10" y="116"/>
                  </a:cxn>
                  <a:cxn ang="0">
                    <a:pos x="12" y="126"/>
                  </a:cxn>
                  <a:cxn ang="0">
                    <a:pos x="10" y="130"/>
                  </a:cxn>
                  <a:cxn ang="0">
                    <a:pos x="12" y="136"/>
                  </a:cxn>
                  <a:cxn ang="0">
                    <a:pos x="16" y="142"/>
                  </a:cxn>
                  <a:cxn ang="0">
                    <a:pos x="26" y="146"/>
                  </a:cxn>
                  <a:cxn ang="0">
                    <a:pos x="34" y="146"/>
                  </a:cxn>
                  <a:cxn ang="0">
                    <a:pos x="36" y="146"/>
                  </a:cxn>
                  <a:cxn ang="0">
                    <a:pos x="40" y="146"/>
                  </a:cxn>
                  <a:cxn ang="0">
                    <a:pos x="46" y="142"/>
                  </a:cxn>
                  <a:cxn ang="0">
                    <a:pos x="50" y="134"/>
                  </a:cxn>
                  <a:cxn ang="0">
                    <a:pos x="52" y="130"/>
                  </a:cxn>
                  <a:cxn ang="0">
                    <a:pos x="56" y="120"/>
                  </a:cxn>
                  <a:cxn ang="0">
                    <a:pos x="62" y="112"/>
                  </a:cxn>
                  <a:cxn ang="0">
                    <a:pos x="64" y="108"/>
                  </a:cxn>
                  <a:cxn ang="0">
                    <a:pos x="68" y="100"/>
                  </a:cxn>
                  <a:cxn ang="0">
                    <a:pos x="68" y="84"/>
                  </a:cxn>
                  <a:cxn ang="0">
                    <a:pos x="66" y="80"/>
                  </a:cxn>
                  <a:cxn ang="0">
                    <a:pos x="60" y="78"/>
                  </a:cxn>
                  <a:cxn ang="0">
                    <a:pos x="56" y="80"/>
                  </a:cxn>
                  <a:cxn ang="0">
                    <a:pos x="54" y="80"/>
                  </a:cxn>
                  <a:cxn ang="0">
                    <a:pos x="50" y="80"/>
                  </a:cxn>
                  <a:cxn ang="0">
                    <a:pos x="52" y="78"/>
                  </a:cxn>
                  <a:cxn ang="0">
                    <a:pos x="54" y="74"/>
                  </a:cxn>
                  <a:cxn ang="0">
                    <a:pos x="56" y="72"/>
                  </a:cxn>
                  <a:cxn ang="0">
                    <a:pos x="56" y="64"/>
                  </a:cxn>
                  <a:cxn ang="0">
                    <a:pos x="56" y="56"/>
                  </a:cxn>
                  <a:cxn ang="0">
                    <a:pos x="54" y="48"/>
                  </a:cxn>
                  <a:cxn ang="0">
                    <a:pos x="48" y="36"/>
                  </a:cxn>
                  <a:cxn ang="0">
                    <a:pos x="42" y="28"/>
                  </a:cxn>
                  <a:cxn ang="0">
                    <a:pos x="38" y="22"/>
                  </a:cxn>
                  <a:cxn ang="0">
                    <a:pos x="32" y="16"/>
                  </a:cxn>
                  <a:cxn ang="0">
                    <a:pos x="26" y="12"/>
                  </a:cxn>
                  <a:cxn ang="0">
                    <a:pos x="24" y="10"/>
                  </a:cxn>
                  <a:cxn ang="0">
                    <a:pos x="20" y="6"/>
                  </a:cxn>
                  <a:cxn ang="0">
                    <a:pos x="20" y="2"/>
                  </a:cxn>
                </a:cxnLst>
                <a:rect l="0" t="0" r="r" b="b"/>
                <a:pathLst>
                  <a:path w="68" h="146">
                    <a:moveTo>
                      <a:pt x="20" y="2"/>
                    </a:moveTo>
                    <a:lnTo>
                      <a:pt x="18" y="2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6" y="22"/>
                    </a:lnTo>
                    <a:lnTo>
                      <a:pt x="4" y="26"/>
                    </a:lnTo>
                    <a:lnTo>
                      <a:pt x="4" y="32"/>
                    </a:lnTo>
                    <a:lnTo>
                      <a:pt x="2" y="40"/>
                    </a:lnTo>
                    <a:lnTo>
                      <a:pt x="2" y="46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2" y="72"/>
                    </a:lnTo>
                    <a:lnTo>
                      <a:pt x="6" y="78"/>
                    </a:lnTo>
                    <a:lnTo>
                      <a:pt x="2" y="84"/>
                    </a:lnTo>
                    <a:lnTo>
                      <a:pt x="4" y="84"/>
                    </a:lnTo>
                    <a:lnTo>
                      <a:pt x="6" y="84"/>
                    </a:lnTo>
                    <a:lnTo>
                      <a:pt x="8" y="84"/>
                    </a:lnTo>
                    <a:lnTo>
                      <a:pt x="10" y="86"/>
                    </a:lnTo>
                    <a:lnTo>
                      <a:pt x="12" y="88"/>
                    </a:lnTo>
                    <a:lnTo>
                      <a:pt x="14" y="92"/>
                    </a:lnTo>
                    <a:lnTo>
                      <a:pt x="14" y="96"/>
                    </a:lnTo>
                    <a:lnTo>
                      <a:pt x="14" y="98"/>
                    </a:lnTo>
                    <a:lnTo>
                      <a:pt x="14" y="100"/>
                    </a:lnTo>
                    <a:lnTo>
                      <a:pt x="16" y="102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10" y="116"/>
                    </a:lnTo>
                    <a:lnTo>
                      <a:pt x="10" y="120"/>
                    </a:lnTo>
                    <a:lnTo>
                      <a:pt x="12" y="126"/>
                    </a:lnTo>
                    <a:lnTo>
                      <a:pt x="12" y="128"/>
                    </a:lnTo>
                    <a:lnTo>
                      <a:pt x="10" y="130"/>
                    </a:lnTo>
                    <a:lnTo>
                      <a:pt x="10" y="132"/>
                    </a:lnTo>
                    <a:lnTo>
                      <a:pt x="12" y="136"/>
                    </a:lnTo>
                    <a:lnTo>
                      <a:pt x="12" y="140"/>
                    </a:lnTo>
                    <a:lnTo>
                      <a:pt x="16" y="142"/>
                    </a:lnTo>
                    <a:lnTo>
                      <a:pt x="22" y="144"/>
                    </a:lnTo>
                    <a:lnTo>
                      <a:pt x="26" y="146"/>
                    </a:lnTo>
                    <a:lnTo>
                      <a:pt x="30" y="146"/>
                    </a:lnTo>
                    <a:lnTo>
                      <a:pt x="34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8" y="146"/>
                    </a:lnTo>
                    <a:lnTo>
                      <a:pt x="40" y="146"/>
                    </a:lnTo>
                    <a:lnTo>
                      <a:pt x="44" y="144"/>
                    </a:lnTo>
                    <a:lnTo>
                      <a:pt x="46" y="142"/>
                    </a:lnTo>
                    <a:lnTo>
                      <a:pt x="48" y="140"/>
                    </a:lnTo>
                    <a:lnTo>
                      <a:pt x="50" y="134"/>
                    </a:lnTo>
                    <a:lnTo>
                      <a:pt x="50" y="134"/>
                    </a:lnTo>
                    <a:lnTo>
                      <a:pt x="52" y="130"/>
                    </a:lnTo>
                    <a:lnTo>
                      <a:pt x="52" y="126"/>
                    </a:lnTo>
                    <a:lnTo>
                      <a:pt x="56" y="120"/>
                    </a:lnTo>
                    <a:lnTo>
                      <a:pt x="58" y="116"/>
                    </a:lnTo>
                    <a:lnTo>
                      <a:pt x="62" y="112"/>
                    </a:lnTo>
                    <a:lnTo>
                      <a:pt x="64" y="110"/>
                    </a:lnTo>
                    <a:lnTo>
                      <a:pt x="64" y="108"/>
                    </a:lnTo>
                    <a:lnTo>
                      <a:pt x="66" y="104"/>
                    </a:lnTo>
                    <a:lnTo>
                      <a:pt x="68" y="100"/>
                    </a:lnTo>
                    <a:lnTo>
                      <a:pt x="68" y="92"/>
                    </a:lnTo>
                    <a:lnTo>
                      <a:pt x="68" y="84"/>
                    </a:lnTo>
                    <a:lnTo>
                      <a:pt x="68" y="84"/>
                    </a:lnTo>
                    <a:lnTo>
                      <a:pt x="66" y="80"/>
                    </a:lnTo>
                    <a:lnTo>
                      <a:pt x="62" y="78"/>
                    </a:lnTo>
                    <a:lnTo>
                      <a:pt x="60" y="78"/>
                    </a:lnTo>
                    <a:lnTo>
                      <a:pt x="56" y="80"/>
                    </a:lnTo>
                    <a:lnTo>
                      <a:pt x="56" y="8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52" y="80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2" y="78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6" y="72"/>
                    </a:lnTo>
                    <a:lnTo>
                      <a:pt x="56" y="68"/>
                    </a:lnTo>
                    <a:lnTo>
                      <a:pt x="56" y="64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2"/>
                    </a:lnTo>
                    <a:lnTo>
                      <a:pt x="54" y="48"/>
                    </a:lnTo>
                    <a:lnTo>
                      <a:pt x="52" y="42"/>
                    </a:lnTo>
                    <a:lnTo>
                      <a:pt x="48" y="36"/>
                    </a:lnTo>
                    <a:lnTo>
                      <a:pt x="44" y="30"/>
                    </a:lnTo>
                    <a:lnTo>
                      <a:pt x="42" y="28"/>
                    </a:lnTo>
                    <a:lnTo>
                      <a:pt x="40" y="26"/>
                    </a:lnTo>
                    <a:lnTo>
                      <a:pt x="38" y="22"/>
                    </a:lnTo>
                    <a:lnTo>
                      <a:pt x="36" y="18"/>
                    </a:lnTo>
                    <a:lnTo>
                      <a:pt x="32" y="16"/>
                    </a:lnTo>
                    <a:lnTo>
                      <a:pt x="30" y="14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20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8" name="Freeform 181"/>
              <p:cNvSpPr>
                <a:spLocks/>
              </p:cNvSpPr>
              <p:nvPr/>
            </p:nvSpPr>
            <p:spPr bwMode="gray">
              <a:xfrm>
                <a:off x="4179" y="1838"/>
                <a:ext cx="50" cy="46"/>
              </a:xfrm>
              <a:custGeom>
                <a:avLst/>
                <a:gdLst/>
                <a:ahLst/>
                <a:cxnLst>
                  <a:cxn ang="0">
                    <a:pos x="24" y="18"/>
                  </a:cxn>
                  <a:cxn ang="0">
                    <a:pos x="24" y="18"/>
                  </a:cxn>
                  <a:cxn ang="0">
                    <a:pos x="22" y="18"/>
                  </a:cxn>
                  <a:cxn ang="0">
                    <a:pos x="18" y="18"/>
                  </a:cxn>
                  <a:cxn ang="0">
                    <a:pos x="16" y="20"/>
                  </a:cxn>
                  <a:cxn ang="0">
                    <a:pos x="12" y="22"/>
                  </a:cxn>
                  <a:cxn ang="0">
                    <a:pos x="10" y="24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6" y="26"/>
                  </a:cxn>
                  <a:cxn ang="0">
                    <a:pos x="4" y="26"/>
                  </a:cxn>
                  <a:cxn ang="0">
                    <a:pos x="2" y="28"/>
                  </a:cxn>
                  <a:cxn ang="0">
                    <a:pos x="0" y="30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4" y="40"/>
                  </a:cxn>
                  <a:cxn ang="0">
                    <a:pos x="6" y="42"/>
                  </a:cxn>
                  <a:cxn ang="0">
                    <a:pos x="12" y="44"/>
                  </a:cxn>
                  <a:cxn ang="0">
                    <a:pos x="18" y="46"/>
                  </a:cxn>
                  <a:cxn ang="0">
                    <a:pos x="24" y="46"/>
                  </a:cxn>
                  <a:cxn ang="0">
                    <a:pos x="26" y="46"/>
                  </a:cxn>
                  <a:cxn ang="0">
                    <a:pos x="30" y="46"/>
                  </a:cxn>
                  <a:cxn ang="0">
                    <a:pos x="34" y="44"/>
                  </a:cxn>
                  <a:cxn ang="0">
                    <a:pos x="38" y="44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50" y="46"/>
                  </a:cxn>
                  <a:cxn ang="0">
                    <a:pos x="50" y="44"/>
                  </a:cxn>
                  <a:cxn ang="0">
                    <a:pos x="48" y="42"/>
                  </a:cxn>
                  <a:cxn ang="0">
                    <a:pos x="48" y="36"/>
                  </a:cxn>
                  <a:cxn ang="0">
                    <a:pos x="46" y="30"/>
                  </a:cxn>
                  <a:cxn ang="0">
                    <a:pos x="44" y="26"/>
                  </a:cxn>
                  <a:cxn ang="0">
                    <a:pos x="42" y="24"/>
                  </a:cxn>
                  <a:cxn ang="0">
                    <a:pos x="40" y="22"/>
                  </a:cxn>
                  <a:cxn ang="0">
                    <a:pos x="40" y="18"/>
                  </a:cxn>
                  <a:cxn ang="0">
                    <a:pos x="38" y="14"/>
                  </a:cxn>
                  <a:cxn ang="0">
                    <a:pos x="38" y="10"/>
                  </a:cxn>
                  <a:cxn ang="0">
                    <a:pos x="36" y="6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6" y="2"/>
                  </a:cxn>
                  <a:cxn ang="0">
                    <a:pos x="24" y="18"/>
                  </a:cxn>
                </a:cxnLst>
                <a:rect l="0" t="0" r="r" b="b"/>
                <a:pathLst>
                  <a:path w="50" h="46">
                    <a:moveTo>
                      <a:pt x="24" y="18"/>
                    </a:moveTo>
                    <a:lnTo>
                      <a:pt x="24" y="18"/>
                    </a:lnTo>
                    <a:lnTo>
                      <a:pt x="22" y="18"/>
                    </a:lnTo>
                    <a:lnTo>
                      <a:pt x="18" y="18"/>
                    </a:lnTo>
                    <a:lnTo>
                      <a:pt x="16" y="20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12" y="44"/>
                    </a:lnTo>
                    <a:lnTo>
                      <a:pt x="18" y="46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30" y="46"/>
                    </a:lnTo>
                    <a:lnTo>
                      <a:pt x="34" y="44"/>
                    </a:lnTo>
                    <a:lnTo>
                      <a:pt x="38" y="44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48" y="42"/>
                    </a:lnTo>
                    <a:lnTo>
                      <a:pt x="48" y="36"/>
                    </a:lnTo>
                    <a:lnTo>
                      <a:pt x="46" y="30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0" y="22"/>
                    </a:lnTo>
                    <a:lnTo>
                      <a:pt x="40" y="18"/>
                    </a:lnTo>
                    <a:lnTo>
                      <a:pt x="38" y="14"/>
                    </a:lnTo>
                    <a:lnTo>
                      <a:pt x="38" y="10"/>
                    </a:lnTo>
                    <a:lnTo>
                      <a:pt x="36" y="6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6" y="2"/>
                    </a:lnTo>
                    <a:lnTo>
                      <a:pt x="24" y="1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9" name="Freeform 182"/>
              <p:cNvSpPr>
                <a:spLocks/>
              </p:cNvSpPr>
              <p:nvPr/>
            </p:nvSpPr>
            <p:spPr bwMode="gray">
              <a:xfrm>
                <a:off x="4431" y="1676"/>
                <a:ext cx="60" cy="44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2" y="32"/>
                  </a:cxn>
                  <a:cxn ang="0">
                    <a:pos x="4" y="36"/>
                  </a:cxn>
                  <a:cxn ang="0">
                    <a:pos x="6" y="38"/>
                  </a:cxn>
                  <a:cxn ang="0">
                    <a:pos x="12" y="40"/>
                  </a:cxn>
                  <a:cxn ang="0">
                    <a:pos x="12" y="40"/>
                  </a:cxn>
                  <a:cxn ang="0">
                    <a:pos x="14" y="42"/>
                  </a:cxn>
                  <a:cxn ang="0">
                    <a:pos x="18" y="44"/>
                  </a:cxn>
                  <a:cxn ang="0">
                    <a:pos x="22" y="44"/>
                  </a:cxn>
                  <a:cxn ang="0">
                    <a:pos x="26" y="42"/>
                  </a:cxn>
                  <a:cxn ang="0">
                    <a:pos x="58" y="42"/>
                  </a:cxn>
                  <a:cxn ang="0">
                    <a:pos x="60" y="36"/>
                  </a:cxn>
                  <a:cxn ang="0">
                    <a:pos x="58" y="34"/>
                  </a:cxn>
                  <a:cxn ang="0">
                    <a:pos x="58" y="32"/>
                  </a:cxn>
                  <a:cxn ang="0">
                    <a:pos x="58" y="28"/>
                  </a:cxn>
                  <a:cxn ang="0">
                    <a:pos x="56" y="22"/>
                  </a:cxn>
                  <a:cxn ang="0">
                    <a:pos x="56" y="16"/>
                  </a:cxn>
                  <a:cxn ang="0">
                    <a:pos x="54" y="12"/>
                  </a:cxn>
                  <a:cxn ang="0">
                    <a:pos x="54" y="8"/>
                  </a:cxn>
                  <a:cxn ang="0">
                    <a:pos x="54" y="6"/>
                  </a:cxn>
                  <a:cxn ang="0">
                    <a:pos x="52" y="4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38" y="0"/>
                  </a:cxn>
                  <a:cxn ang="0">
                    <a:pos x="30" y="2"/>
                  </a:cxn>
                  <a:cxn ang="0">
                    <a:pos x="14" y="2"/>
                  </a:cxn>
                </a:cxnLst>
                <a:rect l="0" t="0" r="r" b="b"/>
                <a:pathLst>
                  <a:path w="60" h="44">
                    <a:moveTo>
                      <a:pt x="14" y="2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4" y="36"/>
                    </a:lnTo>
                    <a:lnTo>
                      <a:pt x="6" y="38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14" y="42"/>
                    </a:lnTo>
                    <a:lnTo>
                      <a:pt x="18" y="44"/>
                    </a:lnTo>
                    <a:lnTo>
                      <a:pt x="22" y="44"/>
                    </a:lnTo>
                    <a:lnTo>
                      <a:pt x="26" y="42"/>
                    </a:lnTo>
                    <a:lnTo>
                      <a:pt x="58" y="42"/>
                    </a:lnTo>
                    <a:lnTo>
                      <a:pt x="60" y="36"/>
                    </a:lnTo>
                    <a:lnTo>
                      <a:pt x="58" y="34"/>
                    </a:lnTo>
                    <a:lnTo>
                      <a:pt x="58" y="32"/>
                    </a:lnTo>
                    <a:lnTo>
                      <a:pt x="58" y="28"/>
                    </a:lnTo>
                    <a:lnTo>
                      <a:pt x="56" y="22"/>
                    </a:lnTo>
                    <a:lnTo>
                      <a:pt x="56" y="16"/>
                    </a:lnTo>
                    <a:lnTo>
                      <a:pt x="54" y="12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0" y="2"/>
                    </a:lnTo>
                    <a:lnTo>
                      <a:pt x="14" y="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0" name="Freeform 183"/>
              <p:cNvSpPr>
                <a:spLocks/>
              </p:cNvSpPr>
              <p:nvPr/>
            </p:nvSpPr>
            <p:spPr bwMode="gray">
              <a:xfrm>
                <a:off x="4473" y="1882"/>
                <a:ext cx="24" cy="3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6" y="32"/>
                  </a:cxn>
                  <a:cxn ang="0">
                    <a:pos x="8" y="32"/>
                  </a:cxn>
                  <a:cxn ang="0">
                    <a:pos x="10" y="32"/>
                  </a:cxn>
                  <a:cxn ang="0">
                    <a:pos x="12" y="32"/>
                  </a:cxn>
                  <a:cxn ang="0">
                    <a:pos x="16" y="32"/>
                  </a:cxn>
                  <a:cxn ang="0">
                    <a:pos x="18" y="32"/>
                  </a:cxn>
                  <a:cxn ang="0">
                    <a:pos x="22" y="30"/>
                  </a:cxn>
                  <a:cxn ang="0">
                    <a:pos x="24" y="28"/>
                  </a:cxn>
                  <a:cxn ang="0">
                    <a:pos x="24" y="26"/>
                  </a:cxn>
                  <a:cxn ang="0">
                    <a:pos x="24" y="24"/>
                  </a:cxn>
                  <a:cxn ang="0">
                    <a:pos x="24" y="22"/>
                  </a:cxn>
                  <a:cxn ang="0">
                    <a:pos x="24" y="20"/>
                  </a:cxn>
                  <a:cxn ang="0">
                    <a:pos x="24" y="16"/>
                  </a:cxn>
                  <a:cxn ang="0">
                    <a:pos x="24" y="12"/>
                  </a:cxn>
                  <a:cxn ang="0">
                    <a:pos x="24" y="8"/>
                  </a:cxn>
                  <a:cxn ang="0">
                    <a:pos x="22" y="4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10" y="0"/>
                  </a:cxn>
                </a:cxnLst>
                <a:rect l="0" t="0" r="r" b="b"/>
                <a:pathLst>
                  <a:path w="24" h="32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2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4" y="20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1" name="Freeform 184"/>
              <p:cNvSpPr>
                <a:spLocks/>
              </p:cNvSpPr>
              <p:nvPr/>
            </p:nvSpPr>
            <p:spPr bwMode="gray">
              <a:xfrm>
                <a:off x="4463" y="1400"/>
                <a:ext cx="228" cy="268"/>
              </a:xfrm>
              <a:custGeom>
                <a:avLst/>
                <a:gdLst/>
                <a:ahLst/>
                <a:cxnLst>
                  <a:cxn ang="0">
                    <a:pos x="206" y="82"/>
                  </a:cxn>
                  <a:cxn ang="0">
                    <a:pos x="198" y="84"/>
                  </a:cxn>
                  <a:cxn ang="0">
                    <a:pos x="198" y="92"/>
                  </a:cxn>
                  <a:cxn ang="0">
                    <a:pos x="204" y="96"/>
                  </a:cxn>
                  <a:cxn ang="0">
                    <a:pos x="200" y="104"/>
                  </a:cxn>
                  <a:cxn ang="0">
                    <a:pos x="214" y="112"/>
                  </a:cxn>
                  <a:cxn ang="0">
                    <a:pos x="188" y="122"/>
                  </a:cxn>
                  <a:cxn ang="0">
                    <a:pos x="164" y="138"/>
                  </a:cxn>
                  <a:cxn ang="0">
                    <a:pos x="152" y="154"/>
                  </a:cxn>
                  <a:cxn ang="0">
                    <a:pos x="140" y="160"/>
                  </a:cxn>
                  <a:cxn ang="0">
                    <a:pos x="120" y="174"/>
                  </a:cxn>
                  <a:cxn ang="0">
                    <a:pos x="106" y="182"/>
                  </a:cxn>
                  <a:cxn ang="0">
                    <a:pos x="116" y="188"/>
                  </a:cxn>
                  <a:cxn ang="0">
                    <a:pos x="112" y="198"/>
                  </a:cxn>
                  <a:cxn ang="0">
                    <a:pos x="100" y="214"/>
                  </a:cxn>
                  <a:cxn ang="0">
                    <a:pos x="82" y="224"/>
                  </a:cxn>
                  <a:cxn ang="0">
                    <a:pos x="76" y="238"/>
                  </a:cxn>
                  <a:cxn ang="0">
                    <a:pos x="74" y="260"/>
                  </a:cxn>
                  <a:cxn ang="0">
                    <a:pos x="54" y="268"/>
                  </a:cxn>
                  <a:cxn ang="0">
                    <a:pos x="46" y="258"/>
                  </a:cxn>
                  <a:cxn ang="0">
                    <a:pos x="24" y="256"/>
                  </a:cxn>
                  <a:cxn ang="0">
                    <a:pos x="2" y="240"/>
                  </a:cxn>
                  <a:cxn ang="0">
                    <a:pos x="12" y="222"/>
                  </a:cxn>
                  <a:cxn ang="0">
                    <a:pos x="20" y="214"/>
                  </a:cxn>
                  <a:cxn ang="0">
                    <a:pos x="26" y="206"/>
                  </a:cxn>
                  <a:cxn ang="0">
                    <a:pos x="40" y="218"/>
                  </a:cxn>
                  <a:cxn ang="0">
                    <a:pos x="40" y="208"/>
                  </a:cxn>
                  <a:cxn ang="0">
                    <a:pos x="38" y="198"/>
                  </a:cxn>
                  <a:cxn ang="0">
                    <a:pos x="28" y="198"/>
                  </a:cxn>
                  <a:cxn ang="0">
                    <a:pos x="30" y="186"/>
                  </a:cxn>
                  <a:cxn ang="0">
                    <a:pos x="42" y="176"/>
                  </a:cxn>
                  <a:cxn ang="0">
                    <a:pos x="62" y="168"/>
                  </a:cxn>
                  <a:cxn ang="0">
                    <a:pos x="64" y="162"/>
                  </a:cxn>
                  <a:cxn ang="0">
                    <a:pos x="54" y="144"/>
                  </a:cxn>
                  <a:cxn ang="0">
                    <a:pos x="54" y="126"/>
                  </a:cxn>
                  <a:cxn ang="0">
                    <a:pos x="60" y="108"/>
                  </a:cxn>
                  <a:cxn ang="0">
                    <a:pos x="72" y="120"/>
                  </a:cxn>
                  <a:cxn ang="0">
                    <a:pos x="80" y="138"/>
                  </a:cxn>
                  <a:cxn ang="0">
                    <a:pos x="82" y="114"/>
                  </a:cxn>
                  <a:cxn ang="0">
                    <a:pos x="104" y="94"/>
                  </a:cxn>
                  <a:cxn ang="0">
                    <a:pos x="122" y="88"/>
                  </a:cxn>
                  <a:cxn ang="0">
                    <a:pos x="132" y="80"/>
                  </a:cxn>
                  <a:cxn ang="0">
                    <a:pos x="86" y="74"/>
                  </a:cxn>
                  <a:cxn ang="0">
                    <a:pos x="68" y="72"/>
                  </a:cxn>
                  <a:cxn ang="0">
                    <a:pos x="56" y="74"/>
                  </a:cxn>
                  <a:cxn ang="0">
                    <a:pos x="44" y="54"/>
                  </a:cxn>
                  <a:cxn ang="0">
                    <a:pos x="44" y="40"/>
                  </a:cxn>
                  <a:cxn ang="0">
                    <a:pos x="66" y="42"/>
                  </a:cxn>
                  <a:cxn ang="0">
                    <a:pos x="78" y="26"/>
                  </a:cxn>
                  <a:cxn ang="0">
                    <a:pos x="100" y="18"/>
                  </a:cxn>
                  <a:cxn ang="0">
                    <a:pos x="122" y="4"/>
                  </a:cxn>
                  <a:cxn ang="0">
                    <a:pos x="160" y="2"/>
                  </a:cxn>
                  <a:cxn ang="0">
                    <a:pos x="188" y="6"/>
                  </a:cxn>
                  <a:cxn ang="0">
                    <a:pos x="212" y="26"/>
                  </a:cxn>
                  <a:cxn ang="0">
                    <a:pos x="216" y="30"/>
                  </a:cxn>
                  <a:cxn ang="0">
                    <a:pos x="218" y="64"/>
                  </a:cxn>
                </a:cxnLst>
                <a:rect l="0" t="0" r="r" b="b"/>
                <a:pathLst>
                  <a:path w="228" h="268">
                    <a:moveTo>
                      <a:pt x="222" y="68"/>
                    </a:moveTo>
                    <a:lnTo>
                      <a:pt x="228" y="80"/>
                    </a:lnTo>
                    <a:lnTo>
                      <a:pt x="222" y="82"/>
                    </a:lnTo>
                    <a:lnTo>
                      <a:pt x="216" y="84"/>
                    </a:lnTo>
                    <a:lnTo>
                      <a:pt x="212" y="84"/>
                    </a:lnTo>
                    <a:lnTo>
                      <a:pt x="208" y="82"/>
                    </a:lnTo>
                    <a:lnTo>
                      <a:pt x="206" y="82"/>
                    </a:lnTo>
                    <a:lnTo>
                      <a:pt x="204" y="80"/>
                    </a:lnTo>
                    <a:lnTo>
                      <a:pt x="200" y="80"/>
                    </a:lnTo>
                    <a:lnTo>
                      <a:pt x="198" y="80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4"/>
                    </a:lnTo>
                    <a:lnTo>
                      <a:pt x="198" y="84"/>
                    </a:lnTo>
                    <a:lnTo>
                      <a:pt x="200" y="86"/>
                    </a:lnTo>
                    <a:lnTo>
                      <a:pt x="200" y="88"/>
                    </a:lnTo>
                    <a:lnTo>
                      <a:pt x="200" y="88"/>
                    </a:lnTo>
                    <a:lnTo>
                      <a:pt x="202" y="90"/>
                    </a:lnTo>
                    <a:lnTo>
                      <a:pt x="202" y="90"/>
                    </a:lnTo>
                    <a:lnTo>
                      <a:pt x="200" y="92"/>
                    </a:lnTo>
                    <a:lnTo>
                      <a:pt x="198" y="92"/>
                    </a:lnTo>
                    <a:lnTo>
                      <a:pt x="196" y="92"/>
                    </a:lnTo>
                    <a:lnTo>
                      <a:pt x="196" y="92"/>
                    </a:lnTo>
                    <a:lnTo>
                      <a:pt x="194" y="92"/>
                    </a:lnTo>
                    <a:lnTo>
                      <a:pt x="192" y="94"/>
                    </a:lnTo>
                    <a:lnTo>
                      <a:pt x="192" y="96"/>
                    </a:lnTo>
                    <a:lnTo>
                      <a:pt x="192" y="96"/>
                    </a:lnTo>
                    <a:lnTo>
                      <a:pt x="204" y="96"/>
                    </a:lnTo>
                    <a:lnTo>
                      <a:pt x="208" y="98"/>
                    </a:lnTo>
                    <a:lnTo>
                      <a:pt x="208" y="98"/>
                    </a:lnTo>
                    <a:lnTo>
                      <a:pt x="206" y="100"/>
                    </a:lnTo>
                    <a:lnTo>
                      <a:pt x="206" y="100"/>
                    </a:lnTo>
                    <a:lnTo>
                      <a:pt x="204" y="102"/>
                    </a:lnTo>
                    <a:lnTo>
                      <a:pt x="202" y="102"/>
                    </a:lnTo>
                    <a:lnTo>
                      <a:pt x="200" y="104"/>
                    </a:lnTo>
                    <a:lnTo>
                      <a:pt x="200" y="106"/>
                    </a:lnTo>
                    <a:lnTo>
                      <a:pt x="202" y="106"/>
                    </a:lnTo>
                    <a:lnTo>
                      <a:pt x="202" y="108"/>
                    </a:lnTo>
                    <a:lnTo>
                      <a:pt x="214" y="106"/>
                    </a:lnTo>
                    <a:lnTo>
                      <a:pt x="216" y="108"/>
                    </a:lnTo>
                    <a:lnTo>
                      <a:pt x="216" y="110"/>
                    </a:lnTo>
                    <a:lnTo>
                      <a:pt x="214" y="112"/>
                    </a:lnTo>
                    <a:lnTo>
                      <a:pt x="212" y="114"/>
                    </a:lnTo>
                    <a:lnTo>
                      <a:pt x="210" y="114"/>
                    </a:lnTo>
                    <a:lnTo>
                      <a:pt x="210" y="114"/>
                    </a:lnTo>
                    <a:lnTo>
                      <a:pt x="208" y="114"/>
                    </a:lnTo>
                    <a:lnTo>
                      <a:pt x="200" y="116"/>
                    </a:lnTo>
                    <a:lnTo>
                      <a:pt x="194" y="118"/>
                    </a:lnTo>
                    <a:lnTo>
                      <a:pt x="188" y="122"/>
                    </a:lnTo>
                    <a:lnTo>
                      <a:pt x="186" y="124"/>
                    </a:lnTo>
                    <a:lnTo>
                      <a:pt x="184" y="126"/>
                    </a:lnTo>
                    <a:lnTo>
                      <a:pt x="182" y="128"/>
                    </a:lnTo>
                    <a:lnTo>
                      <a:pt x="176" y="134"/>
                    </a:lnTo>
                    <a:lnTo>
                      <a:pt x="172" y="136"/>
                    </a:lnTo>
                    <a:lnTo>
                      <a:pt x="166" y="138"/>
                    </a:lnTo>
                    <a:lnTo>
                      <a:pt x="164" y="138"/>
                    </a:lnTo>
                    <a:lnTo>
                      <a:pt x="162" y="138"/>
                    </a:lnTo>
                    <a:lnTo>
                      <a:pt x="166" y="142"/>
                    </a:lnTo>
                    <a:lnTo>
                      <a:pt x="160" y="148"/>
                    </a:lnTo>
                    <a:lnTo>
                      <a:pt x="158" y="150"/>
                    </a:lnTo>
                    <a:lnTo>
                      <a:pt x="154" y="152"/>
                    </a:lnTo>
                    <a:lnTo>
                      <a:pt x="152" y="152"/>
                    </a:lnTo>
                    <a:lnTo>
                      <a:pt x="152" y="154"/>
                    </a:lnTo>
                    <a:lnTo>
                      <a:pt x="154" y="156"/>
                    </a:lnTo>
                    <a:lnTo>
                      <a:pt x="154" y="158"/>
                    </a:lnTo>
                    <a:lnTo>
                      <a:pt x="152" y="160"/>
                    </a:lnTo>
                    <a:lnTo>
                      <a:pt x="150" y="162"/>
                    </a:lnTo>
                    <a:lnTo>
                      <a:pt x="148" y="164"/>
                    </a:lnTo>
                    <a:lnTo>
                      <a:pt x="146" y="164"/>
                    </a:lnTo>
                    <a:lnTo>
                      <a:pt x="140" y="160"/>
                    </a:lnTo>
                    <a:lnTo>
                      <a:pt x="132" y="166"/>
                    </a:lnTo>
                    <a:lnTo>
                      <a:pt x="130" y="164"/>
                    </a:lnTo>
                    <a:lnTo>
                      <a:pt x="128" y="164"/>
                    </a:lnTo>
                    <a:lnTo>
                      <a:pt x="124" y="168"/>
                    </a:lnTo>
                    <a:lnTo>
                      <a:pt x="122" y="170"/>
                    </a:lnTo>
                    <a:lnTo>
                      <a:pt x="120" y="172"/>
                    </a:lnTo>
                    <a:lnTo>
                      <a:pt x="120" y="174"/>
                    </a:lnTo>
                    <a:lnTo>
                      <a:pt x="118" y="176"/>
                    </a:lnTo>
                    <a:lnTo>
                      <a:pt x="116" y="178"/>
                    </a:lnTo>
                    <a:lnTo>
                      <a:pt x="114" y="180"/>
                    </a:lnTo>
                    <a:lnTo>
                      <a:pt x="112" y="180"/>
                    </a:lnTo>
                    <a:lnTo>
                      <a:pt x="112" y="180"/>
                    </a:lnTo>
                    <a:lnTo>
                      <a:pt x="108" y="180"/>
                    </a:lnTo>
                    <a:lnTo>
                      <a:pt x="106" y="182"/>
                    </a:lnTo>
                    <a:lnTo>
                      <a:pt x="106" y="184"/>
                    </a:lnTo>
                    <a:lnTo>
                      <a:pt x="106" y="184"/>
                    </a:lnTo>
                    <a:lnTo>
                      <a:pt x="106" y="186"/>
                    </a:lnTo>
                    <a:lnTo>
                      <a:pt x="106" y="188"/>
                    </a:lnTo>
                    <a:lnTo>
                      <a:pt x="108" y="186"/>
                    </a:lnTo>
                    <a:lnTo>
                      <a:pt x="112" y="188"/>
                    </a:lnTo>
                    <a:lnTo>
                      <a:pt x="116" y="188"/>
                    </a:lnTo>
                    <a:lnTo>
                      <a:pt x="118" y="190"/>
                    </a:lnTo>
                    <a:lnTo>
                      <a:pt x="118" y="190"/>
                    </a:lnTo>
                    <a:lnTo>
                      <a:pt x="120" y="192"/>
                    </a:lnTo>
                    <a:lnTo>
                      <a:pt x="118" y="194"/>
                    </a:lnTo>
                    <a:lnTo>
                      <a:pt x="116" y="196"/>
                    </a:lnTo>
                    <a:lnTo>
                      <a:pt x="114" y="198"/>
                    </a:lnTo>
                    <a:lnTo>
                      <a:pt x="112" y="198"/>
                    </a:lnTo>
                    <a:lnTo>
                      <a:pt x="110" y="200"/>
                    </a:lnTo>
                    <a:lnTo>
                      <a:pt x="110" y="202"/>
                    </a:lnTo>
                    <a:lnTo>
                      <a:pt x="108" y="204"/>
                    </a:lnTo>
                    <a:lnTo>
                      <a:pt x="104" y="206"/>
                    </a:lnTo>
                    <a:lnTo>
                      <a:pt x="102" y="208"/>
                    </a:lnTo>
                    <a:lnTo>
                      <a:pt x="102" y="208"/>
                    </a:lnTo>
                    <a:lnTo>
                      <a:pt x="100" y="214"/>
                    </a:lnTo>
                    <a:lnTo>
                      <a:pt x="98" y="218"/>
                    </a:lnTo>
                    <a:lnTo>
                      <a:pt x="96" y="222"/>
                    </a:lnTo>
                    <a:lnTo>
                      <a:pt x="92" y="224"/>
                    </a:lnTo>
                    <a:lnTo>
                      <a:pt x="88" y="224"/>
                    </a:lnTo>
                    <a:lnTo>
                      <a:pt x="86" y="226"/>
                    </a:lnTo>
                    <a:lnTo>
                      <a:pt x="86" y="226"/>
                    </a:lnTo>
                    <a:lnTo>
                      <a:pt x="82" y="224"/>
                    </a:lnTo>
                    <a:lnTo>
                      <a:pt x="80" y="224"/>
                    </a:lnTo>
                    <a:lnTo>
                      <a:pt x="78" y="228"/>
                    </a:lnTo>
                    <a:lnTo>
                      <a:pt x="78" y="230"/>
                    </a:lnTo>
                    <a:lnTo>
                      <a:pt x="76" y="234"/>
                    </a:lnTo>
                    <a:lnTo>
                      <a:pt x="76" y="236"/>
                    </a:lnTo>
                    <a:lnTo>
                      <a:pt x="76" y="236"/>
                    </a:lnTo>
                    <a:lnTo>
                      <a:pt x="76" y="238"/>
                    </a:lnTo>
                    <a:lnTo>
                      <a:pt x="78" y="242"/>
                    </a:lnTo>
                    <a:lnTo>
                      <a:pt x="78" y="246"/>
                    </a:lnTo>
                    <a:lnTo>
                      <a:pt x="78" y="250"/>
                    </a:lnTo>
                    <a:lnTo>
                      <a:pt x="78" y="250"/>
                    </a:lnTo>
                    <a:lnTo>
                      <a:pt x="78" y="256"/>
                    </a:lnTo>
                    <a:lnTo>
                      <a:pt x="76" y="258"/>
                    </a:lnTo>
                    <a:lnTo>
                      <a:pt x="74" y="260"/>
                    </a:lnTo>
                    <a:lnTo>
                      <a:pt x="72" y="262"/>
                    </a:lnTo>
                    <a:lnTo>
                      <a:pt x="70" y="262"/>
                    </a:lnTo>
                    <a:lnTo>
                      <a:pt x="68" y="262"/>
                    </a:lnTo>
                    <a:lnTo>
                      <a:pt x="68" y="262"/>
                    </a:lnTo>
                    <a:lnTo>
                      <a:pt x="62" y="266"/>
                    </a:lnTo>
                    <a:lnTo>
                      <a:pt x="58" y="266"/>
                    </a:lnTo>
                    <a:lnTo>
                      <a:pt x="54" y="268"/>
                    </a:lnTo>
                    <a:lnTo>
                      <a:pt x="52" y="266"/>
                    </a:lnTo>
                    <a:lnTo>
                      <a:pt x="50" y="266"/>
                    </a:lnTo>
                    <a:lnTo>
                      <a:pt x="48" y="264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6" y="258"/>
                    </a:lnTo>
                    <a:lnTo>
                      <a:pt x="42" y="256"/>
                    </a:lnTo>
                    <a:lnTo>
                      <a:pt x="38" y="254"/>
                    </a:lnTo>
                    <a:lnTo>
                      <a:pt x="36" y="254"/>
                    </a:lnTo>
                    <a:lnTo>
                      <a:pt x="34" y="254"/>
                    </a:lnTo>
                    <a:lnTo>
                      <a:pt x="32" y="254"/>
                    </a:lnTo>
                    <a:lnTo>
                      <a:pt x="28" y="256"/>
                    </a:lnTo>
                    <a:lnTo>
                      <a:pt x="24" y="256"/>
                    </a:lnTo>
                    <a:lnTo>
                      <a:pt x="22" y="254"/>
                    </a:lnTo>
                    <a:lnTo>
                      <a:pt x="20" y="252"/>
                    </a:lnTo>
                    <a:lnTo>
                      <a:pt x="18" y="250"/>
                    </a:lnTo>
                    <a:lnTo>
                      <a:pt x="16" y="250"/>
                    </a:lnTo>
                    <a:lnTo>
                      <a:pt x="10" y="246"/>
                    </a:lnTo>
                    <a:lnTo>
                      <a:pt x="6" y="244"/>
                    </a:lnTo>
                    <a:lnTo>
                      <a:pt x="2" y="240"/>
                    </a:lnTo>
                    <a:lnTo>
                      <a:pt x="2" y="238"/>
                    </a:lnTo>
                    <a:lnTo>
                      <a:pt x="0" y="238"/>
                    </a:lnTo>
                    <a:lnTo>
                      <a:pt x="0" y="236"/>
                    </a:lnTo>
                    <a:lnTo>
                      <a:pt x="4" y="230"/>
                    </a:lnTo>
                    <a:lnTo>
                      <a:pt x="6" y="226"/>
                    </a:lnTo>
                    <a:lnTo>
                      <a:pt x="10" y="224"/>
                    </a:lnTo>
                    <a:lnTo>
                      <a:pt x="12" y="222"/>
                    </a:lnTo>
                    <a:lnTo>
                      <a:pt x="14" y="222"/>
                    </a:lnTo>
                    <a:lnTo>
                      <a:pt x="16" y="222"/>
                    </a:lnTo>
                    <a:lnTo>
                      <a:pt x="20" y="220"/>
                    </a:lnTo>
                    <a:lnTo>
                      <a:pt x="24" y="218"/>
                    </a:lnTo>
                    <a:lnTo>
                      <a:pt x="24" y="216"/>
                    </a:lnTo>
                    <a:lnTo>
                      <a:pt x="22" y="214"/>
                    </a:lnTo>
                    <a:lnTo>
                      <a:pt x="20" y="214"/>
                    </a:lnTo>
                    <a:lnTo>
                      <a:pt x="18" y="214"/>
                    </a:lnTo>
                    <a:lnTo>
                      <a:pt x="18" y="212"/>
                    </a:lnTo>
                    <a:lnTo>
                      <a:pt x="18" y="210"/>
                    </a:lnTo>
                    <a:lnTo>
                      <a:pt x="20" y="208"/>
                    </a:lnTo>
                    <a:lnTo>
                      <a:pt x="22" y="206"/>
                    </a:lnTo>
                    <a:lnTo>
                      <a:pt x="24" y="206"/>
                    </a:lnTo>
                    <a:lnTo>
                      <a:pt x="26" y="206"/>
                    </a:lnTo>
                    <a:lnTo>
                      <a:pt x="28" y="208"/>
                    </a:lnTo>
                    <a:lnTo>
                      <a:pt x="28" y="208"/>
                    </a:lnTo>
                    <a:lnTo>
                      <a:pt x="30" y="212"/>
                    </a:lnTo>
                    <a:lnTo>
                      <a:pt x="34" y="216"/>
                    </a:lnTo>
                    <a:lnTo>
                      <a:pt x="36" y="218"/>
                    </a:lnTo>
                    <a:lnTo>
                      <a:pt x="38" y="218"/>
                    </a:lnTo>
                    <a:lnTo>
                      <a:pt x="40" y="218"/>
                    </a:lnTo>
                    <a:lnTo>
                      <a:pt x="42" y="218"/>
                    </a:lnTo>
                    <a:lnTo>
                      <a:pt x="44" y="218"/>
                    </a:lnTo>
                    <a:lnTo>
                      <a:pt x="44" y="216"/>
                    </a:lnTo>
                    <a:lnTo>
                      <a:pt x="44" y="214"/>
                    </a:lnTo>
                    <a:lnTo>
                      <a:pt x="42" y="212"/>
                    </a:lnTo>
                    <a:lnTo>
                      <a:pt x="42" y="210"/>
                    </a:lnTo>
                    <a:lnTo>
                      <a:pt x="40" y="208"/>
                    </a:lnTo>
                    <a:lnTo>
                      <a:pt x="40" y="206"/>
                    </a:lnTo>
                    <a:lnTo>
                      <a:pt x="36" y="204"/>
                    </a:lnTo>
                    <a:lnTo>
                      <a:pt x="36" y="202"/>
                    </a:lnTo>
                    <a:lnTo>
                      <a:pt x="36" y="200"/>
                    </a:lnTo>
                    <a:lnTo>
                      <a:pt x="38" y="198"/>
                    </a:lnTo>
                    <a:lnTo>
                      <a:pt x="38" y="198"/>
                    </a:lnTo>
                    <a:lnTo>
                      <a:pt x="38" y="198"/>
                    </a:lnTo>
                    <a:lnTo>
                      <a:pt x="40" y="194"/>
                    </a:lnTo>
                    <a:lnTo>
                      <a:pt x="40" y="192"/>
                    </a:lnTo>
                    <a:lnTo>
                      <a:pt x="38" y="192"/>
                    </a:lnTo>
                    <a:lnTo>
                      <a:pt x="38" y="192"/>
                    </a:lnTo>
                    <a:lnTo>
                      <a:pt x="36" y="192"/>
                    </a:lnTo>
                    <a:lnTo>
                      <a:pt x="36" y="192"/>
                    </a:lnTo>
                    <a:lnTo>
                      <a:pt x="28" y="198"/>
                    </a:lnTo>
                    <a:lnTo>
                      <a:pt x="26" y="198"/>
                    </a:lnTo>
                    <a:lnTo>
                      <a:pt x="24" y="196"/>
                    </a:lnTo>
                    <a:lnTo>
                      <a:pt x="26" y="194"/>
                    </a:lnTo>
                    <a:lnTo>
                      <a:pt x="26" y="190"/>
                    </a:lnTo>
                    <a:lnTo>
                      <a:pt x="28" y="188"/>
                    </a:lnTo>
                    <a:lnTo>
                      <a:pt x="30" y="186"/>
                    </a:lnTo>
                    <a:lnTo>
                      <a:pt x="30" y="186"/>
                    </a:lnTo>
                    <a:lnTo>
                      <a:pt x="34" y="180"/>
                    </a:lnTo>
                    <a:lnTo>
                      <a:pt x="36" y="176"/>
                    </a:lnTo>
                    <a:lnTo>
                      <a:pt x="38" y="174"/>
                    </a:lnTo>
                    <a:lnTo>
                      <a:pt x="40" y="174"/>
                    </a:lnTo>
                    <a:lnTo>
                      <a:pt x="40" y="174"/>
                    </a:lnTo>
                    <a:lnTo>
                      <a:pt x="42" y="176"/>
                    </a:lnTo>
                    <a:lnTo>
                      <a:pt x="42" y="176"/>
                    </a:lnTo>
                    <a:lnTo>
                      <a:pt x="44" y="178"/>
                    </a:lnTo>
                    <a:lnTo>
                      <a:pt x="46" y="178"/>
                    </a:lnTo>
                    <a:lnTo>
                      <a:pt x="50" y="176"/>
                    </a:lnTo>
                    <a:lnTo>
                      <a:pt x="54" y="174"/>
                    </a:lnTo>
                    <a:lnTo>
                      <a:pt x="58" y="172"/>
                    </a:lnTo>
                    <a:lnTo>
                      <a:pt x="60" y="170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8" y="166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66" y="162"/>
                    </a:lnTo>
                    <a:lnTo>
                      <a:pt x="64" y="162"/>
                    </a:lnTo>
                    <a:lnTo>
                      <a:pt x="62" y="162"/>
                    </a:lnTo>
                    <a:lnTo>
                      <a:pt x="60" y="166"/>
                    </a:lnTo>
                    <a:lnTo>
                      <a:pt x="56" y="166"/>
                    </a:lnTo>
                    <a:lnTo>
                      <a:pt x="54" y="164"/>
                    </a:lnTo>
                    <a:lnTo>
                      <a:pt x="52" y="164"/>
                    </a:lnTo>
                    <a:lnTo>
                      <a:pt x="50" y="162"/>
                    </a:lnTo>
                    <a:lnTo>
                      <a:pt x="54" y="144"/>
                    </a:lnTo>
                    <a:lnTo>
                      <a:pt x="58" y="140"/>
                    </a:lnTo>
                    <a:lnTo>
                      <a:pt x="60" y="136"/>
                    </a:lnTo>
                    <a:lnTo>
                      <a:pt x="60" y="134"/>
                    </a:lnTo>
                    <a:lnTo>
                      <a:pt x="58" y="132"/>
                    </a:lnTo>
                    <a:lnTo>
                      <a:pt x="58" y="132"/>
                    </a:lnTo>
                    <a:lnTo>
                      <a:pt x="58" y="132"/>
                    </a:lnTo>
                    <a:lnTo>
                      <a:pt x="54" y="126"/>
                    </a:lnTo>
                    <a:lnTo>
                      <a:pt x="52" y="122"/>
                    </a:lnTo>
                    <a:lnTo>
                      <a:pt x="52" y="118"/>
                    </a:lnTo>
                    <a:lnTo>
                      <a:pt x="52" y="116"/>
                    </a:lnTo>
                    <a:lnTo>
                      <a:pt x="52" y="112"/>
                    </a:lnTo>
                    <a:lnTo>
                      <a:pt x="56" y="110"/>
                    </a:lnTo>
                    <a:lnTo>
                      <a:pt x="58" y="108"/>
                    </a:lnTo>
                    <a:lnTo>
                      <a:pt x="60" y="108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66" y="112"/>
                    </a:lnTo>
                    <a:lnTo>
                      <a:pt x="68" y="114"/>
                    </a:lnTo>
                    <a:lnTo>
                      <a:pt x="70" y="118"/>
                    </a:lnTo>
                    <a:lnTo>
                      <a:pt x="72" y="120"/>
                    </a:lnTo>
                    <a:lnTo>
                      <a:pt x="72" y="120"/>
                    </a:lnTo>
                    <a:lnTo>
                      <a:pt x="74" y="140"/>
                    </a:lnTo>
                    <a:lnTo>
                      <a:pt x="74" y="142"/>
                    </a:lnTo>
                    <a:lnTo>
                      <a:pt x="74" y="144"/>
                    </a:lnTo>
                    <a:lnTo>
                      <a:pt x="76" y="144"/>
                    </a:lnTo>
                    <a:lnTo>
                      <a:pt x="78" y="142"/>
                    </a:lnTo>
                    <a:lnTo>
                      <a:pt x="78" y="140"/>
                    </a:lnTo>
                    <a:lnTo>
                      <a:pt x="80" y="138"/>
                    </a:lnTo>
                    <a:lnTo>
                      <a:pt x="82" y="136"/>
                    </a:lnTo>
                    <a:lnTo>
                      <a:pt x="82" y="134"/>
                    </a:lnTo>
                    <a:lnTo>
                      <a:pt x="80" y="128"/>
                    </a:lnTo>
                    <a:lnTo>
                      <a:pt x="80" y="122"/>
                    </a:lnTo>
                    <a:lnTo>
                      <a:pt x="80" y="118"/>
                    </a:lnTo>
                    <a:lnTo>
                      <a:pt x="80" y="116"/>
                    </a:lnTo>
                    <a:lnTo>
                      <a:pt x="82" y="114"/>
                    </a:lnTo>
                    <a:lnTo>
                      <a:pt x="84" y="110"/>
                    </a:lnTo>
                    <a:lnTo>
                      <a:pt x="84" y="108"/>
                    </a:lnTo>
                    <a:lnTo>
                      <a:pt x="84" y="106"/>
                    </a:lnTo>
                    <a:lnTo>
                      <a:pt x="86" y="102"/>
                    </a:lnTo>
                    <a:lnTo>
                      <a:pt x="86" y="98"/>
                    </a:lnTo>
                    <a:lnTo>
                      <a:pt x="86" y="96"/>
                    </a:lnTo>
                    <a:lnTo>
                      <a:pt x="104" y="94"/>
                    </a:lnTo>
                    <a:lnTo>
                      <a:pt x="108" y="96"/>
                    </a:lnTo>
                    <a:lnTo>
                      <a:pt x="112" y="96"/>
                    </a:lnTo>
                    <a:lnTo>
                      <a:pt x="116" y="96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20" y="90"/>
                    </a:lnTo>
                    <a:lnTo>
                      <a:pt x="122" y="88"/>
                    </a:lnTo>
                    <a:lnTo>
                      <a:pt x="126" y="86"/>
                    </a:lnTo>
                    <a:lnTo>
                      <a:pt x="128" y="86"/>
                    </a:lnTo>
                    <a:lnTo>
                      <a:pt x="130" y="86"/>
                    </a:lnTo>
                    <a:lnTo>
                      <a:pt x="128" y="84"/>
                    </a:lnTo>
                    <a:lnTo>
                      <a:pt x="128" y="84"/>
                    </a:lnTo>
                    <a:lnTo>
                      <a:pt x="130" y="82"/>
                    </a:lnTo>
                    <a:lnTo>
                      <a:pt x="132" y="80"/>
                    </a:lnTo>
                    <a:lnTo>
                      <a:pt x="134" y="80"/>
                    </a:lnTo>
                    <a:lnTo>
                      <a:pt x="134" y="78"/>
                    </a:lnTo>
                    <a:lnTo>
                      <a:pt x="130" y="76"/>
                    </a:lnTo>
                    <a:lnTo>
                      <a:pt x="96" y="80"/>
                    </a:lnTo>
                    <a:lnTo>
                      <a:pt x="92" y="76"/>
                    </a:lnTo>
                    <a:lnTo>
                      <a:pt x="90" y="76"/>
                    </a:lnTo>
                    <a:lnTo>
                      <a:pt x="86" y="74"/>
                    </a:lnTo>
                    <a:lnTo>
                      <a:pt x="82" y="74"/>
                    </a:lnTo>
                    <a:lnTo>
                      <a:pt x="82" y="74"/>
                    </a:lnTo>
                    <a:lnTo>
                      <a:pt x="78" y="74"/>
                    </a:lnTo>
                    <a:lnTo>
                      <a:pt x="74" y="74"/>
                    </a:lnTo>
                    <a:lnTo>
                      <a:pt x="70" y="74"/>
                    </a:lnTo>
                    <a:lnTo>
                      <a:pt x="68" y="72"/>
                    </a:lnTo>
                    <a:lnTo>
                      <a:pt x="68" y="72"/>
                    </a:lnTo>
                    <a:lnTo>
                      <a:pt x="66" y="70"/>
                    </a:lnTo>
                    <a:lnTo>
                      <a:pt x="64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2" y="72"/>
                    </a:lnTo>
                    <a:lnTo>
                      <a:pt x="58" y="74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44" y="64"/>
                    </a:lnTo>
                    <a:lnTo>
                      <a:pt x="42" y="60"/>
                    </a:lnTo>
                    <a:lnTo>
                      <a:pt x="42" y="56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6" y="50"/>
                    </a:lnTo>
                    <a:lnTo>
                      <a:pt x="44" y="46"/>
                    </a:lnTo>
                    <a:lnTo>
                      <a:pt x="44" y="44"/>
                    </a:lnTo>
                    <a:lnTo>
                      <a:pt x="42" y="44"/>
                    </a:lnTo>
                    <a:lnTo>
                      <a:pt x="44" y="42"/>
                    </a:lnTo>
                    <a:lnTo>
                      <a:pt x="44" y="40"/>
                    </a:lnTo>
                    <a:lnTo>
                      <a:pt x="48" y="38"/>
                    </a:lnTo>
                    <a:lnTo>
                      <a:pt x="50" y="36"/>
                    </a:lnTo>
                    <a:lnTo>
                      <a:pt x="52" y="36"/>
                    </a:lnTo>
                    <a:lnTo>
                      <a:pt x="56" y="36"/>
                    </a:lnTo>
                    <a:lnTo>
                      <a:pt x="60" y="38"/>
                    </a:lnTo>
                    <a:lnTo>
                      <a:pt x="64" y="42"/>
                    </a:lnTo>
                    <a:lnTo>
                      <a:pt x="66" y="42"/>
                    </a:lnTo>
                    <a:lnTo>
                      <a:pt x="68" y="44"/>
                    </a:lnTo>
                    <a:lnTo>
                      <a:pt x="70" y="34"/>
                    </a:lnTo>
                    <a:lnTo>
                      <a:pt x="70" y="34"/>
                    </a:lnTo>
                    <a:lnTo>
                      <a:pt x="70" y="32"/>
                    </a:lnTo>
                    <a:lnTo>
                      <a:pt x="72" y="30"/>
                    </a:lnTo>
                    <a:lnTo>
                      <a:pt x="74" y="28"/>
                    </a:lnTo>
                    <a:lnTo>
                      <a:pt x="78" y="26"/>
                    </a:lnTo>
                    <a:lnTo>
                      <a:pt x="82" y="26"/>
                    </a:lnTo>
                    <a:lnTo>
                      <a:pt x="86" y="26"/>
                    </a:lnTo>
                    <a:lnTo>
                      <a:pt x="90" y="24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6" y="26"/>
                    </a:lnTo>
                    <a:lnTo>
                      <a:pt x="100" y="18"/>
                    </a:lnTo>
                    <a:lnTo>
                      <a:pt x="100" y="16"/>
                    </a:lnTo>
                    <a:lnTo>
                      <a:pt x="102" y="14"/>
                    </a:lnTo>
                    <a:lnTo>
                      <a:pt x="106" y="12"/>
                    </a:lnTo>
                    <a:lnTo>
                      <a:pt x="110" y="8"/>
                    </a:lnTo>
                    <a:lnTo>
                      <a:pt x="118" y="6"/>
                    </a:lnTo>
                    <a:lnTo>
                      <a:pt x="120" y="14"/>
                    </a:lnTo>
                    <a:lnTo>
                      <a:pt x="122" y="4"/>
                    </a:lnTo>
                    <a:lnTo>
                      <a:pt x="122" y="2"/>
                    </a:lnTo>
                    <a:lnTo>
                      <a:pt x="126" y="2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8" y="2"/>
                    </a:lnTo>
                    <a:lnTo>
                      <a:pt x="160" y="2"/>
                    </a:lnTo>
                    <a:lnTo>
                      <a:pt x="170" y="4"/>
                    </a:lnTo>
                    <a:lnTo>
                      <a:pt x="174" y="4"/>
                    </a:lnTo>
                    <a:lnTo>
                      <a:pt x="174" y="1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84" y="6"/>
                    </a:lnTo>
                    <a:lnTo>
                      <a:pt x="188" y="6"/>
                    </a:lnTo>
                    <a:lnTo>
                      <a:pt x="192" y="8"/>
                    </a:lnTo>
                    <a:lnTo>
                      <a:pt x="196" y="8"/>
                    </a:lnTo>
                    <a:lnTo>
                      <a:pt x="200" y="12"/>
                    </a:lnTo>
                    <a:lnTo>
                      <a:pt x="202" y="16"/>
                    </a:lnTo>
                    <a:lnTo>
                      <a:pt x="206" y="20"/>
                    </a:lnTo>
                    <a:lnTo>
                      <a:pt x="210" y="22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8" y="30"/>
                    </a:lnTo>
                    <a:lnTo>
                      <a:pt x="208" y="30"/>
                    </a:lnTo>
                    <a:lnTo>
                      <a:pt x="210" y="30"/>
                    </a:lnTo>
                    <a:lnTo>
                      <a:pt x="210" y="28"/>
                    </a:lnTo>
                    <a:lnTo>
                      <a:pt x="214" y="28"/>
                    </a:lnTo>
                    <a:lnTo>
                      <a:pt x="216" y="30"/>
                    </a:lnTo>
                    <a:lnTo>
                      <a:pt x="220" y="36"/>
                    </a:lnTo>
                    <a:lnTo>
                      <a:pt x="222" y="40"/>
                    </a:lnTo>
                    <a:lnTo>
                      <a:pt x="220" y="46"/>
                    </a:lnTo>
                    <a:lnTo>
                      <a:pt x="218" y="52"/>
                    </a:lnTo>
                    <a:lnTo>
                      <a:pt x="216" y="56"/>
                    </a:lnTo>
                    <a:lnTo>
                      <a:pt x="218" y="60"/>
                    </a:lnTo>
                    <a:lnTo>
                      <a:pt x="218" y="64"/>
                    </a:lnTo>
                    <a:lnTo>
                      <a:pt x="220" y="66"/>
                    </a:lnTo>
                    <a:lnTo>
                      <a:pt x="222" y="68"/>
                    </a:lnTo>
                    <a:lnTo>
                      <a:pt x="222" y="68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2" name="Freeform 185"/>
              <p:cNvSpPr>
                <a:spLocks/>
              </p:cNvSpPr>
              <p:nvPr/>
            </p:nvSpPr>
            <p:spPr bwMode="gray">
              <a:xfrm>
                <a:off x="4715" y="3574"/>
                <a:ext cx="78" cy="90"/>
              </a:xfrm>
              <a:custGeom>
                <a:avLst/>
                <a:gdLst/>
                <a:ahLst/>
                <a:cxnLst>
                  <a:cxn ang="0">
                    <a:pos x="78" y="50"/>
                  </a:cxn>
                  <a:cxn ang="0">
                    <a:pos x="60" y="32"/>
                  </a:cxn>
                  <a:cxn ang="0">
                    <a:pos x="60" y="30"/>
                  </a:cxn>
                  <a:cxn ang="0">
                    <a:pos x="58" y="28"/>
                  </a:cxn>
                  <a:cxn ang="0">
                    <a:pos x="56" y="26"/>
                  </a:cxn>
                  <a:cxn ang="0">
                    <a:pos x="52" y="24"/>
                  </a:cxn>
                  <a:cxn ang="0">
                    <a:pos x="44" y="20"/>
                  </a:cxn>
                  <a:cxn ang="0">
                    <a:pos x="36" y="18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28" y="8"/>
                  </a:cxn>
                  <a:cxn ang="0">
                    <a:pos x="26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0" y="6"/>
                  </a:cxn>
                  <a:cxn ang="0">
                    <a:pos x="8" y="10"/>
                  </a:cxn>
                  <a:cxn ang="0">
                    <a:pos x="4" y="14"/>
                  </a:cxn>
                  <a:cxn ang="0">
                    <a:pos x="2" y="20"/>
                  </a:cxn>
                  <a:cxn ang="0">
                    <a:pos x="0" y="32"/>
                  </a:cxn>
                  <a:cxn ang="0">
                    <a:pos x="0" y="44"/>
                  </a:cxn>
                  <a:cxn ang="0">
                    <a:pos x="2" y="52"/>
                  </a:cxn>
                  <a:cxn ang="0">
                    <a:pos x="2" y="54"/>
                  </a:cxn>
                  <a:cxn ang="0">
                    <a:pos x="2" y="56"/>
                  </a:cxn>
                  <a:cxn ang="0">
                    <a:pos x="2" y="58"/>
                  </a:cxn>
                  <a:cxn ang="0">
                    <a:pos x="2" y="62"/>
                  </a:cxn>
                  <a:cxn ang="0">
                    <a:pos x="2" y="66"/>
                  </a:cxn>
                  <a:cxn ang="0">
                    <a:pos x="2" y="72"/>
                  </a:cxn>
                  <a:cxn ang="0">
                    <a:pos x="4" y="78"/>
                  </a:cxn>
                  <a:cxn ang="0">
                    <a:pos x="6" y="82"/>
                  </a:cxn>
                  <a:cxn ang="0">
                    <a:pos x="10" y="86"/>
                  </a:cxn>
                  <a:cxn ang="0">
                    <a:pos x="12" y="88"/>
                  </a:cxn>
                  <a:cxn ang="0">
                    <a:pos x="14" y="90"/>
                  </a:cxn>
                  <a:cxn ang="0">
                    <a:pos x="16" y="90"/>
                  </a:cxn>
                  <a:cxn ang="0">
                    <a:pos x="20" y="90"/>
                  </a:cxn>
                  <a:cxn ang="0">
                    <a:pos x="30" y="90"/>
                  </a:cxn>
                  <a:cxn ang="0">
                    <a:pos x="42" y="90"/>
                  </a:cxn>
                  <a:cxn ang="0">
                    <a:pos x="50" y="88"/>
                  </a:cxn>
                  <a:cxn ang="0">
                    <a:pos x="52" y="86"/>
                  </a:cxn>
                  <a:cxn ang="0">
                    <a:pos x="56" y="84"/>
                  </a:cxn>
                  <a:cxn ang="0">
                    <a:pos x="60" y="82"/>
                  </a:cxn>
                  <a:cxn ang="0">
                    <a:pos x="64" y="80"/>
                  </a:cxn>
                  <a:cxn ang="0">
                    <a:pos x="68" y="78"/>
                  </a:cxn>
                  <a:cxn ang="0">
                    <a:pos x="70" y="76"/>
                  </a:cxn>
                  <a:cxn ang="0">
                    <a:pos x="70" y="76"/>
                  </a:cxn>
                  <a:cxn ang="0">
                    <a:pos x="78" y="50"/>
                  </a:cxn>
                </a:cxnLst>
                <a:rect l="0" t="0" r="r" b="b"/>
                <a:pathLst>
                  <a:path w="78" h="90">
                    <a:moveTo>
                      <a:pt x="78" y="50"/>
                    </a:moveTo>
                    <a:lnTo>
                      <a:pt x="60" y="32"/>
                    </a:lnTo>
                    <a:lnTo>
                      <a:pt x="60" y="30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2" y="24"/>
                    </a:lnTo>
                    <a:lnTo>
                      <a:pt x="44" y="20"/>
                    </a:lnTo>
                    <a:lnTo>
                      <a:pt x="36" y="18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4" y="14"/>
                    </a:lnTo>
                    <a:lnTo>
                      <a:pt x="2" y="20"/>
                    </a:lnTo>
                    <a:lnTo>
                      <a:pt x="0" y="32"/>
                    </a:lnTo>
                    <a:lnTo>
                      <a:pt x="0" y="44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2" y="66"/>
                    </a:lnTo>
                    <a:lnTo>
                      <a:pt x="2" y="72"/>
                    </a:lnTo>
                    <a:lnTo>
                      <a:pt x="4" y="78"/>
                    </a:lnTo>
                    <a:lnTo>
                      <a:pt x="6" y="82"/>
                    </a:lnTo>
                    <a:lnTo>
                      <a:pt x="10" y="86"/>
                    </a:lnTo>
                    <a:lnTo>
                      <a:pt x="12" y="88"/>
                    </a:lnTo>
                    <a:lnTo>
                      <a:pt x="14" y="90"/>
                    </a:lnTo>
                    <a:lnTo>
                      <a:pt x="16" y="90"/>
                    </a:lnTo>
                    <a:lnTo>
                      <a:pt x="20" y="90"/>
                    </a:lnTo>
                    <a:lnTo>
                      <a:pt x="30" y="90"/>
                    </a:lnTo>
                    <a:lnTo>
                      <a:pt x="42" y="90"/>
                    </a:lnTo>
                    <a:lnTo>
                      <a:pt x="50" y="88"/>
                    </a:lnTo>
                    <a:lnTo>
                      <a:pt x="52" y="86"/>
                    </a:lnTo>
                    <a:lnTo>
                      <a:pt x="56" y="84"/>
                    </a:lnTo>
                    <a:lnTo>
                      <a:pt x="60" y="82"/>
                    </a:lnTo>
                    <a:lnTo>
                      <a:pt x="64" y="80"/>
                    </a:lnTo>
                    <a:lnTo>
                      <a:pt x="68" y="78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78" y="5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3" name="Freeform 186"/>
              <p:cNvSpPr>
                <a:spLocks/>
              </p:cNvSpPr>
              <p:nvPr/>
            </p:nvSpPr>
            <p:spPr bwMode="gray">
              <a:xfrm>
                <a:off x="3651" y="1774"/>
                <a:ext cx="1094" cy="746"/>
              </a:xfrm>
              <a:custGeom>
                <a:avLst/>
                <a:gdLst/>
                <a:ahLst/>
                <a:cxnLst>
                  <a:cxn ang="0">
                    <a:pos x="944" y="658"/>
                  </a:cxn>
                  <a:cxn ang="0">
                    <a:pos x="978" y="698"/>
                  </a:cxn>
                  <a:cxn ang="0">
                    <a:pos x="1002" y="710"/>
                  </a:cxn>
                  <a:cxn ang="0">
                    <a:pos x="978" y="672"/>
                  </a:cxn>
                  <a:cxn ang="0">
                    <a:pos x="970" y="640"/>
                  </a:cxn>
                  <a:cxn ang="0">
                    <a:pos x="930" y="638"/>
                  </a:cxn>
                  <a:cxn ang="0">
                    <a:pos x="1022" y="600"/>
                  </a:cxn>
                  <a:cxn ang="0">
                    <a:pos x="1082" y="568"/>
                  </a:cxn>
                  <a:cxn ang="0">
                    <a:pos x="1070" y="500"/>
                  </a:cxn>
                  <a:cxn ang="0">
                    <a:pos x="1024" y="460"/>
                  </a:cxn>
                  <a:cxn ang="0">
                    <a:pos x="974" y="372"/>
                  </a:cxn>
                  <a:cxn ang="0">
                    <a:pos x="916" y="354"/>
                  </a:cxn>
                  <a:cxn ang="0">
                    <a:pos x="878" y="312"/>
                  </a:cxn>
                  <a:cxn ang="0">
                    <a:pos x="806" y="332"/>
                  </a:cxn>
                  <a:cxn ang="0">
                    <a:pos x="816" y="458"/>
                  </a:cxn>
                  <a:cxn ang="0">
                    <a:pos x="790" y="510"/>
                  </a:cxn>
                  <a:cxn ang="0">
                    <a:pos x="792" y="576"/>
                  </a:cxn>
                  <a:cxn ang="0">
                    <a:pos x="758" y="556"/>
                  </a:cxn>
                  <a:cxn ang="0">
                    <a:pos x="736" y="496"/>
                  </a:cxn>
                  <a:cxn ang="0">
                    <a:pos x="640" y="440"/>
                  </a:cxn>
                  <a:cxn ang="0">
                    <a:pos x="592" y="392"/>
                  </a:cxn>
                  <a:cxn ang="0">
                    <a:pos x="644" y="298"/>
                  </a:cxn>
                  <a:cxn ang="0">
                    <a:pos x="682" y="266"/>
                  </a:cxn>
                  <a:cxn ang="0">
                    <a:pos x="672" y="194"/>
                  </a:cxn>
                  <a:cxn ang="0">
                    <a:pos x="738" y="194"/>
                  </a:cxn>
                  <a:cxn ang="0">
                    <a:pos x="774" y="156"/>
                  </a:cxn>
                  <a:cxn ang="0">
                    <a:pos x="768" y="114"/>
                  </a:cxn>
                  <a:cxn ang="0">
                    <a:pos x="744" y="74"/>
                  </a:cxn>
                  <a:cxn ang="0">
                    <a:pos x="714" y="138"/>
                  </a:cxn>
                  <a:cxn ang="0">
                    <a:pos x="686" y="106"/>
                  </a:cxn>
                  <a:cxn ang="0">
                    <a:pos x="658" y="100"/>
                  </a:cxn>
                  <a:cxn ang="0">
                    <a:pos x="644" y="48"/>
                  </a:cxn>
                  <a:cxn ang="0">
                    <a:pos x="610" y="4"/>
                  </a:cxn>
                  <a:cxn ang="0">
                    <a:pos x="598" y="78"/>
                  </a:cxn>
                  <a:cxn ang="0">
                    <a:pos x="630" y="122"/>
                  </a:cxn>
                  <a:cxn ang="0">
                    <a:pos x="584" y="124"/>
                  </a:cxn>
                  <a:cxn ang="0">
                    <a:pos x="544" y="152"/>
                  </a:cxn>
                  <a:cxn ang="0">
                    <a:pos x="502" y="150"/>
                  </a:cxn>
                  <a:cxn ang="0">
                    <a:pos x="464" y="122"/>
                  </a:cxn>
                  <a:cxn ang="0">
                    <a:pos x="424" y="124"/>
                  </a:cxn>
                  <a:cxn ang="0">
                    <a:pos x="420" y="186"/>
                  </a:cxn>
                  <a:cxn ang="0">
                    <a:pos x="380" y="148"/>
                  </a:cxn>
                  <a:cxn ang="0">
                    <a:pos x="342" y="138"/>
                  </a:cxn>
                  <a:cxn ang="0">
                    <a:pos x="328" y="100"/>
                  </a:cxn>
                  <a:cxn ang="0">
                    <a:pos x="282" y="84"/>
                  </a:cxn>
                  <a:cxn ang="0">
                    <a:pos x="220" y="72"/>
                  </a:cxn>
                  <a:cxn ang="0">
                    <a:pos x="182" y="44"/>
                  </a:cxn>
                  <a:cxn ang="0">
                    <a:pos x="166" y="62"/>
                  </a:cxn>
                  <a:cxn ang="0">
                    <a:pos x="124" y="78"/>
                  </a:cxn>
                  <a:cxn ang="0">
                    <a:pos x="22" y="80"/>
                  </a:cxn>
                  <a:cxn ang="0">
                    <a:pos x="80" y="388"/>
                  </a:cxn>
                  <a:cxn ang="0">
                    <a:pos x="152" y="496"/>
                  </a:cxn>
                  <a:cxn ang="0">
                    <a:pos x="172" y="572"/>
                  </a:cxn>
                  <a:cxn ang="0">
                    <a:pos x="638" y="646"/>
                  </a:cxn>
                  <a:cxn ang="0">
                    <a:pos x="720" y="648"/>
                  </a:cxn>
                  <a:cxn ang="0">
                    <a:pos x="756" y="672"/>
                  </a:cxn>
                  <a:cxn ang="0">
                    <a:pos x="784" y="704"/>
                  </a:cxn>
                  <a:cxn ang="0">
                    <a:pos x="752" y="722"/>
                  </a:cxn>
                  <a:cxn ang="0">
                    <a:pos x="750" y="744"/>
                  </a:cxn>
                  <a:cxn ang="0">
                    <a:pos x="798" y="722"/>
                  </a:cxn>
                  <a:cxn ang="0">
                    <a:pos x="840" y="698"/>
                  </a:cxn>
                </a:cxnLst>
                <a:rect l="0" t="0" r="r" b="b"/>
                <a:pathLst>
                  <a:path w="1094" h="746">
                    <a:moveTo>
                      <a:pt x="850" y="702"/>
                    </a:moveTo>
                    <a:lnTo>
                      <a:pt x="864" y="690"/>
                    </a:lnTo>
                    <a:lnTo>
                      <a:pt x="880" y="682"/>
                    </a:lnTo>
                    <a:lnTo>
                      <a:pt x="894" y="680"/>
                    </a:lnTo>
                    <a:lnTo>
                      <a:pt x="906" y="678"/>
                    </a:lnTo>
                    <a:lnTo>
                      <a:pt x="910" y="678"/>
                    </a:lnTo>
                    <a:lnTo>
                      <a:pt x="916" y="668"/>
                    </a:lnTo>
                    <a:lnTo>
                      <a:pt x="920" y="662"/>
                    </a:lnTo>
                    <a:lnTo>
                      <a:pt x="924" y="658"/>
                    </a:lnTo>
                    <a:lnTo>
                      <a:pt x="928" y="656"/>
                    </a:lnTo>
                    <a:lnTo>
                      <a:pt x="932" y="654"/>
                    </a:lnTo>
                    <a:lnTo>
                      <a:pt x="934" y="654"/>
                    </a:lnTo>
                    <a:lnTo>
                      <a:pt x="936" y="656"/>
                    </a:lnTo>
                    <a:lnTo>
                      <a:pt x="936" y="656"/>
                    </a:lnTo>
                    <a:lnTo>
                      <a:pt x="938" y="656"/>
                    </a:lnTo>
                    <a:lnTo>
                      <a:pt x="944" y="658"/>
                    </a:lnTo>
                    <a:lnTo>
                      <a:pt x="946" y="666"/>
                    </a:lnTo>
                    <a:lnTo>
                      <a:pt x="944" y="674"/>
                    </a:lnTo>
                    <a:lnTo>
                      <a:pt x="940" y="682"/>
                    </a:lnTo>
                    <a:lnTo>
                      <a:pt x="938" y="688"/>
                    </a:lnTo>
                    <a:lnTo>
                      <a:pt x="936" y="690"/>
                    </a:lnTo>
                    <a:lnTo>
                      <a:pt x="946" y="698"/>
                    </a:lnTo>
                    <a:lnTo>
                      <a:pt x="956" y="700"/>
                    </a:lnTo>
                    <a:lnTo>
                      <a:pt x="964" y="696"/>
                    </a:lnTo>
                    <a:lnTo>
                      <a:pt x="970" y="692"/>
                    </a:lnTo>
                    <a:lnTo>
                      <a:pt x="972" y="690"/>
                    </a:lnTo>
                    <a:lnTo>
                      <a:pt x="978" y="690"/>
                    </a:lnTo>
                    <a:lnTo>
                      <a:pt x="980" y="690"/>
                    </a:lnTo>
                    <a:lnTo>
                      <a:pt x="982" y="692"/>
                    </a:lnTo>
                    <a:lnTo>
                      <a:pt x="982" y="694"/>
                    </a:lnTo>
                    <a:lnTo>
                      <a:pt x="980" y="696"/>
                    </a:lnTo>
                    <a:lnTo>
                      <a:pt x="978" y="698"/>
                    </a:lnTo>
                    <a:lnTo>
                      <a:pt x="976" y="700"/>
                    </a:lnTo>
                    <a:lnTo>
                      <a:pt x="974" y="702"/>
                    </a:lnTo>
                    <a:lnTo>
                      <a:pt x="972" y="702"/>
                    </a:lnTo>
                    <a:lnTo>
                      <a:pt x="972" y="702"/>
                    </a:lnTo>
                    <a:lnTo>
                      <a:pt x="966" y="706"/>
                    </a:lnTo>
                    <a:lnTo>
                      <a:pt x="962" y="708"/>
                    </a:lnTo>
                    <a:lnTo>
                      <a:pt x="960" y="712"/>
                    </a:lnTo>
                    <a:lnTo>
                      <a:pt x="960" y="714"/>
                    </a:lnTo>
                    <a:lnTo>
                      <a:pt x="960" y="718"/>
                    </a:lnTo>
                    <a:lnTo>
                      <a:pt x="960" y="720"/>
                    </a:lnTo>
                    <a:lnTo>
                      <a:pt x="962" y="722"/>
                    </a:lnTo>
                    <a:lnTo>
                      <a:pt x="962" y="722"/>
                    </a:lnTo>
                    <a:lnTo>
                      <a:pt x="968" y="722"/>
                    </a:lnTo>
                    <a:lnTo>
                      <a:pt x="980" y="718"/>
                    </a:lnTo>
                    <a:lnTo>
                      <a:pt x="992" y="714"/>
                    </a:lnTo>
                    <a:lnTo>
                      <a:pt x="1002" y="710"/>
                    </a:lnTo>
                    <a:lnTo>
                      <a:pt x="1006" y="708"/>
                    </a:lnTo>
                    <a:lnTo>
                      <a:pt x="1010" y="706"/>
                    </a:lnTo>
                    <a:lnTo>
                      <a:pt x="1012" y="704"/>
                    </a:lnTo>
                    <a:lnTo>
                      <a:pt x="1012" y="702"/>
                    </a:lnTo>
                    <a:lnTo>
                      <a:pt x="1010" y="700"/>
                    </a:lnTo>
                    <a:lnTo>
                      <a:pt x="1008" y="698"/>
                    </a:lnTo>
                    <a:lnTo>
                      <a:pt x="1006" y="696"/>
                    </a:lnTo>
                    <a:lnTo>
                      <a:pt x="1006" y="696"/>
                    </a:lnTo>
                    <a:lnTo>
                      <a:pt x="1004" y="696"/>
                    </a:lnTo>
                    <a:lnTo>
                      <a:pt x="1000" y="694"/>
                    </a:lnTo>
                    <a:lnTo>
                      <a:pt x="996" y="690"/>
                    </a:lnTo>
                    <a:lnTo>
                      <a:pt x="990" y="686"/>
                    </a:lnTo>
                    <a:lnTo>
                      <a:pt x="986" y="682"/>
                    </a:lnTo>
                    <a:lnTo>
                      <a:pt x="982" y="678"/>
                    </a:lnTo>
                    <a:lnTo>
                      <a:pt x="980" y="674"/>
                    </a:lnTo>
                    <a:lnTo>
                      <a:pt x="978" y="672"/>
                    </a:lnTo>
                    <a:lnTo>
                      <a:pt x="976" y="670"/>
                    </a:lnTo>
                    <a:lnTo>
                      <a:pt x="972" y="666"/>
                    </a:lnTo>
                    <a:lnTo>
                      <a:pt x="970" y="662"/>
                    </a:lnTo>
                    <a:lnTo>
                      <a:pt x="972" y="658"/>
                    </a:lnTo>
                    <a:lnTo>
                      <a:pt x="972" y="656"/>
                    </a:lnTo>
                    <a:lnTo>
                      <a:pt x="974" y="654"/>
                    </a:lnTo>
                    <a:lnTo>
                      <a:pt x="974" y="652"/>
                    </a:lnTo>
                    <a:lnTo>
                      <a:pt x="974" y="648"/>
                    </a:lnTo>
                    <a:lnTo>
                      <a:pt x="972" y="646"/>
                    </a:lnTo>
                    <a:lnTo>
                      <a:pt x="970" y="646"/>
                    </a:lnTo>
                    <a:lnTo>
                      <a:pt x="968" y="644"/>
                    </a:lnTo>
                    <a:lnTo>
                      <a:pt x="966" y="646"/>
                    </a:lnTo>
                    <a:lnTo>
                      <a:pt x="964" y="646"/>
                    </a:lnTo>
                    <a:lnTo>
                      <a:pt x="964" y="646"/>
                    </a:lnTo>
                    <a:lnTo>
                      <a:pt x="964" y="640"/>
                    </a:lnTo>
                    <a:lnTo>
                      <a:pt x="970" y="640"/>
                    </a:lnTo>
                    <a:lnTo>
                      <a:pt x="974" y="638"/>
                    </a:lnTo>
                    <a:lnTo>
                      <a:pt x="978" y="636"/>
                    </a:lnTo>
                    <a:lnTo>
                      <a:pt x="980" y="632"/>
                    </a:lnTo>
                    <a:lnTo>
                      <a:pt x="982" y="630"/>
                    </a:lnTo>
                    <a:lnTo>
                      <a:pt x="982" y="628"/>
                    </a:lnTo>
                    <a:lnTo>
                      <a:pt x="980" y="624"/>
                    </a:lnTo>
                    <a:lnTo>
                      <a:pt x="978" y="622"/>
                    </a:lnTo>
                    <a:lnTo>
                      <a:pt x="976" y="620"/>
                    </a:lnTo>
                    <a:lnTo>
                      <a:pt x="972" y="620"/>
                    </a:lnTo>
                    <a:lnTo>
                      <a:pt x="968" y="620"/>
                    </a:lnTo>
                    <a:lnTo>
                      <a:pt x="966" y="622"/>
                    </a:lnTo>
                    <a:lnTo>
                      <a:pt x="964" y="622"/>
                    </a:lnTo>
                    <a:lnTo>
                      <a:pt x="964" y="622"/>
                    </a:lnTo>
                    <a:lnTo>
                      <a:pt x="948" y="628"/>
                    </a:lnTo>
                    <a:lnTo>
                      <a:pt x="936" y="634"/>
                    </a:lnTo>
                    <a:lnTo>
                      <a:pt x="930" y="638"/>
                    </a:lnTo>
                    <a:lnTo>
                      <a:pt x="928" y="640"/>
                    </a:lnTo>
                    <a:lnTo>
                      <a:pt x="918" y="650"/>
                    </a:lnTo>
                    <a:lnTo>
                      <a:pt x="908" y="660"/>
                    </a:lnTo>
                    <a:lnTo>
                      <a:pt x="898" y="666"/>
                    </a:lnTo>
                    <a:lnTo>
                      <a:pt x="892" y="668"/>
                    </a:lnTo>
                    <a:lnTo>
                      <a:pt x="902" y="656"/>
                    </a:lnTo>
                    <a:lnTo>
                      <a:pt x="912" y="644"/>
                    </a:lnTo>
                    <a:lnTo>
                      <a:pt x="922" y="632"/>
                    </a:lnTo>
                    <a:lnTo>
                      <a:pt x="928" y="622"/>
                    </a:lnTo>
                    <a:lnTo>
                      <a:pt x="930" y="620"/>
                    </a:lnTo>
                    <a:lnTo>
                      <a:pt x="952" y="606"/>
                    </a:lnTo>
                    <a:lnTo>
                      <a:pt x="968" y="598"/>
                    </a:lnTo>
                    <a:lnTo>
                      <a:pt x="974" y="598"/>
                    </a:lnTo>
                    <a:lnTo>
                      <a:pt x="990" y="600"/>
                    </a:lnTo>
                    <a:lnTo>
                      <a:pt x="1006" y="600"/>
                    </a:lnTo>
                    <a:lnTo>
                      <a:pt x="1022" y="600"/>
                    </a:lnTo>
                    <a:lnTo>
                      <a:pt x="1034" y="598"/>
                    </a:lnTo>
                    <a:lnTo>
                      <a:pt x="1038" y="598"/>
                    </a:lnTo>
                    <a:lnTo>
                      <a:pt x="1046" y="596"/>
                    </a:lnTo>
                    <a:lnTo>
                      <a:pt x="1052" y="594"/>
                    </a:lnTo>
                    <a:lnTo>
                      <a:pt x="1056" y="590"/>
                    </a:lnTo>
                    <a:lnTo>
                      <a:pt x="1058" y="588"/>
                    </a:lnTo>
                    <a:lnTo>
                      <a:pt x="1060" y="584"/>
                    </a:lnTo>
                    <a:lnTo>
                      <a:pt x="1060" y="582"/>
                    </a:lnTo>
                    <a:lnTo>
                      <a:pt x="1060" y="580"/>
                    </a:lnTo>
                    <a:lnTo>
                      <a:pt x="1060" y="580"/>
                    </a:lnTo>
                    <a:lnTo>
                      <a:pt x="1064" y="574"/>
                    </a:lnTo>
                    <a:lnTo>
                      <a:pt x="1068" y="570"/>
                    </a:lnTo>
                    <a:lnTo>
                      <a:pt x="1072" y="568"/>
                    </a:lnTo>
                    <a:lnTo>
                      <a:pt x="1076" y="566"/>
                    </a:lnTo>
                    <a:lnTo>
                      <a:pt x="1080" y="566"/>
                    </a:lnTo>
                    <a:lnTo>
                      <a:pt x="1082" y="568"/>
                    </a:lnTo>
                    <a:lnTo>
                      <a:pt x="1082" y="568"/>
                    </a:lnTo>
                    <a:lnTo>
                      <a:pt x="1090" y="562"/>
                    </a:lnTo>
                    <a:lnTo>
                      <a:pt x="1094" y="552"/>
                    </a:lnTo>
                    <a:lnTo>
                      <a:pt x="1094" y="540"/>
                    </a:lnTo>
                    <a:lnTo>
                      <a:pt x="1092" y="530"/>
                    </a:lnTo>
                    <a:lnTo>
                      <a:pt x="1088" y="524"/>
                    </a:lnTo>
                    <a:lnTo>
                      <a:pt x="1084" y="520"/>
                    </a:lnTo>
                    <a:lnTo>
                      <a:pt x="1082" y="518"/>
                    </a:lnTo>
                    <a:lnTo>
                      <a:pt x="1078" y="518"/>
                    </a:lnTo>
                    <a:lnTo>
                      <a:pt x="1078" y="518"/>
                    </a:lnTo>
                    <a:lnTo>
                      <a:pt x="1076" y="510"/>
                    </a:lnTo>
                    <a:lnTo>
                      <a:pt x="1074" y="504"/>
                    </a:lnTo>
                    <a:lnTo>
                      <a:pt x="1072" y="502"/>
                    </a:lnTo>
                    <a:lnTo>
                      <a:pt x="1072" y="500"/>
                    </a:lnTo>
                    <a:lnTo>
                      <a:pt x="1072" y="500"/>
                    </a:lnTo>
                    <a:lnTo>
                      <a:pt x="1070" y="500"/>
                    </a:lnTo>
                    <a:lnTo>
                      <a:pt x="1052" y="500"/>
                    </a:lnTo>
                    <a:lnTo>
                      <a:pt x="1048" y="502"/>
                    </a:lnTo>
                    <a:lnTo>
                      <a:pt x="1046" y="504"/>
                    </a:lnTo>
                    <a:lnTo>
                      <a:pt x="1044" y="502"/>
                    </a:lnTo>
                    <a:lnTo>
                      <a:pt x="1042" y="502"/>
                    </a:lnTo>
                    <a:lnTo>
                      <a:pt x="1040" y="500"/>
                    </a:lnTo>
                    <a:lnTo>
                      <a:pt x="1040" y="500"/>
                    </a:lnTo>
                    <a:lnTo>
                      <a:pt x="1034" y="484"/>
                    </a:lnTo>
                    <a:lnTo>
                      <a:pt x="1030" y="468"/>
                    </a:lnTo>
                    <a:lnTo>
                      <a:pt x="1026" y="456"/>
                    </a:lnTo>
                    <a:lnTo>
                      <a:pt x="1024" y="452"/>
                    </a:lnTo>
                    <a:lnTo>
                      <a:pt x="1024" y="452"/>
                    </a:lnTo>
                    <a:lnTo>
                      <a:pt x="1024" y="454"/>
                    </a:lnTo>
                    <a:lnTo>
                      <a:pt x="1024" y="458"/>
                    </a:lnTo>
                    <a:lnTo>
                      <a:pt x="1024" y="460"/>
                    </a:lnTo>
                    <a:lnTo>
                      <a:pt x="1024" y="460"/>
                    </a:lnTo>
                    <a:lnTo>
                      <a:pt x="1024" y="460"/>
                    </a:lnTo>
                    <a:lnTo>
                      <a:pt x="1024" y="456"/>
                    </a:lnTo>
                    <a:lnTo>
                      <a:pt x="1022" y="448"/>
                    </a:lnTo>
                    <a:lnTo>
                      <a:pt x="1016" y="436"/>
                    </a:lnTo>
                    <a:lnTo>
                      <a:pt x="1010" y="422"/>
                    </a:lnTo>
                    <a:lnTo>
                      <a:pt x="1002" y="408"/>
                    </a:lnTo>
                    <a:lnTo>
                      <a:pt x="996" y="398"/>
                    </a:lnTo>
                    <a:lnTo>
                      <a:pt x="994" y="394"/>
                    </a:lnTo>
                    <a:lnTo>
                      <a:pt x="992" y="384"/>
                    </a:lnTo>
                    <a:lnTo>
                      <a:pt x="988" y="378"/>
                    </a:lnTo>
                    <a:lnTo>
                      <a:pt x="986" y="374"/>
                    </a:lnTo>
                    <a:lnTo>
                      <a:pt x="982" y="372"/>
                    </a:lnTo>
                    <a:lnTo>
                      <a:pt x="980" y="370"/>
                    </a:lnTo>
                    <a:lnTo>
                      <a:pt x="976" y="370"/>
                    </a:lnTo>
                    <a:lnTo>
                      <a:pt x="974" y="370"/>
                    </a:lnTo>
                    <a:lnTo>
                      <a:pt x="974" y="372"/>
                    </a:lnTo>
                    <a:lnTo>
                      <a:pt x="972" y="372"/>
                    </a:lnTo>
                    <a:lnTo>
                      <a:pt x="974" y="386"/>
                    </a:lnTo>
                    <a:lnTo>
                      <a:pt x="970" y="394"/>
                    </a:lnTo>
                    <a:lnTo>
                      <a:pt x="964" y="400"/>
                    </a:lnTo>
                    <a:lnTo>
                      <a:pt x="958" y="404"/>
                    </a:lnTo>
                    <a:lnTo>
                      <a:pt x="954" y="404"/>
                    </a:lnTo>
                    <a:lnTo>
                      <a:pt x="942" y="408"/>
                    </a:lnTo>
                    <a:lnTo>
                      <a:pt x="932" y="408"/>
                    </a:lnTo>
                    <a:lnTo>
                      <a:pt x="926" y="404"/>
                    </a:lnTo>
                    <a:lnTo>
                      <a:pt x="924" y="400"/>
                    </a:lnTo>
                    <a:lnTo>
                      <a:pt x="922" y="398"/>
                    </a:lnTo>
                    <a:lnTo>
                      <a:pt x="918" y="388"/>
                    </a:lnTo>
                    <a:lnTo>
                      <a:pt x="918" y="378"/>
                    </a:lnTo>
                    <a:lnTo>
                      <a:pt x="920" y="370"/>
                    </a:lnTo>
                    <a:lnTo>
                      <a:pt x="922" y="366"/>
                    </a:lnTo>
                    <a:lnTo>
                      <a:pt x="916" y="354"/>
                    </a:lnTo>
                    <a:lnTo>
                      <a:pt x="918" y="350"/>
                    </a:lnTo>
                    <a:lnTo>
                      <a:pt x="918" y="348"/>
                    </a:lnTo>
                    <a:lnTo>
                      <a:pt x="918" y="344"/>
                    </a:lnTo>
                    <a:lnTo>
                      <a:pt x="916" y="342"/>
                    </a:lnTo>
                    <a:lnTo>
                      <a:pt x="916" y="342"/>
                    </a:lnTo>
                    <a:lnTo>
                      <a:pt x="912" y="340"/>
                    </a:lnTo>
                    <a:lnTo>
                      <a:pt x="908" y="338"/>
                    </a:lnTo>
                    <a:lnTo>
                      <a:pt x="904" y="334"/>
                    </a:lnTo>
                    <a:lnTo>
                      <a:pt x="900" y="332"/>
                    </a:lnTo>
                    <a:lnTo>
                      <a:pt x="898" y="328"/>
                    </a:lnTo>
                    <a:lnTo>
                      <a:pt x="896" y="326"/>
                    </a:lnTo>
                    <a:lnTo>
                      <a:pt x="894" y="326"/>
                    </a:lnTo>
                    <a:lnTo>
                      <a:pt x="890" y="320"/>
                    </a:lnTo>
                    <a:lnTo>
                      <a:pt x="886" y="316"/>
                    </a:lnTo>
                    <a:lnTo>
                      <a:pt x="882" y="314"/>
                    </a:lnTo>
                    <a:lnTo>
                      <a:pt x="878" y="312"/>
                    </a:lnTo>
                    <a:lnTo>
                      <a:pt x="874" y="312"/>
                    </a:lnTo>
                    <a:lnTo>
                      <a:pt x="870" y="312"/>
                    </a:lnTo>
                    <a:lnTo>
                      <a:pt x="870" y="312"/>
                    </a:lnTo>
                    <a:lnTo>
                      <a:pt x="830" y="310"/>
                    </a:lnTo>
                    <a:lnTo>
                      <a:pt x="826" y="308"/>
                    </a:lnTo>
                    <a:lnTo>
                      <a:pt x="820" y="308"/>
                    </a:lnTo>
                    <a:lnTo>
                      <a:pt x="818" y="308"/>
                    </a:lnTo>
                    <a:lnTo>
                      <a:pt x="814" y="312"/>
                    </a:lnTo>
                    <a:lnTo>
                      <a:pt x="812" y="314"/>
                    </a:lnTo>
                    <a:lnTo>
                      <a:pt x="810" y="318"/>
                    </a:lnTo>
                    <a:lnTo>
                      <a:pt x="810" y="320"/>
                    </a:lnTo>
                    <a:lnTo>
                      <a:pt x="810" y="324"/>
                    </a:lnTo>
                    <a:lnTo>
                      <a:pt x="810" y="324"/>
                    </a:lnTo>
                    <a:lnTo>
                      <a:pt x="808" y="326"/>
                    </a:lnTo>
                    <a:lnTo>
                      <a:pt x="806" y="328"/>
                    </a:lnTo>
                    <a:lnTo>
                      <a:pt x="806" y="332"/>
                    </a:lnTo>
                    <a:lnTo>
                      <a:pt x="806" y="336"/>
                    </a:lnTo>
                    <a:lnTo>
                      <a:pt x="806" y="340"/>
                    </a:lnTo>
                    <a:lnTo>
                      <a:pt x="806" y="342"/>
                    </a:lnTo>
                    <a:lnTo>
                      <a:pt x="806" y="344"/>
                    </a:lnTo>
                    <a:lnTo>
                      <a:pt x="810" y="348"/>
                    </a:lnTo>
                    <a:lnTo>
                      <a:pt x="812" y="354"/>
                    </a:lnTo>
                    <a:lnTo>
                      <a:pt x="814" y="358"/>
                    </a:lnTo>
                    <a:lnTo>
                      <a:pt x="814" y="362"/>
                    </a:lnTo>
                    <a:lnTo>
                      <a:pt x="814" y="366"/>
                    </a:lnTo>
                    <a:lnTo>
                      <a:pt x="808" y="388"/>
                    </a:lnTo>
                    <a:lnTo>
                      <a:pt x="804" y="402"/>
                    </a:lnTo>
                    <a:lnTo>
                      <a:pt x="802" y="408"/>
                    </a:lnTo>
                    <a:lnTo>
                      <a:pt x="806" y="416"/>
                    </a:lnTo>
                    <a:lnTo>
                      <a:pt x="810" y="430"/>
                    </a:lnTo>
                    <a:lnTo>
                      <a:pt x="814" y="446"/>
                    </a:lnTo>
                    <a:lnTo>
                      <a:pt x="816" y="458"/>
                    </a:lnTo>
                    <a:lnTo>
                      <a:pt x="818" y="462"/>
                    </a:lnTo>
                    <a:lnTo>
                      <a:pt x="818" y="470"/>
                    </a:lnTo>
                    <a:lnTo>
                      <a:pt x="816" y="474"/>
                    </a:lnTo>
                    <a:lnTo>
                      <a:pt x="814" y="478"/>
                    </a:lnTo>
                    <a:lnTo>
                      <a:pt x="812" y="482"/>
                    </a:lnTo>
                    <a:lnTo>
                      <a:pt x="810" y="482"/>
                    </a:lnTo>
                    <a:lnTo>
                      <a:pt x="808" y="484"/>
                    </a:lnTo>
                    <a:lnTo>
                      <a:pt x="806" y="484"/>
                    </a:lnTo>
                    <a:lnTo>
                      <a:pt x="804" y="490"/>
                    </a:lnTo>
                    <a:lnTo>
                      <a:pt x="800" y="496"/>
                    </a:lnTo>
                    <a:lnTo>
                      <a:pt x="796" y="500"/>
                    </a:lnTo>
                    <a:lnTo>
                      <a:pt x="792" y="502"/>
                    </a:lnTo>
                    <a:lnTo>
                      <a:pt x="788" y="504"/>
                    </a:lnTo>
                    <a:lnTo>
                      <a:pt x="788" y="504"/>
                    </a:lnTo>
                    <a:lnTo>
                      <a:pt x="790" y="506"/>
                    </a:lnTo>
                    <a:lnTo>
                      <a:pt x="790" y="510"/>
                    </a:lnTo>
                    <a:lnTo>
                      <a:pt x="790" y="514"/>
                    </a:lnTo>
                    <a:lnTo>
                      <a:pt x="790" y="520"/>
                    </a:lnTo>
                    <a:lnTo>
                      <a:pt x="790" y="524"/>
                    </a:lnTo>
                    <a:lnTo>
                      <a:pt x="790" y="530"/>
                    </a:lnTo>
                    <a:lnTo>
                      <a:pt x="790" y="532"/>
                    </a:lnTo>
                    <a:lnTo>
                      <a:pt x="790" y="534"/>
                    </a:lnTo>
                    <a:lnTo>
                      <a:pt x="790" y="540"/>
                    </a:lnTo>
                    <a:lnTo>
                      <a:pt x="792" y="544"/>
                    </a:lnTo>
                    <a:lnTo>
                      <a:pt x="794" y="548"/>
                    </a:lnTo>
                    <a:lnTo>
                      <a:pt x="798" y="552"/>
                    </a:lnTo>
                    <a:lnTo>
                      <a:pt x="800" y="554"/>
                    </a:lnTo>
                    <a:lnTo>
                      <a:pt x="800" y="554"/>
                    </a:lnTo>
                    <a:lnTo>
                      <a:pt x="800" y="562"/>
                    </a:lnTo>
                    <a:lnTo>
                      <a:pt x="798" y="568"/>
                    </a:lnTo>
                    <a:lnTo>
                      <a:pt x="794" y="572"/>
                    </a:lnTo>
                    <a:lnTo>
                      <a:pt x="792" y="576"/>
                    </a:lnTo>
                    <a:lnTo>
                      <a:pt x="790" y="578"/>
                    </a:lnTo>
                    <a:lnTo>
                      <a:pt x="790" y="578"/>
                    </a:lnTo>
                    <a:lnTo>
                      <a:pt x="786" y="582"/>
                    </a:lnTo>
                    <a:lnTo>
                      <a:pt x="782" y="584"/>
                    </a:lnTo>
                    <a:lnTo>
                      <a:pt x="778" y="584"/>
                    </a:lnTo>
                    <a:lnTo>
                      <a:pt x="776" y="582"/>
                    </a:lnTo>
                    <a:lnTo>
                      <a:pt x="774" y="580"/>
                    </a:lnTo>
                    <a:lnTo>
                      <a:pt x="772" y="578"/>
                    </a:lnTo>
                    <a:lnTo>
                      <a:pt x="770" y="576"/>
                    </a:lnTo>
                    <a:lnTo>
                      <a:pt x="770" y="574"/>
                    </a:lnTo>
                    <a:lnTo>
                      <a:pt x="768" y="570"/>
                    </a:lnTo>
                    <a:lnTo>
                      <a:pt x="766" y="566"/>
                    </a:lnTo>
                    <a:lnTo>
                      <a:pt x="764" y="562"/>
                    </a:lnTo>
                    <a:lnTo>
                      <a:pt x="764" y="560"/>
                    </a:lnTo>
                    <a:lnTo>
                      <a:pt x="762" y="558"/>
                    </a:lnTo>
                    <a:lnTo>
                      <a:pt x="758" y="556"/>
                    </a:lnTo>
                    <a:lnTo>
                      <a:pt x="754" y="554"/>
                    </a:lnTo>
                    <a:lnTo>
                      <a:pt x="752" y="550"/>
                    </a:lnTo>
                    <a:lnTo>
                      <a:pt x="752" y="548"/>
                    </a:lnTo>
                    <a:lnTo>
                      <a:pt x="752" y="546"/>
                    </a:lnTo>
                    <a:lnTo>
                      <a:pt x="752" y="544"/>
                    </a:lnTo>
                    <a:lnTo>
                      <a:pt x="752" y="542"/>
                    </a:lnTo>
                    <a:lnTo>
                      <a:pt x="750" y="540"/>
                    </a:lnTo>
                    <a:lnTo>
                      <a:pt x="748" y="534"/>
                    </a:lnTo>
                    <a:lnTo>
                      <a:pt x="746" y="530"/>
                    </a:lnTo>
                    <a:lnTo>
                      <a:pt x="746" y="524"/>
                    </a:lnTo>
                    <a:lnTo>
                      <a:pt x="744" y="522"/>
                    </a:lnTo>
                    <a:lnTo>
                      <a:pt x="744" y="520"/>
                    </a:lnTo>
                    <a:lnTo>
                      <a:pt x="744" y="510"/>
                    </a:lnTo>
                    <a:lnTo>
                      <a:pt x="742" y="504"/>
                    </a:lnTo>
                    <a:lnTo>
                      <a:pt x="738" y="500"/>
                    </a:lnTo>
                    <a:lnTo>
                      <a:pt x="736" y="496"/>
                    </a:lnTo>
                    <a:lnTo>
                      <a:pt x="732" y="494"/>
                    </a:lnTo>
                    <a:lnTo>
                      <a:pt x="730" y="492"/>
                    </a:lnTo>
                    <a:lnTo>
                      <a:pt x="728" y="492"/>
                    </a:lnTo>
                    <a:lnTo>
                      <a:pt x="726" y="492"/>
                    </a:lnTo>
                    <a:lnTo>
                      <a:pt x="726" y="492"/>
                    </a:lnTo>
                    <a:lnTo>
                      <a:pt x="714" y="490"/>
                    </a:lnTo>
                    <a:lnTo>
                      <a:pt x="702" y="490"/>
                    </a:lnTo>
                    <a:lnTo>
                      <a:pt x="690" y="492"/>
                    </a:lnTo>
                    <a:lnTo>
                      <a:pt x="686" y="492"/>
                    </a:lnTo>
                    <a:lnTo>
                      <a:pt x="670" y="488"/>
                    </a:lnTo>
                    <a:lnTo>
                      <a:pt x="660" y="478"/>
                    </a:lnTo>
                    <a:lnTo>
                      <a:pt x="652" y="468"/>
                    </a:lnTo>
                    <a:lnTo>
                      <a:pt x="650" y="458"/>
                    </a:lnTo>
                    <a:lnTo>
                      <a:pt x="650" y="456"/>
                    </a:lnTo>
                    <a:lnTo>
                      <a:pt x="644" y="446"/>
                    </a:lnTo>
                    <a:lnTo>
                      <a:pt x="640" y="440"/>
                    </a:lnTo>
                    <a:lnTo>
                      <a:pt x="636" y="434"/>
                    </a:lnTo>
                    <a:lnTo>
                      <a:pt x="630" y="430"/>
                    </a:lnTo>
                    <a:lnTo>
                      <a:pt x="628" y="428"/>
                    </a:lnTo>
                    <a:lnTo>
                      <a:pt x="624" y="428"/>
                    </a:lnTo>
                    <a:lnTo>
                      <a:pt x="624" y="428"/>
                    </a:lnTo>
                    <a:lnTo>
                      <a:pt x="622" y="420"/>
                    </a:lnTo>
                    <a:lnTo>
                      <a:pt x="620" y="416"/>
                    </a:lnTo>
                    <a:lnTo>
                      <a:pt x="618" y="412"/>
                    </a:lnTo>
                    <a:lnTo>
                      <a:pt x="618" y="412"/>
                    </a:lnTo>
                    <a:lnTo>
                      <a:pt x="616" y="410"/>
                    </a:lnTo>
                    <a:lnTo>
                      <a:pt x="608" y="412"/>
                    </a:lnTo>
                    <a:lnTo>
                      <a:pt x="602" y="410"/>
                    </a:lnTo>
                    <a:lnTo>
                      <a:pt x="598" y="408"/>
                    </a:lnTo>
                    <a:lnTo>
                      <a:pt x="594" y="402"/>
                    </a:lnTo>
                    <a:lnTo>
                      <a:pt x="592" y="398"/>
                    </a:lnTo>
                    <a:lnTo>
                      <a:pt x="592" y="392"/>
                    </a:lnTo>
                    <a:lnTo>
                      <a:pt x="590" y="388"/>
                    </a:lnTo>
                    <a:lnTo>
                      <a:pt x="590" y="386"/>
                    </a:lnTo>
                    <a:lnTo>
                      <a:pt x="590" y="384"/>
                    </a:lnTo>
                    <a:lnTo>
                      <a:pt x="592" y="372"/>
                    </a:lnTo>
                    <a:lnTo>
                      <a:pt x="598" y="358"/>
                    </a:lnTo>
                    <a:lnTo>
                      <a:pt x="608" y="342"/>
                    </a:lnTo>
                    <a:lnTo>
                      <a:pt x="618" y="330"/>
                    </a:lnTo>
                    <a:lnTo>
                      <a:pt x="624" y="320"/>
                    </a:lnTo>
                    <a:lnTo>
                      <a:pt x="628" y="318"/>
                    </a:lnTo>
                    <a:lnTo>
                      <a:pt x="634" y="316"/>
                    </a:lnTo>
                    <a:lnTo>
                      <a:pt x="638" y="312"/>
                    </a:lnTo>
                    <a:lnTo>
                      <a:pt x="642" y="308"/>
                    </a:lnTo>
                    <a:lnTo>
                      <a:pt x="644" y="306"/>
                    </a:lnTo>
                    <a:lnTo>
                      <a:pt x="644" y="304"/>
                    </a:lnTo>
                    <a:lnTo>
                      <a:pt x="646" y="302"/>
                    </a:lnTo>
                    <a:lnTo>
                      <a:pt x="644" y="298"/>
                    </a:lnTo>
                    <a:lnTo>
                      <a:pt x="644" y="296"/>
                    </a:lnTo>
                    <a:lnTo>
                      <a:pt x="646" y="294"/>
                    </a:lnTo>
                    <a:lnTo>
                      <a:pt x="646" y="292"/>
                    </a:lnTo>
                    <a:lnTo>
                      <a:pt x="648" y="292"/>
                    </a:lnTo>
                    <a:lnTo>
                      <a:pt x="650" y="292"/>
                    </a:lnTo>
                    <a:lnTo>
                      <a:pt x="652" y="290"/>
                    </a:lnTo>
                    <a:lnTo>
                      <a:pt x="656" y="292"/>
                    </a:lnTo>
                    <a:lnTo>
                      <a:pt x="662" y="292"/>
                    </a:lnTo>
                    <a:lnTo>
                      <a:pt x="666" y="294"/>
                    </a:lnTo>
                    <a:lnTo>
                      <a:pt x="670" y="296"/>
                    </a:lnTo>
                    <a:lnTo>
                      <a:pt x="672" y="296"/>
                    </a:lnTo>
                    <a:lnTo>
                      <a:pt x="674" y="298"/>
                    </a:lnTo>
                    <a:lnTo>
                      <a:pt x="678" y="292"/>
                    </a:lnTo>
                    <a:lnTo>
                      <a:pt x="682" y="282"/>
                    </a:lnTo>
                    <a:lnTo>
                      <a:pt x="682" y="270"/>
                    </a:lnTo>
                    <a:lnTo>
                      <a:pt x="682" y="266"/>
                    </a:lnTo>
                    <a:lnTo>
                      <a:pt x="684" y="250"/>
                    </a:lnTo>
                    <a:lnTo>
                      <a:pt x="690" y="238"/>
                    </a:lnTo>
                    <a:lnTo>
                      <a:pt x="698" y="230"/>
                    </a:lnTo>
                    <a:lnTo>
                      <a:pt x="700" y="226"/>
                    </a:lnTo>
                    <a:lnTo>
                      <a:pt x="702" y="220"/>
                    </a:lnTo>
                    <a:lnTo>
                      <a:pt x="704" y="218"/>
                    </a:lnTo>
                    <a:lnTo>
                      <a:pt x="704" y="216"/>
                    </a:lnTo>
                    <a:lnTo>
                      <a:pt x="702" y="214"/>
                    </a:lnTo>
                    <a:lnTo>
                      <a:pt x="702" y="214"/>
                    </a:lnTo>
                    <a:lnTo>
                      <a:pt x="700" y="214"/>
                    </a:lnTo>
                    <a:lnTo>
                      <a:pt x="700" y="214"/>
                    </a:lnTo>
                    <a:lnTo>
                      <a:pt x="698" y="216"/>
                    </a:lnTo>
                    <a:lnTo>
                      <a:pt x="668" y="200"/>
                    </a:lnTo>
                    <a:lnTo>
                      <a:pt x="668" y="196"/>
                    </a:lnTo>
                    <a:lnTo>
                      <a:pt x="670" y="196"/>
                    </a:lnTo>
                    <a:lnTo>
                      <a:pt x="672" y="194"/>
                    </a:lnTo>
                    <a:lnTo>
                      <a:pt x="676" y="194"/>
                    </a:lnTo>
                    <a:lnTo>
                      <a:pt x="680" y="194"/>
                    </a:lnTo>
                    <a:lnTo>
                      <a:pt x="684" y="196"/>
                    </a:lnTo>
                    <a:lnTo>
                      <a:pt x="688" y="196"/>
                    </a:lnTo>
                    <a:lnTo>
                      <a:pt x="692" y="196"/>
                    </a:lnTo>
                    <a:lnTo>
                      <a:pt x="694" y="198"/>
                    </a:lnTo>
                    <a:lnTo>
                      <a:pt x="696" y="198"/>
                    </a:lnTo>
                    <a:lnTo>
                      <a:pt x="700" y="196"/>
                    </a:lnTo>
                    <a:lnTo>
                      <a:pt x="704" y="196"/>
                    </a:lnTo>
                    <a:lnTo>
                      <a:pt x="710" y="198"/>
                    </a:lnTo>
                    <a:lnTo>
                      <a:pt x="716" y="198"/>
                    </a:lnTo>
                    <a:lnTo>
                      <a:pt x="720" y="200"/>
                    </a:lnTo>
                    <a:lnTo>
                      <a:pt x="724" y="200"/>
                    </a:lnTo>
                    <a:lnTo>
                      <a:pt x="726" y="202"/>
                    </a:lnTo>
                    <a:lnTo>
                      <a:pt x="732" y="190"/>
                    </a:lnTo>
                    <a:lnTo>
                      <a:pt x="738" y="194"/>
                    </a:lnTo>
                    <a:lnTo>
                      <a:pt x="744" y="194"/>
                    </a:lnTo>
                    <a:lnTo>
                      <a:pt x="748" y="194"/>
                    </a:lnTo>
                    <a:lnTo>
                      <a:pt x="752" y="192"/>
                    </a:lnTo>
                    <a:lnTo>
                      <a:pt x="754" y="190"/>
                    </a:lnTo>
                    <a:lnTo>
                      <a:pt x="756" y="190"/>
                    </a:lnTo>
                    <a:lnTo>
                      <a:pt x="756" y="190"/>
                    </a:lnTo>
                    <a:lnTo>
                      <a:pt x="758" y="186"/>
                    </a:lnTo>
                    <a:lnTo>
                      <a:pt x="760" y="182"/>
                    </a:lnTo>
                    <a:lnTo>
                      <a:pt x="762" y="178"/>
                    </a:lnTo>
                    <a:lnTo>
                      <a:pt x="764" y="174"/>
                    </a:lnTo>
                    <a:lnTo>
                      <a:pt x="766" y="170"/>
                    </a:lnTo>
                    <a:lnTo>
                      <a:pt x="770" y="168"/>
                    </a:lnTo>
                    <a:lnTo>
                      <a:pt x="770" y="168"/>
                    </a:lnTo>
                    <a:lnTo>
                      <a:pt x="772" y="166"/>
                    </a:lnTo>
                    <a:lnTo>
                      <a:pt x="772" y="162"/>
                    </a:lnTo>
                    <a:lnTo>
                      <a:pt x="774" y="156"/>
                    </a:lnTo>
                    <a:lnTo>
                      <a:pt x="774" y="152"/>
                    </a:lnTo>
                    <a:lnTo>
                      <a:pt x="772" y="146"/>
                    </a:lnTo>
                    <a:lnTo>
                      <a:pt x="770" y="140"/>
                    </a:lnTo>
                    <a:lnTo>
                      <a:pt x="770" y="140"/>
                    </a:lnTo>
                    <a:lnTo>
                      <a:pt x="768" y="138"/>
                    </a:lnTo>
                    <a:lnTo>
                      <a:pt x="764" y="136"/>
                    </a:lnTo>
                    <a:lnTo>
                      <a:pt x="762" y="134"/>
                    </a:lnTo>
                    <a:lnTo>
                      <a:pt x="758" y="132"/>
                    </a:lnTo>
                    <a:lnTo>
                      <a:pt x="756" y="128"/>
                    </a:lnTo>
                    <a:lnTo>
                      <a:pt x="756" y="124"/>
                    </a:lnTo>
                    <a:lnTo>
                      <a:pt x="756" y="120"/>
                    </a:lnTo>
                    <a:lnTo>
                      <a:pt x="758" y="118"/>
                    </a:lnTo>
                    <a:lnTo>
                      <a:pt x="764" y="114"/>
                    </a:lnTo>
                    <a:lnTo>
                      <a:pt x="764" y="114"/>
                    </a:lnTo>
                    <a:lnTo>
                      <a:pt x="766" y="114"/>
                    </a:lnTo>
                    <a:lnTo>
                      <a:pt x="768" y="114"/>
                    </a:lnTo>
                    <a:lnTo>
                      <a:pt x="770" y="114"/>
                    </a:lnTo>
                    <a:lnTo>
                      <a:pt x="772" y="112"/>
                    </a:lnTo>
                    <a:lnTo>
                      <a:pt x="774" y="110"/>
                    </a:lnTo>
                    <a:lnTo>
                      <a:pt x="774" y="106"/>
                    </a:lnTo>
                    <a:lnTo>
                      <a:pt x="774" y="102"/>
                    </a:lnTo>
                    <a:lnTo>
                      <a:pt x="772" y="100"/>
                    </a:lnTo>
                    <a:lnTo>
                      <a:pt x="772" y="100"/>
                    </a:lnTo>
                    <a:lnTo>
                      <a:pt x="770" y="98"/>
                    </a:lnTo>
                    <a:lnTo>
                      <a:pt x="766" y="96"/>
                    </a:lnTo>
                    <a:lnTo>
                      <a:pt x="764" y="94"/>
                    </a:lnTo>
                    <a:lnTo>
                      <a:pt x="762" y="94"/>
                    </a:lnTo>
                    <a:lnTo>
                      <a:pt x="760" y="96"/>
                    </a:lnTo>
                    <a:lnTo>
                      <a:pt x="758" y="72"/>
                    </a:lnTo>
                    <a:lnTo>
                      <a:pt x="754" y="74"/>
                    </a:lnTo>
                    <a:lnTo>
                      <a:pt x="750" y="74"/>
                    </a:lnTo>
                    <a:lnTo>
                      <a:pt x="744" y="74"/>
                    </a:lnTo>
                    <a:lnTo>
                      <a:pt x="740" y="72"/>
                    </a:lnTo>
                    <a:lnTo>
                      <a:pt x="736" y="70"/>
                    </a:lnTo>
                    <a:lnTo>
                      <a:pt x="732" y="70"/>
                    </a:lnTo>
                    <a:lnTo>
                      <a:pt x="730" y="70"/>
                    </a:lnTo>
                    <a:lnTo>
                      <a:pt x="734" y="100"/>
                    </a:lnTo>
                    <a:lnTo>
                      <a:pt x="734" y="100"/>
                    </a:lnTo>
                    <a:lnTo>
                      <a:pt x="732" y="102"/>
                    </a:lnTo>
                    <a:lnTo>
                      <a:pt x="728" y="106"/>
                    </a:lnTo>
                    <a:lnTo>
                      <a:pt x="726" y="112"/>
                    </a:lnTo>
                    <a:lnTo>
                      <a:pt x="722" y="120"/>
                    </a:lnTo>
                    <a:lnTo>
                      <a:pt x="718" y="132"/>
                    </a:lnTo>
                    <a:lnTo>
                      <a:pt x="718" y="132"/>
                    </a:lnTo>
                    <a:lnTo>
                      <a:pt x="718" y="134"/>
                    </a:lnTo>
                    <a:lnTo>
                      <a:pt x="716" y="136"/>
                    </a:lnTo>
                    <a:lnTo>
                      <a:pt x="714" y="138"/>
                    </a:lnTo>
                    <a:lnTo>
                      <a:pt x="714" y="138"/>
                    </a:lnTo>
                    <a:lnTo>
                      <a:pt x="710" y="140"/>
                    </a:lnTo>
                    <a:lnTo>
                      <a:pt x="708" y="138"/>
                    </a:lnTo>
                    <a:lnTo>
                      <a:pt x="704" y="136"/>
                    </a:lnTo>
                    <a:lnTo>
                      <a:pt x="700" y="132"/>
                    </a:lnTo>
                    <a:lnTo>
                      <a:pt x="696" y="98"/>
                    </a:lnTo>
                    <a:lnTo>
                      <a:pt x="696" y="98"/>
                    </a:lnTo>
                    <a:lnTo>
                      <a:pt x="694" y="96"/>
                    </a:lnTo>
                    <a:lnTo>
                      <a:pt x="694" y="94"/>
                    </a:lnTo>
                    <a:lnTo>
                      <a:pt x="694" y="94"/>
                    </a:lnTo>
                    <a:lnTo>
                      <a:pt x="692" y="92"/>
                    </a:lnTo>
                    <a:lnTo>
                      <a:pt x="692" y="94"/>
                    </a:lnTo>
                    <a:lnTo>
                      <a:pt x="690" y="96"/>
                    </a:lnTo>
                    <a:lnTo>
                      <a:pt x="688" y="102"/>
                    </a:lnTo>
                    <a:lnTo>
                      <a:pt x="688" y="102"/>
                    </a:lnTo>
                    <a:lnTo>
                      <a:pt x="686" y="104"/>
                    </a:lnTo>
                    <a:lnTo>
                      <a:pt x="686" y="106"/>
                    </a:lnTo>
                    <a:lnTo>
                      <a:pt x="682" y="110"/>
                    </a:lnTo>
                    <a:lnTo>
                      <a:pt x="680" y="112"/>
                    </a:lnTo>
                    <a:lnTo>
                      <a:pt x="678" y="114"/>
                    </a:lnTo>
                    <a:lnTo>
                      <a:pt x="676" y="116"/>
                    </a:lnTo>
                    <a:lnTo>
                      <a:pt x="674" y="116"/>
                    </a:lnTo>
                    <a:lnTo>
                      <a:pt x="672" y="114"/>
                    </a:lnTo>
                    <a:lnTo>
                      <a:pt x="670" y="110"/>
                    </a:lnTo>
                    <a:lnTo>
                      <a:pt x="670" y="106"/>
                    </a:lnTo>
                    <a:lnTo>
                      <a:pt x="670" y="100"/>
                    </a:lnTo>
                    <a:lnTo>
                      <a:pt x="670" y="98"/>
                    </a:lnTo>
                    <a:lnTo>
                      <a:pt x="668" y="96"/>
                    </a:lnTo>
                    <a:lnTo>
                      <a:pt x="666" y="96"/>
                    </a:lnTo>
                    <a:lnTo>
                      <a:pt x="664" y="98"/>
                    </a:lnTo>
                    <a:lnTo>
                      <a:pt x="662" y="98"/>
                    </a:lnTo>
                    <a:lnTo>
                      <a:pt x="660" y="100"/>
                    </a:lnTo>
                    <a:lnTo>
                      <a:pt x="658" y="100"/>
                    </a:lnTo>
                    <a:lnTo>
                      <a:pt x="654" y="100"/>
                    </a:lnTo>
                    <a:lnTo>
                      <a:pt x="652" y="98"/>
                    </a:lnTo>
                    <a:lnTo>
                      <a:pt x="648" y="96"/>
                    </a:lnTo>
                    <a:lnTo>
                      <a:pt x="646" y="94"/>
                    </a:lnTo>
                    <a:lnTo>
                      <a:pt x="644" y="92"/>
                    </a:lnTo>
                    <a:lnTo>
                      <a:pt x="644" y="90"/>
                    </a:lnTo>
                    <a:lnTo>
                      <a:pt x="646" y="88"/>
                    </a:lnTo>
                    <a:lnTo>
                      <a:pt x="648" y="82"/>
                    </a:lnTo>
                    <a:lnTo>
                      <a:pt x="650" y="76"/>
                    </a:lnTo>
                    <a:lnTo>
                      <a:pt x="650" y="70"/>
                    </a:lnTo>
                    <a:lnTo>
                      <a:pt x="650" y="64"/>
                    </a:lnTo>
                    <a:lnTo>
                      <a:pt x="650" y="60"/>
                    </a:lnTo>
                    <a:lnTo>
                      <a:pt x="650" y="58"/>
                    </a:lnTo>
                    <a:lnTo>
                      <a:pt x="648" y="56"/>
                    </a:lnTo>
                    <a:lnTo>
                      <a:pt x="646" y="52"/>
                    </a:lnTo>
                    <a:lnTo>
                      <a:pt x="644" y="48"/>
                    </a:lnTo>
                    <a:lnTo>
                      <a:pt x="644" y="44"/>
                    </a:lnTo>
                    <a:lnTo>
                      <a:pt x="644" y="42"/>
                    </a:lnTo>
                    <a:lnTo>
                      <a:pt x="644" y="42"/>
                    </a:lnTo>
                    <a:lnTo>
                      <a:pt x="642" y="34"/>
                    </a:lnTo>
                    <a:lnTo>
                      <a:pt x="638" y="26"/>
                    </a:lnTo>
                    <a:lnTo>
                      <a:pt x="632" y="16"/>
                    </a:lnTo>
                    <a:lnTo>
                      <a:pt x="626" y="10"/>
                    </a:lnTo>
                    <a:lnTo>
                      <a:pt x="624" y="8"/>
                    </a:lnTo>
                    <a:lnTo>
                      <a:pt x="622" y="2"/>
                    </a:lnTo>
                    <a:lnTo>
                      <a:pt x="620" y="0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4" y="0"/>
                    </a:lnTo>
                    <a:lnTo>
                      <a:pt x="612" y="2"/>
                    </a:lnTo>
                    <a:lnTo>
                      <a:pt x="610" y="4"/>
                    </a:lnTo>
                    <a:lnTo>
                      <a:pt x="610" y="4"/>
                    </a:lnTo>
                    <a:lnTo>
                      <a:pt x="608" y="4"/>
                    </a:lnTo>
                    <a:lnTo>
                      <a:pt x="604" y="6"/>
                    </a:lnTo>
                    <a:lnTo>
                      <a:pt x="604" y="10"/>
                    </a:lnTo>
                    <a:lnTo>
                      <a:pt x="602" y="14"/>
                    </a:lnTo>
                    <a:lnTo>
                      <a:pt x="602" y="20"/>
                    </a:lnTo>
                    <a:lnTo>
                      <a:pt x="600" y="22"/>
                    </a:lnTo>
                    <a:lnTo>
                      <a:pt x="600" y="24"/>
                    </a:lnTo>
                    <a:lnTo>
                      <a:pt x="594" y="28"/>
                    </a:lnTo>
                    <a:lnTo>
                      <a:pt x="590" y="34"/>
                    </a:lnTo>
                    <a:lnTo>
                      <a:pt x="588" y="40"/>
                    </a:lnTo>
                    <a:lnTo>
                      <a:pt x="588" y="44"/>
                    </a:lnTo>
                    <a:lnTo>
                      <a:pt x="588" y="48"/>
                    </a:lnTo>
                    <a:lnTo>
                      <a:pt x="588" y="50"/>
                    </a:lnTo>
                    <a:lnTo>
                      <a:pt x="588" y="52"/>
                    </a:lnTo>
                    <a:lnTo>
                      <a:pt x="590" y="68"/>
                    </a:lnTo>
                    <a:lnTo>
                      <a:pt x="598" y="78"/>
                    </a:lnTo>
                    <a:lnTo>
                      <a:pt x="606" y="84"/>
                    </a:lnTo>
                    <a:lnTo>
                      <a:pt x="612" y="86"/>
                    </a:lnTo>
                    <a:lnTo>
                      <a:pt x="616" y="88"/>
                    </a:lnTo>
                    <a:lnTo>
                      <a:pt x="610" y="92"/>
                    </a:lnTo>
                    <a:lnTo>
                      <a:pt x="608" y="98"/>
                    </a:lnTo>
                    <a:lnTo>
                      <a:pt x="608" y="102"/>
                    </a:lnTo>
                    <a:lnTo>
                      <a:pt x="610" y="106"/>
                    </a:lnTo>
                    <a:lnTo>
                      <a:pt x="612" y="108"/>
                    </a:lnTo>
                    <a:lnTo>
                      <a:pt x="616" y="112"/>
                    </a:lnTo>
                    <a:lnTo>
                      <a:pt x="618" y="114"/>
                    </a:lnTo>
                    <a:lnTo>
                      <a:pt x="622" y="114"/>
                    </a:lnTo>
                    <a:lnTo>
                      <a:pt x="624" y="116"/>
                    </a:lnTo>
                    <a:lnTo>
                      <a:pt x="624" y="116"/>
                    </a:lnTo>
                    <a:lnTo>
                      <a:pt x="628" y="118"/>
                    </a:lnTo>
                    <a:lnTo>
                      <a:pt x="630" y="120"/>
                    </a:lnTo>
                    <a:lnTo>
                      <a:pt x="630" y="122"/>
                    </a:lnTo>
                    <a:lnTo>
                      <a:pt x="630" y="124"/>
                    </a:lnTo>
                    <a:lnTo>
                      <a:pt x="630" y="128"/>
                    </a:lnTo>
                    <a:lnTo>
                      <a:pt x="628" y="130"/>
                    </a:lnTo>
                    <a:lnTo>
                      <a:pt x="628" y="130"/>
                    </a:lnTo>
                    <a:lnTo>
                      <a:pt x="624" y="134"/>
                    </a:lnTo>
                    <a:lnTo>
                      <a:pt x="614" y="140"/>
                    </a:lnTo>
                    <a:lnTo>
                      <a:pt x="606" y="146"/>
                    </a:lnTo>
                    <a:lnTo>
                      <a:pt x="598" y="150"/>
                    </a:lnTo>
                    <a:lnTo>
                      <a:pt x="594" y="152"/>
                    </a:lnTo>
                    <a:lnTo>
                      <a:pt x="588" y="150"/>
                    </a:lnTo>
                    <a:lnTo>
                      <a:pt x="584" y="150"/>
                    </a:lnTo>
                    <a:lnTo>
                      <a:pt x="582" y="150"/>
                    </a:lnTo>
                    <a:lnTo>
                      <a:pt x="582" y="148"/>
                    </a:lnTo>
                    <a:lnTo>
                      <a:pt x="582" y="148"/>
                    </a:lnTo>
                    <a:lnTo>
                      <a:pt x="582" y="148"/>
                    </a:lnTo>
                    <a:lnTo>
                      <a:pt x="584" y="124"/>
                    </a:lnTo>
                    <a:lnTo>
                      <a:pt x="568" y="124"/>
                    </a:lnTo>
                    <a:lnTo>
                      <a:pt x="562" y="124"/>
                    </a:lnTo>
                    <a:lnTo>
                      <a:pt x="558" y="124"/>
                    </a:lnTo>
                    <a:lnTo>
                      <a:pt x="556" y="124"/>
                    </a:lnTo>
                    <a:lnTo>
                      <a:pt x="554" y="126"/>
                    </a:lnTo>
                    <a:lnTo>
                      <a:pt x="554" y="126"/>
                    </a:lnTo>
                    <a:lnTo>
                      <a:pt x="552" y="128"/>
                    </a:lnTo>
                    <a:lnTo>
                      <a:pt x="552" y="128"/>
                    </a:lnTo>
                    <a:lnTo>
                      <a:pt x="554" y="138"/>
                    </a:lnTo>
                    <a:lnTo>
                      <a:pt x="554" y="144"/>
                    </a:lnTo>
                    <a:lnTo>
                      <a:pt x="552" y="148"/>
                    </a:lnTo>
                    <a:lnTo>
                      <a:pt x="552" y="152"/>
                    </a:lnTo>
                    <a:lnTo>
                      <a:pt x="550" y="152"/>
                    </a:lnTo>
                    <a:lnTo>
                      <a:pt x="548" y="152"/>
                    </a:lnTo>
                    <a:lnTo>
                      <a:pt x="546" y="152"/>
                    </a:lnTo>
                    <a:lnTo>
                      <a:pt x="544" y="152"/>
                    </a:lnTo>
                    <a:lnTo>
                      <a:pt x="544" y="150"/>
                    </a:lnTo>
                    <a:lnTo>
                      <a:pt x="542" y="150"/>
                    </a:lnTo>
                    <a:lnTo>
                      <a:pt x="542" y="150"/>
                    </a:lnTo>
                    <a:lnTo>
                      <a:pt x="536" y="146"/>
                    </a:lnTo>
                    <a:lnTo>
                      <a:pt x="532" y="144"/>
                    </a:lnTo>
                    <a:lnTo>
                      <a:pt x="528" y="144"/>
                    </a:lnTo>
                    <a:lnTo>
                      <a:pt x="526" y="144"/>
                    </a:lnTo>
                    <a:lnTo>
                      <a:pt x="524" y="146"/>
                    </a:lnTo>
                    <a:lnTo>
                      <a:pt x="522" y="148"/>
                    </a:lnTo>
                    <a:lnTo>
                      <a:pt x="522" y="148"/>
                    </a:lnTo>
                    <a:lnTo>
                      <a:pt x="516" y="152"/>
                    </a:lnTo>
                    <a:lnTo>
                      <a:pt x="512" y="154"/>
                    </a:lnTo>
                    <a:lnTo>
                      <a:pt x="508" y="154"/>
                    </a:lnTo>
                    <a:lnTo>
                      <a:pt x="506" y="154"/>
                    </a:lnTo>
                    <a:lnTo>
                      <a:pt x="504" y="152"/>
                    </a:lnTo>
                    <a:lnTo>
                      <a:pt x="502" y="150"/>
                    </a:lnTo>
                    <a:lnTo>
                      <a:pt x="500" y="148"/>
                    </a:lnTo>
                    <a:lnTo>
                      <a:pt x="500" y="146"/>
                    </a:lnTo>
                    <a:lnTo>
                      <a:pt x="500" y="146"/>
                    </a:lnTo>
                    <a:lnTo>
                      <a:pt x="498" y="140"/>
                    </a:lnTo>
                    <a:lnTo>
                      <a:pt x="494" y="136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6" y="134"/>
                    </a:lnTo>
                    <a:lnTo>
                      <a:pt x="484" y="134"/>
                    </a:lnTo>
                    <a:lnTo>
                      <a:pt x="482" y="136"/>
                    </a:lnTo>
                    <a:lnTo>
                      <a:pt x="482" y="136"/>
                    </a:lnTo>
                    <a:lnTo>
                      <a:pt x="474" y="132"/>
                    </a:lnTo>
                    <a:lnTo>
                      <a:pt x="468" y="130"/>
                    </a:lnTo>
                    <a:lnTo>
                      <a:pt x="466" y="126"/>
                    </a:lnTo>
                    <a:lnTo>
                      <a:pt x="464" y="124"/>
                    </a:lnTo>
                    <a:lnTo>
                      <a:pt x="464" y="122"/>
                    </a:lnTo>
                    <a:lnTo>
                      <a:pt x="464" y="120"/>
                    </a:lnTo>
                    <a:lnTo>
                      <a:pt x="464" y="120"/>
                    </a:lnTo>
                    <a:lnTo>
                      <a:pt x="462" y="114"/>
                    </a:lnTo>
                    <a:lnTo>
                      <a:pt x="460" y="110"/>
                    </a:lnTo>
                    <a:lnTo>
                      <a:pt x="458" y="108"/>
                    </a:lnTo>
                    <a:lnTo>
                      <a:pt x="456" y="108"/>
                    </a:lnTo>
                    <a:lnTo>
                      <a:pt x="452" y="108"/>
                    </a:lnTo>
                    <a:lnTo>
                      <a:pt x="450" y="110"/>
                    </a:lnTo>
                    <a:lnTo>
                      <a:pt x="448" y="110"/>
                    </a:lnTo>
                    <a:lnTo>
                      <a:pt x="448" y="110"/>
                    </a:lnTo>
                    <a:lnTo>
                      <a:pt x="440" y="110"/>
                    </a:lnTo>
                    <a:lnTo>
                      <a:pt x="434" y="112"/>
                    </a:lnTo>
                    <a:lnTo>
                      <a:pt x="430" y="114"/>
                    </a:lnTo>
                    <a:lnTo>
                      <a:pt x="426" y="116"/>
                    </a:lnTo>
                    <a:lnTo>
                      <a:pt x="424" y="120"/>
                    </a:lnTo>
                    <a:lnTo>
                      <a:pt x="424" y="124"/>
                    </a:lnTo>
                    <a:lnTo>
                      <a:pt x="424" y="128"/>
                    </a:lnTo>
                    <a:lnTo>
                      <a:pt x="424" y="130"/>
                    </a:lnTo>
                    <a:lnTo>
                      <a:pt x="424" y="134"/>
                    </a:lnTo>
                    <a:lnTo>
                      <a:pt x="424" y="134"/>
                    </a:lnTo>
                    <a:lnTo>
                      <a:pt x="424" y="136"/>
                    </a:lnTo>
                    <a:lnTo>
                      <a:pt x="428" y="138"/>
                    </a:lnTo>
                    <a:lnTo>
                      <a:pt x="430" y="142"/>
                    </a:lnTo>
                    <a:lnTo>
                      <a:pt x="430" y="144"/>
                    </a:lnTo>
                    <a:lnTo>
                      <a:pt x="428" y="148"/>
                    </a:lnTo>
                    <a:lnTo>
                      <a:pt x="426" y="150"/>
                    </a:lnTo>
                    <a:lnTo>
                      <a:pt x="426" y="152"/>
                    </a:lnTo>
                    <a:lnTo>
                      <a:pt x="424" y="152"/>
                    </a:lnTo>
                    <a:lnTo>
                      <a:pt x="424" y="178"/>
                    </a:lnTo>
                    <a:lnTo>
                      <a:pt x="422" y="182"/>
                    </a:lnTo>
                    <a:lnTo>
                      <a:pt x="422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14" y="172"/>
                    </a:lnTo>
                    <a:lnTo>
                      <a:pt x="406" y="158"/>
                    </a:lnTo>
                    <a:lnTo>
                      <a:pt x="400" y="144"/>
                    </a:lnTo>
                    <a:lnTo>
                      <a:pt x="394" y="138"/>
                    </a:lnTo>
                    <a:lnTo>
                      <a:pt x="392" y="136"/>
                    </a:lnTo>
                    <a:lnTo>
                      <a:pt x="390" y="138"/>
                    </a:lnTo>
                    <a:lnTo>
                      <a:pt x="388" y="140"/>
                    </a:lnTo>
                    <a:lnTo>
                      <a:pt x="386" y="144"/>
                    </a:lnTo>
                    <a:lnTo>
                      <a:pt x="386" y="148"/>
                    </a:lnTo>
                    <a:lnTo>
                      <a:pt x="384" y="150"/>
                    </a:lnTo>
                    <a:lnTo>
                      <a:pt x="384" y="152"/>
                    </a:lnTo>
                    <a:lnTo>
                      <a:pt x="380" y="148"/>
                    </a:lnTo>
                    <a:lnTo>
                      <a:pt x="376" y="148"/>
                    </a:lnTo>
                    <a:lnTo>
                      <a:pt x="370" y="148"/>
                    </a:lnTo>
                    <a:lnTo>
                      <a:pt x="366" y="148"/>
                    </a:lnTo>
                    <a:lnTo>
                      <a:pt x="362" y="148"/>
                    </a:lnTo>
                    <a:lnTo>
                      <a:pt x="358" y="150"/>
                    </a:lnTo>
                    <a:lnTo>
                      <a:pt x="358" y="150"/>
                    </a:lnTo>
                    <a:lnTo>
                      <a:pt x="348" y="150"/>
                    </a:lnTo>
                    <a:lnTo>
                      <a:pt x="342" y="148"/>
                    </a:lnTo>
                    <a:lnTo>
                      <a:pt x="340" y="148"/>
                    </a:lnTo>
                    <a:lnTo>
                      <a:pt x="338" y="146"/>
                    </a:lnTo>
                    <a:lnTo>
                      <a:pt x="336" y="144"/>
                    </a:lnTo>
                    <a:lnTo>
                      <a:pt x="336" y="142"/>
                    </a:lnTo>
                    <a:lnTo>
                      <a:pt x="338" y="140"/>
                    </a:lnTo>
                    <a:lnTo>
                      <a:pt x="340" y="140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6" y="130"/>
                    </a:lnTo>
                    <a:lnTo>
                      <a:pt x="350" y="124"/>
                    </a:lnTo>
                    <a:lnTo>
                      <a:pt x="350" y="120"/>
                    </a:lnTo>
                    <a:lnTo>
                      <a:pt x="350" y="116"/>
                    </a:lnTo>
                    <a:lnTo>
                      <a:pt x="348" y="112"/>
                    </a:lnTo>
                    <a:lnTo>
                      <a:pt x="346" y="110"/>
                    </a:lnTo>
                    <a:lnTo>
                      <a:pt x="344" y="108"/>
                    </a:lnTo>
                    <a:lnTo>
                      <a:pt x="342" y="108"/>
                    </a:lnTo>
                    <a:lnTo>
                      <a:pt x="340" y="106"/>
                    </a:lnTo>
                    <a:lnTo>
                      <a:pt x="340" y="106"/>
                    </a:lnTo>
                    <a:lnTo>
                      <a:pt x="334" y="102"/>
                    </a:lnTo>
                    <a:lnTo>
                      <a:pt x="332" y="100"/>
                    </a:lnTo>
                    <a:lnTo>
                      <a:pt x="330" y="98"/>
                    </a:lnTo>
                    <a:lnTo>
                      <a:pt x="328" y="98"/>
                    </a:lnTo>
                    <a:lnTo>
                      <a:pt x="328" y="100"/>
                    </a:lnTo>
                    <a:lnTo>
                      <a:pt x="326" y="100"/>
                    </a:lnTo>
                    <a:lnTo>
                      <a:pt x="326" y="102"/>
                    </a:lnTo>
                    <a:lnTo>
                      <a:pt x="326" y="104"/>
                    </a:lnTo>
                    <a:lnTo>
                      <a:pt x="328" y="104"/>
                    </a:lnTo>
                    <a:lnTo>
                      <a:pt x="328" y="106"/>
                    </a:lnTo>
                    <a:lnTo>
                      <a:pt x="328" y="110"/>
                    </a:lnTo>
                    <a:lnTo>
                      <a:pt x="326" y="112"/>
                    </a:lnTo>
                    <a:lnTo>
                      <a:pt x="326" y="114"/>
                    </a:lnTo>
                    <a:lnTo>
                      <a:pt x="324" y="114"/>
                    </a:lnTo>
                    <a:lnTo>
                      <a:pt x="322" y="112"/>
                    </a:lnTo>
                    <a:lnTo>
                      <a:pt x="320" y="112"/>
                    </a:lnTo>
                    <a:lnTo>
                      <a:pt x="318" y="110"/>
                    </a:lnTo>
                    <a:lnTo>
                      <a:pt x="316" y="108"/>
                    </a:lnTo>
                    <a:lnTo>
                      <a:pt x="316" y="108"/>
                    </a:lnTo>
                    <a:lnTo>
                      <a:pt x="298" y="94"/>
                    </a:lnTo>
                    <a:lnTo>
                      <a:pt x="282" y="84"/>
                    </a:lnTo>
                    <a:lnTo>
                      <a:pt x="268" y="78"/>
                    </a:lnTo>
                    <a:lnTo>
                      <a:pt x="262" y="76"/>
                    </a:lnTo>
                    <a:lnTo>
                      <a:pt x="252" y="74"/>
                    </a:lnTo>
                    <a:lnTo>
                      <a:pt x="244" y="72"/>
                    </a:lnTo>
                    <a:lnTo>
                      <a:pt x="240" y="70"/>
                    </a:lnTo>
                    <a:lnTo>
                      <a:pt x="236" y="68"/>
                    </a:lnTo>
                    <a:lnTo>
                      <a:pt x="234" y="66"/>
                    </a:lnTo>
                    <a:lnTo>
                      <a:pt x="232" y="66"/>
                    </a:lnTo>
                    <a:lnTo>
                      <a:pt x="232" y="66"/>
                    </a:lnTo>
                    <a:lnTo>
                      <a:pt x="228" y="62"/>
                    </a:lnTo>
                    <a:lnTo>
                      <a:pt x="224" y="62"/>
                    </a:lnTo>
                    <a:lnTo>
                      <a:pt x="222" y="62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20" y="68"/>
                    </a:lnTo>
                    <a:lnTo>
                      <a:pt x="220" y="72"/>
                    </a:lnTo>
                    <a:lnTo>
                      <a:pt x="222" y="74"/>
                    </a:lnTo>
                    <a:lnTo>
                      <a:pt x="222" y="76"/>
                    </a:lnTo>
                    <a:lnTo>
                      <a:pt x="222" y="76"/>
                    </a:lnTo>
                    <a:lnTo>
                      <a:pt x="220" y="80"/>
                    </a:lnTo>
                    <a:lnTo>
                      <a:pt x="218" y="82"/>
                    </a:lnTo>
                    <a:lnTo>
                      <a:pt x="216" y="84"/>
                    </a:lnTo>
                    <a:lnTo>
                      <a:pt x="214" y="82"/>
                    </a:lnTo>
                    <a:lnTo>
                      <a:pt x="212" y="82"/>
                    </a:lnTo>
                    <a:lnTo>
                      <a:pt x="212" y="80"/>
                    </a:lnTo>
                    <a:lnTo>
                      <a:pt x="212" y="80"/>
                    </a:lnTo>
                    <a:lnTo>
                      <a:pt x="208" y="72"/>
                    </a:lnTo>
                    <a:lnTo>
                      <a:pt x="200" y="60"/>
                    </a:lnTo>
                    <a:lnTo>
                      <a:pt x="194" y="52"/>
                    </a:lnTo>
                    <a:lnTo>
                      <a:pt x="190" y="48"/>
                    </a:lnTo>
                    <a:lnTo>
                      <a:pt x="186" y="44"/>
                    </a:lnTo>
                    <a:lnTo>
                      <a:pt x="182" y="44"/>
                    </a:lnTo>
                    <a:lnTo>
                      <a:pt x="180" y="44"/>
                    </a:lnTo>
                    <a:lnTo>
                      <a:pt x="180" y="44"/>
                    </a:lnTo>
                    <a:lnTo>
                      <a:pt x="178" y="46"/>
                    </a:lnTo>
                    <a:lnTo>
                      <a:pt x="180" y="48"/>
                    </a:lnTo>
                    <a:lnTo>
                      <a:pt x="180" y="50"/>
                    </a:lnTo>
                    <a:lnTo>
                      <a:pt x="180" y="52"/>
                    </a:lnTo>
                    <a:lnTo>
                      <a:pt x="182" y="54"/>
                    </a:lnTo>
                    <a:lnTo>
                      <a:pt x="182" y="56"/>
                    </a:lnTo>
                    <a:lnTo>
                      <a:pt x="182" y="56"/>
                    </a:lnTo>
                    <a:lnTo>
                      <a:pt x="180" y="62"/>
                    </a:lnTo>
                    <a:lnTo>
                      <a:pt x="178" y="66"/>
                    </a:lnTo>
                    <a:lnTo>
                      <a:pt x="176" y="68"/>
                    </a:lnTo>
                    <a:lnTo>
                      <a:pt x="174" y="68"/>
                    </a:lnTo>
                    <a:lnTo>
                      <a:pt x="170" y="66"/>
                    </a:lnTo>
                    <a:lnTo>
                      <a:pt x="168" y="64"/>
                    </a:lnTo>
                    <a:lnTo>
                      <a:pt x="166" y="62"/>
                    </a:lnTo>
                    <a:lnTo>
                      <a:pt x="166" y="62"/>
                    </a:lnTo>
                    <a:lnTo>
                      <a:pt x="166" y="60"/>
                    </a:lnTo>
                    <a:lnTo>
                      <a:pt x="162" y="58"/>
                    </a:lnTo>
                    <a:lnTo>
                      <a:pt x="158" y="58"/>
                    </a:lnTo>
                    <a:lnTo>
                      <a:pt x="156" y="58"/>
                    </a:lnTo>
                    <a:lnTo>
                      <a:pt x="152" y="60"/>
                    </a:lnTo>
                    <a:lnTo>
                      <a:pt x="150" y="62"/>
                    </a:lnTo>
                    <a:lnTo>
                      <a:pt x="150" y="64"/>
                    </a:lnTo>
                    <a:lnTo>
                      <a:pt x="150" y="64"/>
                    </a:lnTo>
                    <a:lnTo>
                      <a:pt x="148" y="66"/>
                    </a:lnTo>
                    <a:lnTo>
                      <a:pt x="144" y="68"/>
                    </a:lnTo>
                    <a:lnTo>
                      <a:pt x="142" y="72"/>
                    </a:lnTo>
                    <a:lnTo>
                      <a:pt x="138" y="74"/>
                    </a:lnTo>
                    <a:lnTo>
                      <a:pt x="136" y="76"/>
                    </a:lnTo>
                    <a:lnTo>
                      <a:pt x="134" y="76"/>
                    </a:lnTo>
                    <a:lnTo>
                      <a:pt x="124" y="78"/>
                    </a:lnTo>
                    <a:lnTo>
                      <a:pt x="112" y="84"/>
                    </a:lnTo>
                    <a:lnTo>
                      <a:pt x="102" y="92"/>
                    </a:lnTo>
                    <a:lnTo>
                      <a:pt x="96" y="98"/>
                    </a:lnTo>
                    <a:lnTo>
                      <a:pt x="92" y="100"/>
                    </a:lnTo>
                    <a:lnTo>
                      <a:pt x="86" y="104"/>
                    </a:lnTo>
                    <a:lnTo>
                      <a:pt x="80" y="108"/>
                    </a:lnTo>
                    <a:lnTo>
                      <a:pt x="76" y="108"/>
                    </a:lnTo>
                    <a:lnTo>
                      <a:pt x="72" y="108"/>
                    </a:lnTo>
                    <a:lnTo>
                      <a:pt x="68" y="108"/>
                    </a:lnTo>
                    <a:lnTo>
                      <a:pt x="66" y="106"/>
                    </a:lnTo>
                    <a:lnTo>
                      <a:pt x="60" y="100"/>
                    </a:lnTo>
                    <a:lnTo>
                      <a:pt x="52" y="94"/>
                    </a:lnTo>
                    <a:lnTo>
                      <a:pt x="42" y="88"/>
                    </a:lnTo>
                    <a:lnTo>
                      <a:pt x="34" y="84"/>
                    </a:lnTo>
                    <a:lnTo>
                      <a:pt x="32" y="82"/>
                    </a:lnTo>
                    <a:lnTo>
                      <a:pt x="22" y="80"/>
                    </a:lnTo>
                    <a:lnTo>
                      <a:pt x="12" y="76"/>
                    </a:lnTo>
                    <a:lnTo>
                      <a:pt x="2" y="72"/>
                    </a:lnTo>
                    <a:lnTo>
                      <a:pt x="0" y="72"/>
                    </a:lnTo>
                    <a:lnTo>
                      <a:pt x="0" y="364"/>
                    </a:lnTo>
                    <a:lnTo>
                      <a:pt x="12" y="364"/>
                    </a:lnTo>
                    <a:lnTo>
                      <a:pt x="20" y="370"/>
                    </a:lnTo>
                    <a:lnTo>
                      <a:pt x="30" y="376"/>
                    </a:lnTo>
                    <a:lnTo>
                      <a:pt x="40" y="384"/>
                    </a:lnTo>
                    <a:lnTo>
                      <a:pt x="50" y="392"/>
                    </a:lnTo>
                    <a:lnTo>
                      <a:pt x="58" y="398"/>
                    </a:lnTo>
                    <a:lnTo>
                      <a:pt x="60" y="400"/>
                    </a:lnTo>
                    <a:lnTo>
                      <a:pt x="64" y="400"/>
                    </a:lnTo>
                    <a:lnTo>
                      <a:pt x="70" y="396"/>
                    </a:lnTo>
                    <a:lnTo>
                      <a:pt x="74" y="394"/>
                    </a:lnTo>
                    <a:lnTo>
                      <a:pt x="78" y="390"/>
                    </a:lnTo>
                    <a:lnTo>
                      <a:pt x="80" y="388"/>
                    </a:lnTo>
                    <a:lnTo>
                      <a:pt x="82" y="388"/>
                    </a:lnTo>
                    <a:lnTo>
                      <a:pt x="88" y="392"/>
                    </a:lnTo>
                    <a:lnTo>
                      <a:pt x="96" y="402"/>
                    </a:lnTo>
                    <a:lnTo>
                      <a:pt x="106" y="414"/>
                    </a:lnTo>
                    <a:lnTo>
                      <a:pt x="116" y="428"/>
                    </a:lnTo>
                    <a:lnTo>
                      <a:pt x="124" y="440"/>
                    </a:lnTo>
                    <a:lnTo>
                      <a:pt x="130" y="448"/>
                    </a:lnTo>
                    <a:lnTo>
                      <a:pt x="132" y="452"/>
                    </a:lnTo>
                    <a:lnTo>
                      <a:pt x="136" y="460"/>
                    </a:lnTo>
                    <a:lnTo>
                      <a:pt x="140" y="466"/>
                    </a:lnTo>
                    <a:lnTo>
                      <a:pt x="146" y="472"/>
                    </a:lnTo>
                    <a:lnTo>
                      <a:pt x="150" y="476"/>
                    </a:lnTo>
                    <a:lnTo>
                      <a:pt x="152" y="478"/>
                    </a:lnTo>
                    <a:lnTo>
                      <a:pt x="154" y="478"/>
                    </a:lnTo>
                    <a:lnTo>
                      <a:pt x="154" y="486"/>
                    </a:lnTo>
                    <a:lnTo>
                      <a:pt x="152" y="496"/>
                    </a:lnTo>
                    <a:lnTo>
                      <a:pt x="150" y="508"/>
                    </a:lnTo>
                    <a:lnTo>
                      <a:pt x="148" y="516"/>
                    </a:lnTo>
                    <a:lnTo>
                      <a:pt x="146" y="520"/>
                    </a:lnTo>
                    <a:lnTo>
                      <a:pt x="146" y="526"/>
                    </a:lnTo>
                    <a:lnTo>
                      <a:pt x="146" y="532"/>
                    </a:lnTo>
                    <a:lnTo>
                      <a:pt x="148" y="536"/>
                    </a:lnTo>
                    <a:lnTo>
                      <a:pt x="150" y="538"/>
                    </a:lnTo>
                    <a:lnTo>
                      <a:pt x="150" y="540"/>
                    </a:lnTo>
                    <a:lnTo>
                      <a:pt x="156" y="542"/>
                    </a:lnTo>
                    <a:lnTo>
                      <a:pt x="160" y="548"/>
                    </a:lnTo>
                    <a:lnTo>
                      <a:pt x="164" y="552"/>
                    </a:lnTo>
                    <a:lnTo>
                      <a:pt x="166" y="558"/>
                    </a:lnTo>
                    <a:lnTo>
                      <a:pt x="168" y="562"/>
                    </a:lnTo>
                    <a:lnTo>
                      <a:pt x="170" y="568"/>
                    </a:lnTo>
                    <a:lnTo>
                      <a:pt x="172" y="570"/>
                    </a:lnTo>
                    <a:lnTo>
                      <a:pt x="172" y="572"/>
                    </a:lnTo>
                    <a:lnTo>
                      <a:pt x="188" y="584"/>
                    </a:lnTo>
                    <a:lnTo>
                      <a:pt x="200" y="594"/>
                    </a:lnTo>
                    <a:lnTo>
                      <a:pt x="210" y="598"/>
                    </a:lnTo>
                    <a:lnTo>
                      <a:pt x="214" y="600"/>
                    </a:lnTo>
                    <a:lnTo>
                      <a:pt x="220" y="606"/>
                    </a:lnTo>
                    <a:lnTo>
                      <a:pt x="224" y="612"/>
                    </a:lnTo>
                    <a:lnTo>
                      <a:pt x="228" y="618"/>
                    </a:lnTo>
                    <a:lnTo>
                      <a:pt x="230" y="622"/>
                    </a:lnTo>
                    <a:lnTo>
                      <a:pt x="230" y="626"/>
                    </a:lnTo>
                    <a:lnTo>
                      <a:pt x="230" y="626"/>
                    </a:lnTo>
                    <a:lnTo>
                      <a:pt x="592" y="626"/>
                    </a:lnTo>
                    <a:lnTo>
                      <a:pt x="604" y="636"/>
                    </a:lnTo>
                    <a:lnTo>
                      <a:pt x="628" y="638"/>
                    </a:lnTo>
                    <a:lnTo>
                      <a:pt x="630" y="642"/>
                    </a:lnTo>
                    <a:lnTo>
                      <a:pt x="634" y="644"/>
                    </a:lnTo>
                    <a:lnTo>
                      <a:pt x="638" y="646"/>
                    </a:lnTo>
                    <a:lnTo>
                      <a:pt x="642" y="646"/>
                    </a:lnTo>
                    <a:lnTo>
                      <a:pt x="644" y="646"/>
                    </a:lnTo>
                    <a:lnTo>
                      <a:pt x="646" y="646"/>
                    </a:lnTo>
                    <a:lnTo>
                      <a:pt x="652" y="644"/>
                    </a:lnTo>
                    <a:lnTo>
                      <a:pt x="658" y="642"/>
                    </a:lnTo>
                    <a:lnTo>
                      <a:pt x="662" y="640"/>
                    </a:lnTo>
                    <a:lnTo>
                      <a:pt x="666" y="638"/>
                    </a:lnTo>
                    <a:lnTo>
                      <a:pt x="668" y="636"/>
                    </a:lnTo>
                    <a:lnTo>
                      <a:pt x="668" y="634"/>
                    </a:lnTo>
                    <a:lnTo>
                      <a:pt x="682" y="632"/>
                    </a:lnTo>
                    <a:lnTo>
                      <a:pt x="694" y="634"/>
                    </a:lnTo>
                    <a:lnTo>
                      <a:pt x="702" y="638"/>
                    </a:lnTo>
                    <a:lnTo>
                      <a:pt x="706" y="644"/>
                    </a:lnTo>
                    <a:lnTo>
                      <a:pt x="708" y="646"/>
                    </a:lnTo>
                    <a:lnTo>
                      <a:pt x="716" y="646"/>
                    </a:lnTo>
                    <a:lnTo>
                      <a:pt x="720" y="648"/>
                    </a:lnTo>
                    <a:lnTo>
                      <a:pt x="724" y="650"/>
                    </a:lnTo>
                    <a:lnTo>
                      <a:pt x="726" y="652"/>
                    </a:lnTo>
                    <a:lnTo>
                      <a:pt x="726" y="654"/>
                    </a:lnTo>
                    <a:lnTo>
                      <a:pt x="726" y="656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4" y="660"/>
                    </a:lnTo>
                    <a:lnTo>
                      <a:pt x="726" y="668"/>
                    </a:lnTo>
                    <a:lnTo>
                      <a:pt x="728" y="674"/>
                    </a:lnTo>
                    <a:lnTo>
                      <a:pt x="730" y="674"/>
                    </a:lnTo>
                    <a:lnTo>
                      <a:pt x="734" y="674"/>
                    </a:lnTo>
                    <a:lnTo>
                      <a:pt x="738" y="674"/>
                    </a:lnTo>
                    <a:lnTo>
                      <a:pt x="744" y="674"/>
                    </a:lnTo>
                    <a:lnTo>
                      <a:pt x="748" y="674"/>
                    </a:lnTo>
                    <a:lnTo>
                      <a:pt x="752" y="672"/>
                    </a:lnTo>
                    <a:lnTo>
                      <a:pt x="756" y="672"/>
                    </a:lnTo>
                    <a:lnTo>
                      <a:pt x="762" y="672"/>
                    </a:lnTo>
                    <a:lnTo>
                      <a:pt x="768" y="674"/>
                    </a:lnTo>
                    <a:lnTo>
                      <a:pt x="772" y="676"/>
                    </a:lnTo>
                    <a:lnTo>
                      <a:pt x="776" y="678"/>
                    </a:lnTo>
                    <a:lnTo>
                      <a:pt x="780" y="682"/>
                    </a:lnTo>
                    <a:lnTo>
                      <a:pt x="784" y="684"/>
                    </a:lnTo>
                    <a:lnTo>
                      <a:pt x="788" y="688"/>
                    </a:lnTo>
                    <a:lnTo>
                      <a:pt x="790" y="690"/>
                    </a:lnTo>
                    <a:lnTo>
                      <a:pt x="790" y="692"/>
                    </a:lnTo>
                    <a:lnTo>
                      <a:pt x="788" y="694"/>
                    </a:lnTo>
                    <a:lnTo>
                      <a:pt x="788" y="694"/>
                    </a:lnTo>
                    <a:lnTo>
                      <a:pt x="790" y="698"/>
                    </a:lnTo>
                    <a:lnTo>
                      <a:pt x="790" y="698"/>
                    </a:lnTo>
                    <a:lnTo>
                      <a:pt x="788" y="700"/>
                    </a:lnTo>
                    <a:lnTo>
                      <a:pt x="786" y="702"/>
                    </a:lnTo>
                    <a:lnTo>
                      <a:pt x="784" y="704"/>
                    </a:lnTo>
                    <a:lnTo>
                      <a:pt x="780" y="704"/>
                    </a:lnTo>
                    <a:lnTo>
                      <a:pt x="778" y="702"/>
                    </a:lnTo>
                    <a:lnTo>
                      <a:pt x="774" y="702"/>
                    </a:lnTo>
                    <a:lnTo>
                      <a:pt x="772" y="702"/>
                    </a:lnTo>
                    <a:lnTo>
                      <a:pt x="770" y="702"/>
                    </a:lnTo>
                    <a:lnTo>
                      <a:pt x="764" y="696"/>
                    </a:lnTo>
                    <a:lnTo>
                      <a:pt x="764" y="696"/>
                    </a:lnTo>
                    <a:lnTo>
                      <a:pt x="766" y="700"/>
                    </a:lnTo>
                    <a:lnTo>
                      <a:pt x="766" y="702"/>
                    </a:lnTo>
                    <a:lnTo>
                      <a:pt x="768" y="706"/>
                    </a:lnTo>
                    <a:lnTo>
                      <a:pt x="766" y="712"/>
                    </a:lnTo>
                    <a:lnTo>
                      <a:pt x="766" y="716"/>
                    </a:lnTo>
                    <a:lnTo>
                      <a:pt x="762" y="718"/>
                    </a:lnTo>
                    <a:lnTo>
                      <a:pt x="760" y="718"/>
                    </a:lnTo>
                    <a:lnTo>
                      <a:pt x="756" y="720"/>
                    </a:lnTo>
                    <a:lnTo>
                      <a:pt x="752" y="722"/>
                    </a:lnTo>
                    <a:lnTo>
                      <a:pt x="750" y="724"/>
                    </a:lnTo>
                    <a:lnTo>
                      <a:pt x="750" y="726"/>
                    </a:lnTo>
                    <a:lnTo>
                      <a:pt x="752" y="728"/>
                    </a:lnTo>
                    <a:lnTo>
                      <a:pt x="752" y="730"/>
                    </a:lnTo>
                    <a:lnTo>
                      <a:pt x="752" y="732"/>
                    </a:lnTo>
                    <a:lnTo>
                      <a:pt x="752" y="730"/>
                    </a:lnTo>
                    <a:lnTo>
                      <a:pt x="754" y="730"/>
                    </a:lnTo>
                    <a:lnTo>
                      <a:pt x="754" y="730"/>
                    </a:lnTo>
                    <a:lnTo>
                      <a:pt x="756" y="732"/>
                    </a:lnTo>
                    <a:lnTo>
                      <a:pt x="758" y="736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0"/>
                    </a:lnTo>
                    <a:lnTo>
                      <a:pt x="752" y="742"/>
                    </a:lnTo>
                    <a:lnTo>
                      <a:pt x="752" y="742"/>
                    </a:lnTo>
                    <a:lnTo>
                      <a:pt x="750" y="744"/>
                    </a:lnTo>
                    <a:lnTo>
                      <a:pt x="748" y="746"/>
                    </a:lnTo>
                    <a:lnTo>
                      <a:pt x="748" y="746"/>
                    </a:lnTo>
                    <a:lnTo>
                      <a:pt x="752" y="746"/>
                    </a:lnTo>
                    <a:lnTo>
                      <a:pt x="754" y="746"/>
                    </a:lnTo>
                    <a:lnTo>
                      <a:pt x="760" y="744"/>
                    </a:lnTo>
                    <a:lnTo>
                      <a:pt x="764" y="740"/>
                    </a:lnTo>
                    <a:lnTo>
                      <a:pt x="768" y="736"/>
                    </a:lnTo>
                    <a:lnTo>
                      <a:pt x="770" y="734"/>
                    </a:lnTo>
                    <a:lnTo>
                      <a:pt x="770" y="730"/>
                    </a:lnTo>
                    <a:lnTo>
                      <a:pt x="772" y="728"/>
                    </a:lnTo>
                    <a:lnTo>
                      <a:pt x="774" y="724"/>
                    </a:lnTo>
                    <a:lnTo>
                      <a:pt x="776" y="722"/>
                    </a:lnTo>
                    <a:lnTo>
                      <a:pt x="782" y="722"/>
                    </a:lnTo>
                    <a:lnTo>
                      <a:pt x="788" y="722"/>
                    </a:lnTo>
                    <a:lnTo>
                      <a:pt x="794" y="722"/>
                    </a:lnTo>
                    <a:lnTo>
                      <a:pt x="798" y="722"/>
                    </a:lnTo>
                    <a:lnTo>
                      <a:pt x="802" y="722"/>
                    </a:lnTo>
                    <a:lnTo>
                      <a:pt x="802" y="722"/>
                    </a:lnTo>
                    <a:lnTo>
                      <a:pt x="800" y="722"/>
                    </a:lnTo>
                    <a:lnTo>
                      <a:pt x="798" y="720"/>
                    </a:lnTo>
                    <a:lnTo>
                      <a:pt x="798" y="718"/>
                    </a:lnTo>
                    <a:lnTo>
                      <a:pt x="798" y="714"/>
                    </a:lnTo>
                    <a:lnTo>
                      <a:pt x="800" y="712"/>
                    </a:lnTo>
                    <a:lnTo>
                      <a:pt x="804" y="708"/>
                    </a:lnTo>
                    <a:lnTo>
                      <a:pt x="806" y="704"/>
                    </a:lnTo>
                    <a:lnTo>
                      <a:pt x="810" y="700"/>
                    </a:lnTo>
                    <a:lnTo>
                      <a:pt x="814" y="698"/>
                    </a:lnTo>
                    <a:lnTo>
                      <a:pt x="820" y="696"/>
                    </a:lnTo>
                    <a:lnTo>
                      <a:pt x="826" y="696"/>
                    </a:lnTo>
                    <a:lnTo>
                      <a:pt x="832" y="696"/>
                    </a:lnTo>
                    <a:lnTo>
                      <a:pt x="838" y="696"/>
                    </a:lnTo>
                    <a:lnTo>
                      <a:pt x="840" y="698"/>
                    </a:lnTo>
                    <a:lnTo>
                      <a:pt x="842" y="698"/>
                    </a:lnTo>
                    <a:lnTo>
                      <a:pt x="846" y="700"/>
                    </a:lnTo>
                    <a:lnTo>
                      <a:pt x="848" y="700"/>
                    </a:lnTo>
                    <a:lnTo>
                      <a:pt x="850" y="702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4" name="Freeform 187"/>
              <p:cNvSpPr>
                <a:spLocks/>
              </p:cNvSpPr>
              <p:nvPr/>
            </p:nvSpPr>
            <p:spPr bwMode="gray">
              <a:xfrm>
                <a:off x="3313" y="1796"/>
                <a:ext cx="492" cy="498"/>
              </a:xfrm>
              <a:custGeom>
                <a:avLst/>
                <a:gdLst/>
                <a:ahLst/>
                <a:cxnLst>
                  <a:cxn ang="0">
                    <a:pos x="318" y="44"/>
                  </a:cxn>
                  <a:cxn ang="0">
                    <a:pos x="282" y="40"/>
                  </a:cxn>
                  <a:cxn ang="0">
                    <a:pos x="262" y="32"/>
                  </a:cxn>
                  <a:cxn ang="0">
                    <a:pos x="242" y="24"/>
                  </a:cxn>
                  <a:cxn ang="0">
                    <a:pos x="230" y="28"/>
                  </a:cxn>
                  <a:cxn ang="0">
                    <a:pos x="220" y="32"/>
                  </a:cxn>
                  <a:cxn ang="0">
                    <a:pos x="176" y="4"/>
                  </a:cxn>
                  <a:cxn ang="0">
                    <a:pos x="118" y="12"/>
                  </a:cxn>
                  <a:cxn ang="0">
                    <a:pos x="100" y="14"/>
                  </a:cxn>
                  <a:cxn ang="0">
                    <a:pos x="68" y="60"/>
                  </a:cxn>
                  <a:cxn ang="0">
                    <a:pos x="18" y="98"/>
                  </a:cxn>
                  <a:cxn ang="0">
                    <a:pos x="60" y="144"/>
                  </a:cxn>
                  <a:cxn ang="0">
                    <a:pos x="58" y="178"/>
                  </a:cxn>
                  <a:cxn ang="0">
                    <a:pos x="8" y="182"/>
                  </a:cxn>
                  <a:cxn ang="0">
                    <a:pos x="62" y="228"/>
                  </a:cxn>
                  <a:cxn ang="0">
                    <a:pos x="86" y="220"/>
                  </a:cxn>
                  <a:cxn ang="0">
                    <a:pos x="86" y="236"/>
                  </a:cxn>
                  <a:cxn ang="0">
                    <a:pos x="76" y="260"/>
                  </a:cxn>
                  <a:cxn ang="0">
                    <a:pos x="52" y="284"/>
                  </a:cxn>
                  <a:cxn ang="0">
                    <a:pos x="18" y="308"/>
                  </a:cxn>
                  <a:cxn ang="0">
                    <a:pos x="28" y="328"/>
                  </a:cxn>
                  <a:cxn ang="0">
                    <a:pos x="38" y="352"/>
                  </a:cxn>
                  <a:cxn ang="0">
                    <a:pos x="68" y="362"/>
                  </a:cxn>
                  <a:cxn ang="0">
                    <a:pos x="74" y="386"/>
                  </a:cxn>
                  <a:cxn ang="0">
                    <a:pos x="92" y="382"/>
                  </a:cxn>
                  <a:cxn ang="0">
                    <a:pos x="102" y="394"/>
                  </a:cxn>
                  <a:cxn ang="0">
                    <a:pos x="124" y="390"/>
                  </a:cxn>
                  <a:cxn ang="0">
                    <a:pos x="138" y="384"/>
                  </a:cxn>
                  <a:cxn ang="0">
                    <a:pos x="104" y="434"/>
                  </a:cxn>
                  <a:cxn ang="0">
                    <a:pos x="68" y="464"/>
                  </a:cxn>
                  <a:cxn ang="0">
                    <a:pos x="86" y="466"/>
                  </a:cxn>
                  <a:cxn ang="0">
                    <a:pos x="160" y="412"/>
                  </a:cxn>
                  <a:cxn ang="0">
                    <a:pos x="186" y="390"/>
                  </a:cxn>
                  <a:cxn ang="0">
                    <a:pos x="178" y="374"/>
                  </a:cxn>
                  <a:cxn ang="0">
                    <a:pos x="206" y="326"/>
                  </a:cxn>
                  <a:cxn ang="0">
                    <a:pos x="250" y="322"/>
                  </a:cxn>
                  <a:cxn ang="0">
                    <a:pos x="212" y="346"/>
                  </a:cxn>
                  <a:cxn ang="0">
                    <a:pos x="206" y="364"/>
                  </a:cxn>
                  <a:cxn ang="0">
                    <a:pos x="220" y="376"/>
                  </a:cxn>
                  <a:cxn ang="0">
                    <a:pos x="246" y="356"/>
                  </a:cxn>
                  <a:cxn ang="0">
                    <a:pos x="254" y="338"/>
                  </a:cxn>
                  <a:cxn ang="0">
                    <a:pos x="274" y="338"/>
                  </a:cxn>
                  <a:cxn ang="0">
                    <a:pos x="312" y="354"/>
                  </a:cxn>
                  <a:cxn ang="0">
                    <a:pos x="350" y="368"/>
                  </a:cxn>
                  <a:cxn ang="0">
                    <a:pos x="372" y="372"/>
                  </a:cxn>
                  <a:cxn ang="0">
                    <a:pos x="426" y="388"/>
                  </a:cxn>
                  <a:cxn ang="0">
                    <a:pos x="452" y="428"/>
                  </a:cxn>
                  <a:cxn ang="0">
                    <a:pos x="462" y="454"/>
                  </a:cxn>
                  <a:cxn ang="0">
                    <a:pos x="472" y="462"/>
                  </a:cxn>
                  <a:cxn ang="0">
                    <a:pos x="480" y="474"/>
                  </a:cxn>
                  <a:cxn ang="0">
                    <a:pos x="480" y="496"/>
                  </a:cxn>
                  <a:cxn ang="0">
                    <a:pos x="490" y="456"/>
                  </a:cxn>
                  <a:cxn ang="0">
                    <a:pos x="462" y="418"/>
                  </a:cxn>
                  <a:cxn ang="0">
                    <a:pos x="416" y="368"/>
                  </a:cxn>
                  <a:cxn ang="0">
                    <a:pos x="378" y="362"/>
                  </a:cxn>
                </a:cxnLst>
                <a:rect l="0" t="0" r="r" b="b"/>
                <a:pathLst>
                  <a:path w="492" h="498">
                    <a:moveTo>
                      <a:pt x="338" y="50"/>
                    </a:moveTo>
                    <a:lnTo>
                      <a:pt x="336" y="48"/>
                    </a:lnTo>
                    <a:lnTo>
                      <a:pt x="334" y="46"/>
                    </a:lnTo>
                    <a:lnTo>
                      <a:pt x="332" y="46"/>
                    </a:lnTo>
                    <a:lnTo>
                      <a:pt x="328" y="44"/>
                    </a:lnTo>
                    <a:lnTo>
                      <a:pt x="324" y="44"/>
                    </a:lnTo>
                    <a:lnTo>
                      <a:pt x="318" y="44"/>
                    </a:lnTo>
                    <a:lnTo>
                      <a:pt x="310" y="48"/>
                    </a:lnTo>
                    <a:lnTo>
                      <a:pt x="310" y="48"/>
                    </a:lnTo>
                    <a:lnTo>
                      <a:pt x="306" y="48"/>
                    </a:lnTo>
                    <a:lnTo>
                      <a:pt x="300" y="48"/>
                    </a:lnTo>
                    <a:lnTo>
                      <a:pt x="294" y="46"/>
                    </a:lnTo>
                    <a:lnTo>
                      <a:pt x="288" y="44"/>
                    </a:lnTo>
                    <a:lnTo>
                      <a:pt x="282" y="40"/>
                    </a:lnTo>
                    <a:lnTo>
                      <a:pt x="282" y="40"/>
                    </a:lnTo>
                    <a:lnTo>
                      <a:pt x="280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68" y="38"/>
                    </a:lnTo>
                    <a:lnTo>
                      <a:pt x="264" y="36"/>
                    </a:lnTo>
                    <a:lnTo>
                      <a:pt x="262" y="32"/>
                    </a:lnTo>
                    <a:lnTo>
                      <a:pt x="260" y="30"/>
                    </a:lnTo>
                    <a:lnTo>
                      <a:pt x="258" y="30"/>
                    </a:lnTo>
                    <a:lnTo>
                      <a:pt x="254" y="28"/>
                    </a:lnTo>
                    <a:lnTo>
                      <a:pt x="250" y="26"/>
                    </a:lnTo>
                    <a:lnTo>
                      <a:pt x="246" y="26"/>
                    </a:lnTo>
                    <a:lnTo>
                      <a:pt x="244" y="26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6" y="22"/>
                    </a:lnTo>
                    <a:lnTo>
                      <a:pt x="234" y="20"/>
                    </a:lnTo>
                    <a:lnTo>
                      <a:pt x="230" y="22"/>
                    </a:lnTo>
                    <a:lnTo>
                      <a:pt x="230" y="22"/>
                    </a:lnTo>
                    <a:lnTo>
                      <a:pt x="228" y="26"/>
                    </a:lnTo>
                    <a:lnTo>
                      <a:pt x="230" y="28"/>
                    </a:lnTo>
                    <a:lnTo>
                      <a:pt x="230" y="30"/>
                    </a:lnTo>
                    <a:lnTo>
                      <a:pt x="230" y="34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8" y="36"/>
                    </a:lnTo>
                    <a:lnTo>
                      <a:pt x="224" y="36"/>
                    </a:lnTo>
                    <a:lnTo>
                      <a:pt x="220" y="32"/>
                    </a:lnTo>
                    <a:lnTo>
                      <a:pt x="216" y="28"/>
                    </a:lnTo>
                    <a:lnTo>
                      <a:pt x="212" y="24"/>
                    </a:lnTo>
                    <a:lnTo>
                      <a:pt x="208" y="20"/>
                    </a:lnTo>
                    <a:lnTo>
                      <a:pt x="198" y="16"/>
                    </a:lnTo>
                    <a:lnTo>
                      <a:pt x="188" y="10"/>
                    </a:lnTo>
                    <a:lnTo>
                      <a:pt x="180" y="6"/>
                    </a:lnTo>
                    <a:lnTo>
                      <a:pt x="176" y="4"/>
                    </a:lnTo>
                    <a:lnTo>
                      <a:pt x="172" y="4"/>
                    </a:lnTo>
                    <a:lnTo>
                      <a:pt x="164" y="0"/>
                    </a:lnTo>
                    <a:lnTo>
                      <a:pt x="150" y="0"/>
                    </a:lnTo>
                    <a:lnTo>
                      <a:pt x="134" y="4"/>
                    </a:lnTo>
                    <a:lnTo>
                      <a:pt x="128" y="8"/>
                    </a:lnTo>
                    <a:lnTo>
                      <a:pt x="122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2"/>
                    </a:lnTo>
                    <a:lnTo>
                      <a:pt x="112" y="12"/>
                    </a:lnTo>
                    <a:lnTo>
                      <a:pt x="110" y="12"/>
                    </a:lnTo>
                    <a:lnTo>
                      <a:pt x="108" y="12"/>
                    </a:lnTo>
                    <a:lnTo>
                      <a:pt x="104" y="12"/>
                    </a:lnTo>
                    <a:lnTo>
                      <a:pt x="100" y="14"/>
                    </a:lnTo>
                    <a:lnTo>
                      <a:pt x="94" y="16"/>
                    </a:lnTo>
                    <a:lnTo>
                      <a:pt x="88" y="20"/>
                    </a:lnTo>
                    <a:lnTo>
                      <a:pt x="86" y="22"/>
                    </a:lnTo>
                    <a:lnTo>
                      <a:pt x="84" y="28"/>
                    </a:lnTo>
                    <a:lnTo>
                      <a:pt x="80" y="36"/>
                    </a:lnTo>
                    <a:lnTo>
                      <a:pt x="74" y="48"/>
                    </a:lnTo>
                    <a:lnTo>
                      <a:pt x="68" y="60"/>
                    </a:lnTo>
                    <a:lnTo>
                      <a:pt x="58" y="70"/>
                    </a:lnTo>
                    <a:lnTo>
                      <a:pt x="50" y="74"/>
                    </a:lnTo>
                    <a:lnTo>
                      <a:pt x="38" y="76"/>
                    </a:lnTo>
                    <a:lnTo>
                      <a:pt x="28" y="78"/>
                    </a:lnTo>
                    <a:lnTo>
                      <a:pt x="20" y="84"/>
                    </a:lnTo>
                    <a:lnTo>
                      <a:pt x="18" y="92"/>
                    </a:lnTo>
                    <a:lnTo>
                      <a:pt x="18" y="98"/>
                    </a:lnTo>
                    <a:lnTo>
                      <a:pt x="20" y="102"/>
                    </a:lnTo>
                    <a:lnTo>
                      <a:pt x="22" y="106"/>
                    </a:lnTo>
                    <a:lnTo>
                      <a:pt x="26" y="110"/>
                    </a:lnTo>
                    <a:lnTo>
                      <a:pt x="32" y="114"/>
                    </a:lnTo>
                    <a:lnTo>
                      <a:pt x="38" y="120"/>
                    </a:lnTo>
                    <a:lnTo>
                      <a:pt x="48" y="130"/>
                    </a:lnTo>
                    <a:lnTo>
                      <a:pt x="60" y="144"/>
                    </a:lnTo>
                    <a:lnTo>
                      <a:pt x="70" y="156"/>
                    </a:lnTo>
                    <a:lnTo>
                      <a:pt x="76" y="168"/>
                    </a:lnTo>
                    <a:lnTo>
                      <a:pt x="72" y="178"/>
                    </a:lnTo>
                    <a:lnTo>
                      <a:pt x="68" y="180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58" y="178"/>
                    </a:lnTo>
                    <a:lnTo>
                      <a:pt x="54" y="176"/>
                    </a:lnTo>
                    <a:lnTo>
                      <a:pt x="52" y="172"/>
                    </a:lnTo>
                    <a:lnTo>
                      <a:pt x="50" y="170"/>
                    </a:lnTo>
                    <a:lnTo>
                      <a:pt x="46" y="168"/>
                    </a:lnTo>
                    <a:lnTo>
                      <a:pt x="34" y="168"/>
                    </a:lnTo>
                    <a:lnTo>
                      <a:pt x="20" y="172"/>
                    </a:lnTo>
                    <a:lnTo>
                      <a:pt x="8" y="182"/>
                    </a:lnTo>
                    <a:lnTo>
                      <a:pt x="2" y="192"/>
                    </a:lnTo>
                    <a:lnTo>
                      <a:pt x="0" y="200"/>
                    </a:lnTo>
                    <a:lnTo>
                      <a:pt x="0" y="208"/>
                    </a:lnTo>
                    <a:lnTo>
                      <a:pt x="8" y="216"/>
                    </a:lnTo>
                    <a:lnTo>
                      <a:pt x="26" y="226"/>
                    </a:lnTo>
                    <a:lnTo>
                      <a:pt x="44" y="232"/>
                    </a:lnTo>
                    <a:lnTo>
                      <a:pt x="62" y="228"/>
                    </a:lnTo>
                    <a:lnTo>
                      <a:pt x="64" y="228"/>
                    </a:lnTo>
                    <a:lnTo>
                      <a:pt x="66" y="226"/>
                    </a:lnTo>
                    <a:lnTo>
                      <a:pt x="70" y="224"/>
                    </a:lnTo>
                    <a:lnTo>
                      <a:pt x="74" y="222"/>
                    </a:lnTo>
                    <a:lnTo>
                      <a:pt x="78" y="222"/>
                    </a:lnTo>
                    <a:lnTo>
                      <a:pt x="82" y="220"/>
                    </a:lnTo>
                    <a:lnTo>
                      <a:pt x="86" y="220"/>
                    </a:lnTo>
                    <a:lnTo>
                      <a:pt x="88" y="222"/>
                    </a:lnTo>
                    <a:lnTo>
                      <a:pt x="90" y="224"/>
                    </a:lnTo>
                    <a:lnTo>
                      <a:pt x="88" y="226"/>
                    </a:lnTo>
                    <a:lnTo>
                      <a:pt x="86" y="228"/>
                    </a:lnTo>
                    <a:lnTo>
                      <a:pt x="86" y="230"/>
                    </a:lnTo>
                    <a:lnTo>
                      <a:pt x="84" y="234"/>
                    </a:lnTo>
                    <a:lnTo>
                      <a:pt x="86" y="236"/>
                    </a:lnTo>
                    <a:lnTo>
                      <a:pt x="88" y="240"/>
                    </a:lnTo>
                    <a:lnTo>
                      <a:pt x="90" y="242"/>
                    </a:lnTo>
                    <a:lnTo>
                      <a:pt x="92" y="246"/>
                    </a:lnTo>
                    <a:lnTo>
                      <a:pt x="92" y="248"/>
                    </a:lnTo>
                    <a:lnTo>
                      <a:pt x="90" y="252"/>
                    </a:lnTo>
                    <a:lnTo>
                      <a:pt x="86" y="256"/>
                    </a:lnTo>
                    <a:lnTo>
                      <a:pt x="76" y="260"/>
                    </a:lnTo>
                    <a:lnTo>
                      <a:pt x="64" y="266"/>
                    </a:lnTo>
                    <a:lnTo>
                      <a:pt x="56" y="274"/>
                    </a:lnTo>
                    <a:lnTo>
                      <a:pt x="52" y="284"/>
                    </a:lnTo>
                    <a:lnTo>
                      <a:pt x="54" y="284"/>
                    </a:lnTo>
                    <a:lnTo>
                      <a:pt x="54" y="284"/>
                    </a:lnTo>
                    <a:lnTo>
                      <a:pt x="54" y="284"/>
                    </a:lnTo>
                    <a:lnTo>
                      <a:pt x="52" y="284"/>
                    </a:lnTo>
                    <a:lnTo>
                      <a:pt x="52" y="286"/>
                    </a:lnTo>
                    <a:lnTo>
                      <a:pt x="48" y="288"/>
                    </a:lnTo>
                    <a:lnTo>
                      <a:pt x="44" y="290"/>
                    </a:lnTo>
                    <a:lnTo>
                      <a:pt x="36" y="296"/>
                    </a:lnTo>
                    <a:lnTo>
                      <a:pt x="28" y="300"/>
                    </a:lnTo>
                    <a:lnTo>
                      <a:pt x="22" y="304"/>
                    </a:lnTo>
                    <a:lnTo>
                      <a:pt x="18" y="308"/>
                    </a:lnTo>
                    <a:lnTo>
                      <a:pt x="16" y="312"/>
                    </a:lnTo>
                    <a:lnTo>
                      <a:pt x="14" y="316"/>
                    </a:lnTo>
                    <a:lnTo>
                      <a:pt x="16" y="320"/>
                    </a:lnTo>
                    <a:lnTo>
                      <a:pt x="22" y="324"/>
                    </a:lnTo>
                    <a:lnTo>
                      <a:pt x="22" y="326"/>
                    </a:lnTo>
                    <a:lnTo>
                      <a:pt x="24" y="326"/>
                    </a:lnTo>
                    <a:lnTo>
                      <a:pt x="28" y="328"/>
                    </a:lnTo>
                    <a:lnTo>
                      <a:pt x="34" y="330"/>
                    </a:lnTo>
                    <a:lnTo>
                      <a:pt x="38" y="332"/>
                    </a:lnTo>
                    <a:lnTo>
                      <a:pt x="38" y="332"/>
                    </a:lnTo>
                    <a:lnTo>
                      <a:pt x="38" y="336"/>
                    </a:lnTo>
                    <a:lnTo>
                      <a:pt x="38" y="340"/>
                    </a:lnTo>
                    <a:lnTo>
                      <a:pt x="38" y="346"/>
                    </a:lnTo>
                    <a:lnTo>
                      <a:pt x="38" y="352"/>
                    </a:lnTo>
                    <a:lnTo>
                      <a:pt x="42" y="358"/>
                    </a:lnTo>
                    <a:lnTo>
                      <a:pt x="48" y="362"/>
                    </a:lnTo>
                    <a:lnTo>
                      <a:pt x="50" y="362"/>
                    </a:lnTo>
                    <a:lnTo>
                      <a:pt x="54" y="362"/>
                    </a:lnTo>
                    <a:lnTo>
                      <a:pt x="58" y="362"/>
                    </a:lnTo>
                    <a:lnTo>
                      <a:pt x="64" y="362"/>
                    </a:lnTo>
                    <a:lnTo>
                      <a:pt x="68" y="362"/>
                    </a:lnTo>
                    <a:lnTo>
                      <a:pt x="68" y="364"/>
                    </a:lnTo>
                    <a:lnTo>
                      <a:pt x="70" y="366"/>
                    </a:lnTo>
                    <a:lnTo>
                      <a:pt x="70" y="370"/>
                    </a:lnTo>
                    <a:lnTo>
                      <a:pt x="72" y="374"/>
                    </a:lnTo>
                    <a:lnTo>
                      <a:pt x="74" y="380"/>
                    </a:lnTo>
                    <a:lnTo>
                      <a:pt x="74" y="386"/>
                    </a:lnTo>
                    <a:lnTo>
                      <a:pt x="74" y="386"/>
                    </a:lnTo>
                    <a:lnTo>
                      <a:pt x="76" y="388"/>
                    </a:lnTo>
                    <a:lnTo>
                      <a:pt x="80" y="388"/>
                    </a:lnTo>
                    <a:lnTo>
                      <a:pt x="82" y="388"/>
                    </a:lnTo>
                    <a:lnTo>
                      <a:pt x="86" y="386"/>
                    </a:lnTo>
                    <a:lnTo>
                      <a:pt x="90" y="382"/>
                    </a:lnTo>
                    <a:lnTo>
                      <a:pt x="90" y="382"/>
                    </a:lnTo>
                    <a:lnTo>
                      <a:pt x="92" y="382"/>
                    </a:lnTo>
                    <a:lnTo>
                      <a:pt x="94" y="382"/>
                    </a:lnTo>
                    <a:lnTo>
                      <a:pt x="96" y="382"/>
                    </a:lnTo>
                    <a:lnTo>
                      <a:pt x="98" y="384"/>
                    </a:lnTo>
                    <a:lnTo>
                      <a:pt x="98" y="388"/>
                    </a:lnTo>
                    <a:lnTo>
                      <a:pt x="100" y="390"/>
                    </a:lnTo>
                    <a:lnTo>
                      <a:pt x="100" y="392"/>
                    </a:lnTo>
                    <a:lnTo>
                      <a:pt x="102" y="394"/>
                    </a:lnTo>
                    <a:lnTo>
                      <a:pt x="104" y="396"/>
                    </a:lnTo>
                    <a:lnTo>
                      <a:pt x="106" y="398"/>
                    </a:lnTo>
                    <a:lnTo>
                      <a:pt x="110" y="398"/>
                    </a:lnTo>
                    <a:lnTo>
                      <a:pt x="116" y="396"/>
                    </a:lnTo>
                    <a:lnTo>
                      <a:pt x="120" y="392"/>
                    </a:lnTo>
                    <a:lnTo>
                      <a:pt x="122" y="392"/>
                    </a:lnTo>
                    <a:lnTo>
                      <a:pt x="124" y="390"/>
                    </a:lnTo>
                    <a:lnTo>
                      <a:pt x="126" y="388"/>
                    </a:lnTo>
                    <a:lnTo>
                      <a:pt x="128" y="384"/>
                    </a:lnTo>
                    <a:lnTo>
                      <a:pt x="130" y="382"/>
                    </a:lnTo>
                    <a:lnTo>
                      <a:pt x="134" y="380"/>
                    </a:lnTo>
                    <a:lnTo>
                      <a:pt x="136" y="380"/>
                    </a:lnTo>
                    <a:lnTo>
                      <a:pt x="138" y="380"/>
                    </a:lnTo>
                    <a:lnTo>
                      <a:pt x="138" y="384"/>
                    </a:lnTo>
                    <a:lnTo>
                      <a:pt x="138" y="388"/>
                    </a:lnTo>
                    <a:lnTo>
                      <a:pt x="136" y="396"/>
                    </a:lnTo>
                    <a:lnTo>
                      <a:pt x="132" y="408"/>
                    </a:lnTo>
                    <a:lnTo>
                      <a:pt x="126" y="418"/>
                    </a:lnTo>
                    <a:lnTo>
                      <a:pt x="122" y="420"/>
                    </a:lnTo>
                    <a:lnTo>
                      <a:pt x="114" y="426"/>
                    </a:lnTo>
                    <a:lnTo>
                      <a:pt x="104" y="434"/>
                    </a:lnTo>
                    <a:lnTo>
                      <a:pt x="94" y="444"/>
                    </a:lnTo>
                    <a:lnTo>
                      <a:pt x="86" y="454"/>
                    </a:lnTo>
                    <a:lnTo>
                      <a:pt x="84" y="456"/>
                    </a:lnTo>
                    <a:lnTo>
                      <a:pt x="82" y="456"/>
                    </a:lnTo>
                    <a:lnTo>
                      <a:pt x="78" y="458"/>
                    </a:lnTo>
                    <a:lnTo>
                      <a:pt x="74" y="462"/>
                    </a:lnTo>
                    <a:lnTo>
                      <a:pt x="68" y="464"/>
                    </a:lnTo>
                    <a:lnTo>
                      <a:pt x="64" y="470"/>
                    </a:lnTo>
                    <a:lnTo>
                      <a:pt x="62" y="474"/>
                    </a:lnTo>
                    <a:lnTo>
                      <a:pt x="64" y="474"/>
                    </a:lnTo>
                    <a:lnTo>
                      <a:pt x="66" y="472"/>
                    </a:lnTo>
                    <a:lnTo>
                      <a:pt x="72" y="470"/>
                    </a:lnTo>
                    <a:lnTo>
                      <a:pt x="78" y="468"/>
                    </a:lnTo>
                    <a:lnTo>
                      <a:pt x="86" y="466"/>
                    </a:lnTo>
                    <a:lnTo>
                      <a:pt x="94" y="464"/>
                    </a:lnTo>
                    <a:lnTo>
                      <a:pt x="106" y="458"/>
                    </a:lnTo>
                    <a:lnTo>
                      <a:pt x="120" y="450"/>
                    </a:lnTo>
                    <a:lnTo>
                      <a:pt x="134" y="436"/>
                    </a:lnTo>
                    <a:lnTo>
                      <a:pt x="148" y="424"/>
                    </a:lnTo>
                    <a:lnTo>
                      <a:pt x="160" y="412"/>
                    </a:lnTo>
                    <a:lnTo>
                      <a:pt x="160" y="412"/>
                    </a:lnTo>
                    <a:lnTo>
                      <a:pt x="164" y="410"/>
                    </a:lnTo>
                    <a:lnTo>
                      <a:pt x="168" y="408"/>
                    </a:lnTo>
                    <a:lnTo>
                      <a:pt x="172" y="404"/>
                    </a:lnTo>
                    <a:lnTo>
                      <a:pt x="176" y="402"/>
                    </a:lnTo>
                    <a:lnTo>
                      <a:pt x="180" y="398"/>
                    </a:lnTo>
                    <a:lnTo>
                      <a:pt x="184" y="394"/>
                    </a:lnTo>
                    <a:lnTo>
                      <a:pt x="186" y="390"/>
                    </a:lnTo>
                    <a:lnTo>
                      <a:pt x="184" y="386"/>
                    </a:lnTo>
                    <a:lnTo>
                      <a:pt x="182" y="382"/>
                    </a:lnTo>
                    <a:lnTo>
                      <a:pt x="180" y="382"/>
                    </a:lnTo>
                    <a:lnTo>
                      <a:pt x="178" y="380"/>
                    </a:lnTo>
                    <a:lnTo>
                      <a:pt x="178" y="378"/>
                    </a:lnTo>
                    <a:lnTo>
                      <a:pt x="176" y="376"/>
                    </a:lnTo>
                    <a:lnTo>
                      <a:pt x="178" y="374"/>
                    </a:lnTo>
                    <a:lnTo>
                      <a:pt x="182" y="372"/>
                    </a:lnTo>
                    <a:lnTo>
                      <a:pt x="184" y="368"/>
                    </a:lnTo>
                    <a:lnTo>
                      <a:pt x="188" y="360"/>
                    </a:lnTo>
                    <a:lnTo>
                      <a:pt x="194" y="350"/>
                    </a:lnTo>
                    <a:lnTo>
                      <a:pt x="200" y="340"/>
                    </a:lnTo>
                    <a:lnTo>
                      <a:pt x="204" y="328"/>
                    </a:lnTo>
                    <a:lnTo>
                      <a:pt x="206" y="326"/>
                    </a:lnTo>
                    <a:lnTo>
                      <a:pt x="214" y="322"/>
                    </a:lnTo>
                    <a:lnTo>
                      <a:pt x="226" y="318"/>
                    </a:lnTo>
                    <a:lnTo>
                      <a:pt x="244" y="318"/>
                    </a:lnTo>
                    <a:lnTo>
                      <a:pt x="244" y="318"/>
                    </a:lnTo>
                    <a:lnTo>
                      <a:pt x="246" y="320"/>
                    </a:lnTo>
                    <a:lnTo>
                      <a:pt x="248" y="322"/>
                    </a:lnTo>
                    <a:lnTo>
                      <a:pt x="250" y="322"/>
                    </a:lnTo>
                    <a:lnTo>
                      <a:pt x="252" y="324"/>
                    </a:lnTo>
                    <a:lnTo>
                      <a:pt x="252" y="326"/>
                    </a:lnTo>
                    <a:lnTo>
                      <a:pt x="248" y="328"/>
                    </a:lnTo>
                    <a:lnTo>
                      <a:pt x="244" y="328"/>
                    </a:lnTo>
                    <a:lnTo>
                      <a:pt x="232" y="332"/>
                    </a:lnTo>
                    <a:lnTo>
                      <a:pt x="220" y="336"/>
                    </a:lnTo>
                    <a:lnTo>
                      <a:pt x="212" y="346"/>
                    </a:lnTo>
                    <a:lnTo>
                      <a:pt x="212" y="348"/>
                    </a:lnTo>
                    <a:lnTo>
                      <a:pt x="212" y="350"/>
                    </a:lnTo>
                    <a:lnTo>
                      <a:pt x="210" y="354"/>
                    </a:lnTo>
                    <a:lnTo>
                      <a:pt x="208" y="358"/>
                    </a:lnTo>
                    <a:lnTo>
                      <a:pt x="206" y="360"/>
                    </a:lnTo>
                    <a:lnTo>
                      <a:pt x="206" y="362"/>
                    </a:lnTo>
                    <a:lnTo>
                      <a:pt x="206" y="364"/>
                    </a:lnTo>
                    <a:lnTo>
                      <a:pt x="206" y="366"/>
                    </a:lnTo>
                    <a:lnTo>
                      <a:pt x="206" y="370"/>
                    </a:lnTo>
                    <a:lnTo>
                      <a:pt x="208" y="372"/>
                    </a:lnTo>
                    <a:lnTo>
                      <a:pt x="208" y="376"/>
                    </a:lnTo>
                    <a:lnTo>
                      <a:pt x="212" y="376"/>
                    </a:lnTo>
                    <a:lnTo>
                      <a:pt x="214" y="376"/>
                    </a:lnTo>
                    <a:lnTo>
                      <a:pt x="220" y="376"/>
                    </a:lnTo>
                    <a:lnTo>
                      <a:pt x="220" y="374"/>
                    </a:lnTo>
                    <a:lnTo>
                      <a:pt x="224" y="372"/>
                    </a:lnTo>
                    <a:lnTo>
                      <a:pt x="228" y="370"/>
                    </a:lnTo>
                    <a:lnTo>
                      <a:pt x="232" y="368"/>
                    </a:lnTo>
                    <a:lnTo>
                      <a:pt x="236" y="364"/>
                    </a:lnTo>
                    <a:lnTo>
                      <a:pt x="242" y="360"/>
                    </a:lnTo>
                    <a:lnTo>
                      <a:pt x="246" y="356"/>
                    </a:lnTo>
                    <a:lnTo>
                      <a:pt x="248" y="354"/>
                    </a:lnTo>
                    <a:lnTo>
                      <a:pt x="250" y="350"/>
                    </a:lnTo>
                    <a:lnTo>
                      <a:pt x="250" y="348"/>
                    </a:lnTo>
                    <a:lnTo>
                      <a:pt x="250" y="346"/>
                    </a:lnTo>
                    <a:lnTo>
                      <a:pt x="252" y="344"/>
                    </a:lnTo>
                    <a:lnTo>
                      <a:pt x="252" y="340"/>
                    </a:lnTo>
                    <a:lnTo>
                      <a:pt x="254" y="338"/>
                    </a:lnTo>
                    <a:lnTo>
                      <a:pt x="256" y="334"/>
                    </a:lnTo>
                    <a:lnTo>
                      <a:pt x="258" y="334"/>
                    </a:lnTo>
                    <a:lnTo>
                      <a:pt x="262" y="332"/>
                    </a:lnTo>
                    <a:lnTo>
                      <a:pt x="266" y="334"/>
                    </a:lnTo>
                    <a:lnTo>
                      <a:pt x="270" y="338"/>
                    </a:lnTo>
                    <a:lnTo>
                      <a:pt x="272" y="338"/>
                    </a:lnTo>
                    <a:lnTo>
                      <a:pt x="274" y="338"/>
                    </a:lnTo>
                    <a:lnTo>
                      <a:pt x="280" y="338"/>
                    </a:lnTo>
                    <a:lnTo>
                      <a:pt x="284" y="340"/>
                    </a:lnTo>
                    <a:lnTo>
                      <a:pt x="290" y="342"/>
                    </a:lnTo>
                    <a:lnTo>
                      <a:pt x="294" y="346"/>
                    </a:lnTo>
                    <a:lnTo>
                      <a:pt x="296" y="350"/>
                    </a:lnTo>
                    <a:lnTo>
                      <a:pt x="300" y="352"/>
                    </a:lnTo>
                    <a:lnTo>
                      <a:pt x="312" y="354"/>
                    </a:lnTo>
                    <a:lnTo>
                      <a:pt x="330" y="358"/>
                    </a:lnTo>
                    <a:lnTo>
                      <a:pt x="332" y="358"/>
                    </a:lnTo>
                    <a:lnTo>
                      <a:pt x="336" y="358"/>
                    </a:lnTo>
                    <a:lnTo>
                      <a:pt x="340" y="362"/>
                    </a:lnTo>
                    <a:lnTo>
                      <a:pt x="344" y="364"/>
                    </a:lnTo>
                    <a:lnTo>
                      <a:pt x="348" y="370"/>
                    </a:lnTo>
                    <a:lnTo>
                      <a:pt x="350" y="368"/>
                    </a:lnTo>
                    <a:lnTo>
                      <a:pt x="350" y="366"/>
                    </a:lnTo>
                    <a:lnTo>
                      <a:pt x="354" y="364"/>
                    </a:lnTo>
                    <a:lnTo>
                      <a:pt x="356" y="362"/>
                    </a:lnTo>
                    <a:lnTo>
                      <a:pt x="360" y="362"/>
                    </a:lnTo>
                    <a:lnTo>
                      <a:pt x="364" y="362"/>
                    </a:lnTo>
                    <a:lnTo>
                      <a:pt x="366" y="366"/>
                    </a:lnTo>
                    <a:lnTo>
                      <a:pt x="372" y="372"/>
                    </a:lnTo>
                    <a:lnTo>
                      <a:pt x="380" y="382"/>
                    </a:lnTo>
                    <a:lnTo>
                      <a:pt x="390" y="392"/>
                    </a:lnTo>
                    <a:lnTo>
                      <a:pt x="398" y="402"/>
                    </a:lnTo>
                    <a:lnTo>
                      <a:pt x="406" y="408"/>
                    </a:lnTo>
                    <a:lnTo>
                      <a:pt x="408" y="410"/>
                    </a:lnTo>
                    <a:lnTo>
                      <a:pt x="424" y="386"/>
                    </a:lnTo>
                    <a:lnTo>
                      <a:pt x="426" y="388"/>
                    </a:lnTo>
                    <a:lnTo>
                      <a:pt x="432" y="398"/>
                    </a:lnTo>
                    <a:lnTo>
                      <a:pt x="438" y="408"/>
                    </a:lnTo>
                    <a:lnTo>
                      <a:pt x="442" y="418"/>
                    </a:lnTo>
                    <a:lnTo>
                      <a:pt x="444" y="418"/>
                    </a:lnTo>
                    <a:lnTo>
                      <a:pt x="446" y="420"/>
                    </a:lnTo>
                    <a:lnTo>
                      <a:pt x="448" y="424"/>
                    </a:lnTo>
                    <a:lnTo>
                      <a:pt x="452" y="428"/>
                    </a:lnTo>
                    <a:lnTo>
                      <a:pt x="456" y="432"/>
                    </a:lnTo>
                    <a:lnTo>
                      <a:pt x="458" y="436"/>
                    </a:lnTo>
                    <a:lnTo>
                      <a:pt x="458" y="436"/>
                    </a:lnTo>
                    <a:lnTo>
                      <a:pt x="458" y="440"/>
                    </a:lnTo>
                    <a:lnTo>
                      <a:pt x="458" y="444"/>
                    </a:lnTo>
                    <a:lnTo>
                      <a:pt x="460" y="450"/>
                    </a:lnTo>
                    <a:lnTo>
                      <a:pt x="462" y="454"/>
                    </a:lnTo>
                    <a:lnTo>
                      <a:pt x="466" y="458"/>
                    </a:lnTo>
                    <a:lnTo>
                      <a:pt x="466" y="460"/>
                    </a:lnTo>
                    <a:lnTo>
                      <a:pt x="466" y="460"/>
                    </a:lnTo>
                    <a:lnTo>
                      <a:pt x="466" y="462"/>
                    </a:lnTo>
                    <a:lnTo>
                      <a:pt x="468" y="462"/>
                    </a:lnTo>
                    <a:lnTo>
                      <a:pt x="470" y="462"/>
                    </a:lnTo>
                    <a:lnTo>
                      <a:pt x="472" y="462"/>
                    </a:lnTo>
                    <a:lnTo>
                      <a:pt x="476" y="458"/>
                    </a:lnTo>
                    <a:lnTo>
                      <a:pt x="476" y="458"/>
                    </a:lnTo>
                    <a:lnTo>
                      <a:pt x="476" y="460"/>
                    </a:lnTo>
                    <a:lnTo>
                      <a:pt x="478" y="460"/>
                    </a:lnTo>
                    <a:lnTo>
                      <a:pt x="478" y="464"/>
                    </a:lnTo>
                    <a:lnTo>
                      <a:pt x="478" y="468"/>
                    </a:lnTo>
                    <a:lnTo>
                      <a:pt x="480" y="474"/>
                    </a:lnTo>
                    <a:lnTo>
                      <a:pt x="478" y="474"/>
                    </a:lnTo>
                    <a:lnTo>
                      <a:pt x="478" y="476"/>
                    </a:lnTo>
                    <a:lnTo>
                      <a:pt x="476" y="480"/>
                    </a:lnTo>
                    <a:lnTo>
                      <a:pt x="476" y="484"/>
                    </a:lnTo>
                    <a:lnTo>
                      <a:pt x="476" y="488"/>
                    </a:lnTo>
                    <a:lnTo>
                      <a:pt x="478" y="494"/>
                    </a:lnTo>
                    <a:lnTo>
                      <a:pt x="480" y="496"/>
                    </a:lnTo>
                    <a:lnTo>
                      <a:pt x="484" y="498"/>
                    </a:lnTo>
                    <a:lnTo>
                      <a:pt x="486" y="494"/>
                    </a:lnTo>
                    <a:lnTo>
                      <a:pt x="488" y="486"/>
                    </a:lnTo>
                    <a:lnTo>
                      <a:pt x="490" y="474"/>
                    </a:lnTo>
                    <a:lnTo>
                      <a:pt x="492" y="464"/>
                    </a:lnTo>
                    <a:lnTo>
                      <a:pt x="492" y="456"/>
                    </a:lnTo>
                    <a:lnTo>
                      <a:pt x="490" y="456"/>
                    </a:lnTo>
                    <a:lnTo>
                      <a:pt x="488" y="454"/>
                    </a:lnTo>
                    <a:lnTo>
                      <a:pt x="484" y="450"/>
                    </a:lnTo>
                    <a:lnTo>
                      <a:pt x="478" y="444"/>
                    </a:lnTo>
                    <a:lnTo>
                      <a:pt x="474" y="438"/>
                    </a:lnTo>
                    <a:lnTo>
                      <a:pt x="470" y="430"/>
                    </a:lnTo>
                    <a:lnTo>
                      <a:pt x="468" y="426"/>
                    </a:lnTo>
                    <a:lnTo>
                      <a:pt x="462" y="418"/>
                    </a:lnTo>
                    <a:lnTo>
                      <a:pt x="454" y="406"/>
                    </a:lnTo>
                    <a:lnTo>
                      <a:pt x="444" y="392"/>
                    </a:lnTo>
                    <a:lnTo>
                      <a:pt x="434" y="380"/>
                    </a:lnTo>
                    <a:lnTo>
                      <a:pt x="426" y="370"/>
                    </a:lnTo>
                    <a:lnTo>
                      <a:pt x="420" y="366"/>
                    </a:lnTo>
                    <a:lnTo>
                      <a:pt x="418" y="366"/>
                    </a:lnTo>
                    <a:lnTo>
                      <a:pt x="416" y="368"/>
                    </a:lnTo>
                    <a:lnTo>
                      <a:pt x="412" y="372"/>
                    </a:lnTo>
                    <a:lnTo>
                      <a:pt x="408" y="374"/>
                    </a:lnTo>
                    <a:lnTo>
                      <a:pt x="402" y="378"/>
                    </a:lnTo>
                    <a:lnTo>
                      <a:pt x="398" y="378"/>
                    </a:lnTo>
                    <a:lnTo>
                      <a:pt x="396" y="376"/>
                    </a:lnTo>
                    <a:lnTo>
                      <a:pt x="388" y="370"/>
                    </a:lnTo>
                    <a:lnTo>
                      <a:pt x="378" y="362"/>
                    </a:lnTo>
                    <a:lnTo>
                      <a:pt x="368" y="354"/>
                    </a:lnTo>
                    <a:lnTo>
                      <a:pt x="358" y="348"/>
                    </a:lnTo>
                    <a:lnTo>
                      <a:pt x="350" y="342"/>
                    </a:lnTo>
                    <a:lnTo>
                      <a:pt x="338" y="342"/>
                    </a:lnTo>
                    <a:lnTo>
                      <a:pt x="338" y="50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5" name="Freeform 188"/>
              <p:cNvSpPr>
                <a:spLocks/>
              </p:cNvSpPr>
              <p:nvPr/>
            </p:nvSpPr>
            <p:spPr bwMode="gray">
              <a:xfrm>
                <a:off x="3863" y="2400"/>
                <a:ext cx="738" cy="404"/>
              </a:xfrm>
              <a:custGeom>
                <a:avLst/>
                <a:gdLst/>
                <a:ahLst/>
                <a:cxnLst>
                  <a:cxn ang="0">
                    <a:pos x="704" y="42"/>
                  </a:cxn>
                  <a:cxn ang="0">
                    <a:pos x="724" y="30"/>
                  </a:cxn>
                  <a:cxn ang="0">
                    <a:pos x="724" y="64"/>
                  </a:cxn>
                  <a:cxn ang="0">
                    <a:pos x="738" y="74"/>
                  </a:cxn>
                  <a:cxn ang="0">
                    <a:pos x="726" y="82"/>
                  </a:cxn>
                  <a:cxn ang="0">
                    <a:pos x="702" y="96"/>
                  </a:cxn>
                  <a:cxn ang="0">
                    <a:pos x="684" y="114"/>
                  </a:cxn>
                  <a:cxn ang="0">
                    <a:pos x="688" y="126"/>
                  </a:cxn>
                  <a:cxn ang="0">
                    <a:pos x="696" y="136"/>
                  </a:cxn>
                  <a:cxn ang="0">
                    <a:pos x="668" y="140"/>
                  </a:cxn>
                  <a:cxn ang="0">
                    <a:pos x="644" y="142"/>
                  </a:cxn>
                  <a:cxn ang="0">
                    <a:pos x="646" y="162"/>
                  </a:cxn>
                  <a:cxn ang="0">
                    <a:pos x="642" y="192"/>
                  </a:cxn>
                  <a:cxn ang="0">
                    <a:pos x="630" y="184"/>
                  </a:cxn>
                  <a:cxn ang="0">
                    <a:pos x="622" y="186"/>
                  </a:cxn>
                  <a:cxn ang="0">
                    <a:pos x="626" y="204"/>
                  </a:cxn>
                  <a:cxn ang="0">
                    <a:pos x="616" y="218"/>
                  </a:cxn>
                  <a:cxn ang="0">
                    <a:pos x="624" y="234"/>
                  </a:cxn>
                  <a:cxn ang="0">
                    <a:pos x="610" y="240"/>
                  </a:cxn>
                  <a:cxn ang="0">
                    <a:pos x="556" y="296"/>
                  </a:cxn>
                  <a:cxn ang="0">
                    <a:pos x="550" y="320"/>
                  </a:cxn>
                  <a:cxn ang="0">
                    <a:pos x="572" y="368"/>
                  </a:cxn>
                  <a:cxn ang="0">
                    <a:pos x="566" y="404"/>
                  </a:cxn>
                  <a:cxn ang="0">
                    <a:pos x="528" y="348"/>
                  </a:cxn>
                  <a:cxn ang="0">
                    <a:pos x="516" y="326"/>
                  </a:cxn>
                  <a:cxn ang="0">
                    <a:pos x="446" y="324"/>
                  </a:cxn>
                  <a:cxn ang="0">
                    <a:pos x="382" y="334"/>
                  </a:cxn>
                  <a:cxn ang="0">
                    <a:pos x="344" y="376"/>
                  </a:cxn>
                  <a:cxn ang="0">
                    <a:pos x="308" y="350"/>
                  </a:cxn>
                  <a:cxn ang="0">
                    <a:pos x="288" y="336"/>
                  </a:cxn>
                  <a:cxn ang="0">
                    <a:pos x="262" y="334"/>
                  </a:cxn>
                  <a:cxn ang="0">
                    <a:pos x="228" y="296"/>
                  </a:cxn>
                  <a:cxn ang="0">
                    <a:pos x="176" y="306"/>
                  </a:cxn>
                  <a:cxn ang="0">
                    <a:pos x="112" y="288"/>
                  </a:cxn>
                  <a:cxn ang="0">
                    <a:pos x="84" y="272"/>
                  </a:cxn>
                  <a:cxn ang="0">
                    <a:pos x="52" y="252"/>
                  </a:cxn>
                  <a:cxn ang="0">
                    <a:pos x="2" y="156"/>
                  </a:cxn>
                  <a:cxn ang="0">
                    <a:pos x="6" y="102"/>
                  </a:cxn>
                  <a:cxn ang="0">
                    <a:pos x="6" y="62"/>
                  </a:cxn>
                  <a:cxn ang="0">
                    <a:pos x="14" y="22"/>
                  </a:cxn>
                  <a:cxn ang="0">
                    <a:pos x="416" y="12"/>
                  </a:cxn>
                  <a:cxn ang="0">
                    <a:pos x="432" y="22"/>
                  </a:cxn>
                  <a:cxn ang="0">
                    <a:pos x="416" y="40"/>
                  </a:cxn>
                  <a:cxn ang="0">
                    <a:pos x="454" y="42"/>
                  </a:cxn>
                  <a:cxn ang="0">
                    <a:pos x="484" y="42"/>
                  </a:cxn>
                  <a:cxn ang="0">
                    <a:pos x="502" y="44"/>
                  </a:cxn>
                  <a:cxn ang="0">
                    <a:pos x="490" y="60"/>
                  </a:cxn>
                  <a:cxn ang="0">
                    <a:pos x="472" y="66"/>
                  </a:cxn>
                  <a:cxn ang="0">
                    <a:pos x="476" y="84"/>
                  </a:cxn>
                  <a:cxn ang="0">
                    <a:pos x="472" y="134"/>
                  </a:cxn>
                  <a:cxn ang="0">
                    <a:pos x="490" y="108"/>
                  </a:cxn>
                  <a:cxn ang="0">
                    <a:pos x="504" y="64"/>
                  </a:cxn>
                  <a:cxn ang="0">
                    <a:pos x="520" y="64"/>
                  </a:cxn>
                  <a:cxn ang="0">
                    <a:pos x="518" y="90"/>
                  </a:cxn>
                  <a:cxn ang="0">
                    <a:pos x="530" y="92"/>
                  </a:cxn>
                  <a:cxn ang="0">
                    <a:pos x="536" y="120"/>
                  </a:cxn>
                  <a:cxn ang="0">
                    <a:pos x="546" y="128"/>
                  </a:cxn>
                  <a:cxn ang="0">
                    <a:pos x="586" y="114"/>
                  </a:cxn>
                  <a:cxn ang="0">
                    <a:pos x="596" y="94"/>
                  </a:cxn>
                  <a:cxn ang="0">
                    <a:pos x="634" y="82"/>
                  </a:cxn>
                </a:cxnLst>
                <a:rect l="0" t="0" r="r" b="b"/>
                <a:pathLst>
                  <a:path w="738" h="404">
                    <a:moveTo>
                      <a:pt x="640" y="76"/>
                    </a:moveTo>
                    <a:lnTo>
                      <a:pt x="650" y="64"/>
                    </a:lnTo>
                    <a:lnTo>
                      <a:pt x="664" y="58"/>
                    </a:lnTo>
                    <a:lnTo>
                      <a:pt x="680" y="54"/>
                    </a:lnTo>
                    <a:lnTo>
                      <a:pt x="694" y="52"/>
                    </a:lnTo>
                    <a:lnTo>
                      <a:pt x="698" y="52"/>
                    </a:lnTo>
                    <a:lnTo>
                      <a:pt x="704" y="42"/>
                    </a:lnTo>
                    <a:lnTo>
                      <a:pt x="708" y="36"/>
                    </a:lnTo>
                    <a:lnTo>
                      <a:pt x="712" y="32"/>
                    </a:lnTo>
                    <a:lnTo>
                      <a:pt x="716" y="30"/>
                    </a:lnTo>
                    <a:lnTo>
                      <a:pt x="720" y="28"/>
                    </a:lnTo>
                    <a:lnTo>
                      <a:pt x="722" y="28"/>
                    </a:lnTo>
                    <a:lnTo>
                      <a:pt x="724" y="30"/>
                    </a:lnTo>
                    <a:lnTo>
                      <a:pt x="724" y="30"/>
                    </a:lnTo>
                    <a:lnTo>
                      <a:pt x="726" y="30"/>
                    </a:lnTo>
                    <a:lnTo>
                      <a:pt x="732" y="32"/>
                    </a:lnTo>
                    <a:lnTo>
                      <a:pt x="734" y="40"/>
                    </a:lnTo>
                    <a:lnTo>
                      <a:pt x="732" y="48"/>
                    </a:lnTo>
                    <a:lnTo>
                      <a:pt x="728" y="56"/>
                    </a:lnTo>
                    <a:lnTo>
                      <a:pt x="726" y="62"/>
                    </a:lnTo>
                    <a:lnTo>
                      <a:pt x="724" y="64"/>
                    </a:lnTo>
                    <a:lnTo>
                      <a:pt x="724" y="64"/>
                    </a:lnTo>
                    <a:lnTo>
                      <a:pt x="726" y="66"/>
                    </a:lnTo>
                    <a:lnTo>
                      <a:pt x="728" y="68"/>
                    </a:lnTo>
                    <a:lnTo>
                      <a:pt x="732" y="70"/>
                    </a:lnTo>
                    <a:lnTo>
                      <a:pt x="734" y="72"/>
                    </a:lnTo>
                    <a:lnTo>
                      <a:pt x="738" y="74"/>
                    </a:lnTo>
                    <a:lnTo>
                      <a:pt x="738" y="74"/>
                    </a:lnTo>
                    <a:lnTo>
                      <a:pt x="738" y="74"/>
                    </a:lnTo>
                    <a:lnTo>
                      <a:pt x="738" y="76"/>
                    </a:lnTo>
                    <a:lnTo>
                      <a:pt x="736" y="76"/>
                    </a:lnTo>
                    <a:lnTo>
                      <a:pt x="734" y="78"/>
                    </a:lnTo>
                    <a:lnTo>
                      <a:pt x="730" y="80"/>
                    </a:lnTo>
                    <a:lnTo>
                      <a:pt x="730" y="82"/>
                    </a:lnTo>
                    <a:lnTo>
                      <a:pt x="726" y="82"/>
                    </a:lnTo>
                    <a:lnTo>
                      <a:pt x="722" y="84"/>
                    </a:lnTo>
                    <a:lnTo>
                      <a:pt x="718" y="86"/>
                    </a:lnTo>
                    <a:lnTo>
                      <a:pt x="712" y="86"/>
                    </a:lnTo>
                    <a:lnTo>
                      <a:pt x="708" y="88"/>
                    </a:lnTo>
                    <a:lnTo>
                      <a:pt x="706" y="90"/>
                    </a:lnTo>
                    <a:lnTo>
                      <a:pt x="704" y="92"/>
                    </a:lnTo>
                    <a:lnTo>
                      <a:pt x="702" y="96"/>
                    </a:lnTo>
                    <a:lnTo>
                      <a:pt x="698" y="100"/>
                    </a:lnTo>
                    <a:lnTo>
                      <a:pt x="696" y="104"/>
                    </a:lnTo>
                    <a:lnTo>
                      <a:pt x="692" y="106"/>
                    </a:lnTo>
                    <a:lnTo>
                      <a:pt x="692" y="108"/>
                    </a:lnTo>
                    <a:lnTo>
                      <a:pt x="690" y="108"/>
                    </a:lnTo>
                    <a:lnTo>
                      <a:pt x="688" y="110"/>
                    </a:lnTo>
                    <a:lnTo>
                      <a:pt x="684" y="114"/>
                    </a:lnTo>
                    <a:lnTo>
                      <a:pt x="682" y="116"/>
                    </a:lnTo>
                    <a:lnTo>
                      <a:pt x="680" y="118"/>
                    </a:lnTo>
                    <a:lnTo>
                      <a:pt x="680" y="122"/>
                    </a:lnTo>
                    <a:lnTo>
                      <a:pt x="680" y="124"/>
                    </a:lnTo>
                    <a:lnTo>
                      <a:pt x="684" y="124"/>
                    </a:lnTo>
                    <a:lnTo>
                      <a:pt x="686" y="124"/>
                    </a:lnTo>
                    <a:lnTo>
                      <a:pt x="688" y="126"/>
                    </a:lnTo>
                    <a:lnTo>
                      <a:pt x="692" y="126"/>
                    </a:lnTo>
                    <a:lnTo>
                      <a:pt x="694" y="126"/>
                    </a:lnTo>
                    <a:lnTo>
                      <a:pt x="698" y="128"/>
                    </a:lnTo>
                    <a:lnTo>
                      <a:pt x="700" y="130"/>
                    </a:lnTo>
                    <a:lnTo>
                      <a:pt x="702" y="132"/>
                    </a:lnTo>
                    <a:lnTo>
                      <a:pt x="700" y="134"/>
                    </a:lnTo>
                    <a:lnTo>
                      <a:pt x="696" y="136"/>
                    </a:lnTo>
                    <a:lnTo>
                      <a:pt x="692" y="138"/>
                    </a:lnTo>
                    <a:lnTo>
                      <a:pt x="688" y="138"/>
                    </a:lnTo>
                    <a:lnTo>
                      <a:pt x="682" y="138"/>
                    </a:lnTo>
                    <a:lnTo>
                      <a:pt x="676" y="138"/>
                    </a:lnTo>
                    <a:lnTo>
                      <a:pt x="676" y="138"/>
                    </a:lnTo>
                    <a:lnTo>
                      <a:pt x="672" y="138"/>
                    </a:lnTo>
                    <a:lnTo>
                      <a:pt x="668" y="140"/>
                    </a:lnTo>
                    <a:lnTo>
                      <a:pt x="662" y="142"/>
                    </a:lnTo>
                    <a:lnTo>
                      <a:pt x="656" y="142"/>
                    </a:lnTo>
                    <a:lnTo>
                      <a:pt x="650" y="142"/>
                    </a:lnTo>
                    <a:lnTo>
                      <a:pt x="646" y="140"/>
                    </a:lnTo>
                    <a:lnTo>
                      <a:pt x="646" y="142"/>
                    </a:lnTo>
                    <a:lnTo>
                      <a:pt x="644" y="142"/>
                    </a:lnTo>
                    <a:lnTo>
                      <a:pt x="644" y="142"/>
                    </a:lnTo>
                    <a:lnTo>
                      <a:pt x="642" y="144"/>
                    </a:lnTo>
                    <a:lnTo>
                      <a:pt x="642" y="146"/>
                    </a:lnTo>
                    <a:lnTo>
                      <a:pt x="642" y="150"/>
                    </a:lnTo>
                    <a:lnTo>
                      <a:pt x="646" y="152"/>
                    </a:lnTo>
                    <a:lnTo>
                      <a:pt x="646" y="154"/>
                    </a:lnTo>
                    <a:lnTo>
                      <a:pt x="646" y="158"/>
                    </a:lnTo>
                    <a:lnTo>
                      <a:pt x="646" y="162"/>
                    </a:lnTo>
                    <a:lnTo>
                      <a:pt x="646" y="168"/>
                    </a:lnTo>
                    <a:lnTo>
                      <a:pt x="646" y="174"/>
                    </a:lnTo>
                    <a:lnTo>
                      <a:pt x="646" y="178"/>
                    </a:lnTo>
                    <a:lnTo>
                      <a:pt x="646" y="182"/>
                    </a:lnTo>
                    <a:lnTo>
                      <a:pt x="644" y="186"/>
                    </a:lnTo>
                    <a:lnTo>
                      <a:pt x="644" y="190"/>
                    </a:lnTo>
                    <a:lnTo>
                      <a:pt x="642" y="192"/>
                    </a:lnTo>
                    <a:lnTo>
                      <a:pt x="640" y="194"/>
                    </a:lnTo>
                    <a:lnTo>
                      <a:pt x="638" y="192"/>
                    </a:lnTo>
                    <a:lnTo>
                      <a:pt x="638" y="188"/>
                    </a:lnTo>
                    <a:lnTo>
                      <a:pt x="638" y="184"/>
                    </a:lnTo>
                    <a:lnTo>
                      <a:pt x="638" y="184"/>
                    </a:lnTo>
                    <a:lnTo>
                      <a:pt x="634" y="176"/>
                    </a:lnTo>
                    <a:lnTo>
                      <a:pt x="630" y="184"/>
                    </a:lnTo>
                    <a:lnTo>
                      <a:pt x="620" y="176"/>
                    </a:lnTo>
                    <a:lnTo>
                      <a:pt x="620" y="176"/>
                    </a:lnTo>
                    <a:lnTo>
                      <a:pt x="620" y="178"/>
                    </a:lnTo>
                    <a:lnTo>
                      <a:pt x="620" y="178"/>
                    </a:lnTo>
                    <a:lnTo>
                      <a:pt x="620" y="180"/>
                    </a:lnTo>
                    <a:lnTo>
                      <a:pt x="620" y="182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4" y="188"/>
                    </a:lnTo>
                    <a:lnTo>
                      <a:pt x="626" y="192"/>
                    </a:lnTo>
                    <a:lnTo>
                      <a:pt x="628" y="196"/>
                    </a:lnTo>
                    <a:lnTo>
                      <a:pt x="628" y="202"/>
                    </a:lnTo>
                    <a:lnTo>
                      <a:pt x="626" y="202"/>
                    </a:lnTo>
                    <a:lnTo>
                      <a:pt x="626" y="204"/>
                    </a:lnTo>
                    <a:lnTo>
                      <a:pt x="624" y="204"/>
                    </a:lnTo>
                    <a:lnTo>
                      <a:pt x="620" y="206"/>
                    </a:lnTo>
                    <a:lnTo>
                      <a:pt x="612" y="206"/>
                    </a:lnTo>
                    <a:lnTo>
                      <a:pt x="612" y="208"/>
                    </a:lnTo>
                    <a:lnTo>
                      <a:pt x="614" y="210"/>
                    </a:lnTo>
                    <a:lnTo>
                      <a:pt x="614" y="214"/>
                    </a:lnTo>
                    <a:lnTo>
                      <a:pt x="616" y="218"/>
                    </a:lnTo>
                    <a:lnTo>
                      <a:pt x="618" y="226"/>
                    </a:lnTo>
                    <a:lnTo>
                      <a:pt x="618" y="226"/>
                    </a:lnTo>
                    <a:lnTo>
                      <a:pt x="620" y="228"/>
                    </a:lnTo>
                    <a:lnTo>
                      <a:pt x="622" y="228"/>
                    </a:lnTo>
                    <a:lnTo>
                      <a:pt x="624" y="230"/>
                    </a:lnTo>
                    <a:lnTo>
                      <a:pt x="624" y="232"/>
                    </a:lnTo>
                    <a:lnTo>
                      <a:pt x="624" y="234"/>
                    </a:lnTo>
                    <a:lnTo>
                      <a:pt x="622" y="234"/>
                    </a:lnTo>
                    <a:lnTo>
                      <a:pt x="618" y="236"/>
                    </a:lnTo>
                    <a:lnTo>
                      <a:pt x="618" y="236"/>
                    </a:lnTo>
                    <a:lnTo>
                      <a:pt x="616" y="236"/>
                    </a:lnTo>
                    <a:lnTo>
                      <a:pt x="614" y="236"/>
                    </a:lnTo>
                    <a:lnTo>
                      <a:pt x="612" y="238"/>
                    </a:lnTo>
                    <a:lnTo>
                      <a:pt x="610" y="240"/>
                    </a:lnTo>
                    <a:lnTo>
                      <a:pt x="610" y="246"/>
                    </a:lnTo>
                    <a:lnTo>
                      <a:pt x="606" y="250"/>
                    </a:lnTo>
                    <a:lnTo>
                      <a:pt x="602" y="252"/>
                    </a:lnTo>
                    <a:lnTo>
                      <a:pt x="594" y="260"/>
                    </a:lnTo>
                    <a:lnTo>
                      <a:pt x="582" y="270"/>
                    </a:lnTo>
                    <a:lnTo>
                      <a:pt x="570" y="284"/>
                    </a:lnTo>
                    <a:lnTo>
                      <a:pt x="556" y="296"/>
                    </a:lnTo>
                    <a:lnTo>
                      <a:pt x="556" y="296"/>
                    </a:lnTo>
                    <a:lnTo>
                      <a:pt x="554" y="300"/>
                    </a:lnTo>
                    <a:lnTo>
                      <a:pt x="552" y="304"/>
                    </a:lnTo>
                    <a:lnTo>
                      <a:pt x="552" y="308"/>
                    </a:lnTo>
                    <a:lnTo>
                      <a:pt x="550" y="316"/>
                    </a:lnTo>
                    <a:lnTo>
                      <a:pt x="550" y="316"/>
                    </a:lnTo>
                    <a:lnTo>
                      <a:pt x="550" y="320"/>
                    </a:lnTo>
                    <a:lnTo>
                      <a:pt x="550" y="324"/>
                    </a:lnTo>
                    <a:lnTo>
                      <a:pt x="552" y="332"/>
                    </a:lnTo>
                    <a:lnTo>
                      <a:pt x="554" y="338"/>
                    </a:lnTo>
                    <a:lnTo>
                      <a:pt x="558" y="346"/>
                    </a:lnTo>
                    <a:lnTo>
                      <a:pt x="560" y="348"/>
                    </a:lnTo>
                    <a:lnTo>
                      <a:pt x="566" y="356"/>
                    </a:lnTo>
                    <a:lnTo>
                      <a:pt x="572" y="368"/>
                    </a:lnTo>
                    <a:lnTo>
                      <a:pt x="574" y="382"/>
                    </a:lnTo>
                    <a:lnTo>
                      <a:pt x="572" y="398"/>
                    </a:lnTo>
                    <a:lnTo>
                      <a:pt x="572" y="400"/>
                    </a:lnTo>
                    <a:lnTo>
                      <a:pt x="570" y="400"/>
                    </a:lnTo>
                    <a:lnTo>
                      <a:pt x="570" y="402"/>
                    </a:lnTo>
                    <a:lnTo>
                      <a:pt x="568" y="404"/>
                    </a:lnTo>
                    <a:lnTo>
                      <a:pt x="566" y="404"/>
                    </a:lnTo>
                    <a:lnTo>
                      <a:pt x="562" y="404"/>
                    </a:lnTo>
                    <a:lnTo>
                      <a:pt x="558" y="400"/>
                    </a:lnTo>
                    <a:lnTo>
                      <a:pt x="554" y="394"/>
                    </a:lnTo>
                    <a:lnTo>
                      <a:pt x="550" y="392"/>
                    </a:lnTo>
                    <a:lnTo>
                      <a:pt x="542" y="384"/>
                    </a:lnTo>
                    <a:lnTo>
                      <a:pt x="532" y="368"/>
                    </a:lnTo>
                    <a:lnTo>
                      <a:pt x="528" y="348"/>
                    </a:lnTo>
                    <a:lnTo>
                      <a:pt x="528" y="346"/>
                    </a:lnTo>
                    <a:lnTo>
                      <a:pt x="528" y="344"/>
                    </a:lnTo>
                    <a:lnTo>
                      <a:pt x="528" y="340"/>
                    </a:lnTo>
                    <a:lnTo>
                      <a:pt x="526" y="336"/>
                    </a:lnTo>
                    <a:lnTo>
                      <a:pt x="524" y="332"/>
                    </a:lnTo>
                    <a:lnTo>
                      <a:pt x="520" y="330"/>
                    </a:lnTo>
                    <a:lnTo>
                      <a:pt x="516" y="326"/>
                    </a:lnTo>
                    <a:lnTo>
                      <a:pt x="510" y="326"/>
                    </a:lnTo>
                    <a:lnTo>
                      <a:pt x="504" y="324"/>
                    </a:lnTo>
                    <a:lnTo>
                      <a:pt x="490" y="324"/>
                    </a:lnTo>
                    <a:lnTo>
                      <a:pt x="472" y="322"/>
                    </a:lnTo>
                    <a:lnTo>
                      <a:pt x="456" y="322"/>
                    </a:lnTo>
                    <a:lnTo>
                      <a:pt x="446" y="324"/>
                    </a:lnTo>
                    <a:lnTo>
                      <a:pt x="446" y="324"/>
                    </a:lnTo>
                    <a:lnTo>
                      <a:pt x="444" y="328"/>
                    </a:lnTo>
                    <a:lnTo>
                      <a:pt x="438" y="330"/>
                    </a:lnTo>
                    <a:lnTo>
                      <a:pt x="426" y="332"/>
                    </a:lnTo>
                    <a:lnTo>
                      <a:pt x="406" y="332"/>
                    </a:lnTo>
                    <a:lnTo>
                      <a:pt x="402" y="332"/>
                    </a:lnTo>
                    <a:lnTo>
                      <a:pt x="394" y="332"/>
                    </a:lnTo>
                    <a:lnTo>
                      <a:pt x="382" y="334"/>
                    </a:lnTo>
                    <a:lnTo>
                      <a:pt x="372" y="340"/>
                    </a:lnTo>
                    <a:lnTo>
                      <a:pt x="354" y="348"/>
                    </a:lnTo>
                    <a:lnTo>
                      <a:pt x="342" y="366"/>
                    </a:lnTo>
                    <a:lnTo>
                      <a:pt x="342" y="368"/>
                    </a:lnTo>
                    <a:lnTo>
                      <a:pt x="344" y="370"/>
                    </a:lnTo>
                    <a:lnTo>
                      <a:pt x="344" y="372"/>
                    </a:lnTo>
                    <a:lnTo>
                      <a:pt x="344" y="376"/>
                    </a:lnTo>
                    <a:lnTo>
                      <a:pt x="344" y="378"/>
                    </a:lnTo>
                    <a:lnTo>
                      <a:pt x="344" y="382"/>
                    </a:lnTo>
                    <a:lnTo>
                      <a:pt x="340" y="382"/>
                    </a:lnTo>
                    <a:lnTo>
                      <a:pt x="338" y="382"/>
                    </a:lnTo>
                    <a:lnTo>
                      <a:pt x="330" y="376"/>
                    </a:lnTo>
                    <a:lnTo>
                      <a:pt x="320" y="366"/>
                    </a:lnTo>
                    <a:lnTo>
                      <a:pt x="308" y="350"/>
                    </a:lnTo>
                    <a:lnTo>
                      <a:pt x="308" y="350"/>
                    </a:lnTo>
                    <a:lnTo>
                      <a:pt x="306" y="348"/>
                    </a:lnTo>
                    <a:lnTo>
                      <a:pt x="304" y="344"/>
                    </a:lnTo>
                    <a:lnTo>
                      <a:pt x="300" y="342"/>
                    </a:lnTo>
                    <a:lnTo>
                      <a:pt x="296" y="338"/>
                    </a:lnTo>
                    <a:lnTo>
                      <a:pt x="292" y="336"/>
                    </a:lnTo>
                    <a:lnTo>
                      <a:pt x="288" y="336"/>
                    </a:lnTo>
                    <a:lnTo>
                      <a:pt x="286" y="338"/>
                    </a:lnTo>
                    <a:lnTo>
                      <a:pt x="284" y="338"/>
                    </a:lnTo>
                    <a:lnTo>
                      <a:pt x="282" y="340"/>
                    </a:lnTo>
                    <a:lnTo>
                      <a:pt x="278" y="340"/>
                    </a:lnTo>
                    <a:lnTo>
                      <a:pt x="272" y="340"/>
                    </a:lnTo>
                    <a:lnTo>
                      <a:pt x="266" y="336"/>
                    </a:lnTo>
                    <a:lnTo>
                      <a:pt x="262" y="334"/>
                    </a:lnTo>
                    <a:lnTo>
                      <a:pt x="254" y="328"/>
                    </a:lnTo>
                    <a:lnTo>
                      <a:pt x="246" y="316"/>
                    </a:lnTo>
                    <a:lnTo>
                      <a:pt x="242" y="300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34" y="296"/>
                    </a:lnTo>
                    <a:lnTo>
                      <a:pt x="228" y="296"/>
                    </a:lnTo>
                    <a:lnTo>
                      <a:pt x="224" y="296"/>
                    </a:lnTo>
                    <a:lnTo>
                      <a:pt x="218" y="296"/>
                    </a:lnTo>
                    <a:lnTo>
                      <a:pt x="214" y="300"/>
                    </a:lnTo>
                    <a:lnTo>
                      <a:pt x="210" y="302"/>
                    </a:lnTo>
                    <a:lnTo>
                      <a:pt x="198" y="306"/>
                    </a:lnTo>
                    <a:lnTo>
                      <a:pt x="180" y="306"/>
                    </a:lnTo>
                    <a:lnTo>
                      <a:pt x="176" y="306"/>
                    </a:lnTo>
                    <a:lnTo>
                      <a:pt x="166" y="304"/>
                    </a:lnTo>
                    <a:lnTo>
                      <a:pt x="152" y="300"/>
                    </a:lnTo>
                    <a:lnTo>
                      <a:pt x="140" y="296"/>
                    </a:lnTo>
                    <a:lnTo>
                      <a:pt x="130" y="290"/>
                    </a:lnTo>
                    <a:lnTo>
                      <a:pt x="128" y="288"/>
                    </a:lnTo>
                    <a:lnTo>
                      <a:pt x="124" y="286"/>
                    </a:lnTo>
                    <a:lnTo>
                      <a:pt x="112" y="288"/>
                    </a:lnTo>
                    <a:lnTo>
                      <a:pt x="98" y="296"/>
                    </a:lnTo>
                    <a:lnTo>
                      <a:pt x="96" y="294"/>
                    </a:lnTo>
                    <a:lnTo>
                      <a:pt x="96" y="292"/>
                    </a:lnTo>
                    <a:lnTo>
                      <a:pt x="94" y="288"/>
                    </a:lnTo>
                    <a:lnTo>
                      <a:pt x="90" y="282"/>
                    </a:lnTo>
                    <a:lnTo>
                      <a:pt x="88" y="276"/>
                    </a:lnTo>
                    <a:lnTo>
                      <a:pt x="84" y="272"/>
                    </a:lnTo>
                    <a:lnTo>
                      <a:pt x="80" y="268"/>
                    </a:lnTo>
                    <a:lnTo>
                      <a:pt x="74" y="266"/>
                    </a:lnTo>
                    <a:lnTo>
                      <a:pt x="74" y="266"/>
                    </a:lnTo>
                    <a:lnTo>
                      <a:pt x="70" y="264"/>
                    </a:lnTo>
                    <a:lnTo>
                      <a:pt x="66" y="262"/>
                    </a:lnTo>
                    <a:lnTo>
                      <a:pt x="60" y="258"/>
                    </a:lnTo>
                    <a:lnTo>
                      <a:pt x="52" y="252"/>
                    </a:lnTo>
                    <a:lnTo>
                      <a:pt x="46" y="242"/>
                    </a:lnTo>
                    <a:lnTo>
                      <a:pt x="42" y="240"/>
                    </a:lnTo>
                    <a:lnTo>
                      <a:pt x="36" y="230"/>
                    </a:lnTo>
                    <a:lnTo>
                      <a:pt x="26" y="216"/>
                    </a:lnTo>
                    <a:lnTo>
                      <a:pt x="16" y="200"/>
                    </a:lnTo>
                    <a:lnTo>
                      <a:pt x="8" y="180"/>
                    </a:lnTo>
                    <a:lnTo>
                      <a:pt x="2" y="156"/>
                    </a:lnTo>
                    <a:lnTo>
                      <a:pt x="2" y="152"/>
                    </a:lnTo>
                    <a:lnTo>
                      <a:pt x="0" y="140"/>
                    </a:lnTo>
                    <a:lnTo>
                      <a:pt x="0" y="124"/>
                    </a:lnTo>
                    <a:lnTo>
                      <a:pt x="0" y="110"/>
                    </a:lnTo>
                    <a:lnTo>
                      <a:pt x="4" y="104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8" y="100"/>
                    </a:lnTo>
                    <a:lnTo>
                      <a:pt x="10" y="96"/>
                    </a:lnTo>
                    <a:lnTo>
                      <a:pt x="10" y="92"/>
                    </a:lnTo>
                    <a:lnTo>
                      <a:pt x="10" y="86"/>
                    </a:lnTo>
                    <a:lnTo>
                      <a:pt x="8" y="80"/>
                    </a:lnTo>
                    <a:lnTo>
                      <a:pt x="8" y="76"/>
                    </a:lnTo>
                    <a:lnTo>
                      <a:pt x="6" y="62"/>
                    </a:lnTo>
                    <a:lnTo>
                      <a:pt x="6" y="46"/>
                    </a:lnTo>
                    <a:lnTo>
                      <a:pt x="4" y="30"/>
                    </a:lnTo>
                    <a:lnTo>
                      <a:pt x="4" y="20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18" y="14"/>
                    </a:lnTo>
                    <a:lnTo>
                      <a:pt x="18" y="0"/>
                    </a:lnTo>
                    <a:lnTo>
                      <a:pt x="380" y="0"/>
                    </a:lnTo>
                    <a:lnTo>
                      <a:pt x="392" y="10"/>
                    </a:lnTo>
                    <a:lnTo>
                      <a:pt x="416" y="12"/>
                    </a:lnTo>
                    <a:lnTo>
                      <a:pt x="418" y="16"/>
                    </a:lnTo>
                    <a:lnTo>
                      <a:pt x="422" y="18"/>
                    </a:lnTo>
                    <a:lnTo>
                      <a:pt x="426" y="20"/>
                    </a:lnTo>
                    <a:lnTo>
                      <a:pt x="430" y="20"/>
                    </a:lnTo>
                    <a:lnTo>
                      <a:pt x="432" y="20"/>
                    </a:lnTo>
                    <a:lnTo>
                      <a:pt x="434" y="20"/>
                    </a:lnTo>
                    <a:lnTo>
                      <a:pt x="432" y="22"/>
                    </a:lnTo>
                    <a:lnTo>
                      <a:pt x="432" y="24"/>
                    </a:lnTo>
                    <a:lnTo>
                      <a:pt x="428" y="28"/>
                    </a:lnTo>
                    <a:lnTo>
                      <a:pt x="424" y="32"/>
                    </a:lnTo>
                    <a:lnTo>
                      <a:pt x="422" y="34"/>
                    </a:lnTo>
                    <a:lnTo>
                      <a:pt x="420" y="36"/>
                    </a:lnTo>
                    <a:lnTo>
                      <a:pt x="416" y="38"/>
                    </a:lnTo>
                    <a:lnTo>
                      <a:pt x="416" y="40"/>
                    </a:lnTo>
                    <a:lnTo>
                      <a:pt x="416" y="42"/>
                    </a:lnTo>
                    <a:lnTo>
                      <a:pt x="418" y="42"/>
                    </a:lnTo>
                    <a:lnTo>
                      <a:pt x="422" y="44"/>
                    </a:lnTo>
                    <a:lnTo>
                      <a:pt x="428" y="44"/>
                    </a:lnTo>
                    <a:lnTo>
                      <a:pt x="432" y="44"/>
                    </a:lnTo>
                    <a:lnTo>
                      <a:pt x="442" y="44"/>
                    </a:lnTo>
                    <a:lnTo>
                      <a:pt x="454" y="42"/>
                    </a:lnTo>
                    <a:lnTo>
                      <a:pt x="464" y="38"/>
                    </a:lnTo>
                    <a:lnTo>
                      <a:pt x="464" y="38"/>
                    </a:lnTo>
                    <a:lnTo>
                      <a:pt x="466" y="40"/>
                    </a:lnTo>
                    <a:lnTo>
                      <a:pt x="468" y="40"/>
                    </a:lnTo>
                    <a:lnTo>
                      <a:pt x="470" y="42"/>
                    </a:lnTo>
                    <a:lnTo>
                      <a:pt x="476" y="42"/>
                    </a:lnTo>
                    <a:lnTo>
                      <a:pt x="484" y="42"/>
                    </a:lnTo>
                    <a:lnTo>
                      <a:pt x="484" y="42"/>
                    </a:lnTo>
                    <a:lnTo>
                      <a:pt x="486" y="42"/>
                    </a:lnTo>
                    <a:lnTo>
                      <a:pt x="490" y="40"/>
                    </a:lnTo>
                    <a:lnTo>
                      <a:pt x="492" y="40"/>
                    </a:lnTo>
                    <a:lnTo>
                      <a:pt x="496" y="40"/>
                    </a:lnTo>
                    <a:lnTo>
                      <a:pt x="500" y="42"/>
                    </a:lnTo>
                    <a:lnTo>
                      <a:pt x="502" y="44"/>
                    </a:lnTo>
                    <a:lnTo>
                      <a:pt x="502" y="46"/>
                    </a:lnTo>
                    <a:lnTo>
                      <a:pt x="502" y="48"/>
                    </a:lnTo>
                    <a:lnTo>
                      <a:pt x="502" y="50"/>
                    </a:lnTo>
                    <a:lnTo>
                      <a:pt x="502" y="52"/>
                    </a:lnTo>
                    <a:lnTo>
                      <a:pt x="498" y="56"/>
                    </a:lnTo>
                    <a:lnTo>
                      <a:pt x="496" y="58"/>
                    </a:lnTo>
                    <a:lnTo>
                      <a:pt x="490" y="60"/>
                    </a:lnTo>
                    <a:lnTo>
                      <a:pt x="490" y="58"/>
                    </a:lnTo>
                    <a:lnTo>
                      <a:pt x="488" y="58"/>
                    </a:lnTo>
                    <a:lnTo>
                      <a:pt x="484" y="58"/>
                    </a:lnTo>
                    <a:lnTo>
                      <a:pt x="482" y="58"/>
                    </a:lnTo>
                    <a:lnTo>
                      <a:pt x="478" y="58"/>
                    </a:lnTo>
                    <a:lnTo>
                      <a:pt x="476" y="62"/>
                    </a:lnTo>
                    <a:lnTo>
                      <a:pt x="472" y="66"/>
                    </a:lnTo>
                    <a:lnTo>
                      <a:pt x="470" y="72"/>
                    </a:lnTo>
                    <a:lnTo>
                      <a:pt x="472" y="72"/>
                    </a:lnTo>
                    <a:lnTo>
                      <a:pt x="472" y="72"/>
                    </a:lnTo>
                    <a:lnTo>
                      <a:pt x="474" y="74"/>
                    </a:lnTo>
                    <a:lnTo>
                      <a:pt x="476" y="76"/>
                    </a:lnTo>
                    <a:lnTo>
                      <a:pt x="476" y="80"/>
                    </a:lnTo>
                    <a:lnTo>
                      <a:pt x="476" y="84"/>
                    </a:lnTo>
                    <a:lnTo>
                      <a:pt x="474" y="90"/>
                    </a:lnTo>
                    <a:lnTo>
                      <a:pt x="472" y="92"/>
                    </a:lnTo>
                    <a:lnTo>
                      <a:pt x="470" y="102"/>
                    </a:lnTo>
                    <a:lnTo>
                      <a:pt x="468" y="114"/>
                    </a:lnTo>
                    <a:lnTo>
                      <a:pt x="468" y="126"/>
                    </a:lnTo>
                    <a:lnTo>
                      <a:pt x="472" y="134"/>
                    </a:lnTo>
                    <a:lnTo>
                      <a:pt x="472" y="134"/>
                    </a:lnTo>
                    <a:lnTo>
                      <a:pt x="474" y="134"/>
                    </a:lnTo>
                    <a:lnTo>
                      <a:pt x="478" y="132"/>
                    </a:lnTo>
                    <a:lnTo>
                      <a:pt x="480" y="130"/>
                    </a:lnTo>
                    <a:lnTo>
                      <a:pt x="484" y="126"/>
                    </a:lnTo>
                    <a:lnTo>
                      <a:pt x="486" y="122"/>
                    </a:lnTo>
                    <a:lnTo>
                      <a:pt x="488" y="116"/>
                    </a:lnTo>
                    <a:lnTo>
                      <a:pt x="490" y="108"/>
                    </a:lnTo>
                    <a:lnTo>
                      <a:pt x="494" y="82"/>
                    </a:lnTo>
                    <a:lnTo>
                      <a:pt x="500" y="78"/>
                    </a:lnTo>
                    <a:lnTo>
                      <a:pt x="500" y="78"/>
                    </a:lnTo>
                    <a:lnTo>
                      <a:pt x="500" y="74"/>
                    </a:lnTo>
                    <a:lnTo>
                      <a:pt x="500" y="72"/>
                    </a:lnTo>
                    <a:lnTo>
                      <a:pt x="502" y="68"/>
                    </a:lnTo>
                    <a:lnTo>
                      <a:pt x="504" y="64"/>
                    </a:lnTo>
                    <a:lnTo>
                      <a:pt x="506" y="62"/>
                    </a:lnTo>
                    <a:lnTo>
                      <a:pt x="508" y="62"/>
                    </a:lnTo>
                    <a:lnTo>
                      <a:pt x="508" y="62"/>
                    </a:lnTo>
                    <a:lnTo>
                      <a:pt x="510" y="62"/>
                    </a:lnTo>
                    <a:lnTo>
                      <a:pt x="514" y="62"/>
                    </a:lnTo>
                    <a:lnTo>
                      <a:pt x="516" y="64"/>
                    </a:lnTo>
                    <a:lnTo>
                      <a:pt x="520" y="64"/>
                    </a:lnTo>
                    <a:lnTo>
                      <a:pt x="522" y="68"/>
                    </a:lnTo>
                    <a:lnTo>
                      <a:pt x="524" y="72"/>
                    </a:lnTo>
                    <a:lnTo>
                      <a:pt x="524" y="76"/>
                    </a:lnTo>
                    <a:lnTo>
                      <a:pt x="520" y="86"/>
                    </a:lnTo>
                    <a:lnTo>
                      <a:pt x="520" y="88"/>
                    </a:lnTo>
                    <a:lnTo>
                      <a:pt x="520" y="88"/>
                    </a:lnTo>
                    <a:lnTo>
                      <a:pt x="518" y="90"/>
                    </a:lnTo>
                    <a:lnTo>
                      <a:pt x="518" y="92"/>
                    </a:lnTo>
                    <a:lnTo>
                      <a:pt x="520" y="92"/>
                    </a:lnTo>
                    <a:lnTo>
                      <a:pt x="524" y="92"/>
                    </a:lnTo>
                    <a:lnTo>
                      <a:pt x="526" y="90"/>
                    </a:lnTo>
                    <a:lnTo>
                      <a:pt x="528" y="88"/>
                    </a:lnTo>
                    <a:lnTo>
                      <a:pt x="528" y="90"/>
                    </a:lnTo>
                    <a:lnTo>
                      <a:pt x="530" y="92"/>
                    </a:lnTo>
                    <a:lnTo>
                      <a:pt x="534" y="96"/>
                    </a:lnTo>
                    <a:lnTo>
                      <a:pt x="536" y="100"/>
                    </a:lnTo>
                    <a:lnTo>
                      <a:pt x="536" y="104"/>
                    </a:lnTo>
                    <a:lnTo>
                      <a:pt x="536" y="108"/>
                    </a:lnTo>
                    <a:lnTo>
                      <a:pt x="536" y="114"/>
                    </a:lnTo>
                    <a:lnTo>
                      <a:pt x="536" y="118"/>
                    </a:lnTo>
                    <a:lnTo>
                      <a:pt x="536" y="120"/>
                    </a:lnTo>
                    <a:lnTo>
                      <a:pt x="534" y="122"/>
                    </a:lnTo>
                    <a:lnTo>
                      <a:pt x="534" y="124"/>
                    </a:lnTo>
                    <a:lnTo>
                      <a:pt x="534" y="126"/>
                    </a:lnTo>
                    <a:lnTo>
                      <a:pt x="536" y="126"/>
                    </a:lnTo>
                    <a:lnTo>
                      <a:pt x="536" y="128"/>
                    </a:lnTo>
                    <a:lnTo>
                      <a:pt x="540" y="128"/>
                    </a:lnTo>
                    <a:lnTo>
                      <a:pt x="546" y="128"/>
                    </a:lnTo>
                    <a:lnTo>
                      <a:pt x="554" y="128"/>
                    </a:lnTo>
                    <a:lnTo>
                      <a:pt x="560" y="128"/>
                    </a:lnTo>
                    <a:lnTo>
                      <a:pt x="568" y="126"/>
                    </a:lnTo>
                    <a:lnTo>
                      <a:pt x="572" y="124"/>
                    </a:lnTo>
                    <a:lnTo>
                      <a:pt x="576" y="122"/>
                    </a:lnTo>
                    <a:lnTo>
                      <a:pt x="582" y="118"/>
                    </a:lnTo>
                    <a:lnTo>
                      <a:pt x="586" y="114"/>
                    </a:lnTo>
                    <a:lnTo>
                      <a:pt x="590" y="110"/>
                    </a:lnTo>
                    <a:lnTo>
                      <a:pt x="592" y="106"/>
                    </a:lnTo>
                    <a:lnTo>
                      <a:pt x="594" y="104"/>
                    </a:lnTo>
                    <a:lnTo>
                      <a:pt x="592" y="102"/>
                    </a:lnTo>
                    <a:lnTo>
                      <a:pt x="592" y="98"/>
                    </a:lnTo>
                    <a:lnTo>
                      <a:pt x="594" y="96"/>
                    </a:lnTo>
                    <a:lnTo>
                      <a:pt x="596" y="94"/>
                    </a:lnTo>
                    <a:lnTo>
                      <a:pt x="600" y="92"/>
                    </a:lnTo>
                    <a:lnTo>
                      <a:pt x="606" y="90"/>
                    </a:lnTo>
                    <a:lnTo>
                      <a:pt x="614" y="90"/>
                    </a:lnTo>
                    <a:lnTo>
                      <a:pt x="620" y="90"/>
                    </a:lnTo>
                    <a:lnTo>
                      <a:pt x="626" y="88"/>
                    </a:lnTo>
                    <a:lnTo>
                      <a:pt x="630" y="86"/>
                    </a:lnTo>
                    <a:lnTo>
                      <a:pt x="634" y="82"/>
                    </a:lnTo>
                    <a:lnTo>
                      <a:pt x="638" y="78"/>
                    </a:lnTo>
                    <a:lnTo>
                      <a:pt x="640" y="76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6" name="Freeform 189"/>
              <p:cNvSpPr>
                <a:spLocks/>
              </p:cNvSpPr>
              <p:nvPr/>
            </p:nvSpPr>
            <p:spPr bwMode="gray">
              <a:xfrm>
                <a:off x="5012" y="2016"/>
                <a:ext cx="136" cy="98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2" y="48"/>
                  </a:cxn>
                  <a:cxn ang="0">
                    <a:pos x="6" y="54"/>
                  </a:cxn>
                  <a:cxn ang="0">
                    <a:pos x="2" y="54"/>
                  </a:cxn>
                  <a:cxn ang="0">
                    <a:pos x="0" y="58"/>
                  </a:cxn>
                  <a:cxn ang="0">
                    <a:pos x="2" y="64"/>
                  </a:cxn>
                  <a:cxn ang="0">
                    <a:pos x="20" y="68"/>
                  </a:cxn>
                  <a:cxn ang="0">
                    <a:pos x="56" y="98"/>
                  </a:cxn>
                  <a:cxn ang="0">
                    <a:pos x="60" y="96"/>
                  </a:cxn>
                  <a:cxn ang="0">
                    <a:pos x="70" y="92"/>
                  </a:cxn>
                  <a:cxn ang="0">
                    <a:pos x="76" y="88"/>
                  </a:cxn>
                  <a:cxn ang="0">
                    <a:pos x="86" y="86"/>
                  </a:cxn>
                  <a:cxn ang="0">
                    <a:pos x="94" y="88"/>
                  </a:cxn>
                  <a:cxn ang="0">
                    <a:pos x="100" y="86"/>
                  </a:cxn>
                  <a:cxn ang="0">
                    <a:pos x="122" y="72"/>
                  </a:cxn>
                  <a:cxn ang="0">
                    <a:pos x="136" y="44"/>
                  </a:cxn>
                  <a:cxn ang="0">
                    <a:pos x="134" y="40"/>
                  </a:cxn>
                  <a:cxn ang="0">
                    <a:pos x="130" y="32"/>
                  </a:cxn>
                  <a:cxn ang="0">
                    <a:pos x="124" y="24"/>
                  </a:cxn>
                  <a:cxn ang="0">
                    <a:pos x="118" y="22"/>
                  </a:cxn>
                  <a:cxn ang="0">
                    <a:pos x="118" y="20"/>
                  </a:cxn>
                  <a:cxn ang="0">
                    <a:pos x="118" y="16"/>
                  </a:cxn>
                  <a:cxn ang="0">
                    <a:pos x="114" y="10"/>
                  </a:cxn>
                  <a:cxn ang="0">
                    <a:pos x="106" y="8"/>
                  </a:cxn>
                  <a:cxn ang="0">
                    <a:pos x="102" y="10"/>
                  </a:cxn>
                  <a:cxn ang="0">
                    <a:pos x="94" y="14"/>
                  </a:cxn>
                  <a:cxn ang="0">
                    <a:pos x="86" y="18"/>
                  </a:cxn>
                  <a:cxn ang="0">
                    <a:pos x="82" y="22"/>
                  </a:cxn>
                  <a:cxn ang="0">
                    <a:pos x="76" y="20"/>
                  </a:cxn>
                  <a:cxn ang="0">
                    <a:pos x="70" y="16"/>
                  </a:cxn>
                  <a:cxn ang="0">
                    <a:pos x="68" y="12"/>
                  </a:cxn>
                  <a:cxn ang="0">
                    <a:pos x="60" y="6"/>
                  </a:cxn>
                  <a:cxn ang="0">
                    <a:pos x="50" y="8"/>
                  </a:cxn>
                  <a:cxn ang="0">
                    <a:pos x="44" y="16"/>
                  </a:cxn>
                  <a:cxn ang="0">
                    <a:pos x="44" y="24"/>
                  </a:cxn>
                  <a:cxn ang="0">
                    <a:pos x="44" y="28"/>
                  </a:cxn>
                  <a:cxn ang="0">
                    <a:pos x="40" y="28"/>
                  </a:cxn>
                  <a:cxn ang="0">
                    <a:pos x="34" y="22"/>
                  </a:cxn>
                  <a:cxn ang="0">
                    <a:pos x="32" y="16"/>
                  </a:cxn>
                  <a:cxn ang="0">
                    <a:pos x="26" y="8"/>
                  </a:cxn>
                  <a:cxn ang="0">
                    <a:pos x="18" y="0"/>
                  </a:cxn>
                  <a:cxn ang="0">
                    <a:pos x="14" y="0"/>
                  </a:cxn>
                </a:cxnLst>
                <a:rect l="0" t="0" r="r" b="b"/>
                <a:pathLst>
                  <a:path w="136" h="98">
                    <a:moveTo>
                      <a:pt x="12" y="4"/>
                    </a:moveTo>
                    <a:lnTo>
                      <a:pt x="0" y="32"/>
                    </a:lnTo>
                    <a:lnTo>
                      <a:pt x="16" y="36"/>
                    </a:lnTo>
                    <a:lnTo>
                      <a:pt x="22" y="48"/>
                    </a:lnTo>
                    <a:lnTo>
                      <a:pt x="6" y="54"/>
                    </a:lnTo>
                    <a:lnTo>
                      <a:pt x="6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2" y="64"/>
                    </a:lnTo>
                    <a:lnTo>
                      <a:pt x="6" y="68"/>
                    </a:lnTo>
                    <a:lnTo>
                      <a:pt x="20" y="68"/>
                    </a:lnTo>
                    <a:lnTo>
                      <a:pt x="38" y="86"/>
                    </a:lnTo>
                    <a:lnTo>
                      <a:pt x="56" y="98"/>
                    </a:lnTo>
                    <a:lnTo>
                      <a:pt x="58" y="98"/>
                    </a:lnTo>
                    <a:lnTo>
                      <a:pt x="60" y="96"/>
                    </a:lnTo>
                    <a:lnTo>
                      <a:pt x="66" y="94"/>
                    </a:lnTo>
                    <a:lnTo>
                      <a:pt x="70" y="92"/>
                    </a:lnTo>
                    <a:lnTo>
                      <a:pt x="74" y="90"/>
                    </a:lnTo>
                    <a:lnTo>
                      <a:pt x="76" y="88"/>
                    </a:lnTo>
                    <a:lnTo>
                      <a:pt x="82" y="86"/>
                    </a:lnTo>
                    <a:lnTo>
                      <a:pt x="86" y="86"/>
                    </a:lnTo>
                    <a:lnTo>
                      <a:pt x="90" y="86"/>
                    </a:lnTo>
                    <a:lnTo>
                      <a:pt x="94" y="88"/>
                    </a:lnTo>
                    <a:lnTo>
                      <a:pt x="96" y="88"/>
                    </a:lnTo>
                    <a:lnTo>
                      <a:pt x="100" y="86"/>
                    </a:lnTo>
                    <a:lnTo>
                      <a:pt x="110" y="80"/>
                    </a:lnTo>
                    <a:lnTo>
                      <a:pt x="122" y="72"/>
                    </a:lnTo>
                    <a:lnTo>
                      <a:pt x="132" y="58"/>
                    </a:lnTo>
                    <a:lnTo>
                      <a:pt x="136" y="44"/>
                    </a:lnTo>
                    <a:lnTo>
                      <a:pt x="136" y="42"/>
                    </a:lnTo>
                    <a:lnTo>
                      <a:pt x="134" y="40"/>
                    </a:lnTo>
                    <a:lnTo>
                      <a:pt x="132" y="36"/>
                    </a:lnTo>
                    <a:lnTo>
                      <a:pt x="130" y="32"/>
                    </a:lnTo>
                    <a:lnTo>
                      <a:pt x="126" y="28"/>
                    </a:lnTo>
                    <a:lnTo>
                      <a:pt x="124" y="24"/>
                    </a:lnTo>
                    <a:lnTo>
                      <a:pt x="120" y="22"/>
                    </a:lnTo>
                    <a:lnTo>
                      <a:pt x="118" y="22"/>
                    </a:lnTo>
                    <a:lnTo>
                      <a:pt x="118" y="20"/>
                    </a:lnTo>
                    <a:lnTo>
                      <a:pt x="118" y="20"/>
                    </a:lnTo>
                    <a:lnTo>
                      <a:pt x="118" y="18"/>
                    </a:lnTo>
                    <a:lnTo>
                      <a:pt x="118" y="16"/>
                    </a:lnTo>
                    <a:lnTo>
                      <a:pt x="118" y="12"/>
                    </a:lnTo>
                    <a:lnTo>
                      <a:pt x="114" y="10"/>
                    </a:lnTo>
                    <a:lnTo>
                      <a:pt x="112" y="10"/>
                    </a:lnTo>
                    <a:lnTo>
                      <a:pt x="106" y="8"/>
                    </a:lnTo>
                    <a:lnTo>
                      <a:pt x="104" y="10"/>
                    </a:lnTo>
                    <a:lnTo>
                      <a:pt x="102" y="10"/>
                    </a:lnTo>
                    <a:lnTo>
                      <a:pt x="98" y="12"/>
                    </a:lnTo>
                    <a:lnTo>
                      <a:pt x="94" y="14"/>
                    </a:lnTo>
                    <a:lnTo>
                      <a:pt x="90" y="16"/>
                    </a:lnTo>
                    <a:lnTo>
                      <a:pt x="86" y="18"/>
                    </a:lnTo>
                    <a:lnTo>
                      <a:pt x="84" y="20"/>
                    </a:lnTo>
                    <a:lnTo>
                      <a:pt x="82" y="22"/>
                    </a:lnTo>
                    <a:lnTo>
                      <a:pt x="78" y="22"/>
                    </a:lnTo>
                    <a:lnTo>
                      <a:pt x="76" y="20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68" y="12"/>
                    </a:lnTo>
                    <a:lnTo>
                      <a:pt x="64" y="8"/>
                    </a:lnTo>
                    <a:lnTo>
                      <a:pt x="60" y="6"/>
                    </a:lnTo>
                    <a:lnTo>
                      <a:pt x="56" y="6"/>
                    </a:lnTo>
                    <a:lnTo>
                      <a:pt x="50" y="8"/>
                    </a:lnTo>
                    <a:lnTo>
                      <a:pt x="46" y="12"/>
                    </a:lnTo>
                    <a:lnTo>
                      <a:pt x="44" y="16"/>
                    </a:lnTo>
                    <a:lnTo>
                      <a:pt x="44" y="20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4" y="28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28" y="12"/>
                    </a:lnTo>
                    <a:lnTo>
                      <a:pt x="26" y="8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4"/>
                    </a:lnTo>
                  </a:path>
                </a:pathLst>
              </a:custGeom>
              <a:grpFill/>
              <a:ln w="635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</p:grpSp>
        <p:grpSp>
          <p:nvGrpSpPr>
            <p:cNvPr id="5" name="Group 190"/>
            <p:cNvGrpSpPr>
              <a:grpSpLocks/>
            </p:cNvGrpSpPr>
            <p:nvPr/>
          </p:nvGrpSpPr>
          <p:grpSpPr bwMode="auto">
            <a:xfrm>
              <a:off x="672" y="1097"/>
              <a:ext cx="4532" cy="2740"/>
              <a:chOff x="672" y="1104"/>
              <a:chExt cx="4532" cy="2740"/>
            </a:xfrm>
            <a:grpFill/>
          </p:grpSpPr>
          <p:sp>
            <p:nvSpPr>
              <p:cNvPr id="7" name="Freeform 191"/>
              <p:cNvSpPr>
                <a:spLocks/>
              </p:cNvSpPr>
              <p:nvPr/>
            </p:nvSpPr>
            <p:spPr bwMode="gray">
              <a:xfrm>
                <a:off x="1654" y="1368"/>
                <a:ext cx="84" cy="186"/>
              </a:xfrm>
              <a:custGeom>
                <a:avLst/>
                <a:gdLst/>
                <a:ahLst/>
                <a:cxnLst>
                  <a:cxn ang="0">
                    <a:pos x="76" y="8"/>
                  </a:cxn>
                  <a:cxn ang="0">
                    <a:pos x="74" y="4"/>
                  </a:cxn>
                  <a:cxn ang="0">
                    <a:pos x="74" y="0"/>
                  </a:cxn>
                  <a:cxn ang="0">
                    <a:pos x="70" y="0"/>
                  </a:cxn>
                  <a:cxn ang="0">
                    <a:pos x="64" y="8"/>
                  </a:cxn>
                  <a:cxn ang="0">
                    <a:pos x="50" y="22"/>
                  </a:cxn>
                  <a:cxn ang="0">
                    <a:pos x="38" y="30"/>
                  </a:cxn>
                  <a:cxn ang="0">
                    <a:pos x="34" y="32"/>
                  </a:cxn>
                  <a:cxn ang="0">
                    <a:pos x="2" y="116"/>
                  </a:cxn>
                  <a:cxn ang="0">
                    <a:pos x="0" y="148"/>
                  </a:cxn>
                  <a:cxn ang="0">
                    <a:pos x="2" y="148"/>
                  </a:cxn>
                  <a:cxn ang="0">
                    <a:pos x="6" y="150"/>
                  </a:cxn>
                  <a:cxn ang="0">
                    <a:pos x="4" y="158"/>
                  </a:cxn>
                  <a:cxn ang="0">
                    <a:pos x="4" y="168"/>
                  </a:cxn>
                  <a:cxn ang="0">
                    <a:pos x="6" y="176"/>
                  </a:cxn>
                  <a:cxn ang="0">
                    <a:pos x="14" y="178"/>
                  </a:cxn>
                  <a:cxn ang="0">
                    <a:pos x="24" y="180"/>
                  </a:cxn>
                  <a:cxn ang="0">
                    <a:pos x="28" y="184"/>
                  </a:cxn>
                  <a:cxn ang="0">
                    <a:pos x="40" y="186"/>
                  </a:cxn>
                  <a:cxn ang="0">
                    <a:pos x="44" y="184"/>
                  </a:cxn>
                  <a:cxn ang="0">
                    <a:pos x="48" y="180"/>
                  </a:cxn>
                  <a:cxn ang="0">
                    <a:pos x="48" y="174"/>
                  </a:cxn>
                  <a:cxn ang="0">
                    <a:pos x="44" y="170"/>
                  </a:cxn>
                  <a:cxn ang="0">
                    <a:pos x="40" y="170"/>
                  </a:cxn>
                  <a:cxn ang="0">
                    <a:pos x="30" y="154"/>
                  </a:cxn>
                  <a:cxn ang="0">
                    <a:pos x="26" y="128"/>
                  </a:cxn>
                  <a:cxn ang="0">
                    <a:pos x="34" y="100"/>
                  </a:cxn>
                  <a:cxn ang="0">
                    <a:pos x="32" y="96"/>
                  </a:cxn>
                  <a:cxn ang="0">
                    <a:pos x="34" y="86"/>
                  </a:cxn>
                  <a:cxn ang="0">
                    <a:pos x="40" y="76"/>
                  </a:cxn>
                  <a:cxn ang="0">
                    <a:pos x="56" y="50"/>
                  </a:cxn>
                  <a:cxn ang="0">
                    <a:pos x="84" y="22"/>
                  </a:cxn>
                </a:cxnLst>
                <a:rect l="0" t="0" r="r" b="b"/>
                <a:pathLst>
                  <a:path w="84" h="186">
                    <a:moveTo>
                      <a:pt x="76" y="8"/>
                    </a:moveTo>
                    <a:lnTo>
                      <a:pt x="76" y="8"/>
                    </a:lnTo>
                    <a:lnTo>
                      <a:pt x="76" y="6"/>
                    </a:lnTo>
                    <a:lnTo>
                      <a:pt x="74" y="4"/>
                    </a:lnTo>
                    <a:lnTo>
                      <a:pt x="74" y="2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70" y="0"/>
                    </a:lnTo>
                    <a:lnTo>
                      <a:pt x="66" y="2"/>
                    </a:lnTo>
                    <a:lnTo>
                      <a:pt x="64" y="8"/>
                    </a:lnTo>
                    <a:lnTo>
                      <a:pt x="56" y="16"/>
                    </a:lnTo>
                    <a:lnTo>
                      <a:pt x="50" y="22"/>
                    </a:lnTo>
                    <a:lnTo>
                      <a:pt x="44" y="28"/>
                    </a:lnTo>
                    <a:lnTo>
                      <a:pt x="38" y="30"/>
                    </a:lnTo>
                    <a:lnTo>
                      <a:pt x="36" y="32"/>
                    </a:lnTo>
                    <a:lnTo>
                      <a:pt x="34" y="32"/>
                    </a:lnTo>
                    <a:lnTo>
                      <a:pt x="8" y="88"/>
                    </a:lnTo>
                    <a:lnTo>
                      <a:pt x="2" y="116"/>
                    </a:lnTo>
                    <a:lnTo>
                      <a:pt x="2" y="124"/>
                    </a:lnTo>
                    <a:lnTo>
                      <a:pt x="0" y="148"/>
                    </a:lnTo>
                    <a:lnTo>
                      <a:pt x="2" y="148"/>
                    </a:lnTo>
                    <a:lnTo>
                      <a:pt x="2" y="148"/>
                    </a:lnTo>
                    <a:lnTo>
                      <a:pt x="4" y="148"/>
                    </a:lnTo>
                    <a:lnTo>
                      <a:pt x="6" y="150"/>
                    </a:lnTo>
                    <a:lnTo>
                      <a:pt x="6" y="154"/>
                    </a:lnTo>
                    <a:lnTo>
                      <a:pt x="4" y="158"/>
                    </a:lnTo>
                    <a:lnTo>
                      <a:pt x="4" y="162"/>
                    </a:lnTo>
                    <a:lnTo>
                      <a:pt x="4" y="168"/>
                    </a:lnTo>
                    <a:lnTo>
                      <a:pt x="4" y="172"/>
                    </a:lnTo>
                    <a:lnTo>
                      <a:pt x="6" y="176"/>
                    </a:lnTo>
                    <a:lnTo>
                      <a:pt x="8" y="178"/>
                    </a:lnTo>
                    <a:lnTo>
                      <a:pt x="14" y="178"/>
                    </a:lnTo>
                    <a:lnTo>
                      <a:pt x="20" y="178"/>
                    </a:lnTo>
                    <a:lnTo>
                      <a:pt x="24" y="180"/>
                    </a:lnTo>
                    <a:lnTo>
                      <a:pt x="26" y="182"/>
                    </a:lnTo>
                    <a:lnTo>
                      <a:pt x="28" y="184"/>
                    </a:lnTo>
                    <a:lnTo>
                      <a:pt x="28" y="184"/>
                    </a:lnTo>
                    <a:lnTo>
                      <a:pt x="40" y="186"/>
                    </a:lnTo>
                    <a:lnTo>
                      <a:pt x="42" y="186"/>
                    </a:lnTo>
                    <a:lnTo>
                      <a:pt x="44" y="184"/>
                    </a:lnTo>
                    <a:lnTo>
                      <a:pt x="46" y="184"/>
                    </a:lnTo>
                    <a:lnTo>
                      <a:pt x="48" y="180"/>
                    </a:lnTo>
                    <a:lnTo>
                      <a:pt x="50" y="178"/>
                    </a:lnTo>
                    <a:lnTo>
                      <a:pt x="48" y="174"/>
                    </a:lnTo>
                    <a:lnTo>
                      <a:pt x="46" y="172"/>
                    </a:lnTo>
                    <a:lnTo>
                      <a:pt x="44" y="170"/>
                    </a:lnTo>
                    <a:lnTo>
                      <a:pt x="40" y="170"/>
                    </a:lnTo>
                    <a:lnTo>
                      <a:pt x="40" y="170"/>
                    </a:lnTo>
                    <a:lnTo>
                      <a:pt x="30" y="158"/>
                    </a:lnTo>
                    <a:lnTo>
                      <a:pt x="30" y="154"/>
                    </a:lnTo>
                    <a:lnTo>
                      <a:pt x="26" y="142"/>
                    </a:lnTo>
                    <a:lnTo>
                      <a:pt x="26" y="128"/>
                    </a:lnTo>
                    <a:lnTo>
                      <a:pt x="26" y="112"/>
                    </a:lnTo>
                    <a:lnTo>
                      <a:pt x="34" y="100"/>
                    </a:lnTo>
                    <a:lnTo>
                      <a:pt x="34" y="98"/>
                    </a:lnTo>
                    <a:lnTo>
                      <a:pt x="32" y="96"/>
                    </a:lnTo>
                    <a:lnTo>
                      <a:pt x="32" y="92"/>
                    </a:lnTo>
                    <a:lnTo>
                      <a:pt x="34" y="86"/>
                    </a:lnTo>
                    <a:lnTo>
                      <a:pt x="36" y="82"/>
                    </a:lnTo>
                    <a:lnTo>
                      <a:pt x="40" y="76"/>
                    </a:lnTo>
                    <a:lnTo>
                      <a:pt x="48" y="66"/>
                    </a:lnTo>
                    <a:lnTo>
                      <a:pt x="56" y="50"/>
                    </a:lnTo>
                    <a:lnTo>
                      <a:pt x="66" y="36"/>
                    </a:lnTo>
                    <a:lnTo>
                      <a:pt x="84" y="22"/>
                    </a:lnTo>
                    <a:lnTo>
                      <a:pt x="76" y="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" name="Freeform 192"/>
              <p:cNvSpPr>
                <a:spLocks/>
              </p:cNvSpPr>
              <p:nvPr/>
            </p:nvSpPr>
            <p:spPr bwMode="gray">
              <a:xfrm>
                <a:off x="1476" y="1212"/>
                <a:ext cx="110" cy="70"/>
              </a:xfrm>
              <a:custGeom>
                <a:avLst/>
                <a:gdLst/>
                <a:ahLst/>
                <a:cxnLst>
                  <a:cxn ang="0">
                    <a:pos x="26" y="10"/>
                  </a:cxn>
                  <a:cxn ang="0">
                    <a:pos x="26" y="10"/>
                  </a:cxn>
                  <a:cxn ang="0">
                    <a:pos x="26" y="12"/>
                  </a:cxn>
                  <a:cxn ang="0">
                    <a:pos x="24" y="16"/>
                  </a:cxn>
                  <a:cxn ang="0">
                    <a:pos x="22" y="18"/>
                  </a:cxn>
                  <a:cxn ang="0">
                    <a:pos x="20" y="20"/>
                  </a:cxn>
                  <a:cxn ang="0">
                    <a:pos x="14" y="22"/>
                  </a:cxn>
                  <a:cxn ang="0">
                    <a:pos x="10" y="24"/>
                  </a:cxn>
                  <a:cxn ang="0">
                    <a:pos x="4" y="24"/>
                  </a:cxn>
                  <a:cxn ang="0">
                    <a:pos x="2" y="28"/>
                  </a:cxn>
                  <a:cxn ang="0">
                    <a:pos x="0" y="30"/>
                  </a:cxn>
                  <a:cxn ang="0">
                    <a:pos x="0" y="32"/>
                  </a:cxn>
                  <a:cxn ang="0">
                    <a:pos x="2" y="34"/>
                  </a:cxn>
                  <a:cxn ang="0">
                    <a:pos x="8" y="38"/>
                  </a:cxn>
                  <a:cxn ang="0">
                    <a:pos x="22" y="42"/>
                  </a:cxn>
                  <a:cxn ang="0">
                    <a:pos x="34" y="44"/>
                  </a:cxn>
                  <a:cxn ang="0">
                    <a:pos x="46" y="44"/>
                  </a:cxn>
                  <a:cxn ang="0">
                    <a:pos x="50" y="44"/>
                  </a:cxn>
                  <a:cxn ang="0">
                    <a:pos x="68" y="70"/>
                  </a:cxn>
                  <a:cxn ang="0">
                    <a:pos x="86" y="56"/>
                  </a:cxn>
                  <a:cxn ang="0">
                    <a:pos x="88" y="44"/>
                  </a:cxn>
                  <a:cxn ang="0">
                    <a:pos x="88" y="44"/>
                  </a:cxn>
                  <a:cxn ang="0">
                    <a:pos x="92" y="42"/>
                  </a:cxn>
                  <a:cxn ang="0">
                    <a:pos x="96" y="40"/>
                  </a:cxn>
                  <a:cxn ang="0">
                    <a:pos x="100" y="36"/>
                  </a:cxn>
                  <a:cxn ang="0">
                    <a:pos x="104" y="32"/>
                  </a:cxn>
                  <a:cxn ang="0">
                    <a:pos x="108" y="28"/>
                  </a:cxn>
                  <a:cxn ang="0">
                    <a:pos x="110" y="22"/>
                  </a:cxn>
                  <a:cxn ang="0">
                    <a:pos x="110" y="18"/>
                  </a:cxn>
                  <a:cxn ang="0">
                    <a:pos x="110" y="16"/>
                  </a:cxn>
                  <a:cxn ang="0">
                    <a:pos x="108" y="16"/>
                  </a:cxn>
                  <a:cxn ang="0">
                    <a:pos x="106" y="16"/>
                  </a:cxn>
                  <a:cxn ang="0">
                    <a:pos x="104" y="18"/>
                  </a:cxn>
                  <a:cxn ang="0">
                    <a:pos x="102" y="18"/>
                  </a:cxn>
                  <a:cxn ang="0">
                    <a:pos x="100" y="20"/>
                  </a:cxn>
                  <a:cxn ang="0">
                    <a:pos x="98" y="22"/>
                  </a:cxn>
                  <a:cxn ang="0">
                    <a:pos x="98" y="22"/>
                  </a:cxn>
                  <a:cxn ang="0">
                    <a:pos x="80" y="32"/>
                  </a:cxn>
                  <a:cxn ang="0">
                    <a:pos x="62" y="30"/>
                  </a:cxn>
                  <a:cxn ang="0">
                    <a:pos x="60" y="28"/>
                  </a:cxn>
                  <a:cxn ang="0">
                    <a:pos x="58" y="28"/>
                  </a:cxn>
                  <a:cxn ang="0">
                    <a:pos x="56" y="24"/>
                  </a:cxn>
                  <a:cxn ang="0">
                    <a:pos x="56" y="22"/>
                  </a:cxn>
                  <a:cxn ang="0">
                    <a:pos x="56" y="18"/>
                  </a:cxn>
                  <a:cxn ang="0">
                    <a:pos x="58" y="14"/>
                  </a:cxn>
                  <a:cxn ang="0">
                    <a:pos x="62" y="10"/>
                  </a:cxn>
                  <a:cxn ang="0">
                    <a:pos x="64" y="6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2" y="2"/>
                  </a:cxn>
                  <a:cxn ang="0">
                    <a:pos x="54" y="2"/>
                  </a:cxn>
                  <a:cxn ang="0">
                    <a:pos x="44" y="0"/>
                  </a:cxn>
                  <a:cxn ang="0">
                    <a:pos x="34" y="4"/>
                  </a:cxn>
                  <a:cxn ang="0">
                    <a:pos x="26" y="10"/>
                  </a:cxn>
                </a:cxnLst>
                <a:rect l="0" t="0" r="r" b="b"/>
                <a:pathLst>
                  <a:path w="110" h="70">
                    <a:moveTo>
                      <a:pt x="26" y="10"/>
                    </a:moveTo>
                    <a:lnTo>
                      <a:pt x="26" y="10"/>
                    </a:lnTo>
                    <a:lnTo>
                      <a:pt x="26" y="12"/>
                    </a:lnTo>
                    <a:lnTo>
                      <a:pt x="24" y="16"/>
                    </a:lnTo>
                    <a:lnTo>
                      <a:pt x="22" y="18"/>
                    </a:lnTo>
                    <a:lnTo>
                      <a:pt x="20" y="20"/>
                    </a:lnTo>
                    <a:lnTo>
                      <a:pt x="14" y="22"/>
                    </a:lnTo>
                    <a:lnTo>
                      <a:pt x="10" y="24"/>
                    </a:lnTo>
                    <a:lnTo>
                      <a:pt x="4" y="24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2" y="34"/>
                    </a:lnTo>
                    <a:lnTo>
                      <a:pt x="8" y="38"/>
                    </a:lnTo>
                    <a:lnTo>
                      <a:pt x="22" y="42"/>
                    </a:lnTo>
                    <a:lnTo>
                      <a:pt x="34" y="44"/>
                    </a:lnTo>
                    <a:lnTo>
                      <a:pt x="46" y="44"/>
                    </a:lnTo>
                    <a:lnTo>
                      <a:pt x="50" y="44"/>
                    </a:lnTo>
                    <a:lnTo>
                      <a:pt x="68" y="70"/>
                    </a:lnTo>
                    <a:lnTo>
                      <a:pt x="86" y="56"/>
                    </a:lnTo>
                    <a:lnTo>
                      <a:pt x="88" y="44"/>
                    </a:lnTo>
                    <a:lnTo>
                      <a:pt x="88" y="44"/>
                    </a:lnTo>
                    <a:lnTo>
                      <a:pt x="92" y="42"/>
                    </a:lnTo>
                    <a:lnTo>
                      <a:pt x="96" y="40"/>
                    </a:lnTo>
                    <a:lnTo>
                      <a:pt x="100" y="36"/>
                    </a:lnTo>
                    <a:lnTo>
                      <a:pt x="104" y="32"/>
                    </a:lnTo>
                    <a:lnTo>
                      <a:pt x="108" y="28"/>
                    </a:lnTo>
                    <a:lnTo>
                      <a:pt x="110" y="22"/>
                    </a:lnTo>
                    <a:lnTo>
                      <a:pt x="110" y="18"/>
                    </a:lnTo>
                    <a:lnTo>
                      <a:pt x="110" y="16"/>
                    </a:lnTo>
                    <a:lnTo>
                      <a:pt x="108" y="16"/>
                    </a:lnTo>
                    <a:lnTo>
                      <a:pt x="106" y="16"/>
                    </a:lnTo>
                    <a:lnTo>
                      <a:pt x="104" y="18"/>
                    </a:lnTo>
                    <a:lnTo>
                      <a:pt x="102" y="18"/>
                    </a:lnTo>
                    <a:lnTo>
                      <a:pt x="100" y="20"/>
                    </a:lnTo>
                    <a:lnTo>
                      <a:pt x="98" y="22"/>
                    </a:lnTo>
                    <a:lnTo>
                      <a:pt x="98" y="22"/>
                    </a:lnTo>
                    <a:lnTo>
                      <a:pt x="80" y="32"/>
                    </a:lnTo>
                    <a:lnTo>
                      <a:pt x="62" y="30"/>
                    </a:lnTo>
                    <a:lnTo>
                      <a:pt x="60" y="28"/>
                    </a:lnTo>
                    <a:lnTo>
                      <a:pt x="58" y="28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6" y="18"/>
                    </a:lnTo>
                    <a:lnTo>
                      <a:pt x="58" y="14"/>
                    </a:lnTo>
                    <a:lnTo>
                      <a:pt x="62" y="10"/>
                    </a:lnTo>
                    <a:lnTo>
                      <a:pt x="64" y="6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2" y="2"/>
                    </a:lnTo>
                    <a:lnTo>
                      <a:pt x="54" y="2"/>
                    </a:lnTo>
                    <a:lnTo>
                      <a:pt x="44" y="0"/>
                    </a:lnTo>
                    <a:lnTo>
                      <a:pt x="34" y="4"/>
                    </a:lnTo>
                    <a:lnTo>
                      <a:pt x="26" y="1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" name="Freeform 193"/>
              <p:cNvSpPr>
                <a:spLocks/>
              </p:cNvSpPr>
              <p:nvPr/>
            </p:nvSpPr>
            <p:spPr bwMode="gray">
              <a:xfrm>
                <a:off x="1106" y="1228"/>
                <a:ext cx="110" cy="220"/>
              </a:xfrm>
              <a:custGeom>
                <a:avLst/>
                <a:gdLst/>
                <a:ahLst/>
                <a:cxnLst>
                  <a:cxn ang="0">
                    <a:pos x="44" y="20"/>
                  </a:cxn>
                  <a:cxn ang="0">
                    <a:pos x="40" y="20"/>
                  </a:cxn>
                  <a:cxn ang="0">
                    <a:pos x="36" y="20"/>
                  </a:cxn>
                  <a:cxn ang="0">
                    <a:pos x="34" y="26"/>
                  </a:cxn>
                  <a:cxn ang="0">
                    <a:pos x="32" y="32"/>
                  </a:cxn>
                  <a:cxn ang="0">
                    <a:pos x="28" y="34"/>
                  </a:cxn>
                  <a:cxn ang="0">
                    <a:pos x="24" y="34"/>
                  </a:cxn>
                  <a:cxn ang="0">
                    <a:pos x="24" y="34"/>
                  </a:cxn>
                  <a:cxn ang="0">
                    <a:pos x="20" y="26"/>
                  </a:cxn>
                  <a:cxn ang="0">
                    <a:pos x="12" y="18"/>
                  </a:cxn>
                  <a:cxn ang="0">
                    <a:pos x="2" y="16"/>
                  </a:cxn>
                  <a:cxn ang="0">
                    <a:pos x="0" y="60"/>
                  </a:cxn>
                  <a:cxn ang="0">
                    <a:pos x="4" y="72"/>
                  </a:cxn>
                  <a:cxn ang="0">
                    <a:pos x="14" y="94"/>
                  </a:cxn>
                  <a:cxn ang="0">
                    <a:pos x="42" y="106"/>
                  </a:cxn>
                  <a:cxn ang="0">
                    <a:pos x="58" y="94"/>
                  </a:cxn>
                  <a:cxn ang="0">
                    <a:pos x="60" y="96"/>
                  </a:cxn>
                  <a:cxn ang="0">
                    <a:pos x="66" y="100"/>
                  </a:cxn>
                  <a:cxn ang="0">
                    <a:pos x="68" y="106"/>
                  </a:cxn>
                  <a:cxn ang="0">
                    <a:pos x="62" y="114"/>
                  </a:cxn>
                  <a:cxn ang="0">
                    <a:pos x="46" y="126"/>
                  </a:cxn>
                  <a:cxn ang="0">
                    <a:pos x="38" y="130"/>
                  </a:cxn>
                  <a:cxn ang="0">
                    <a:pos x="36" y="144"/>
                  </a:cxn>
                  <a:cxn ang="0">
                    <a:pos x="36" y="166"/>
                  </a:cxn>
                  <a:cxn ang="0">
                    <a:pos x="38" y="170"/>
                  </a:cxn>
                  <a:cxn ang="0">
                    <a:pos x="42" y="182"/>
                  </a:cxn>
                  <a:cxn ang="0">
                    <a:pos x="48" y="192"/>
                  </a:cxn>
                  <a:cxn ang="0">
                    <a:pos x="56" y="202"/>
                  </a:cxn>
                  <a:cxn ang="0">
                    <a:pos x="62" y="212"/>
                  </a:cxn>
                  <a:cxn ang="0">
                    <a:pos x="66" y="220"/>
                  </a:cxn>
                  <a:cxn ang="0">
                    <a:pos x="74" y="212"/>
                  </a:cxn>
                  <a:cxn ang="0">
                    <a:pos x="90" y="154"/>
                  </a:cxn>
                  <a:cxn ang="0">
                    <a:pos x="104" y="98"/>
                  </a:cxn>
                  <a:cxn ang="0">
                    <a:pos x="108" y="88"/>
                  </a:cxn>
                  <a:cxn ang="0">
                    <a:pos x="108" y="66"/>
                  </a:cxn>
                  <a:cxn ang="0">
                    <a:pos x="102" y="22"/>
                  </a:cxn>
                  <a:cxn ang="0">
                    <a:pos x="70" y="2"/>
                  </a:cxn>
                  <a:cxn ang="0">
                    <a:pos x="64" y="4"/>
                  </a:cxn>
                  <a:cxn ang="0">
                    <a:pos x="58" y="8"/>
                  </a:cxn>
                  <a:cxn ang="0">
                    <a:pos x="58" y="14"/>
                  </a:cxn>
                  <a:cxn ang="0">
                    <a:pos x="56" y="24"/>
                  </a:cxn>
                  <a:cxn ang="0">
                    <a:pos x="54" y="30"/>
                  </a:cxn>
                  <a:cxn ang="0">
                    <a:pos x="44" y="22"/>
                  </a:cxn>
                </a:cxnLst>
                <a:rect l="0" t="0" r="r" b="b"/>
                <a:pathLst>
                  <a:path w="110" h="220">
                    <a:moveTo>
                      <a:pt x="44" y="22"/>
                    </a:moveTo>
                    <a:lnTo>
                      <a:pt x="44" y="20"/>
                    </a:lnTo>
                    <a:lnTo>
                      <a:pt x="42" y="20"/>
                    </a:lnTo>
                    <a:lnTo>
                      <a:pt x="40" y="20"/>
                    </a:lnTo>
                    <a:lnTo>
                      <a:pt x="38" y="20"/>
                    </a:lnTo>
                    <a:lnTo>
                      <a:pt x="36" y="20"/>
                    </a:lnTo>
                    <a:lnTo>
                      <a:pt x="34" y="22"/>
                    </a:lnTo>
                    <a:lnTo>
                      <a:pt x="34" y="26"/>
                    </a:lnTo>
                    <a:lnTo>
                      <a:pt x="34" y="28"/>
                    </a:lnTo>
                    <a:lnTo>
                      <a:pt x="32" y="32"/>
                    </a:lnTo>
                    <a:lnTo>
                      <a:pt x="32" y="34"/>
                    </a:lnTo>
                    <a:lnTo>
                      <a:pt x="28" y="34"/>
                    </a:lnTo>
                    <a:lnTo>
                      <a:pt x="26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4" y="34"/>
                    </a:lnTo>
                    <a:lnTo>
                      <a:pt x="22" y="30"/>
                    </a:lnTo>
                    <a:lnTo>
                      <a:pt x="20" y="26"/>
                    </a:lnTo>
                    <a:lnTo>
                      <a:pt x="16" y="22"/>
                    </a:lnTo>
                    <a:lnTo>
                      <a:pt x="12" y="18"/>
                    </a:lnTo>
                    <a:lnTo>
                      <a:pt x="8" y="16"/>
                    </a:lnTo>
                    <a:lnTo>
                      <a:pt x="2" y="16"/>
                    </a:lnTo>
                    <a:lnTo>
                      <a:pt x="0" y="3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4" y="72"/>
                    </a:lnTo>
                    <a:lnTo>
                      <a:pt x="8" y="84"/>
                    </a:lnTo>
                    <a:lnTo>
                      <a:pt x="14" y="94"/>
                    </a:lnTo>
                    <a:lnTo>
                      <a:pt x="28" y="114"/>
                    </a:lnTo>
                    <a:lnTo>
                      <a:pt x="42" y="106"/>
                    </a:lnTo>
                    <a:lnTo>
                      <a:pt x="44" y="94"/>
                    </a:lnTo>
                    <a:lnTo>
                      <a:pt x="58" y="94"/>
                    </a:lnTo>
                    <a:lnTo>
                      <a:pt x="58" y="96"/>
                    </a:lnTo>
                    <a:lnTo>
                      <a:pt x="60" y="96"/>
                    </a:lnTo>
                    <a:lnTo>
                      <a:pt x="64" y="98"/>
                    </a:lnTo>
                    <a:lnTo>
                      <a:pt x="66" y="100"/>
                    </a:lnTo>
                    <a:lnTo>
                      <a:pt x="68" y="104"/>
                    </a:lnTo>
                    <a:lnTo>
                      <a:pt x="68" y="106"/>
                    </a:lnTo>
                    <a:lnTo>
                      <a:pt x="66" y="110"/>
                    </a:lnTo>
                    <a:lnTo>
                      <a:pt x="62" y="114"/>
                    </a:lnTo>
                    <a:lnTo>
                      <a:pt x="54" y="122"/>
                    </a:lnTo>
                    <a:lnTo>
                      <a:pt x="46" y="126"/>
                    </a:lnTo>
                    <a:lnTo>
                      <a:pt x="40" y="128"/>
                    </a:lnTo>
                    <a:lnTo>
                      <a:pt x="38" y="130"/>
                    </a:lnTo>
                    <a:lnTo>
                      <a:pt x="36" y="132"/>
                    </a:lnTo>
                    <a:lnTo>
                      <a:pt x="36" y="144"/>
                    </a:lnTo>
                    <a:lnTo>
                      <a:pt x="46" y="152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8" y="170"/>
                    </a:lnTo>
                    <a:lnTo>
                      <a:pt x="40" y="176"/>
                    </a:lnTo>
                    <a:lnTo>
                      <a:pt x="42" y="182"/>
                    </a:lnTo>
                    <a:lnTo>
                      <a:pt x="44" y="188"/>
                    </a:lnTo>
                    <a:lnTo>
                      <a:pt x="48" y="192"/>
                    </a:lnTo>
                    <a:lnTo>
                      <a:pt x="52" y="196"/>
                    </a:lnTo>
                    <a:lnTo>
                      <a:pt x="56" y="202"/>
                    </a:lnTo>
                    <a:lnTo>
                      <a:pt x="58" y="208"/>
                    </a:lnTo>
                    <a:lnTo>
                      <a:pt x="62" y="212"/>
                    </a:lnTo>
                    <a:lnTo>
                      <a:pt x="64" y="216"/>
                    </a:lnTo>
                    <a:lnTo>
                      <a:pt x="66" y="220"/>
                    </a:lnTo>
                    <a:lnTo>
                      <a:pt x="66" y="220"/>
                    </a:lnTo>
                    <a:lnTo>
                      <a:pt x="74" y="212"/>
                    </a:lnTo>
                    <a:lnTo>
                      <a:pt x="84" y="172"/>
                    </a:lnTo>
                    <a:lnTo>
                      <a:pt x="90" y="154"/>
                    </a:lnTo>
                    <a:lnTo>
                      <a:pt x="94" y="132"/>
                    </a:lnTo>
                    <a:lnTo>
                      <a:pt x="104" y="98"/>
                    </a:lnTo>
                    <a:lnTo>
                      <a:pt x="106" y="96"/>
                    </a:lnTo>
                    <a:lnTo>
                      <a:pt x="108" y="88"/>
                    </a:lnTo>
                    <a:lnTo>
                      <a:pt x="110" y="76"/>
                    </a:lnTo>
                    <a:lnTo>
                      <a:pt x="108" y="66"/>
                    </a:lnTo>
                    <a:lnTo>
                      <a:pt x="98" y="46"/>
                    </a:lnTo>
                    <a:lnTo>
                      <a:pt x="102" y="22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66" y="2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8" y="8"/>
                    </a:lnTo>
                    <a:lnTo>
                      <a:pt x="58" y="10"/>
                    </a:lnTo>
                    <a:lnTo>
                      <a:pt x="58" y="14"/>
                    </a:lnTo>
                    <a:lnTo>
                      <a:pt x="58" y="18"/>
                    </a:lnTo>
                    <a:lnTo>
                      <a:pt x="56" y="24"/>
                    </a:lnTo>
                    <a:lnTo>
                      <a:pt x="56" y="26"/>
                    </a:lnTo>
                    <a:lnTo>
                      <a:pt x="54" y="30"/>
                    </a:lnTo>
                    <a:lnTo>
                      <a:pt x="54" y="30"/>
                    </a:lnTo>
                    <a:lnTo>
                      <a:pt x="44" y="2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" name="Freeform 194"/>
              <p:cNvSpPr>
                <a:spLocks/>
              </p:cNvSpPr>
              <p:nvPr/>
            </p:nvSpPr>
            <p:spPr bwMode="gray">
              <a:xfrm>
                <a:off x="1194" y="1188"/>
                <a:ext cx="122" cy="94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4" y="20"/>
                  </a:cxn>
                  <a:cxn ang="0">
                    <a:pos x="0" y="32"/>
                  </a:cxn>
                  <a:cxn ang="0">
                    <a:pos x="0" y="32"/>
                  </a:cxn>
                  <a:cxn ang="0">
                    <a:pos x="2" y="36"/>
                  </a:cxn>
                  <a:cxn ang="0">
                    <a:pos x="4" y="40"/>
                  </a:cxn>
                  <a:cxn ang="0">
                    <a:pos x="6" y="46"/>
                  </a:cxn>
                  <a:cxn ang="0">
                    <a:pos x="10" y="50"/>
                  </a:cxn>
                  <a:cxn ang="0">
                    <a:pos x="12" y="52"/>
                  </a:cxn>
                  <a:cxn ang="0">
                    <a:pos x="14" y="54"/>
                  </a:cxn>
                  <a:cxn ang="0">
                    <a:pos x="18" y="54"/>
                  </a:cxn>
                  <a:cxn ang="0">
                    <a:pos x="22" y="56"/>
                  </a:cxn>
                  <a:cxn ang="0">
                    <a:pos x="26" y="56"/>
                  </a:cxn>
                  <a:cxn ang="0">
                    <a:pos x="28" y="56"/>
                  </a:cxn>
                  <a:cxn ang="0">
                    <a:pos x="30" y="58"/>
                  </a:cxn>
                  <a:cxn ang="0">
                    <a:pos x="32" y="60"/>
                  </a:cxn>
                  <a:cxn ang="0">
                    <a:pos x="30" y="62"/>
                  </a:cxn>
                  <a:cxn ang="0">
                    <a:pos x="28" y="66"/>
                  </a:cxn>
                  <a:cxn ang="0">
                    <a:pos x="24" y="70"/>
                  </a:cxn>
                  <a:cxn ang="0">
                    <a:pos x="24" y="74"/>
                  </a:cxn>
                  <a:cxn ang="0">
                    <a:pos x="26" y="80"/>
                  </a:cxn>
                  <a:cxn ang="0">
                    <a:pos x="28" y="82"/>
                  </a:cxn>
                  <a:cxn ang="0">
                    <a:pos x="32" y="86"/>
                  </a:cxn>
                  <a:cxn ang="0">
                    <a:pos x="36" y="88"/>
                  </a:cxn>
                  <a:cxn ang="0">
                    <a:pos x="40" y="88"/>
                  </a:cxn>
                  <a:cxn ang="0">
                    <a:pos x="50" y="88"/>
                  </a:cxn>
                  <a:cxn ang="0">
                    <a:pos x="64" y="88"/>
                  </a:cxn>
                  <a:cxn ang="0">
                    <a:pos x="80" y="94"/>
                  </a:cxn>
                  <a:cxn ang="0">
                    <a:pos x="122" y="42"/>
                  </a:cxn>
                  <a:cxn ang="0">
                    <a:pos x="114" y="24"/>
                  </a:cxn>
                  <a:cxn ang="0">
                    <a:pos x="92" y="20"/>
                  </a:cxn>
                  <a:cxn ang="0">
                    <a:pos x="56" y="0"/>
                  </a:cxn>
                  <a:cxn ang="0">
                    <a:pos x="54" y="12"/>
                  </a:cxn>
                  <a:cxn ang="0">
                    <a:pos x="40" y="10"/>
                  </a:cxn>
                  <a:cxn ang="0">
                    <a:pos x="22" y="0"/>
                  </a:cxn>
                </a:cxnLst>
                <a:rect l="0" t="0" r="r" b="b"/>
                <a:pathLst>
                  <a:path w="122" h="94">
                    <a:moveTo>
                      <a:pt x="22" y="0"/>
                    </a:moveTo>
                    <a:lnTo>
                      <a:pt x="14" y="2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4" y="40"/>
                    </a:lnTo>
                    <a:lnTo>
                      <a:pt x="6" y="46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14" y="54"/>
                    </a:lnTo>
                    <a:lnTo>
                      <a:pt x="18" y="54"/>
                    </a:lnTo>
                    <a:lnTo>
                      <a:pt x="22" y="56"/>
                    </a:lnTo>
                    <a:lnTo>
                      <a:pt x="26" y="56"/>
                    </a:lnTo>
                    <a:lnTo>
                      <a:pt x="28" y="56"/>
                    </a:lnTo>
                    <a:lnTo>
                      <a:pt x="30" y="58"/>
                    </a:lnTo>
                    <a:lnTo>
                      <a:pt x="32" y="60"/>
                    </a:lnTo>
                    <a:lnTo>
                      <a:pt x="30" y="62"/>
                    </a:lnTo>
                    <a:lnTo>
                      <a:pt x="28" y="66"/>
                    </a:lnTo>
                    <a:lnTo>
                      <a:pt x="24" y="70"/>
                    </a:lnTo>
                    <a:lnTo>
                      <a:pt x="24" y="74"/>
                    </a:lnTo>
                    <a:lnTo>
                      <a:pt x="26" y="80"/>
                    </a:lnTo>
                    <a:lnTo>
                      <a:pt x="28" y="82"/>
                    </a:lnTo>
                    <a:lnTo>
                      <a:pt x="32" y="86"/>
                    </a:lnTo>
                    <a:lnTo>
                      <a:pt x="36" y="88"/>
                    </a:lnTo>
                    <a:lnTo>
                      <a:pt x="40" y="88"/>
                    </a:lnTo>
                    <a:lnTo>
                      <a:pt x="50" y="88"/>
                    </a:lnTo>
                    <a:lnTo>
                      <a:pt x="64" y="88"/>
                    </a:lnTo>
                    <a:lnTo>
                      <a:pt x="80" y="94"/>
                    </a:lnTo>
                    <a:lnTo>
                      <a:pt x="122" y="42"/>
                    </a:lnTo>
                    <a:lnTo>
                      <a:pt x="114" y="24"/>
                    </a:lnTo>
                    <a:lnTo>
                      <a:pt x="92" y="20"/>
                    </a:lnTo>
                    <a:lnTo>
                      <a:pt x="56" y="0"/>
                    </a:lnTo>
                    <a:lnTo>
                      <a:pt x="54" y="12"/>
                    </a:lnTo>
                    <a:lnTo>
                      <a:pt x="40" y="10"/>
                    </a:lnTo>
                    <a:lnTo>
                      <a:pt x="22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" name="Freeform 195"/>
              <p:cNvSpPr>
                <a:spLocks/>
              </p:cNvSpPr>
              <p:nvPr/>
            </p:nvSpPr>
            <p:spPr bwMode="gray">
              <a:xfrm>
                <a:off x="1222" y="1352"/>
                <a:ext cx="46" cy="46"/>
              </a:xfrm>
              <a:custGeom>
                <a:avLst/>
                <a:gdLst/>
                <a:ahLst/>
                <a:cxnLst>
                  <a:cxn ang="0">
                    <a:pos x="28" y="8"/>
                  </a:cxn>
                  <a:cxn ang="0">
                    <a:pos x="28" y="6"/>
                  </a:cxn>
                  <a:cxn ang="0">
                    <a:pos x="26" y="4"/>
                  </a:cxn>
                  <a:cxn ang="0">
                    <a:pos x="22" y="2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4"/>
                  </a:cxn>
                  <a:cxn ang="0">
                    <a:pos x="4" y="8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0" y="20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8" y="30"/>
                  </a:cxn>
                  <a:cxn ang="0">
                    <a:pos x="12" y="34"/>
                  </a:cxn>
                  <a:cxn ang="0">
                    <a:pos x="16" y="36"/>
                  </a:cxn>
                  <a:cxn ang="0">
                    <a:pos x="20" y="40"/>
                  </a:cxn>
                  <a:cxn ang="0">
                    <a:pos x="24" y="42"/>
                  </a:cxn>
                  <a:cxn ang="0">
                    <a:pos x="28" y="44"/>
                  </a:cxn>
                  <a:cxn ang="0">
                    <a:pos x="28" y="46"/>
                  </a:cxn>
                  <a:cxn ang="0">
                    <a:pos x="28" y="44"/>
                  </a:cxn>
                  <a:cxn ang="0">
                    <a:pos x="32" y="44"/>
                  </a:cxn>
                  <a:cxn ang="0">
                    <a:pos x="36" y="40"/>
                  </a:cxn>
                  <a:cxn ang="0">
                    <a:pos x="40" y="38"/>
                  </a:cxn>
                  <a:cxn ang="0">
                    <a:pos x="42" y="34"/>
                  </a:cxn>
                  <a:cxn ang="0">
                    <a:pos x="46" y="32"/>
                  </a:cxn>
                  <a:cxn ang="0">
                    <a:pos x="46" y="28"/>
                  </a:cxn>
                  <a:cxn ang="0">
                    <a:pos x="46" y="24"/>
                  </a:cxn>
                  <a:cxn ang="0">
                    <a:pos x="42" y="20"/>
                  </a:cxn>
                  <a:cxn ang="0">
                    <a:pos x="38" y="16"/>
                  </a:cxn>
                  <a:cxn ang="0">
                    <a:pos x="34" y="12"/>
                  </a:cxn>
                  <a:cxn ang="0">
                    <a:pos x="32" y="10"/>
                  </a:cxn>
                  <a:cxn ang="0">
                    <a:pos x="28" y="8"/>
                  </a:cxn>
                  <a:cxn ang="0">
                    <a:pos x="28" y="8"/>
                  </a:cxn>
                </a:cxnLst>
                <a:rect l="0" t="0" r="r" b="b"/>
                <a:pathLst>
                  <a:path w="46" h="46">
                    <a:moveTo>
                      <a:pt x="28" y="8"/>
                    </a:moveTo>
                    <a:lnTo>
                      <a:pt x="28" y="6"/>
                    </a:lnTo>
                    <a:lnTo>
                      <a:pt x="26" y="4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4"/>
                    </a:lnTo>
                    <a:lnTo>
                      <a:pt x="4" y="8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8" y="30"/>
                    </a:lnTo>
                    <a:lnTo>
                      <a:pt x="12" y="34"/>
                    </a:lnTo>
                    <a:lnTo>
                      <a:pt x="16" y="36"/>
                    </a:lnTo>
                    <a:lnTo>
                      <a:pt x="20" y="40"/>
                    </a:lnTo>
                    <a:lnTo>
                      <a:pt x="24" y="42"/>
                    </a:lnTo>
                    <a:lnTo>
                      <a:pt x="28" y="44"/>
                    </a:lnTo>
                    <a:lnTo>
                      <a:pt x="28" y="46"/>
                    </a:lnTo>
                    <a:lnTo>
                      <a:pt x="28" y="44"/>
                    </a:lnTo>
                    <a:lnTo>
                      <a:pt x="32" y="44"/>
                    </a:lnTo>
                    <a:lnTo>
                      <a:pt x="36" y="40"/>
                    </a:lnTo>
                    <a:lnTo>
                      <a:pt x="40" y="38"/>
                    </a:lnTo>
                    <a:lnTo>
                      <a:pt x="42" y="34"/>
                    </a:lnTo>
                    <a:lnTo>
                      <a:pt x="46" y="32"/>
                    </a:lnTo>
                    <a:lnTo>
                      <a:pt x="46" y="28"/>
                    </a:lnTo>
                    <a:lnTo>
                      <a:pt x="46" y="24"/>
                    </a:lnTo>
                    <a:lnTo>
                      <a:pt x="42" y="20"/>
                    </a:lnTo>
                    <a:lnTo>
                      <a:pt x="38" y="16"/>
                    </a:lnTo>
                    <a:lnTo>
                      <a:pt x="34" y="12"/>
                    </a:lnTo>
                    <a:lnTo>
                      <a:pt x="32" y="10"/>
                    </a:lnTo>
                    <a:lnTo>
                      <a:pt x="28" y="8"/>
                    </a:lnTo>
                    <a:lnTo>
                      <a:pt x="28" y="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" name="Freeform 196"/>
              <p:cNvSpPr>
                <a:spLocks/>
              </p:cNvSpPr>
              <p:nvPr/>
            </p:nvSpPr>
            <p:spPr bwMode="gray">
              <a:xfrm>
                <a:off x="2696" y="2012"/>
                <a:ext cx="32" cy="164"/>
              </a:xfrm>
              <a:custGeom>
                <a:avLst/>
                <a:gdLst/>
                <a:ahLst/>
                <a:cxnLst>
                  <a:cxn ang="0">
                    <a:pos x="26" y="8"/>
                  </a:cxn>
                  <a:cxn ang="0">
                    <a:pos x="26" y="6"/>
                  </a:cxn>
                  <a:cxn ang="0">
                    <a:pos x="24" y="6"/>
                  </a:cxn>
                  <a:cxn ang="0">
                    <a:pos x="22" y="2"/>
                  </a:cxn>
                  <a:cxn ang="0">
                    <a:pos x="20" y="2"/>
                  </a:cxn>
                  <a:cxn ang="0">
                    <a:pos x="18" y="0"/>
                  </a:cxn>
                  <a:cxn ang="0">
                    <a:pos x="16" y="2"/>
                  </a:cxn>
                  <a:cxn ang="0">
                    <a:pos x="14" y="6"/>
                  </a:cxn>
                  <a:cxn ang="0">
                    <a:pos x="12" y="10"/>
                  </a:cxn>
                  <a:cxn ang="0">
                    <a:pos x="10" y="14"/>
                  </a:cxn>
                  <a:cxn ang="0">
                    <a:pos x="8" y="18"/>
                  </a:cxn>
                  <a:cxn ang="0">
                    <a:pos x="8" y="22"/>
                  </a:cxn>
                  <a:cxn ang="0">
                    <a:pos x="8" y="22"/>
                  </a:cxn>
                  <a:cxn ang="0">
                    <a:pos x="2" y="42"/>
                  </a:cxn>
                  <a:cxn ang="0">
                    <a:pos x="2" y="44"/>
                  </a:cxn>
                  <a:cxn ang="0">
                    <a:pos x="2" y="46"/>
                  </a:cxn>
                  <a:cxn ang="0">
                    <a:pos x="4" y="52"/>
                  </a:cxn>
                  <a:cxn ang="0">
                    <a:pos x="4" y="56"/>
                  </a:cxn>
                  <a:cxn ang="0">
                    <a:pos x="6" y="60"/>
                  </a:cxn>
                  <a:cxn ang="0">
                    <a:pos x="6" y="66"/>
                  </a:cxn>
                  <a:cxn ang="0">
                    <a:pos x="8" y="82"/>
                  </a:cxn>
                  <a:cxn ang="0">
                    <a:pos x="6" y="100"/>
                  </a:cxn>
                  <a:cxn ang="0">
                    <a:pos x="6" y="118"/>
                  </a:cxn>
                  <a:cxn ang="0">
                    <a:pos x="6" y="132"/>
                  </a:cxn>
                  <a:cxn ang="0">
                    <a:pos x="6" y="140"/>
                  </a:cxn>
                  <a:cxn ang="0">
                    <a:pos x="6" y="142"/>
                  </a:cxn>
                  <a:cxn ang="0">
                    <a:pos x="4" y="146"/>
                  </a:cxn>
                  <a:cxn ang="0">
                    <a:pos x="2" y="150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0" y="160"/>
                  </a:cxn>
                  <a:cxn ang="0">
                    <a:pos x="8" y="164"/>
                  </a:cxn>
                  <a:cxn ang="0">
                    <a:pos x="12" y="152"/>
                  </a:cxn>
                  <a:cxn ang="0">
                    <a:pos x="22" y="162"/>
                  </a:cxn>
                  <a:cxn ang="0">
                    <a:pos x="22" y="160"/>
                  </a:cxn>
                  <a:cxn ang="0">
                    <a:pos x="22" y="158"/>
                  </a:cxn>
                  <a:cxn ang="0">
                    <a:pos x="22" y="152"/>
                  </a:cxn>
                  <a:cxn ang="0">
                    <a:pos x="22" y="146"/>
                  </a:cxn>
                  <a:cxn ang="0">
                    <a:pos x="20" y="140"/>
                  </a:cxn>
                  <a:cxn ang="0">
                    <a:pos x="16" y="130"/>
                  </a:cxn>
                  <a:cxn ang="0">
                    <a:pos x="16" y="118"/>
                  </a:cxn>
                  <a:cxn ang="0">
                    <a:pos x="24" y="106"/>
                  </a:cxn>
                  <a:cxn ang="0">
                    <a:pos x="28" y="102"/>
                  </a:cxn>
                  <a:cxn ang="0">
                    <a:pos x="32" y="96"/>
                  </a:cxn>
                  <a:cxn ang="0">
                    <a:pos x="32" y="92"/>
                  </a:cxn>
                  <a:cxn ang="0">
                    <a:pos x="32" y="88"/>
                  </a:cxn>
                  <a:cxn ang="0">
                    <a:pos x="30" y="84"/>
                  </a:cxn>
                  <a:cxn ang="0">
                    <a:pos x="30" y="80"/>
                  </a:cxn>
                  <a:cxn ang="0">
                    <a:pos x="30" y="74"/>
                  </a:cxn>
                  <a:cxn ang="0">
                    <a:pos x="28" y="62"/>
                  </a:cxn>
                  <a:cxn ang="0">
                    <a:pos x="26" y="50"/>
                  </a:cxn>
                  <a:cxn ang="0">
                    <a:pos x="24" y="40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22" y="32"/>
                  </a:cxn>
                  <a:cxn ang="0">
                    <a:pos x="22" y="28"/>
                  </a:cxn>
                  <a:cxn ang="0">
                    <a:pos x="22" y="22"/>
                  </a:cxn>
                  <a:cxn ang="0">
                    <a:pos x="22" y="16"/>
                  </a:cxn>
                  <a:cxn ang="0">
                    <a:pos x="24" y="12"/>
                  </a:cxn>
                  <a:cxn ang="0">
                    <a:pos x="26" y="8"/>
                  </a:cxn>
                </a:cxnLst>
                <a:rect l="0" t="0" r="r" b="b"/>
                <a:pathLst>
                  <a:path w="32" h="164">
                    <a:moveTo>
                      <a:pt x="26" y="8"/>
                    </a:moveTo>
                    <a:lnTo>
                      <a:pt x="26" y="6"/>
                    </a:lnTo>
                    <a:lnTo>
                      <a:pt x="24" y="6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2"/>
                    </a:lnTo>
                    <a:lnTo>
                      <a:pt x="14" y="6"/>
                    </a:lnTo>
                    <a:lnTo>
                      <a:pt x="12" y="10"/>
                    </a:lnTo>
                    <a:lnTo>
                      <a:pt x="10" y="14"/>
                    </a:lnTo>
                    <a:lnTo>
                      <a:pt x="8" y="18"/>
                    </a:lnTo>
                    <a:lnTo>
                      <a:pt x="8" y="22"/>
                    </a:lnTo>
                    <a:lnTo>
                      <a:pt x="8" y="22"/>
                    </a:lnTo>
                    <a:lnTo>
                      <a:pt x="2" y="42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4" y="52"/>
                    </a:lnTo>
                    <a:lnTo>
                      <a:pt x="4" y="56"/>
                    </a:lnTo>
                    <a:lnTo>
                      <a:pt x="6" y="60"/>
                    </a:lnTo>
                    <a:lnTo>
                      <a:pt x="6" y="66"/>
                    </a:lnTo>
                    <a:lnTo>
                      <a:pt x="8" y="82"/>
                    </a:lnTo>
                    <a:lnTo>
                      <a:pt x="6" y="100"/>
                    </a:lnTo>
                    <a:lnTo>
                      <a:pt x="6" y="118"/>
                    </a:lnTo>
                    <a:lnTo>
                      <a:pt x="6" y="132"/>
                    </a:lnTo>
                    <a:lnTo>
                      <a:pt x="6" y="140"/>
                    </a:lnTo>
                    <a:lnTo>
                      <a:pt x="6" y="142"/>
                    </a:lnTo>
                    <a:lnTo>
                      <a:pt x="4" y="146"/>
                    </a:lnTo>
                    <a:lnTo>
                      <a:pt x="2" y="150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0" y="160"/>
                    </a:lnTo>
                    <a:lnTo>
                      <a:pt x="8" y="164"/>
                    </a:lnTo>
                    <a:lnTo>
                      <a:pt x="12" y="152"/>
                    </a:lnTo>
                    <a:lnTo>
                      <a:pt x="22" y="162"/>
                    </a:lnTo>
                    <a:lnTo>
                      <a:pt x="22" y="160"/>
                    </a:lnTo>
                    <a:lnTo>
                      <a:pt x="22" y="158"/>
                    </a:lnTo>
                    <a:lnTo>
                      <a:pt x="22" y="152"/>
                    </a:lnTo>
                    <a:lnTo>
                      <a:pt x="22" y="146"/>
                    </a:lnTo>
                    <a:lnTo>
                      <a:pt x="20" y="140"/>
                    </a:lnTo>
                    <a:lnTo>
                      <a:pt x="16" y="130"/>
                    </a:lnTo>
                    <a:lnTo>
                      <a:pt x="16" y="118"/>
                    </a:lnTo>
                    <a:lnTo>
                      <a:pt x="24" y="106"/>
                    </a:lnTo>
                    <a:lnTo>
                      <a:pt x="28" y="102"/>
                    </a:lnTo>
                    <a:lnTo>
                      <a:pt x="32" y="96"/>
                    </a:lnTo>
                    <a:lnTo>
                      <a:pt x="32" y="92"/>
                    </a:lnTo>
                    <a:lnTo>
                      <a:pt x="32" y="88"/>
                    </a:lnTo>
                    <a:lnTo>
                      <a:pt x="30" y="84"/>
                    </a:lnTo>
                    <a:lnTo>
                      <a:pt x="30" y="80"/>
                    </a:lnTo>
                    <a:lnTo>
                      <a:pt x="30" y="74"/>
                    </a:lnTo>
                    <a:lnTo>
                      <a:pt x="28" y="62"/>
                    </a:lnTo>
                    <a:lnTo>
                      <a:pt x="26" y="50"/>
                    </a:lnTo>
                    <a:lnTo>
                      <a:pt x="24" y="40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2" y="32"/>
                    </a:lnTo>
                    <a:lnTo>
                      <a:pt x="22" y="28"/>
                    </a:lnTo>
                    <a:lnTo>
                      <a:pt x="22" y="22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6" y="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" name="Freeform 197"/>
              <p:cNvSpPr>
                <a:spLocks/>
              </p:cNvSpPr>
              <p:nvPr/>
            </p:nvSpPr>
            <p:spPr bwMode="gray">
              <a:xfrm>
                <a:off x="1176" y="1206"/>
                <a:ext cx="2133" cy="1160"/>
              </a:xfrm>
              <a:custGeom>
                <a:avLst/>
                <a:gdLst/>
                <a:ahLst/>
                <a:cxnLst>
                  <a:cxn ang="0">
                    <a:pos x="1494" y="916"/>
                  </a:cxn>
                  <a:cxn ang="0">
                    <a:pos x="1558" y="688"/>
                  </a:cxn>
                  <a:cxn ang="0">
                    <a:pos x="1762" y="626"/>
                  </a:cxn>
                  <a:cxn ang="0">
                    <a:pos x="1698" y="776"/>
                  </a:cxn>
                  <a:cxn ang="0">
                    <a:pos x="1790" y="726"/>
                  </a:cxn>
                  <a:cxn ang="0">
                    <a:pos x="1876" y="654"/>
                  </a:cxn>
                  <a:cxn ang="0">
                    <a:pos x="1998" y="586"/>
                  </a:cxn>
                  <a:cxn ang="0">
                    <a:pos x="2084" y="548"/>
                  </a:cxn>
                  <a:cxn ang="0">
                    <a:pos x="2074" y="480"/>
                  </a:cxn>
                  <a:cxn ang="0">
                    <a:pos x="1880" y="370"/>
                  </a:cxn>
                  <a:cxn ang="0">
                    <a:pos x="1640" y="308"/>
                  </a:cxn>
                  <a:cxn ang="0">
                    <a:pos x="1578" y="268"/>
                  </a:cxn>
                  <a:cxn ang="0">
                    <a:pos x="1412" y="308"/>
                  </a:cxn>
                  <a:cxn ang="0">
                    <a:pos x="1338" y="230"/>
                  </a:cxn>
                  <a:cxn ang="0">
                    <a:pos x="1160" y="170"/>
                  </a:cxn>
                  <a:cxn ang="0">
                    <a:pos x="1134" y="160"/>
                  </a:cxn>
                  <a:cxn ang="0">
                    <a:pos x="1086" y="8"/>
                  </a:cxn>
                  <a:cxn ang="0">
                    <a:pos x="1020" y="108"/>
                  </a:cxn>
                  <a:cxn ang="0">
                    <a:pos x="906" y="98"/>
                  </a:cxn>
                  <a:cxn ang="0">
                    <a:pos x="764" y="244"/>
                  </a:cxn>
                  <a:cxn ang="0">
                    <a:pos x="812" y="382"/>
                  </a:cxn>
                  <a:cxn ang="0">
                    <a:pos x="778" y="298"/>
                  </a:cxn>
                  <a:cxn ang="0">
                    <a:pos x="706" y="244"/>
                  </a:cxn>
                  <a:cxn ang="0">
                    <a:pos x="670" y="318"/>
                  </a:cxn>
                  <a:cxn ang="0">
                    <a:pos x="726" y="416"/>
                  </a:cxn>
                  <a:cxn ang="0">
                    <a:pos x="756" y="470"/>
                  </a:cxn>
                  <a:cxn ang="0">
                    <a:pos x="712" y="492"/>
                  </a:cxn>
                  <a:cxn ang="0">
                    <a:pos x="676" y="424"/>
                  </a:cxn>
                  <a:cxn ang="0">
                    <a:pos x="648" y="466"/>
                  </a:cxn>
                  <a:cxn ang="0">
                    <a:pos x="656" y="368"/>
                  </a:cxn>
                  <a:cxn ang="0">
                    <a:pos x="610" y="280"/>
                  </a:cxn>
                  <a:cxn ang="0">
                    <a:pos x="552" y="374"/>
                  </a:cxn>
                  <a:cxn ang="0">
                    <a:pos x="390" y="422"/>
                  </a:cxn>
                  <a:cxn ang="0">
                    <a:pos x="328" y="410"/>
                  </a:cxn>
                  <a:cxn ang="0">
                    <a:pos x="302" y="490"/>
                  </a:cxn>
                  <a:cxn ang="0">
                    <a:pos x="208" y="560"/>
                  </a:cxn>
                  <a:cxn ang="0">
                    <a:pos x="258" y="480"/>
                  </a:cxn>
                  <a:cxn ang="0">
                    <a:pos x="162" y="368"/>
                  </a:cxn>
                  <a:cxn ang="0">
                    <a:pos x="134" y="606"/>
                  </a:cxn>
                  <a:cxn ang="0">
                    <a:pos x="54" y="674"/>
                  </a:cxn>
                  <a:cxn ang="0">
                    <a:pos x="28" y="730"/>
                  </a:cxn>
                  <a:cxn ang="0">
                    <a:pos x="42" y="810"/>
                  </a:cxn>
                  <a:cxn ang="0">
                    <a:pos x="38" y="892"/>
                  </a:cxn>
                  <a:cxn ang="0">
                    <a:pos x="60" y="918"/>
                  </a:cxn>
                  <a:cxn ang="0">
                    <a:pos x="114" y="970"/>
                  </a:cxn>
                  <a:cxn ang="0">
                    <a:pos x="174" y="998"/>
                  </a:cxn>
                  <a:cxn ang="0">
                    <a:pos x="212" y="974"/>
                  </a:cxn>
                  <a:cxn ang="0">
                    <a:pos x="236" y="1020"/>
                  </a:cxn>
                  <a:cxn ang="0">
                    <a:pos x="316" y="1092"/>
                  </a:cxn>
                  <a:cxn ang="0">
                    <a:pos x="348" y="1034"/>
                  </a:cxn>
                  <a:cxn ang="0">
                    <a:pos x="390" y="992"/>
                  </a:cxn>
                  <a:cxn ang="0">
                    <a:pos x="410" y="1058"/>
                  </a:cxn>
                  <a:cxn ang="0">
                    <a:pos x="452" y="1122"/>
                  </a:cxn>
                  <a:cxn ang="0">
                    <a:pos x="560" y="1128"/>
                  </a:cxn>
                  <a:cxn ang="0">
                    <a:pos x="660" y="1104"/>
                  </a:cxn>
                  <a:cxn ang="0">
                    <a:pos x="732" y="1050"/>
                  </a:cxn>
                  <a:cxn ang="0">
                    <a:pos x="752" y="994"/>
                  </a:cxn>
                  <a:cxn ang="0">
                    <a:pos x="834" y="912"/>
                  </a:cxn>
                  <a:cxn ang="0">
                    <a:pos x="964" y="912"/>
                  </a:cxn>
                  <a:cxn ang="0">
                    <a:pos x="1168" y="880"/>
                  </a:cxn>
                  <a:cxn ang="0">
                    <a:pos x="1354" y="904"/>
                  </a:cxn>
                  <a:cxn ang="0">
                    <a:pos x="1432" y="908"/>
                  </a:cxn>
                </a:cxnLst>
                <a:rect l="0" t="0" r="r" b="b"/>
                <a:pathLst>
                  <a:path w="2132" h="1160">
                    <a:moveTo>
                      <a:pt x="1396" y="998"/>
                    </a:moveTo>
                    <a:lnTo>
                      <a:pt x="1398" y="994"/>
                    </a:lnTo>
                    <a:lnTo>
                      <a:pt x="1398" y="994"/>
                    </a:lnTo>
                    <a:lnTo>
                      <a:pt x="1398" y="994"/>
                    </a:lnTo>
                    <a:lnTo>
                      <a:pt x="1398" y="996"/>
                    </a:lnTo>
                    <a:lnTo>
                      <a:pt x="1396" y="1000"/>
                    </a:lnTo>
                    <a:lnTo>
                      <a:pt x="1396" y="1002"/>
                    </a:lnTo>
                    <a:lnTo>
                      <a:pt x="1394" y="1006"/>
                    </a:lnTo>
                    <a:lnTo>
                      <a:pt x="1394" y="1010"/>
                    </a:lnTo>
                    <a:lnTo>
                      <a:pt x="1394" y="1012"/>
                    </a:lnTo>
                    <a:lnTo>
                      <a:pt x="1392" y="1012"/>
                    </a:lnTo>
                    <a:lnTo>
                      <a:pt x="1394" y="1018"/>
                    </a:lnTo>
                    <a:lnTo>
                      <a:pt x="1398" y="1024"/>
                    </a:lnTo>
                    <a:lnTo>
                      <a:pt x="1402" y="1028"/>
                    </a:lnTo>
                    <a:lnTo>
                      <a:pt x="1406" y="1030"/>
                    </a:lnTo>
                    <a:lnTo>
                      <a:pt x="1410" y="1032"/>
                    </a:lnTo>
                    <a:lnTo>
                      <a:pt x="1412" y="1034"/>
                    </a:lnTo>
                    <a:lnTo>
                      <a:pt x="1414" y="1034"/>
                    </a:lnTo>
                    <a:lnTo>
                      <a:pt x="1424" y="1026"/>
                    </a:lnTo>
                    <a:lnTo>
                      <a:pt x="1436" y="1010"/>
                    </a:lnTo>
                    <a:lnTo>
                      <a:pt x="1450" y="992"/>
                    </a:lnTo>
                    <a:lnTo>
                      <a:pt x="1464" y="970"/>
                    </a:lnTo>
                    <a:lnTo>
                      <a:pt x="1476" y="950"/>
                    </a:lnTo>
                    <a:lnTo>
                      <a:pt x="1486" y="932"/>
                    </a:lnTo>
                    <a:lnTo>
                      <a:pt x="1492" y="920"/>
                    </a:lnTo>
                    <a:lnTo>
                      <a:pt x="1494" y="916"/>
                    </a:lnTo>
                    <a:lnTo>
                      <a:pt x="1496" y="898"/>
                    </a:lnTo>
                    <a:lnTo>
                      <a:pt x="1502" y="884"/>
                    </a:lnTo>
                    <a:lnTo>
                      <a:pt x="1506" y="876"/>
                    </a:lnTo>
                    <a:lnTo>
                      <a:pt x="1510" y="872"/>
                    </a:lnTo>
                    <a:lnTo>
                      <a:pt x="1512" y="846"/>
                    </a:lnTo>
                    <a:lnTo>
                      <a:pt x="1514" y="842"/>
                    </a:lnTo>
                    <a:lnTo>
                      <a:pt x="1516" y="830"/>
                    </a:lnTo>
                    <a:lnTo>
                      <a:pt x="1514" y="818"/>
                    </a:lnTo>
                    <a:lnTo>
                      <a:pt x="1510" y="808"/>
                    </a:lnTo>
                    <a:lnTo>
                      <a:pt x="1500" y="804"/>
                    </a:lnTo>
                    <a:lnTo>
                      <a:pt x="1494" y="804"/>
                    </a:lnTo>
                    <a:lnTo>
                      <a:pt x="1486" y="806"/>
                    </a:lnTo>
                    <a:lnTo>
                      <a:pt x="1478" y="808"/>
                    </a:lnTo>
                    <a:lnTo>
                      <a:pt x="1472" y="808"/>
                    </a:lnTo>
                    <a:lnTo>
                      <a:pt x="1466" y="806"/>
                    </a:lnTo>
                    <a:lnTo>
                      <a:pt x="1462" y="802"/>
                    </a:lnTo>
                    <a:lnTo>
                      <a:pt x="1460" y="800"/>
                    </a:lnTo>
                    <a:lnTo>
                      <a:pt x="1458" y="798"/>
                    </a:lnTo>
                    <a:lnTo>
                      <a:pt x="1456" y="798"/>
                    </a:lnTo>
                    <a:lnTo>
                      <a:pt x="1444" y="794"/>
                    </a:lnTo>
                    <a:lnTo>
                      <a:pt x="1470" y="770"/>
                    </a:lnTo>
                    <a:lnTo>
                      <a:pt x="1472" y="762"/>
                    </a:lnTo>
                    <a:lnTo>
                      <a:pt x="1494" y="738"/>
                    </a:lnTo>
                    <a:lnTo>
                      <a:pt x="1542" y="686"/>
                    </a:lnTo>
                    <a:lnTo>
                      <a:pt x="1546" y="686"/>
                    </a:lnTo>
                    <a:lnTo>
                      <a:pt x="1558" y="688"/>
                    </a:lnTo>
                    <a:lnTo>
                      <a:pt x="1572" y="692"/>
                    </a:lnTo>
                    <a:lnTo>
                      <a:pt x="1588" y="694"/>
                    </a:lnTo>
                    <a:lnTo>
                      <a:pt x="1602" y="698"/>
                    </a:lnTo>
                    <a:lnTo>
                      <a:pt x="1608" y="698"/>
                    </a:lnTo>
                    <a:lnTo>
                      <a:pt x="1612" y="698"/>
                    </a:lnTo>
                    <a:lnTo>
                      <a:pt x="1612" y="694"/>
                    </a:lnTo>
                    <a:lnTo>
                      <a:pt x="1612" y="692"/>
                    </a:lnTo>
                    <a:lnTo>
                      <a:pt x="1612" y="688"/>
                    </a:lnTo>
                    <a:lnTo>
                      <a:pt x="1612" y="686"/>
                    </a:lnTo>
                    <a:lnTo>
                      <a:pt x="1612" y="686"/>
                    </a:lnTo>
                    <a:lnTo>
                      <a:pt x="1622" y="680"/>
                    </a:lnTo>
                    <a:lnTo>
                      <a:pt x="1634" y="682"/>
                    </a:lnTo>
                    <a:lnTo>
                      <a:pt x="1642" y="682"/>
                    </a:lnTo>
                    <a:lnTo>
                      <a:pt x="1650" y="700"/>
                    </a:lnTo>
                    <a:lnTo>
                      <a:pt x="1694" y="686"/>
                    </a:lnTo>
                    <a:lnTo>
                      <a:pt x="1694" y="676"/>
                    </a:lnTo>
                    <a:lnTo>
                      <a:pt x="1732" y="642"/>
                    </a:lnTo>
                    <a:lnTo>
                      <a:pt x="1734" y="642"/>
                    </a:lnTo>
                    <a:lnTo>
                      <a:pt x="1736" y="640"/>
                    </a:lnTo>
                    <a:lnTo>
                      <a:pt x="1738" y="636"/>
                    </a:lnTo>
                    <a:lnTo>
                      <a:pt x="1742" y="634"/>
                    </a:lnTo>
                    <a:lnTo>
                      <a:pt x="1746" y="630"/>
                    </a:lnTo>
                    <a:lnTo>
                      <a:pt x="1750" y="628"/>
                    </a:lnTo>
                    <a:lnTo>
                      <a:pt x="1756" y="626"/>
                    </a:lnTo>
                    <a:lnTo>
                      <a:pt x="1760" y="624"/>
                    </a:lnTo>
                    <a:lnTo>
                      <a:pt x="1762" y="626"/>
                    </a:lnTo>
                    <a:lnTo>
                      <a:pt x="1764" y="628"/>
                    </a:lnTo>
                    <a:lnTo>
                      <a:pt x="1764" y="632"/>
                    </a:lnTo>
                    <a:lnTo>
                      <a:pt x="1760" y="638"/>
                    </a:lnTo>
                    <a:lnTo>
                      <a:pt x="1758" y="644"/>
                    </a:lnTo>
                    <a:lnTo>
                      <a:pt x="1754" y="648"/>
                    </a:lnTo>
                    <a:lnTo>
                      <a:pt x="1754" y="652"/>
                    </a:lnTo>
                    <a:lnTo>
                      <a:pt x="1754" y="654"/>
                    </a:lnTo>
                    <a:lnTo>
                      <a:pt x="1758" y="654"/>
                    </a:lnTo>
                    <a:lnTo>
                      <a:pt x="1760" y="654"/>
                    </a:lnTo>
                    <a:lnTo>
                      <a:pt x="1764" y="654"/>
                    </a:lnTo>
                    <a:lnTo>
                      <a:pt x="1768" y="652"/>
                    </a:lnTo>
                    <a:lnTo>
                      <a:pt x="1770" y="650"/>
                    </a:lnTo>
                    <a:lnTo>
                      <a:pt x="1776" y="644"/>
                    </a:lnTo>
                    <a:lnTo>
                      <a:pt x="1784" y="634"/>
                    </a:lnTo>
                    <a:lnTo>
                      <a:pt x="1790" y="624"/>
                    </a:lnTo>
                    <a:lnTo>
                      <a:pt x="1796" y="616"/>
                    </a:lnTo>
                    <a:lnTo>
                      <a:pt x="1798" y="614"/>
                    </a:lnTo>
                    <a:lnTo>
                      <a:pt x="1792" y="626"/>
                    </a:lnTo>
                    <a:lnTo>
                      <a:pt x="1792" y="638"/>
                    </a:lnTo>
                    <a:lnTo>
                      <a:pt x="1794" y="648"/>
                    </a:lnTo>
                    <a:lnTo>
                      <a:pt x="1796" y="652"/>
                    </a:lnTo>
                    <a:lnTo>
                      <a:pt x="1762" y="676"/>
                    </a:lnTo>
                    <a:lnTo>
                      <a:pt x="1752" y="706"/>
                    </a:lnTo>
                    <a:lnTo>
                      <a:pt x="1714" y="736"/>
                    </a:lnTo>
                    <a:lnTo>
                      <a:pt x="1698" y="776"/>
                    </a:lnTo>
                    <a:lnTo>
                      <a:pt x="1698" y="776"/>
                    </a:lnTo>
                    <a:lnTo>
                      <a:pt x="1696" y="780"/>
                    </a:lnTo>
                    <a:lnTo>
                      <a:pt x="1696" y="784"/>
                    </a:lnTo>
                    <a:lnTo>
                      <a:pt x="1694" y="790"/>
                    </a:lnTo>
                    <a:lnTo>
                      <a:pt x="1696" y="798"/>
                    </a:lnTo>
                    <a:lnTo>
                      <a:pt x="1698" y="806"/>
                    </a:lnTo>
                    <a:lnTo>
                      <a:pt x="1702" y="820"/>
                    </a:lnTo>
                    <a:lnTo>
                      <a:pt x="1708" y="838"/>
                    </a:lnTo>
                    <a:lnTo>
                      <a:pt x="1712" y="854"/>
                    </a:lnTo>
                    <a:lnTo>
                      <a:pt x="1718" y="868"/>
                    </a:lnTo>
                    <a:lnTo>
                      <a:pt x="1718" y="874"/>
                    </a:lnTo>
                    <a:lnTo>
                      <a:pt x="1736" y="848"/>
                    </a:lnTo>
                    <a:lnTo>
                      <a:pt x="1766" y="802"/>
                    </a:lnTo>
                    <a:lnTo>
                      <a:pt x="1782" y="798"/>
                    </a:lnTo>
                    <a:lnTo>
                      <a:pt x="1780" y="794"/>
                    </a:lnTo>
                    <a:lnTo>
                      <a:pt x="1780" y="784"/>
                    </a:lnTo>
                    <a:lnTo>
                      <a:pt x="1782" y="772"/>
                    </a:lnTo>
                    <a:lnTo>
                      <a:pt x="1786" y="758"/>
                    </a:lnTo>
                    <a:lnTo>
                      <a:pt x="1790" y="750"/>
                    </a:lnTo>
                    <a:lnTo>
                      <a:pt x="1792" y="744"/>
                    </a:lnTo>
                    <a:lnTo>
                      <a:pt x="1792" y="740"/>
                    </a:lnTo>
                    <a:lnTo>
                      <a:pt x="1792" y="736"/>
                    </a:lnTo>
                    <a:lnTo>
                      <a:pt x="1792" y="732"/>
                    </a:lnTo>
                    <a:lnTo>
                      <a:pt x="1792" y="730"/>
                    </a:lnTo>
                    <a:lnTo>
                      <a:pt x="1790" y="730"/>
                    </a:lnTo>
                    <a:lnTo>
                      <a:pt x="1790" y="728"/>
                    </a:lnTo>
                    <a:lnTo>
                      <a:pt x="1790" y="726"/>
                    </a:lnTo>
                    <a:lnTo>
                      <a:pt x="1788" y="724"/>
                    </a:lnTo>
                    <a:lnTo>
                      <a:pt x="1786" y="720"/>
                    </a:lnTo>
                    <a:lnTo>
                      <a:pt x="1786" y="716"/>
                    </a:lnTo>
                    <a:lnTo>
                      <a:pt x="1786" y="712"/>
                    </a:lnTo>
                    <a:lnTo>
                      <a:pt x="1790" y="708"/>
                    </a:lnTo>
                    <a:lnTo>
                      <a:pt x="1792" y="704"/>
                    </a:lnTo>
                    <a:lnTo>
                      <a:pt x="1796" y="702"/>
                    </a:lnTo>
                    <a:lnTo>
                      <a:pt x="1802" y="702"/>
                    </a:lnTo>
                    <a:lnTo>
                      <a:pt x="1812" y="700"/>
                    </a:lnTo>
                    <a:lnTo>
                      <a:pt x="1816" y="698"/>
                    </a:lnTo>
                    <a:lnTo>
                      <a:pt x="1818" y="696"/>
                    </a:lnTo>
                    <a:lnTo>
                      <a:pt x="1820" y="692"/>
                    </a:lnTo>
                    <a:lnTo>
                      <a:pt x="1820" y="688"/>
                    </a:lnTo>
                    <a:lnTo>
                      <a:pt x="1820" y="684"/>
                    </a:lnTo>
                    <a:lnTo>
                      <a:pt x="1820" y="680"/>
                    </a:lnTo>
                    <a:lnTo>
                      <a:pt x="1820" y="678"/>
                    </a:lnTo>
                    <a:lnTo>
                      <a:pt x="1822" y="676"/>
                    </a:lnTo>
                    <a:lnTo>
                      <a:pt x="1824" y="676"/>
                    </a:lnTo>
                    <a:lnTo>
                      <a:pt x="1832" y="676"/>
                    </a:lnTo>
                    <a:lnTo>
                      <a:pt x="1838" y="674"/>
                    </a:lnTo>
                    <a:lnTo>
                      <a:pt x="1846" y="670"/>
                    </a:lnTo>
                    <a:lnTo>
                      <a:pt x="1858" y="660"/>
                    </a:lnTo>
                    <a:lnTo>
                      <a:pt x="1862" y="656"/>
                    </a:lnTo>
                    <a:lnTo>
                      <a:pt x="1868" y="654"/>
                    </a:lnTo>
                    <a:lnTo>
                      <a:pt x="1872" y="654"/>
                    </a:lnTo>
                    <a:lnTo>
                      <a:pt x="1876" y="654"/>
                    </a:lnTo>
                    <a:lnTo>
                      <a:pt x="1880" y="656"/>
                    </a:lnTo>
                    <a:lnTo>
                      <a:pt x="1882" y="660"/>
                    </a:lnTo>
                    <a:lnTo>
                      <a:pt x="1884" y="662"/>
                    </a:lnTo>
                    <a:lnTo>
                      <a:pt x="1884" y="664"/>
                    </a:lnTo>
                    <a:lnTo>
                      <a:pt x="1884" y="664"/>
                    </a:lnTo>
                    <a:lnTo>
                      <a:pt x="1906" y="656"/>
                    </a:lnTo>
                    <a:lnTo>
                      <a:pt x="1914" y="642"/>
                    </a:lnTo>
                    <a:lnTo>
                      <a:pt x="1926" y="630"/>
                    </a:lnTo>
                    <a:lnTo>
                      <a:pt x="1944" y="622"/>
                    </a:lnTo>
                    <a:lnTo>
                      <a:pt x="1948" y="610"/>
                    </a:lnTo>
                    <a:lnTo>
                      <a:pt x="1964" y="610"/>
                    </a:lnTo>
                    <a:lnTo>
                      <a:pt x="1966" y="610"/>
                    </a:lnTo>
                    <a:lnTo>
                      <a:pt x="1970" y="610"/>
                    </a:lnTo>
                    <a:lnTo>
                      <a:pt x="1974" y="610"/>
                    </a:lnTo>
                    <a:lnTo>
                      <a:pt x="1978" y="610"/>
                    </a:lnTo>
                    <a:lnTo>
                      <a:pt x="1982" y="612"/>
                    </a:lnTo>
                    <a:lnTo>
                      <a:pt x="1986" y="612"/>
                    </a:lnTo>
                    <a:lnTo>
                      <a:pt x="1988" y="610"/>
                    </a:lnTo>
                    <a:lnTo>
                      <a:pt x="1992" y="608"/>
                    </a:lnTo>
                    <a:lnTo>
                      <a:pt x="1996" y="604"/>
                    </a:lnTo>
                    <a:lnTo>
                      <a:pt x="2000" y="602"/>
                    </a:lnTo>
                    <a:lnTo>
                      <a:pt x="2002" y="598"/>
                    </a:lnTo>
                    <a:lnTo>
                      <a:pt x="2004" y="596"/>
                    </a:lnTo>
                    <a:lnTo>
                      <a:pt x="2006" y="596"/>
                    </a:lnTo>
                    <a:lnTo>
                      <a:pt x="2004" y="592"/>
                    </a:lnTo>
                    <a:lnTo>
                      <a:pt x="1998" y="586"/>
                    </a:lnTo>
                    <a:lnTo>
                      <a:pt x="1990" y="576"/>
                    </a:lnTo>
                    <a:lnTo>
                      <a:pt x="1984" y="568"/>
                    </a:lnTo>
                    <a:lnTo>
                      <a:pt x="1978" y="562"/>
                    </a:lnTo>
                    <a:lnTo>
                      <a:pt x="1974" y="560"/>
                    </a:lnTo>
                    <a:lnTo>
                      <a:pt x="1972" y="556"/>
                    </a:lnTo>
                    <a:lnTo>
                      <a:pt x="1972" y="552"/>
                    </a:lnTo>
                    <a:lnTo>
                      <a:pt x="1972" y="550"/>
                    </a:lnTo>
                    <a:lnTo>
                      <a:pt x="1972" y="546"/>
                    </a:lnTo>
                    <a:lnTo>
                      <a:pt x="1974" y="546"/>
                    </a:lnTo>
                    <a:lnTo>
                      <a:pt x="1978" y="546"/>
                    </a:lnTo>
                    <a:lnTo>
                      <a:pt x="1982" y="546"/>
                    </a:lnTo>
                    <a:lnTo>
                      <a:pt x="1986" y="546"/>
                    </a:lnTo>
                    <a:lnTo>
                      <a:pt x="1988" y="544"/>
                    </a:lnTo>
                    <a:lnTo>
                      <a:pt x="1992" y="542"/>
                    </a:lnTo>
                    <a:lnTo>
                      <a:pt x="1994" y="540"/>
                    </a:lnTo>
                    <a:lnTo>
                      <a:pt x="1994" y="540"/>
                    </a:lnTo>
                    <a:lnTo>
                      <a:pt x="2016" y="518"/>
                    </a:lnTo>
                    <a:lnTo>
                      <a:pt x="2014" y="502"/>
                    </a:lnTo>
                    <a:lnTo>
                      <a:pt x="2024" y="494"/>
                    </a:lnTo>
                    <a:lnTo>
                      <a:pt x="2032" y="512"/>
                    </a:lnTo>
                    <a:lnTo>
                      <a:pt x="2050" y="518"/>
                    </a:lnTo>
                    <a:lnTo>
                      <a:pt x="2054" y="520"/>
                    </a:lnTo>
                    <a:lnTo>
                      <a:pt x="2060" y="526"/>
                    </a:lnTo>
                    <a:lnTo>
                      <a:pt x="2068" y="534"/>
                    </a:lnTo>
                    <a:lnTo>
                      <a:pt x="2076" y="542"/>
                    </a:lnTo>
                    <a:lnTo>
                      <a:pt x="2084" y="548"/>
                    </a:lnTo>
                    <a:lnTo>
                      <a:pt x="2088" y="550"/>
                    </a:lnTo>
                    <a:lnTo>
                      <a:pt x="2090" y="552"/>
                    </a:lnTo>
                    <a:lnTo>
                      <a:pt x="2094" y="550"/>
                    </a:lnTo>
                    <a:lnTo>
                      <a:pt x="2094" y="550"/>
                    </a:lnTo>
                    <a:lnTo>
                      <a:pt x="2096" y="550"/>
                    </a:lnTo>
                    <a:lnTo>
                      <a:pt x="2100" y="524"/>
                    </a:lnTo>
                    <a:lnTo>
                      <a:pt x="2100" y="518"/>
                    </a:lnTo>
                    <a:lnTo>
                      <a:pt x="2102" y="518"/>
                    </a:lnTo>
                    <a:lnTo>
                      <a:pt x="2106" y="518"/>
                    </a:lnTo>
                    <a:lnTo>
                      <a:pt x="2110" y="518"/>
                    </a:lnTo>
                    <a:lnTo>
                      <a:pt x="2116" y="518"/>
                    </a:lnTo>
                    <a:lnTo>
                      <a:pt x="2122" y="516"/>
                    </a:lnTo>
                    <a:lnTo>
                      <a:pt x="2126" y="512"/>
                    </a:lnTo>
                    <a:lnTo>
                      <a:pt x="2130" y="508"/>
                    </a:lnTo>
                    <a:lnTo>
                      <a:pt x="2132" y="500"/>
                    </a:lnTo>
                    <a:lnTo>
                      <a:pt x="2124" y="494"/>
                    </a:lnTo>
                    <a:lnTo>
                      <a:pt x="2114" y="488"/>
                    </a:lnTo>
                    <a:lnTo>
                      <a:pt x="2102" y="482"/>
                    </a:lnTo>
                    <a:lnTo>
                      <a:pt x="2092" y="476"/>
                    </a:lnTo>
                    <a:lnTo>
                      <a:pt x="2088" y="472"/>
                    </a:lnTo>
                    <a:lnTo>
                      <a:pt x="2084" y="472"/>
                    </a:lnTo>
                    <a:lnTo>
                      <a:pt x="2080" y="474"/>
                    </a:lnTo>
                    <a:lnTo>
                      <a:pt x="2078" y="474"/>
                    </a:lnTo>
                    <a:lnTo>
                      <a:pt x="2076" y="478"/>
                    </a:lnTo>
                    <a:lnTo>
                      <a:pt x="2074" y="478"/>
                    </a:lnTo>
                    <a:lnTo>
                      <a:pt x="2074" y="480"/>
                    </a:lnTo>
                    <a:lnTo>
                      <a:pt x="2066" y="464"/>
                    </a:lnTo>
                    <a:lnTo>
                      <a:pt x="2054" y="446"/>
                    </a:lnTo>
                    <a:lnTo>
                      <a:pt x="2040" y="432"/>
                    </a:lnTo>
                    <a:lnTo>
                      <a:pt x="2024" y="420"/>
                    </a:lnTo>
                    <a:lnTo>
                      <a:pt x="2010" y="412"/>
                    </a:lnTo>
                    <a:lnTo>
                      <a:pt x="1998" y="408"/>
                    </a:lnTo>
                    <a:lnTo>
                      <a:pt x="1994" y="406"/>
                    </a:lnTo>
                    <a:lnTo>
                      <a:pt x="1960" y="376"/>
                    </a:lnTo>
                    <a:lnTo>
                      <a:pt x="1954" y="376"/>
                    </a:lnTo>
                    <a:lnTo>
                      <a:pt x="1942" y="376"/>
                    </a:lnTo>
                    <a:lnTo>
                      <a:pt x="1930" y="374"/>
                    </a:lnTo>
                    <a:lnTo>
                      <a:pt x="1922" y="372"/>
                    </a:lnTo>
                    <a:lnTo>
                      <a:pt x="1920" y="370"/>
                    </a:lnTo>
                    <a:lnTo>
                      <a:pt x="1916" y="366"/>
                    </a:lnTo>
                    <a:lnTo>
                      <a:pt x="1910" y="366"/>
                    </a:lnTo>
                    <a:lnTo>
                      <a:pt x="1906" y="364"/>
                    </a:lnTo>
                    <a:lnTo>
                      <a:pt x="1902" y="364"/>
                    </a:lnTo>
                    <a:lnTo>
                      <a:pt x="1902" y="364"/>
                    </a:lnTo>
                    <a:lnTo>
                      <a:pt x="1900" y="388"/>
                    </a:lnTo>
                    <a:lnTo>
                      <a:pt x="1900" y="406"/>
                    </a:lnTo>
                    <a:lnTo>
                      <a:pt x="1896" y="414"/>
                    </a:lnTo>
                    <a:lnTo>
                      <a:pt x="1884" y="416"/>
                    </a:lnTo>
                    <a:lnTo>
                      <a:pt x="1884" y="408"/>
                    </a:lnTo>
                    <a:lnTo>
                      <a:pt x="1866" y="386"/>
                    </a:lnTo>
                    <a:lnTo>
                      <a:pt x="1880" y="376"/>
                    </a:lnTo>
                    <a:lnTo>
                      <a:pt x="1880" y="370"/>
                    </a:lnTo>
                    <a:lnTo>
                      <a:pt x="1842" y="386"/>
                    </a:lnTo>
                    <a:lnTo>
                      <a:pt x="1834" y="382"/>
                    </a:lnTo>
                    <a:lnTo>
                      <a:pt x="1790" y="378"/>
                    </a:lnTo>
                    <a:lnTo>
                      <a:pt x="1774" y="398"/>
                    </a:lnTo>
                    <a:lnTo>
                      <a:pt x="1762" y="380"/>
                    </a:lnTo>
                    <a:lnTo>
                      <a:pt x="1762" y="378"/>
                    </a:lnTo>
                    <a:lnTo>
                      <a:pt x="1764" y="370"/>
                    </a:lnTo>
                    <a:lnTo>
                      <a:pt x="1762" y="358"/>
                    </a:lnTo>
                    <a:lnTo>
                      <a:pt x="1758" y="342"/>
                    </a:lnTo>
                    <a:lnTo>
                      <a:pt x="1748" y="332"/>
                    </a:lnTo>
                    <a:lnTo>
                      <a:pt x="1734" y="326"/>
                    </a:lnTo>
                    <a:lnTo>
                      <a:pt x="1722" y="326"/>
                    </a:lnTo>
                    <a:lnTo>
                      <a:pt x="1712" y="326"/>
                    </a:lnTo>
                    <a:lnTo>
                      <a:pt x="1710" y="328"/>
                    </a:lnTo>
                    <a:lnTo>
                      <a:pt x="1704" y="328"/>
                    </a:lnTo>
                    <a:lnTo>
                      <a:pt x="1690" y="330"/>
                    </a:lnTo>
                    <a:lnTo>
                      <a:pt x="1676" y="330"/>
                    </a:lnTo>
                    <a:lnTo>
                      <a:pt x="1664" y="328"/>
                    </a:lnTo>
                    <a:lnTo>
                      <a:pt x="1660" y="324"/>
                    </a:lnTo>
                    <a:lnTo>
                      <a:pt x="1654" y="322"/>
                    </a:lnTo>
                    <a:lnTo>
                      <a:pt x="1650" y="322"/>
                    </a:lnTo>
                    <a:lnTo>
                      <a:pt x="1648" y="324"/>
                    </a:lnTo>
                    <a:lnTo>
                      <a:pt x="1646" y="324"/>
                    </a:lnTo>
                    <a:lnTo>
                      <a:pt x="1646" y="314"/>
                    </a:lnTo>
                    <a:lnTo>
                      <a:pt x="1638" y="310"/>
                    </a:lnTo>
                    <a:lnTo>
                      <a:pt x="1640" y="308"/>
                    </a:lnTo>
                    <a:lnTo>
                      <a:pt x="1640" y="304"/>
                    </a:lnTo>
                    <a:lnTo>
                      <a:pt x="1638" y="298"/>
                    </a:lnTo>
                    <a:lnTo>
                      <a:pt x="1636" y="290"/>
                    </a:lnTo>
                    <a:lnTo>
                      <a:pt x="1634" y="282"/>
                    </a:lnTo>
                    <a:lnTo>
                      <a:pt x="1630" y="278"/>
                    </a:lnTo>
                    <a:lnTo>
                      <a:pt x="1626" y="276"/>
                    </a:lnTo>
                    <a:lnTo>
                      <a:pt x="1622" y="276"/>
                    </a:lnTo>
                    <a:lnTo>
                      <a:pt x="1618" y="278"/>
                    </a:lnTo>
                    <a:lnTo>
                      <a:pt x="1614" y="280"/>
                    </a:lnTo>
                    <a:lnTo>
                      <a:pt x="1610" y="282"/>
                    </a:lnTo>
                    <a:lnTo>
                      <a:pt x="1606" y="286"/>
                    </a:lnTo>
                    <a:lnTo>
                      <a:pt x="1604" y="288"/>
                    </a:lnTo>
                    <a:lnTo>
                      <a:pt x="1604" y="288"/>
                    </a:lnTo>
                    <a:lnTo>
                      <a:pt x="1602" y="288"/>
                    </a:lnTo>
                    <a:lnTo>
                      <a:pt x="1600" y="288"/>
                    </a:lnTo>
                    <a:lnTo>
                      <a:pt x="1598" y="290"/>
                    </a:lnTo>
                    <a:lnTo>
                      <a:pt x="1596" y="288"/>
                    </a:lnTo>
                    <a:lnTo>
                      <a:pt x="1594" y="288"/>
                    </a:lnTo>
                    <a:lnTo>
                      <a:pt x="1592" y="286"/>
                    </a:lnTo>
                    <a:lnTo>
                      <a:pt x="1592" y="282"/>
                    </a:lnTo>
                    <a:lnTo>
                      <a:pt x="1592" y="280"/>
                    </a:lnTo>
                    <a:lnTo>
                      <a:pt x="1592" y="276"/>
                    </a:lnTo>
                    <a:lnTo>
                      <a:pt x="1590" y="272"/>
                    </a:lnTo>
                    <a:lnTo>
                      <a:pt x="1588" y="270"/>
                    </a:lnTo>
                    <a:lnTo>
                      <a:pt x="1584" y="268"/>
                    </a:lnTo>
                    <a:lnTo>
                      <a:pt x="1578" y="268"/>
                    </a:lnTo>
                    <a:lnTo>
                      <a:pt x="1566" y="266"/>
                    </a:lnTo>
                    <a:lnTo>
                      <a:pt x="1552" y="264"/>
                    </a:lnTo>
                    <a:lnTo>
                      <a:pt x="1538" y="260"/>
                    </a:lnTo>
                    <a:lnTo>
                      <a:pt x="1528" y="256"/>
                    </a:lnTo>
                    <a:lnTo>
                      <a:pt x="1524" y="256"/>
                    </a:lnTo>
                    <a:lnTo>
                      <a:pt x="1528" y="260"/>
                    </a:lnTo>
                    <a:lnTo>
                      <a:pt x="1526" y="264"/>
                    </a:lnTo>
                    <a:lnTo>
                      <a:pt x="1524" y="268"/>
                    </a:lnTo>
                    <a:lnTo>
                      <a:pt x="1518" y="270"/>
                    </a:lnTo>
                    <a:lnTo>
                      <a:pt x="1512" y="272"/>
                    </a:lnTo>
                    <a:lnTo>
                      <a:pt x="1504" y="276"/>
                    </a:lnTo>
                    <a:lnTo>
                      <a:pt x="1502" y="286"/>
                    </a:lnTo>
                    <a:lnTo>
                      <a:pt x="1502" y="296"/>
                    </a:lnTo>
                    <a:lnTo>
                      <a:pt x="1502" y="306"/>
                    </a:lnTo>
                    <a:lnTo>
                      <a:pt x="1502" y="310"/>
                    </a:lnTo>
                    <a:lnTo>
                      <a:pt x="1494" y="312"/>
                    </a:lnTo>
                    <a:lnTo>
                      <a:pt x="1482" y="318"/>
                    </a:lnTo>
                    <a:lnTo>
                      <a:pt x="1460" y="304"/>
                    </a:lnTo>
                    <a:lnTo>
                      <a:pt x="1452" y="310"/>
                    </a:lnTo>
                    <a:lnTo>
                      <a:pt x="1438" y="310"/>
                    </a:lnTo>
                    <a:lnTo>
                      <a:pt x="1422" y="294"/>
                    </a:lnTo>
                    <a:lnTo>
                      <a:pt x="1422" y="294"/>
                    </a:lnTo>
                    <a:lnTo>
                      <a:pt x="1420" y="296"/>
                    </a:lnTo>
                    <a:lnTo>
                      <a:pt x="1418" y="300"/>
                    </a:lnTo>
                    <a:lnTo>
                      <a:pt x="1416" y="304"/>
                    </a:lnTo>
                    <a:lnTo>
                      <a:pt x="1412" y="308"/>
                    </a:lnTo>
                    <a:lnTo>
                      <a:pt x="1410" y="312"/>
                    </a:lnTo>
                    <a:lnTo>
                      <a:pt x="1410" y="316"/>
                    </a:lnTo>
                    <a:lnTo>
                      <a:pt x="1408" y="320"/>
                    </a:lnTo>
                    <a:lnTo>
                      <a:pt x="1404" y="324"/>
                    </a:lnTo>
                    <a:lnTo>
                      <a:pt x="1402" y="328"/>
                    </a:lnTo>
                    <a:lnTo>
                      <a:pt x="1398" y="330"/>
                    </a:lnTo>
                    <a:lnTo>
                      <a:pt x="1396" y="334"/>
                    </a:lnTo>
                    <a:lnTo>
                      <a:pt x="1396" y="334"/>
                    </a:lnTo>
                    <a:lnTo>
                      <a:pt x="1392" y="320"/>
                    </a:lnTo>
                    <a:lnTo>
                      <a:pt x="1384" y="304"/>
                    </a:lnTo>
                    <a:lnTo>
                      <a:pt x="1384" y="274"/>
                    </a:lnTo>
                    <a:lnTo>
                      <a:pt x="1388" y="254"/>
                    </a:lnTo>
                    <a:lnTo>
                      <a:pt x="1386" y="248"/>
                    </a:lnTo>
                    <a:lnTo>
                      <a:pt x="1384" y="246"/>
                    </a:lnTo>
                    <a:lnTo>
                      <a:pt x="1382" y="244"/>
                    </a:lnTo>
                    <a:lnTo>
                      <a:pt x="1378" y="242"/>
                    </a:lnTo>
                    <a:lnTo>
                      <a:pt x="1374" y="242"/>
                    </a:lnTo>
                    <a:lnTo>
                      <a:pt x="1372" y="244"/>
                    </a:lnTo>
                    <a:lnTo>
                      <a:pt x="1370" y="244"/>
                    </a:lnTo>
                    <a:lnTo>
                      <a:pt x="1368" y="244"/>
                    </a:lnTo>
                    <a:lnTo>
                      <a:pt x="1368" y="244"/>
                    </a:lnTo>
                    <a:lnTo>
                      <a:pt x="1366" y="240"/>
                    </a:lnTo>
                    <a:lnTo>
                      <a:pt x="1362" y="238"/>
                    </a:lnTo>
                    <a:lnTo>
                      <a:pt x="1356" y="234"/>
                    </a:lnTo>
                    <a:lnTo>
                      <a:pt x="1348" y="232"/>
                    </a:lnTo>
                    <a:lnTo>
                      <a:pt x="1338" y="230"/>
                    </a:lnTo>
                    <a:lnTo>
                      <a:pt x="1332" y="230"/>
                    </a:lnTo>
                    <a:lnTo>
                      <a:pt x="1326" y="228"/>
                    </a:lnTo>
                    <a:lnTo>
                      <a:pt x="1322" y="228"/>
                    </a:lnTo>
                    <a:lnTo>
                      <a:pt x="1320" y="230"/>
                    </a:lnTo>
                    <a:lnTo>
                      <a:pt x="1316" y="232"/>
                    </a:lnTo>
                    <a:lnTo>
                      <a:pt x="1312" y="234"/>
                    </a:lnTo>
                    <a:lnTo>
                      <a:pt x="1308" y="238"/>
                    </a:lnTo>
                    <a:lnTo>
                      <a:pt x="1296" y="242"/>
                    </a:lnTo>
                    <a:lnTo>
                      <a:pt x="1284" y="240"/>
                    </a:lnTo>
                    <a:lnTo>
                      <a:pt x="1272" y="238"/>
                    </a:lnTo>
                    <a:lnTo>
                      <a:pt x="1262" y="236"/>
                    </a:lnTo>
                    <a:lnTo>
                      <a:pt x="1258" y="234"/>
                    </a:lnTo>
                    <a:lnTo>
                      <a:pt x="1224" y="216"/>
                    </a:lnTo>
                    <a:lnTo>
                      <a:pt x="1210" y="216"/>
                    </a:lnTo>
                    <a:lnTo>
                      <a:pt x="1194" y="214"/>
                    </a:lnTo>
                    <a:lnTo>
                      <a:pt x="1182" y="208"/>
                    </a:lnTo>
                    <a:lnTo>
                      <a:pt x="1172" y="204"/>
                    </a:lnTo>
                    <a:lnTo>
                      <a:pt x="1168" y="202"/>
                    </a:lnTo>
                    <a:lnTo>
                      <a:pt x="1160" y="196"/>
                    </a:lnTo>
                    <a:lnTo>
                      <a:pt x="1156" y="190"/>
                    </a:lnTo>
                    <a:lnTo>
                      <a:pt x="1164" y="186"/>
                    </a:lnTo>
                    <a:lnTo>
                      <a:pt x="1166" y="184"/>
                    </a:lnTo>
                    <a:lnTo>
                      <a:pt x="1166" y="182"/>
                    </a:lnTo>
                    <a:lnTo>
                      <a:pt x="1166" y="178"/>
                    </a:lnTo>
                    <a:lnTo>
                      <a:pt x="1164" y="172"/>
                    </a:lnTo>
                    <a:lnTo>
                      <a:pt x="1160" y="170"/>
                    </a:lnTo>
                    <a:lnTo>
                      <a:pt x="1158" y="168"/>
                    </a:lnTo>
                    <a:lnTo>
                      <a:pt x="1156" y="168"/>
                    </a:lnTo>
                    <a:lnTo>
                      <a:pt x="1152" y="170"/>
                    </a:lnTo>
                    <a:lnTo>
                      <a:pt x="1150" y="170"/>
                    </a:lnTo>
                    <a:lnTo>
                      <a:pt x="1148" y="172"/>
                    </a:lnTo>
                    <a:lnTo>
                      <a:pt x="1148" y="172"/>
                    </a:lnTo>
                    <a:lnTo>
                      <a:pt x="1146" y="174"/>
                    </a:lnTo>
                    <a:lnTo>
                      <a:pt x="1144" y="176"/>
                    </a:lnTo>
                    <a:lnTo>
                      <a:pt x="1142" y="180"/>
                    </a:lnTo>
                    <a:lnTo>
                      <a:pt x="1140" y="184"/>
                    </a:lnTo>
                    <a:lnTo>
                      <a:pt x="1136" y="190"/>
                    </a:lnTo>
                    <a:lnTo>
                      <a:pt x="1132" y="194"/>
                    </a:lnTo>
                    <a:lnTo>
                      <a:pt x="1128" y="198"/>
                    </a:lnTo>
                    <a:lnTo>
                      <a:pt x="1126" y="200"/>
                    </a:lnTo>
                    <a:lnTo>
                      <a:pt x="1120" y="202"/>
                    </a:lnTo>
                    <a:lnTo>
                      <a:pt x="1116" y="206"/>
                    </a:lnTo>
                    <a:lnTo>
                      <a:pt x="1112" y="210"/>
                    </a:lnTo>
                    <a:lnTo>
                      <a:pt x="1110" y="216"/>
                    </a:lnTo>
                    <a:lnTo>
                      <a:pt x="1108" y="220"/>
                    </a:lnTo>
                    <a:lnTo>
                      <a:pt x="1106" y="222"/>
                    </a:lnTo>
                    <a:lnTo>
                      <a:pt x="1104" y="224"/>
                    </a:lnTo>
                    <a:lnTo>
                      <a:pt x="1096" y="224"/>
                    </a:lnTo>
                    <a:lnTo>
                      <a:pt x="1092" y="204"/>
                    </a:lnTo>
                    <a:lnTo>
                      <a:pt x="1084" y="194"/>
                    </a:lnTo>
                    <a:lnTo>
                      <a:pt x="1108" y="192"/>
                    </a:lnTo>
                    <a:lnTo>
                      <a:pt x="1134" y="160"/>
                    </a:lnTo>
                    <a:lnTo>
                      <a:pt x="1150" y="144"/>
                    </a:lnTo>
                    <a:lnTo>
                      <a:pt x="1158" y="130"/>
                    </a:lnTo>
                    <a:lnTo>
                      <a:pt x="1162" y="122"/>
                    </a:lnTo>
                    <a:lnTo>
                      <a:pt x="1164" y="120"/>
                    </a:lnTo>
                    <a:lnTo>
                      <a:pt x="1164" y="96"/>
                    </a:lnTo>
                    <a:lnTo>
                      <a:pt x="1166" y="78"/>
                    </a:lnTo>
                    <a:lnTo>
                      <a:pt x="1160" y="64"/>
                    </a:lnTo>
                    <a:lnTo>
                      <a:pt x="1148" y="54"/>
                    </a:lnTo>
                    <a:lnTo>
                      <a:pt x="1134" y="52"/>
                    </a:lnTo>
                    <a:lnTo>
                      <a:pt x="1122" y="56"/>
                    </a:lnTo>
                    <a:lnTo>
                      <a:pt x="1108" y="64"/>
                    </a:lnTo>
                    <a:lnTo>
                      <a:pt x="1098" y="68"/>
                    </a:lnTo>
                    <a:lnTo>
                      <a:pt x="1090" y="70"/>
                    </a:lnTo>
                    <a:lnTo>
                      <a:pt x="1084" y="70"/>
                    </a:lnTo>
                    <a:lnTo>
                      <a:pt x="1080" y="70"/>
                    </a:lnTo>
                    <a:lnTo>
                      <a:pt x="1080" y="70"/>
                    </a:lnTo>
                    <a:lnTo>
                      <a:pt x="1078" y="52"/>
                    </a:lnTo>
                    <a:lnTo>
                      <a:pt x="1070" y="46"/>
                    </a:lnTo>
                    <a:lnTo>
                      <a:pt x="1080" y="20"/>
                    </a:lnTo>
                    <a:lnTo>
                      <a:pt x="1082" y="20"/>
                    </a:lnTo>
                    <a:lnTo>
                      <a:pt x="1084" y="18"/>
                    </a:lnTo>
                    <a:lnTo>
                      <a:pt x="1086" y="18"/>
                    </a:lnTo>
                    <a:lnTo>
                      <a:pt x="1088" y="16"/>
                    </a:lnTo>
                    <a:lnTo>
                      <a:pt x="1088" y="14"/>
                    </a:lnTo>
                    <a:lnTo>
                      <a:pt x="1088" y="10"/>
                    </a:lnTo>
                    <a:lnTo>
                      <a:pt x="1086" y="8"/>
                    </a:lnTo>
                    <a:lnTo>
                      <a:pt x="1080" y="4"/>
                    </a:lnTo>
                    <a:lnTo>
                      <a:pt x="1068" y="0"/>
                    </a:lnTo>
                    <a:lnTo>
                      <a:pt x="1056" y="4"/>
                    </a:lnTo>
                    <a:lnTo>
                      <a:pt x="1048" y="10"/>
                    </a:lnTo>
                    <a:lnTo>
                      <a:pt x="1042" y="16"/>
                    </a:lnTo>
                    <a:lnTo>
                      <a:pt x="1038" y="22"/>
                    </a:lnTo>
                    <a:lnTo>
                      <a:pt x="1030" y="32"/>
                    </a:lnTo>
                    <a:lnTo>
                      <a:pt x="1022" y="42"/>
                    </a:lnTo>
                    <a:lnTo>
                      <a:pt x="1016" y="50"/>
                    </a:lnTo>
                    <a:lnTo>
                      <a:pt x="1012" y="54"/>
                    </a:lnTo>
                    <a:lnTo>
                      <a:pt x="1016" y="62"/>
                    </a:lnTo>
                    <a:lnTo>
                      <a:pt x="1008" y="76"/>
                    </a:lnTo>
                    <a:lnTo>
                      <a:pt x="990" y="68"/>
                    </a:lnTo>
                    <a:lnTo>
                      <a:pt x="988" y="68"/>
                    </a:lnTo>
                    <a:lnTo>
                      <a:pt x="986" y="68"/>
                    </a:lnTo>
                    <a:lnTo>
                      <a:pt x="986" y="68"/>
                    </a:lnTo>
                    <a:lnTo>
                      <a:pt x="986" y="70"/>
                    </a:lnTo>
                    <a:lnTo>
                      <a:pt x="988" y="72"/>
                    </a:lnTo>
                    <a:lnTo>
                      <a:pt x="990" y="74"/>
                    </a:lnTo>
                    <a:lnTo>
                      <a:pt x="992" y="76"/>
                    </a:lnTo>
                    <a:lnTo>
                      <a:pt x="992" y="78"/>
                    </a:lnTo>
                    <a:lnTo>
                      <a:pt x="994" y="78"/>
                    </a:lnTo>
                    <a:lnTo>
                      <a:pt x="1020" y="98"/>
                    </a:lnTo>
                    <a:lnTo>
                      <a:pt x="1020" y="100"/>
                    </a:lnTo>
                    <a:lnTo>
                      <a:pt x="1020" y="102"/>
                    </a:lnTo>
                    <a:lnTo>
                      <a:pt x="1020" y="108"/>
                    </a:lnTo>
                    <a:lnTo>
                      <a:pt x="1020" y="114"/>
                    </a:lnTo>
                    <a:lnTo>
                      <a:pt x="1020" y="122"/>
                    </a:lnTo>
                    <a:lnTo>
                      <a:pt x="1018" y="126"/>
                    </a:lnTo>
                    <a:lnTo>
                      <a:pt x="1014" y="130"/>
                    </a:lnTo>
                    <a:lnTo>
                      <a:pt x="1010" y="128"/>
                    </a:lnTo>
                    <a:lnTo>
                      <a:pt x="1006" y="126"/>
                    </a:lnTo>
                    <a:lnTo>
                      <a:pt x="1002" y="120"/>
                    </a:lnTo>
                    <a:lnTo>
                      <a:pt x="998" y="112"/>
                    </a:lnTo>
                    <a:lnTo>
                      <a:pt x="992" y="100"/>
                    </a:lnTo>
                    <a:lnTo>
                      <a:pt x="980" y="92"/>
                    </a:lnTo>
                    <a:lnTo>
                      <a:pt x="966" y="90"/>
                    </a:lnTo>
                    <a:lnTo>
                      <a:pt x="952" y="92"/>
                    </a:lnTo>
                    <a:lnTo>
                      <a:pt x="944" y="92"/>
                    </a:lnTo>
                    <a:lnTo>
                      <a:pt x="940" y="92"/>
                    </a:lnTo>
                    <a:lnTo>
                      <a:pt x="936" y="92"/>
                    </a:lnTo>
                    <a:lnTo>
                      <a:pt x="932" y="90"/>
                    </a:lnTo>
                    <a:lnTo>
                      <a:pt x="930" y="88"/>
                    </a:lnTo>
                    <a:lnTo>
                      <a:pt x="930" y="86"/>
                    </a:lnTo>
                    <a:lnTo>
                      <a:pt x="930" y="84"/>
                    </a:lnTo>
                    <a:lnTo>
                      <a:pt x="930" y="84"/>
                    </a:lnTo>
                    <a:lnTo>
                      <a:pt x="928" y="84"/>
                    </a:lnTo>
                    <a:lnTo>
                      <a:pt x="924" y="86"/>
                    </a:lnTo>
                    <a:lnTo>
                      <a:pt x="920" y="88"/>
                    </a:lnTo>
                    <a:lnTo>
                      <a:pt x="914" y="92"/>
                    </a:lnTo>
                    <a:lnTo>
                      <a:pt x="910" y="94"/>
                    </a:lnTo>
                    <a:lnTo>
                      <a:pt x="906" y="98"/>
                    </a:lnTo>
                    <a:lnTo>
                      <a:pt x="902" y="100"/>
                    </a:lnTo>
                    <a:lnTo>
                      <a:pt x="898" y="104"/>
                    </a:lnTo>
                    <a:lnTo>
                      <a:pt x="892" y="110"/>
                    </a:lnTo>
                    <a:lnTo>
                      <a:pt x="884" y="114"/>
                    </a:lnTo>
                    <a:lnTo>
                      <a:pt x="872" y="116"/>
                    </a:lnTo>
                    <a:lnTo>
                      <a:pt x="864" y="122"/>
                    </a:lnTo>
                    <a:lnTo>
                      <a:pt x="856" y="132"/>
                    </a:lnTo>
                    <a:lnTo>
                      <a:pt x="850" y="146"/>
                    </a:lnTo>
                    <a:lnTo>
                      <a:pt x="846" y="158"/>
                    </a:lnTo>
                    <a:lnTo>
                      <a:pt x="844" y="162"/>
                    </a:lnTo>
                    <a:lnTo>
                      <a:pt x="842" y="168"/>
                    </a:lnTo>
                    <a:lnTo>
                      <a:pt x="836" y="172"/>
                    </a:lnTo>
                    <a:lnTo>
                      <a:pt x="830" y="176"/>
                    </a:lnTo>
                    <a:lnTo>
                      <a:pt x="826" y="180"/>
                    </a:lnTo>
                    <a:lnTo>
                      <a:pt x="822" y="182"/>
                    </a:lnTo>
                    <a:lnTo>
                      <a:pt x="818" y="184"/>
                    </a:lnTo>
                    <a:lnTo>
                      <a:pt x="818" y="188"/>
                    </a:lnTo>
                    <a:lnTo>
                      <a:pt x="820" y="190"/>
                    </a:lnTo>
                    <a:lnTo>
                      <a:pt x="822" y="192"/>
                    </a:lnTo>
                    <a:lnTo>
                      <a:pt x="822" y="196"/>
                    </a:lnTo>
                    <a:lnTo>
                      <a:pt x="818" y="202"/>
                    </a:lnTo>
                    <a:lnTo>
                      <a:pt x="804" y="208"/>
                    </a:lnTo>
                    <a:lnTo>
                      <a:pt x="782" y="214"/>
                    </a:lnTo>
                    <a:lnTo>
                      <a:pt x="772" y="220"/>
                    </a:lnTo>
                    <a:lnTo>
                      <a:pt x="768" y="232"/>
                    </a:lnTo>
                    <a:lnTo>
                      <a:pt x="764" y="244"/>
                    </a:lnTo>
                    <a:lnTo>
                      <a:pt x="766" y="256"/>
                    </a:lnTo>
                    <a:lnTo>
                      <a:pt x="766" y="266"/>
                    </a:lnTo>
                    <a:lnTo>
                      <a:pt x="766" y="272"/>
                    </a:lnTo>
                    <a:lnTo>
                      <a:pt x="768" y="276"/>
                    </a:lnTo>
                    <a:lnTo>
                      <a:pt x="772" y="276"/>
                    </a:lnTo>
                    <a:lnTo>
                      <a:pt x="776" y="278"/>
                    </a:lnTo>
                    <a:lnTo>
                      <a:pt x="782" y="278"/>
                    </a:lnTo>
                    <a:lnTo>
                      <a:pt x="784" y="278"/>
                    </a:lnTo>
                    <a:lnTo>
                      <a:pt x="786" y="278"/>
                    </a:lnTo>
                    <a:lnTo>
                      <a:pt x="786" y="282"/>
                    </a:lnTo>
                    <a:lnTo>
                      <a:pt x="788" y="284"/>
                    </a:lnTo>
                    <a:lnTo>
                      <a:pt x="792" y="288"/>
                    </a:lnTo>
                    <a:lnTo>
                      <a:pt x="796" y="292"/>
                    </a:lnTo>
                    <a:lnTo>
                      <a:pt x="800" y="294"/>
                    </a:lnTo>
                    <a:lnTo>
                      <a:pt x="802" y="296"/>
                    </a:lnTo>
                    <a:lnTo>
                      <a:pt x="804" y="298"/>
                    </a:lnTo>
                    <a:lnTo>
                      <a:pt x="804" y="344"/>
                    </a:lnTo>
                    <a:lnTo>
                      <a:pt x="800" y="352"/>
                    </a:lnTo>
                    <a:lnTo>
                      <a:pt x="800" y="358"/>
                    </a:lnTo>
                    <a:lnTo>
                      <a:pt x="800" y="364"/>
                    </a:lnTo>
                    <a:lnTo>
                      <a:pt x="802" y="368"/>
                    </a:lnTo>
                    <a:lnTo>
                      <a:pt x="806" y="372"/>
                    </a:lnTo>
                    <a:lnTo>
                      <a:pt x="808" y="374"/>
                    </a:lnTo>
                    <a:lnTo>
                      <a:pt x="810" y="376"/>
                    </a:lnTo>
                    <a:lnTo>
                      <a:pt x="812" y="376"/>
                    </a:lnTo>
                    <a:lnTo>
                      <a:pt x="812" y="382"/>
                    </a:lnTo>
                    <a:lnTo>
                      <a:pt x="800" y="380"/>
                    </a:lnTo>
                    <a:lnTo>
                      <a:pt x="796" y="378"/>
                    </a:lnTo>
                    <a:lnTo>
                      <a:pt x="792" y="374"/>
                    </a:lnTo>
                    <a:lnTo>
                      <a:pt x="788" y="370"/>
                    </a:lnTo>
                    <a:lnTo>
                      <a:pt x="784" y="366"/>
                    </a:lnTo>
                    <a:lnTo>
                      <a:pt x="782" y="360"/>
                    </a:lnTo>
                    <a:lnTo>
                      <a:pt x="782" y="356"/>
                    </a:lnTo>
                    <a:lnTo>
                      <a:pt x="782" y="352"/>
                    </a:lnTo>
                    <a:lnTo>
                      <a:pt x="784" y="348"/>
                    </a:lnTo>
                    <a:lnTo>
                      <a:pt x="784" y="344"/>
                    </a:lnTo>
                    <a:lnTo>
                      <a:pt x="782" y="340"/>
                    </a:lnTo>
                    <a:lnTo>
                      <a:pt x="778" y="338"/>
                    </a:lnTo>
                    <a:lnTo>
                      <a:pt x="776" y="338"/>
                    </a:lnTo>
                    <a:lnTo>
                      <a:pt x="776" y="336"/>
                    </a:lnTo>
                    <a:lnTo>
                      <a:pt x="776" y="334"/>
                    </a:lnTo>
                    <a:lnTo>
                      <a:pt x="778" y="332"/>
                    </a:lnTo>
                    <a:lnTo>
                      <a:pt x="782" y="326"/>
                    </a:lnTo>
                    <a:lnTo>
                      <a:pt x="784" y="322"/>
                    </a:lnTo>
                    <a:lnTo>
                      <a:pt x="788" y="316"/>
                    </a:lnTo>
                    <a:lnTo>
                      <a:pt x="790" y="308"/>
                    </a:lnTo>
                    <a:lnTo>
                      <a:pt x="790" y="304"/>
                    </a:lnTo>
                    <a:lnTo>
                      <a:pt x="788" y="300"/>
                    </a:lnTo>
                    <a:lnTo>
                      <a:pt x="788" y="298"/>
                    </a:lnTo>
                    <a:lnTo>
                      <a:pt x="786" y="298"/>
                    </a:lnTo>
                    <a:lnTo>
                      <a:pt x="782" y="298"/>
                    </a:lnTo>
                    <a:lnTo>
                      <a:pt x="778" y="298"/>
                    </a:lnTo>
                    <a:lnTo>
                      <a:pt x="774" y="298"/>
                    </a:lnTo>
                    <a:lnTo>
                      <a:pt x="768" y="296"/>
                    </a:lnTo>
                    <a:lnTo>
                      <a:pt x="766" y="294"/>
                    </a:lnTo>
                    <a:lnTo>
                      <a:pt x="764" y="292"/>
                    </a:lnTo>
                    <a:lnTo>
                      <a:pt x="762" y="290"/>
                    </a:lnTo>
                    <a:lnTo>
                      <a:pt x="762" y="290"/>
                    </a:lnTo>
                    <a:lnTo>
                      <a:pt x="758" y="290"/>
                    </a:lnTo>
                    <a:lnTo>
                      <a:pt x="754" y="290"/>
                    </a:lnTo>
                    <a:lnTo>
                      <a:pt x="750" y="288"/>
                    </a:lnTo>
                    <a:lnTo>
                      <a:pt x="744" y="286"/>
                    </a:lnTo>
                    <a:lnTo>
                      <a:pt x="738" y="284"/>
                    </a:lnTo>
                    <a:lnTo>
                      <a:pt x="732" y="280"/>
                    </a:lnTo>
                    <a:lnTo>
                      <a:pt x="728" y="276"/>
                    </a:lnTo>
                    <a:lnTo>
                      <a:pt x="726" y="276"/>
                    </a:lnTo>
                    <a:lnTo>
                      <a:pt x="724" y="274"/>
                    </a:lnTo>
                    <a:lnTo>
                      <a:pt x="722" y="276"/>
                    </a:lnTo>
                    <a:lnTo>
                      <a:pt x="720" y="278"/>
                    </a:lnTo>
                    <a:lnTo>
                      <a:pt x="718" y="280"/>
                    </a:lnTo>
                    <a:lnTo>
                      <a:pt x="718" y="282"/>
                    </a:lnTo>
                    <a:lnTo>
                      <a:pt x="716" y="282"/>
                    </a:lnTo>
                    <a:lnTo>
                      <a:pt x="712" y="278"/>
                    </a:lnTo>
                    <a:lnTo>
                      <a:pt x="710" y="270"/>
                    </a:lnTo>
                    <a:lnTo>
                      <a:pt x="710" y="260"/>
                    </a:lnTo>
                    <a:lnTo>
                      <a:pt x="710" y="250"/>
                    </a:lnTo>
                    <a:lnTo>
                      <a:pt x="708" y="246"/>
                    </a:lnTo>
                    <a:lnTo>
                      <a:pt x="706" y="244"/>
                    </a:lnTo>
                    <a:lnTo>
                      <a:pt x="704" y="244"/>
                    </a:lnTo>
                    <a:lnTo>
                      <a:pt x="700" y="242"/>
                    </a:lnTo>
                    <a:lnTo>
                      <a:pt x="696" y="242"/>
                    </a:lnTo>
                    <a:lnTo>
                      <a:pt x="694" y="244"/>
                    </a:lnTo>
                    <a:lnTo>
                      <a:pt x="692" y="244"/>
                    </a:lnTo>
                    <a:lnTo>
                      <a:pt x="690" y="244"/>
                    </a:lnTo>
                    <a:lnTo>
                      <a:pt x="688" y="246"/>
                    </a:lnTo>
                    <a:lnTo>
                      <a:pt x="684" y="248"/>
                    </a:lnTo>
                    <a:lnTo>
                      <a:pt x="684" y="250"/>
                    </a:lnTo>
                    <a:lnTo>
                      <a:pt x="684" y="254"/>
                    </a:lnTo>
                    <a:lnTo>
                      <a:pt x="684" y="258"/>
                    </a:lnTo>
                    <a:lnTo>
                      <a:pt x="686" y="262"/>
                    </a:lnTo>
                    <a:lnTo>
                      <a:pt x="686" y="266"/>
                    </a:lnTo>
                    <a:lnTo>
                      <a:pt x="688" y="270"/>
                    </a:lnTo>
                    <a:lnTo>
                      <a:pt x="690" y="274"/>
                    </a:lnTo>
                    <a:lnTo>
                      <a:pt x="690" y="278"/>
                    </a:lnTo>
                    <a:lnTo>
                      <a:pt x="690" y="282"/>
                    </a:lnTo>
                    <a:lnTo>
                      <a:pt x="690" y="284"/>
                    </a:lnTo>
                    <a:lnTo>
                      <a:pt x="686" y="288"/>
                    </a:lnTo>
                    <a:lnTo>
                      <a:pt x="682" y="290"/>
                    </a:lnTo>
                    <a:lnTo>
                      <a:pt x="676" y="292"/>
                    </a:lnTo>
                    <a:lnTo>
                      <a:pt x="672" y="298"/>
                    </a:lnTo>
                    <a:lnTo>
                      <a:pt x="670" y="304"/>
                    </a:lnTo>
                    <a:lnTo>
                      <a:pt x="668" y="308"/>
                    </a:lnTo>
                    <a:lnTo>
                      <a:pt x="670" y="314"/>
                    </a:lnTo>
                    <a:lnTo>
                      <a:pt x="670" y="318"/>
                    </a:lnTo>
                    <a:lnTo>
                      <a:pt x="672" y="320"/>
                    </a:lnTo>
                    <a:lnTo>
                      <a:pt x="674" y="322"/>
                    </a:lnTo>
                    <a:lnTo>
                      <a:pt x="678" y="324"/>
                    </a:lnTo>
                    <a:lnTo>
                      <a:pt x="680" y="326"/>
                    </a:lnTo>
                    <a:lnTo>
                      <a:pt x="680" y="330"/>
                    </a:lnTo>
                    <a:lnTo>
                      <a:pt x="682" y="332"/>
                    </a:lnTo>
                    <a:lnTo>
                      <a:pt x="680" y="338"/>
                    </a:lnTo>
                    <a:lnTo>
                      <a:pt x="680" y="344"/>
                    </a:lnTo>
                    <a:lnTo>
                      <a:pt x="678" y="350"/>
                    </a:lnTo>
                    <a:lnTo>
                      <a:pt x="674" y="354"/>
                    </a:lnTo>
                    <a:lnTo>
                      <a:pt x="670" y="364"/>
                    </a:lnTo>
                    <a:lnTo>
                      <a:pt x="670" y="378"/>
                    </a:lnTo>
                    <a:lnTo>
                      <a:pt x="668" y="392"/>
                    </a:lnTo>
                    <a:lnTo>
                      <a:pt x="668" y="398"/>
                    </a:lnTo>
                    <a:lnTo>
                      <a:pt x="684" y="400"/>
                    </a:lnTo>
                    <a:lnTo>
                      <a:pt x="698" y="390"/>
                    </a:lnTo>
                    <a:lnTo>
                      <a:pt x="704" y="390"/>
                    </a:lnTo>
                    <a:lnTo>
                      <a:pt x="710" y="390"/>
                    </a:lnTo>
                    <a:lnTo>
                      <a:pt x="714" y="392"/>
                    </a:lnTo>
                    <a:lnTo>
                      <a:pt x="716" y="394"/>
                    </a:lnTo>
                    <a:lnTo>
                      <a:pt x="718" y="398"/>
                    </a:lnTo>
                    <a:lnTo>
                      <a:pt x="720" y="400"/>
                    </a:lnTo>
                    <a:lnTo>
                      <a:pt x="722" y="402"/>
                    </a:lnTo>
                    <a:lnTo>
                      <a:pt x="722" y="404"/>
                    </a:lnTo>
                    <a:lnTo>
                      <a:pt x="724" y="406"/>
                    </a:lnTo>
                    <a:lnTo>
                      <a:pt x="726" y="416"/>
                    </a:lnTo>
                    <a:lnTo>
                      <a:pt x="730" y="428"/>
                    </a:lnTo>
                    <a:lnTo>
                      <a:pt x="732" y="438"/>
                    </a:lnTo>
                    <a:lnTo>
                      <a:pt x="732" y="444"/>
                    </a:lnTo>
                    <a:lnTo>
                      <a:pt x="734" y="446"/>
                    </a:lnTo>
                    <a:lnTo>
                      <a:pt x="736" y="448"/>
                    </a:lnTo>
                    <a:lnTo>
                      <a:pt x="738" y="450"/>
                    </a:lnTo>
                    <a:lnTo>
                      <a:pt x="740" y="450"/>
                    </a:lnTo>
                    <a:lnTo>
                      <a:pt x="742" y="450"/>
                    </a:lnTo>
                    <a:lnTo>
                      <a:pt x="742" y="450"/>
                    </a:lnTo>
                    <a:lnTo>
                      <a:pt x="742" y="450"/>
                    </a:lnTo>
                    <a:lnTo>
                      <a:pt x="746" y="448"/>
                    </a:lnTo>
                    <a:lnTo>
                      <a:pt x="748" y="448"/>
                    </a:lnTo>
                    <a:lnTo>
                      <a:pt x="752" y="448"/>
                    </a:lnTo>
                    <a:lnTo>
                      <a:pt x="754" y="450"/>
                    </a:lnTo>
                    <a:lnTo>
                      <a:pt x="758" y="452"/>
                    </a:lnTo>
                    <a:lnTo>
                      <a:pt x="760" y="454"/>
                    </a:lnTo>
                    <a:lnTo>
                      <a:pt x="766" y="456"/>
                    </a:lnTo>
                    <a:lnTo>
                      <a:pt x="770" y="458"/>
                    </a:lnTo>
                    <a:lnTo>
                      <a:pt x="774" y="458"/>
                    </a:lnTo>
                    <a:lnTo>
                      <a:pt x="774" y="458"/>
                    </a:lnTo>
                    <a:lnTo>
                      <a:pt x="772" y="462"/>
                    </a:lnTo>
                    <a:lnTo>
                      <a:pt x="768" y="466"/>
                    </a:lnTo>
                    <a:lnTo>
                      <a:pt x="764" y="468"/>
                    </a:lnTo>
                    <a:lnTo>
                      <a:pt x="760" y="468"/>
                    </a:lnTo>
                    <a:lnTo>
                      <a:pt x="758" y="470"/>
                    </a:lnTo>
                    <a:lnTo>
                      <a:pt x="756" y="470"/>
                    </a:lnTo>
                    <a:lnTo>
                      <a:pt x="752" y="470"/>
                    </a:lnTo>
                    <a:lnTo>
                      <a:pt x="750" y="472"/>
                    </a:lnTo>
                    <a:lnTo>
                      <a:pt x="748" y="476"/>
                    </a:lnTo>
                    <a:lnTo>
                      <a:pt x="746" y="480"/>
                    </a:lnTo>
                    <a:lnTo>
                      <a:pt x="746" y="484"/>
                    </a:lnTo>
                    <a:lnTo>
                      <a:pt x="748" y="486"/>
                    </a:lnTo>
                    <a:lnTo>
                      <a:pt x="752" y="496"/>
                    </a:lnTo>
                    <a:lnTo>
                      <a:pt x="752" y="510"/>
                    </a:lnTo>
                    <a:lnTo>
                      <a:pt x="752" y="520"/>
                    </a:lnTo>
                    <a:lnTo>
                      <a:pt x="750" y="522"/>
                    </a:lnTo>
                    <a:lnTo>
                      <a:pt x="746" y="524"/>
                    </a:lnTo>
                    <a:lnTo>
                      <a:pt x="744" y="522"/>
                    </a:lnTo>
                    <a:lnTo>
                      <a:pt x="740" y="520"/>
                    </a:lnTo>
                    <a:lnTo>
                      <a:pt x="738" y="516"/>
                    </a:lnTo>
                    <a:lnTo>
                      <a:pt x="738" y="510"/>
                    </a:lnTo>
                    <a:lnTo>
                      <a:pt x="736" y="498"/>
                    </a:lnTo>
                    <a:lnTo>
                      <a:pt x="730" y="484"/>
                    </a:lnTo>
                    <a:lnTo>
                      <a:pt x="726" y="476"/>
                    </a:lnTo>
                    <a:lnTo>
                      <a:pt x="724" y="474"/>
                    </a:lnTo>
                    <a:lnTo>
                      <a:pt x="722" y="474"/>
                    </a:lnTo>
                    <a:lnTo>
                      <a:pt x="720" y="476"/>
                    </a:lnTo>
                    <a:lnTo>
                      <a:pt x="718" y="480"/>
                    </a:lnTo>
                    <a:lnTo>
                      <a:pt x="716" y="482"/>
                    </a:lnTo>
                    <a:lnTo>
                      <a:pt x="716" y="484"/>
                    </a:lnTo>
                    <a:lnTo>
                      <a:pt x="714" y="488"/>
                    </a:lnTo>
                    <a:lnTo>
                      <a:pt x="712" y="492"/>
                    </a:lnTo>
                    <a:lnTo>
                      <a:pt x="710" y="494"/>
                    </a:lnTo>
                    <a:lnTo>
                      <a:pt x="706" y="494"/>
                    </a:lnTo>
                    <a:lnTo>
                      <a:pt x="704" y="494"/>
                    </a:lnTo>
                    <a:lnTo>
                      <a:pt x="704" y="492"/>
                    </a:lnTo>
                    <a:lnTo>
                      <a:pt x="704" y="490"/>
                    </a:lnTo>
                    <a:lnTo>
                      <a:pt x="704" y="488"/>
                    </a:lnTo>
                    <a:lnTo>
                      <a:pt x="706" y="486"/>
                    </a:lnTo>
                    <a:lnTo>
                      <a:pt x="706" y="486"/>
                    </a:lnTo>
                    <a:lnTo>
                      <a:pt x="708" y="476"/>
                    </a:lnTo>
                    <a:lnTo>
                      <a:pt x="710" y="460"/>
                    </a:lnTo>
                    <a:lnTo>
                      <a:pt x="712" y="442"/>
                    </a:lnTo>
                    <a:lnTo>
                      <a:pt x="712" y="424"/>
                    </a:lnTo>
                    <a:lnTo>
                      <a:pt x="712" y="412"/>
                    </a:lnTo>
                    <a:lnTo>
                      <a:pt x="710" y="408"/>
                    </a:lnTo>
                    <a:lnTo>
                      <a:pt x="706" y="398"/>
                    </a:lnTo>
                    <a:lnTo>
                      <a:pt x="698" y="408"/>
                    </a:lnTo>
                    <a:lnTo>
                      <a:pt x="698" y="408"/>
                    </a:lnTo>
                    <a:lnTo>
                      <a:pt x="696" y="410"/>
                    </a:lnTo>
                    <a:lnTo>
                      <a:pt x="692" y="410"/>
                    </a:lnTo>
                    <a:lnTo>
                      <a:pt x="686" y="410"/>
                    </a:lnTo>
                    <a:lnTo>
                      <a:pt x="682" y="412"/>
                    </a:lnTo>
                    <a:lnTo>
                      <a:pt x="680" y="414"/>
                    </a:lnTo>
                    <a:lnTo>
                      <a:pt x="678" y="416"/>
                    </a:lnTo>
                    <a:lnTo>
                      <a:pt x="678" y="418"/>
                    </a:lnTo>
                    <a:lnTo>
                      <a:pt x="678" y="418"/>
                    </a:lnTo>
                    <a:lnTo>
                      <a:pt x="676" y="424"/>
                    </a:lnTo>
                    <a:lnTo>
                      <a:pt x="676" y="440"/>
                    </a:lnTo>
                    <a:lnTo>
                      <a:pt x="676" y="456"/>
                    </a:lnTo>
                    <a:lnTo>
                      <a:pt x="676" y="468"/>
                    </a:lnTo>
                    <a:lnTo>
                      <a:pt x="674" y="474"/>
                    </a:lnTo>
                    <a:lnTo>
                      <a:pt x="674" y="478"/>
                    </a:lnTo>
                    <a:lnTo>
                      <a:pt x="670" y="482"/>
                    </a:lnTo>
                    <a:lnTo>
                      <a:pt x="666" y="486"/>
                    </a:lnTo>
                    <a:lnTo>
                      <a:pt x="662" y="486"/>
                    </a:lnTo>
                    <a:lnTo>
                      <a:pt x="658" y="486"/>
                    </a:lnTo>
                    <a:lnTo>
                      <a:pt x="652" y="488"/>
                    </a:lnTo>
                    <a:lnTo>
                      <a:pt x="648" y="490"/>
                    </a:lnTo>
                    <a:lnTo>
                      <a:pt x="646" y="492"/>
                    </a:lnTo>
                    <a:lnTo>
                      <a:pt x="646" y="492"/>
                    </a:lnTo>
                    <a:lnTo>
                      <a:pt x="632" y="494"/>
                    </a:lnTo>
                    <a:lnTo>
                      <a:pt x="618" y="490"/>
                    </a:lnTo>
                    <a:lnTo>
                      <a:pt x="606" y="486"/>
                    </a:lnTo>
                    <a:lnTo>
                      <a:pt x="602" y="484"/>
                    </a:lnTo>
                    <a:lnTo>
                      <a:pt x="610" y="480"/>
                    </a:lnTo>
                    <a:lnTo>
                      <a:pt x="622" y="478"/>
                    </a:lnTo>
                    <a:lnTo>
                      <a:pt x="636" y="476"/>
                    </a:lnTo>
                    <a:lnTo>
                      <a:pt x="642" y="476"/>
                    </a:lnTo>
                    <a:lnTo>
                      <a:pt x="646" y="474"/>
                    </a:lnTo>
                    <a:lnTo>
                      <a:pt x="648" y="472"/>
                    </a:lnTo>
                    <a:lnTo>
                      <a:pt x="648" y="468"/>
                    </a:lnTo>
                    <a:lnTo>
                      <a:pt x="648" y="466"/>
                    </a:lnTo>
                    <a:lnTo>
                      <a:pt x="648" y="466"/>
                    </a:lnTo>
                    <a:lnTo>
                      <a:pt x="646" y="462"/>
                    </a:lnTo>
                    <a:lnTo>
                      <a:pt x="646" y="458"/>
                    </a:lnTo>
                    <a:lnTo>
                      <a:pt x="646" y="456"/>
                    </a:lnTo>
                    <a:lnTo>
                      <a:pt x="646" y="454"/>
                    </a:lnTo>
                    <a:lnTo>
                      <a:pt x="648" y="452"/>
                    </a:lnTo>
                    <a:lnTo>
                      <a:pt x="650" y="448"/>
                    </a:lnTo>
                    <a:lnTo>
                      <a:pt x="652" y="444"/>
                    </a:lnTo>
                    <a:lnTo>
                      <a:pt x="656" y="440"/>
                    </a:lnTo>
                    <a:lnTo>
                      <a:pt x="660" y="434"/>
                    </a:lnTo>
                    <a:lnTo>
                      <a:pt x="662" y="430"/>
                    </a:lnTo>
                    <a:lnTo>
                      <a:pt x="664" y="428"/>
                    </a:lnTo>
                    <a:lnTo>
                      <a:pt x="664" y="426"/>
                    </a:lnTo>
                    <a:lnTo>
                      <a:pt x="668" y="422"/>
                    </a:lnTo>
                    <a:lnTo>
                      <a:pt x="668" y="418"/>
                    </a:lnTo>
                    <a:lnTo>
                      <a:pt x="668" y="416"/>
                    </a:lnTo>
                    <a:lnTo>
                      <a:pt x="666" y="416"/>
                    </a:lnTo>
                    <a:lnTo>
                      <a:pt x="666" y="414"/>
                    </a:lnTo>
                    <a:lnTo>
                      <a:pt x="664" y="414"/>
                    </a:lnTo>
                    <a:lnTo>
                      <a:pt x="662" y="414"/>
                    </a:lnTo>
                    <a:lnTo>
                      <a:pt x="660" y="412"/>
                    </a:lnTo>
                    <a:lnTo>
                      <a:pt x="658" y="412"/>
                    </a:lnTo>
                    <a:lnTo>
                      <a:pt x="656" y="410"/>
                    </a:lnTo>
                    <a:lnTo>
                      <a:pt x="656" y="408"/>
                    </a:lnTo>
                    <a:lnTo>
                      <a:pt x="656" y="400"/>
                    </a:lnTo>
                    <a:lnTo>
                      <a:pt x="656" y="384"/>
                    </a:lnTo>
                    <a:lnTo>
                      <a:pt x="656" y="368"/>
                    </a:lnTo>
                    <a:lnTo>
                      <a:pt x="656" y="354"/>
                    </a:lnTo>
                    <a:lnTo>
                      <a:pt x="656" y="348"/>
                    </a:lnTo>
                    <a:lnTo>
                      <a:pt x="658" y="342"/>
                    </a:lnTo>
                    <a:lnTo>
                      <a:pt x="658" y="336"/>
                    </a:lnTo>
                    <a:lnTo>
                      <a:pt x="656" y="330"/>
                    </a:lnTo>
                    <a:lnTo>
                      <a:pt x="654" y="324"/>
                    </a:lnTo>
                    <a:lnTo>
                      <a:pt x="652" y="320"/>
                    </a:lnTo>
                    <a:lnTo>
                      <a:pt x="650" y="318"/>
                    </a:lnTo>
                    <a:lnTo>
                      <a:pt x="650" y="318"/>
                    </a:lnTo>
                    <a:lnTo>
                      <a:pt x="650" y="292"/>
                    </a:lnTo>
                    <a:lnTo>
                      <a:pt x="656" y="286"/>
                    </a:lnTo>
                    <a:lnTo>
                      <a:pt x="658" y="274"/>
                    </a:lnTo>
                    <a:lnTo>
                      <a:pt x="670" y="262"/>
                    </a:lnTo>
                    <a:lnTo>
                      <a:pt x="672" y="258"/>
                    </a:lnTo>
                    <a:lnTo>
                      <a:pt x="670" y="256"/>
                    </a:lnTo>
                    <a:lnTo>
                      <a:pt x="666" y="252"/>
                    </a:lnTo>
                    <a:lnTo>
                      <a:pt x="664" y="250"/>
                    </a:lnTo>
                    <a:lnTo>
                      <a:pt x="660" y="250"/>
                    </a:lnTo>
                    <a:lnTo>
                      <a:pt x="660" y="248"/>
                    </a:lnTo>
                    <a:lnTo>
                      <a:pt x="634" y="252"/>
                    </a:lnTo>
                    <a:lnTo>
                      <a:pt x="630" y="246"/>
                    </a:lnTo>
                    <a:lnTo>
                      <a:pt x="620" y="250"/>
                    </a:lnTo>
                    <a:lnTo>
                      <a:pt x="614" y="258"/>
                    </a:lnTo>
                    <a:lnTo>
                      <a:pt x="610" y="268"/>
                    </a:lnTo>
                    <a:lnTo>
                      <a:pt x="610" y="278"/>
                    </a:lnTo>
                    <a:lnTo>
                      <a:pt x="610" y="280"/>
                    </a:lnTo>
                    <a:lnTo>
                      <a:pt x="608" y="286"/>
                    </a:lnTo>
                    <a:lnTo>
                      <a:pt x="604" y="292"/>
                    </a:lnTo>
                    <a:lnTo>
                      <a:pt x="602" y="296"/>
                    </a:lnTo>
                    <a:lnTo>
                      <a:pt x="598" y="300"/>
                    </a:lnTo>
                    <a:lnTo>
                      <a:pt x="594" y="302"/>
                    </a:lnTo>
                    <a:lnTo>
                      <a:pt x="592" y="304"/>
                    </a:lnTo>
                    <a:lnTo>
                      <a:pt x="592" y="304"/>
                    </a:lnTo>
                    <a:lnTo>
                      <a:pt x="584" y="316"/>
                    </a:lnTo>
                    <a:lnTo>
                      <a:pt x="580" y="332"/>
                    </a:lnTo>
                    <a:lnTo>
                      <a:pt x="580" y="350"/>
                    </a:lnTo>
                    <a:lnTo>
                      <a:pt x="582" y="364"/>
                    </a:lnTo>
                    <a:lnTo>
                      <a:pt x="582" y="370"/>
                    </a:lnTo>
                    <a:lnTo>
                      <a:pt x="582" y="370"/>
                    </a:lnTo>
                    <a:lnTo>
                      <a:pt x="584" y="374"/>
                    </a:lnTo>
                    <a:lnTo>
                      <a:pt x="586" y="376"/>
                    </a:lnTo>
                    <a:lnTo>
                      <a:pt x="586" y="382"/>
                    </a:lnTo>
                    <a:lnTo>
                      <a:pt x="588" y="386"/>
                    </a:lnTo>
                    <a:lnTo>
                      <a:pt x="590" y="392"/>
                    </a:lnTo>
                    <a:lnTo>
                      <a:pt x="590" y="396"/>
                    </a:lnTo>
                    <a:lnTo>
                      <a:pt x="590" y="400"/>
                    </a:lnTo>
                    <a:lnTo>
                      <a:pt x="588" y="402"/>
                    </a:lnTo>
                    <a:lnTo>
                      <a:pt x="586" y="404"/>
                    </a:lnTo>
                    <a:lnTo>
                      <a:pt x="584" y="404"/>
                    </a:lnTo>
                    <a:lnTo>
                      <a:pt x="584" y="404"/>
                    </a:lnTo>
                    <a:lnTo>
                      <a:pt x="584" y="404"/>
                    </a:lnTo>
                    <a:lnTo>
                      <a:pt x="552" y="374"/>
                    </a:lnTo>
                    <a:lnTo>
                      <a:pt x="516" y="370"/>
                    </a:lnTo>
                    <a:lnTo>
                      <a:pt x="512" y="380"/>
                    </a:lnTo>
                    <a:lnTo>
                      <a:pt x="516" y="388"/>
                    </a:lnTo>
                    <a:lnTo>
                      <a:pt x="516" y="404"/>
                    </a:lnTo>
                    <a:lnTo>
                      <a:pt x="494" y="420"/>
                    </a:lnTo>
                    <a:lnTo>
                      <a:pt x="496" y="410"/>
                    </a:lnTo>
                    <a:lnTo>
                      <a:pt x="496" y="402"/>
                    </a:lnTo>
                    <a:lnTo>
                      <a:pt x="498" y="398"/>
                    </a:lnTo>
                    <a:lnTo>
                      <a:pt x="498" y="396"/>
                    </a:lnTo>
                    <a:lnTo>
                      <a:pt x="490" y="396"/>
                    </a:lnTo>
                    <a:lnTo>
                      <a:pt x="482" y="404"/>
                    </a:lnTo>
                    <a:lnTo>
                      <a:pt x="478" y="414"/>
                    </a:lnTo>
                    <a:lnTo>
                      <a:pt x="456" y="412"/>
                    </a:lnTo>
                    <a:lnTo>
                      <a:pt x="448" y="412"/>
                    </a:lnTo>
                    <a:lnTo>
                      <a:pt x="442" y="414"/>
                    </a:lnTo>
                    <a:lnTo>
                      <a:pt x="438" y="416"/>
                    </a:lnTo>
                    <a:lnTo>
                      <a:pt x="434" y="418"/>
                    </a:lnTo>
                    <a:lnTo>
                      <a:pt x="432" y="420"/>
                    </a:lnTo>
                    <a:lnTo>
                      <a:pt x="432" y="420"/>
                    </a:lnTo>
                    <a:lnTo>
                      <a:pt x="432" y="400"/>
                    </a:lnTo>
                    <a:lnTo>
                      <a:pt x="426" y="400"/>
                    </a:lnTo>
                    <a:lnTo>
                      <a:pt x="420" y="404"/>
                    </a:lnTo>
                    <a:lnTo>
                      <a:pt x="410" y="410"/>
                    </a:lnTo>
                    <a:lnTo>
                      <a:pt x="400" y="416"/>
                    </a:lnTo>
                    <a:lnTo>
                      <a:pt x="392" y="420"/>
                    </a:lnTo>
                    <a:lnTo>
                      <a:pt x="390" y="422"/>
                    </a:lnTo>
                    <a:lnTo>
                      <a:pt x="372" y="428"/>
                    </a:lnTo>
                    <a:lnTo>
                      <a:pt x="360" y="436"/>
                    </a:lnTo>
                    <a:lnTo>
                      <a:pt x="352" y="448"/>
                    </a:lnTo>
                    <a:lnTo>
                      <a:pt x="350" y="456"/>
                    </a:lnTo>
                    <a:lnTo>
                      <a:pt x="350" y="458"/>
                    </a:lnTo>
                    <a:lnTo>
                      <a:pt x="348" y="466"/>
                    </a:lnTo>
                    <a:lnTo>
                      <a:pt x="348" y="470"/>
                    </a:lnTo>
                    <a:lnTo>
                      <a:pt x="346" y="470"/>
                    </a:lnTo>
                    <a:lnTo>
                      <a:pt x="344" y="472"/>
                    </a:lnTo>
                    <a:lnTo>
                      <a:pt x="342" y="470"/>
                    </a:lnTo>
                    <a:lnTo>
                      <a:pt x="340" y="470"/>
                    </a:lnTo>
                    <a:lnTo>
                      <a:pt x="340" y="468"/>
                    </a:lnTo>
                    <a:lnTo>
                      <a:pt x="338" y="466"/>
                    </a:lnTo>
                    <a:lnTo>
                      <a:pt x="338" y="466"/>
                    </a:lnTo>
                    <a:lnTo>
                      <a:pt x="324" y="460"/>
                    </a:lnTo>
                    <a:lnTo>
                      <a:pt x="324" y="446"/>
                    </a:lnTo>
                    <a:lnTo>
                      <a:pt x="330" y="440"/>
                    </a:lnTo>
                    <a:lnTo>
                      <a:pt x="334" y="436"/>
                    </a:lnTo>
                    <a:lnTo>
                      <a:pt x="336" y="432"/>
                    </a:lnTo>
                    <a:lnTo>
                      <a:pt x="336" y="428"/>
                    </a:lnTo>
                    <a:lnTo>
                      <a:pt x="336" y="426"/>
                    </a:lnTo>
                    <a:lnTo>
                      <a:pt x="336" y="424"/>
                    </a:lnTo>
                    <a:lnTo>
                      <a:pt x="334" y="424"/>
                    </a:lnTo>
                    <a:lnTo>
                      <a:pt x="334" y="418"/>
                    </a:lnTo>
                    <a:lnTo>
                      <a:pt x="330" y="414"/>
                    </a:lnTo>
                    <a:lnTo>
                      <a:pt x="328" y="410"/>
                    </a:lnTo>
                    <a:lnTo>
                      <a:pt x="322" y="408"/>
                    </a:lnTo>
                    <a:lnTo>
                      <a:pt x="318" y="406"/>
                    </a:lnTo>
                    <a:lnTo>
                      <a:pt x="314" y="404"/>
                    </a:lnTo>
                    <a:lnTo>
                      <a:pt x="310" y="404"/>
                    </a:lnTo>
                    <a:lnTo>
                      <a:pt x="308" y="404"/>
                    </a:lnTo>
                    <a:lnTo>
                      <a:pt x="306" y="404"/>
                    </a:lnTo>
                    <a:lnTo>
                      <a:pt x="304" y="406"/>
                    </a:lnTo>
                    <a:lnTo>
                      <a:pt x="300" y="406"/>
                    </a:lnTo>
                    <a:lnTo>
                      <a:pt x="296" y="408"/>
                    </a:lnTo>
                    <a:lnTo>
                      <a:pt x="292" y="408"/>
                    </a:lnTo>
                    <a:lnTo>
                      <a:pt x="290" y="408"/>
                    </a:lnTo>
                    <a:lnTo>
                      <a:pt x="288" y="408"/>
                    </a:lnTo>
                    <a:lnTo>
                      <a:pt x="300" y="416"/>
                    </a:lnTo>
                    <a:lnTo>
                      <a:pt x="300" y="440"/>
                    </a:lnTo>
                    <a:lnTo>
                      <a:pt x="300" y="454"/>
                    </a:lnTo>
                    <a:lnTo>
                      <a:pt x="302" y="454"/>
                    </a:lnTo>
                    <a:lnTo>
                      <a:pt x="302" y="456"/>
                    </a:lnTo>
                    <a:lnTo>
                      <a:pt x="304" y="460"/>
                    </a:lnTo>
                    <a:lnTo>
                      <a:pt x="306" y="462"/>
                    </a:lnTo>
                    <a:lnTo>
                      <a:pt x="306" y="464"/>
                    </a:lnTo>
                    <a:lnTo>
                      <a:pt x="308" y="466"/>
                    </a:lnTo>
                    <a:lnTo>
                      <a:pt x="306" y="476"/>
                    </a:lnTo>
                    <a:lnTo>
                      <a:pt x="306" y="482"/>
                    </a:lnTo>
                    <a:lnTo>
                      <a:pt x="304" y="486"/>
                    </a:lnTo>
                    <a:lnTo>
                      <a:pt x="302" y="490"/>
                    </a:lnTo>
                    <a:lnTo>
                      <a:pt x="302" y="490"/>
                    </a:lnTo>
                    <a:lnTo>
                      <a:pt x="292" y="486"/>
                    </a:lnTo>
                    <a:lnTo>
                      <a:pt x="284" y="480"/>
                    </a:lnTo>
                    <a:lnTo>
                      <a:pt x="278" y="480"/>
                    </a:lnTo>
                    <a:lnTo>
                      <a:pt x="262" y="498"/>
                    </a:lnTo>
                    <a:lnTo>
                      <a:pt x="246" y="510"/>
                    </a:lnTo>
                    <a:lnTo>
                      <a:pt x="244" y="514"/>
                    </a:lnTo>
                    <a:lnTo>
                      <a:pt x="244" y="518"/>
                    </a:lnTo>
                    <a:lnTo>
                      <a:pt x="248" y="522"/>
                    </a:lnTo>
                    <a:lnTo>
                      <a:pt x="250" y="524"/>
                    </a:lnTo>
                    <a:lnTo>
                      <a:pt x="254" y="528"/>
                    </a:lnTo>
                    <a:lnTo>
                      <a:pt x="256" y="530"/>
                    </a:lnTo>
                    <a:lnTo>
                      <a:pt x="258" y="530"/>
                    </a:lnTo>
                    <a:lnTo>
                      <a:pt x="256" y="538"/>
                    </a:lnTo>
                    <a:lnTo>
                      <a:pt x="232" y="540"/>
                    </a:lnTo>
                    <a:lnTo>
                      <a:pt x="220" y="526"/>
                    </a:lnTo>
                    <a:lnTo>
                      <a:pt x="216" y="514"/>
                    </a:lnTo>
                    <a:lnTo>
                      <a:pt x="206" y="508"/>
                    </a:lnTo>
                    <a:lnTo>
                      <a:pt x="202" y="518"/>
                    </a:lnTo>
                    <a:lnTo>
                      <a:pt x="208" y="534"/>
                    </a:lnTo>
                    <a:lnTo>
                      <a:pt x="218" y="554"/>
                    </a:lnTo>
                    <a:lnTo>
                      <a:pt x="218" y="558"/>
                    </a:lnTo>
                    <a:lnTo>
                      <a:pt x="216" y="560"/>
                    </a:lnTo>
                    <a:lnTo>
                      <a:pt x="216" y="562"/>
                    </a:lnTo>
                    <a:lnTo>
                      <a:pt x="212" y="562"/>
                    </a:lnTo>
                    <a:lnTo>
                      <a:pt x="210" y="560"/>
                    </a:lnTo>
                    <a:lnTo>
                      <a:pt x="208" y="560"/>
                    </a:lnTo>
                    <a:lnTo>
                      <a:pt x="208" y="560"/>
                    </a:lnTo>
                    <a:lnTo>
                      <a:pt x="198" y="548"/>
                    </a:lnTo>
                    <a:lnTo>
                      <a:pt x="182" y="540"/>
                    </a:lnTo>
                    <a:lnTo>
                      <a:pt x="182" y="540"/>
                    </a:lnTo>
                    <a:lnTo>
                      <a:pt x="182" y="536"/>
                    </a:lnTo>
                    <a:lnTo>
                      <a:pt x="182" y="532"/>
                    </a:lnTo>
                    <a:lnTo>
                      <a:pt x="182" y="528"/>
                    </a:lnTo>
                    <a:lnTo>
                      <a:pt x="182" y="524"/>
                    </a:lnTo>
                    <a:lnTo>
                      <a:pt x="184" y="520"/>
                    </a:lnTo>
                    <a:lnTo>
                      <a:pt x="186" y="518"/>
                    </a:lnTo>
                    <a:lnTo>
                      <a:pt x="186" y="514"/>
                    </a:lnTo>
                    <a:lnTo>
                      <a:pt x="186" y="510"/>
                    </a:lnTo>
                    <a:lnTo>
                      <a:pt x="186" y="508"/>
                    </a:lnTo>
                    <a:lnTo>
                      <a:pt x="186" y="504"/>
                    </a:lnTo>
                    <a:lnTo>
                      <a:pt x="186" y="504"/>
                    </a:lnTo>
                    <a:lnTo>
                      <a:pt x="162" y="484"/>
                    </a:lnTo>
                    <a:lnTo>
                      <a:pt x="156" y="468"/>
                    </a:lnTo>
                    <a:lnTo>
                      <a:pt x="176" y="476"/>
                    </a:lnTo>
                    <a:lnTo>
                      <a:pt x="182" y="482"/>
                    </a:lnTo>
                    <a:lnTo>
                      <a:pt x="198" y="488"/>
                    </a:lnTo>
                    <a:lnTo>
                      <a:pt x="210" y="498"/>
                    </a:lnTo>
                    <a:lnTo>
                      <a:pt x="220" y="502"/>
                    </a:lnTo>
                    <a:lnTo>
                      <a:pt x="232" y="500"/>
                    </a:lnTo>
                    <a:lnTo>
                      <a:pt x="242" y="496"/>
                    </a:lnTo>
                    <a:lnTo>
                      <a:pt x="246" y="494"/>
                    </a:lnTo>
                    <a:lnTo>
                      <a:pt x="258" y="480"/>
                    </a:lnTo>
                    <a:lnTo>
                      <a:pt x="266" y="466"/>
                    </a:lnTo>
                    <a:lnTo>
                      <a:pt x="268" y="452"/>
                    </a:lnTo>
                    <a:lnTo>
                      <a:pt x="268" y="446"/>
                    </a:lnTo>
                    <a:lnTo>
                      <a:pt x="266" y="442"/>
                    </a:lnTo>
                    <a:lnTo>
                      <a:pt x="262" y="438"/>
                    </a:lnTo>
                    <a:lnTo>
                      <a:pt x="256" y="436"/>
                    </a:lnTo>
                    <a:lnTo>
                      <a:pt x="252" y="432"/>
                    </a:lnTo>
                    <a:lnTo>
                      <a:pt x="246" y="432"/>
                    </a:lnTo>
                    <a:lnTo>
                      <a:pt x="242" y="430"/>
                    </a:lnTo>
                    <a:lnTo>
                      <a:pt x="238" y="430"/>
                    </a:lnTo>
                    <a:lnTo>
                      <a:pt x="236" y="428"/>
                    </a:lnTo>
                    <a:lnTo>
                      <a:pt x="230" y="412"/>
                    </a:lnTo>
                    <a:lnTo>
                      <a:pt x="218" y="396"/>
                    </a:lnTo>
                    <a:lnTo>
                      <a:pt x="204" y="388"/>
                    </a:lnTo>
                    <a:lnTo>
                      <a:pt x="190" y="384"/>
                    </a:lnTo>
                    <a:lnTo>
                      <a:pt x="176" y="382"/>
                    </a:lnTo>
                    <a:lnTo>
                      <a:pt x="168" y="382"/>
                    </a:lnTo>
                    <a:lnTo>
                      <a:pt x="164" y="382"/>
                    </a:lnTo>
                    <a:lnTo>
                      <a:pt x="162" y="380"/>
                    </a:lnTo>
                    <a:lnTo>
                      <a:pt x="160" y="376"/>
                    </a:lnTo>
                    <a:lnTo>
                      <a:pt x="156" y="374"/>
                    </a:lnTo>
                    <a:lnTo>
                      <a:pt x="154" y="372"/>
                    </a:lnTo>
                    <a:lnTo>
                      <a:pt x="150" y="372"/>
                    </a:lnTo>
                    <a:lnTo>
                      <a:pt x="150" y="370"/>
                    </a:lnTo>
                    <a:lnTo>
                      <a:pt x="152" y="364"/>
                    </a:lnTo>
                    <a:lnTo>
                      <a:pt x="162" y="368"/>
                    </a:lnTo>
                    <a:lnTo>
                      <a:pt x="168" y="364"/>
                    </a:lnTo>
                    <a:lnTo>
                      <a:pt x="148" y="354"/>
                    </a:lnTo>
                    <a:lnTo>
                      <a:pt x="140" y="364"/>
                    </a:lnTo>
                    <a:lnTo>
                      <a:pt x="132" y="364"/>
                    </a:lnTo>
                    <a:lnTo>
                      <a:pt x="132" y="370"/>
                    </a:lnTo>
                    <a:lnTo>
                      <a:pt x="130" y="374"/>
                    </a:lnTo>
                    <a:lnTo>
                      <a:pt x="128" y="378"/>
                    </a:lnTo>
                    <a:lnTo>
                      <a:pt x="124" y="380"/>
                    </a:lnTo>
                    <a:lnTo>
                      <a:pt x="122" y="382"/>
                    </a:lnTo>
                    <a:lnTo>
                      <a:pt x="120" y="384"/>
                    </a:lnTo>
                    <a:lnTo>
                      <a:pt x="118" y="384"/>
                    </a:lnTo>
                    <a:lnTo>
                      <a:pt x="110" y="402"/>
                    </a:lnTo>
                    <a:lnTo>
                      <a:pt x="110" y="420"/>
                    </a:lnTo>
                    <a:lnTo>
                      <a:pt x="130" y="440"/>
                    </a:lnTo>
                    <a:lnTo>
                      <a:pt x="130" y="470"/>
                    </a:lnTo>
                    <a:lnTo>
                      <a:pt x="118" y="484"/>
                    </a:lnTo>
                    <a:lnTo>
                      <a:pt x="126" y="502"/>
                    </a:lnTo>
                    <a:lnTo>
                      <a:pt x="122" y="556"/>
                    </a:lnTo>
                    <a:lnTo>
                      <a:pt x="122" y="562"/>
                    </a:lnTo>
                    <a:lnTo>
                      <a:pt x="122" y="568"/>
                    </a:lnTo>
                    <a:lnTo>
                      <a:pt x="124" y="572"/>
                    </a:lnTo>
                    <a:lnTo>
                      <a:pt x="126" y="574"/>
                    </a:lnTo>
                    <a:lnTo>
                      <a:pt x="126" y="576"/>
                    </a:lnTo>
                    <a:lnTo>
                      <a:pt x="126" y="576"/>
                    </a:lnTo>
                    <a:lnTo>
                      <a:pt x="132" y="592"/>
                    </a:lnTo>
                    <a:lnTo>
                      <a:pt x="134" y="606"/>
                    </a:lnTo>
                    <a:lnTo>
                      <a:pt x="132" y="614"/>
                    </a:lnTo>
                    <a:lnTo>
                      <a:pt x="130" y="616"/>
                    </a:lnTo>
                    <a:lnTo>
                      <a:pt x="96" y="650"/>
                    </a:lnTo>
                    <a:lnTo>
                      <a:pt x="100" y="654"/>
                    </a:lnTo>
                    <a:lnTo>
                      <a:pt x="106" y="658"/>
                    </a:lnTo>
                    <a:lnTo>
                      <a:pt x="110" y="660"/>
                    </a:lnTo>
                    <a:lnTo>
                      <a:pt x="116" y="662"/>
                    </a:lnTo>
                    <a:lnTo>
                      <a:pt x="122" y="662"/>
                    </a:lnTo>
                    <a:lnTo>
                      <a:pt x="124" y="662"/>
                    </a:lnTo>
                    <a:lnTo>
                      <a:pt x="126" y="662"/>
                    </a:lnTo>
                    <a:lnTo>
                      <a:pt x="122" y="662"/>
                    </a:lnTo>
                    <a:lnTo>
                      <a:pt x="118" y="664"/>
                    </a:lnTo>
                    <a:lnTo>
                      <a:pt x="114" y="666"/>
                    </a:lnTo>
                    <a:lnTo>
                      <a:pt x="112" y="668"/>
                    </a:lnTo>
                    <a:lnTo>
                      <a:pt x="110" y="668"/>
                    </a:lnTo>
                    <a:lnTo>
                      <a:pt x="104" y="668"/>
                    </a:lnTo>
                    <a:lnTo>
                      <a:pt x="98" y="670"/>
                    </a:lnTo>
                    <a:lnTo>
                      <a:pt x="94" y="672"/>
                    </a:lnTo>
                    <a:lnTo>
                      <a:pt x="90" y="674"/>
                    </a:lnTo>
                    <a:lnTo>
                      <a:pt x="86" y="676"/>
                    </a:lnTo>
                    <a:lnTo>
                      <a:pt x="84" y="678"/>
                    </a:lnTo>
                    <a:lnTo>
                      <a:pt x="84" y="678"/>
                    </a:lnTo>
                    <a:lnTo>
                      <a:pt x="78" y="674"/>
                    </a:lnTo>
                    <a:lnTo>
                      <a:pt x="68" y="672"/>
                    </a:lnTo>
                    <a:lnTo>
                      <a:pt x="60" y="672"/>
                    </a:lnTo>
                    <a:lnTo>
                      <a:pt x="54" y="674"/>
                    </a:lnTo>
                    <a:lnTo>
                      <a:pt x="50" y="678"/>
                    </a:lnTo>
                    <a:lnTo>
                      <a:pt x="46" y="680"/>
                    </a:lnTo>
                    <a:lnTo>
                      <a:pt x="44" y="682"/>
                    </a:lnTo>
                    <a:lnTo>
                      <a:pt x="44" y="684"/>
                    </a:lnTo>
                    <a:lnTo>
                      <a:pt x="42" y="686"/>
                    </a:lnTo>
                    <a:lnTo>
                      <a:pt x="42" y="686"/>
                    </a:lnTo>
                    <a:lnTo>
                      <a:pt x="40" y="690"/>
                    </a:lnTo>
                    <a:lnTo>
                      <a:pt x="40" y="694"/>
                    </a:lnTo>
                    <a:lnTo>
                      <a:pt x="40" y="698"/>
                    </a:lnTo>
                    <a:lnTo>
                      <a:pt x="40" y="702"/>
                    </a:lnTo>
                    <a:lnTo>
                      <a:pt x="40" y="704"/>
                    </a:lnTo>
                    <a:lnTo>
                      <a:pt x="40" y="706"/>
                    </a:lnTo>
                    <a:lnTo>
                      <a:pt x="46" y="710"/>
                    </a:lnTo>
                    <a:lnTo>
                      <a:pt x="48" y="720"/>
                    </a:lnTo>
                    <a:lnTo>
                      <a:pt x="48" y="726"/>
                    </a:lnTo>
                    <a:lnTo>
                      <a:pt x="48" y="730"/>
                    </a:lnTo>
                    <a:lnTo>
                      <a:pt x="46" y="734"/>
                    </a:lnTo>
                    <a:lnTo>
                      <a:pt x="46" y="736"/>
                    </a:lnTo>
                    <a:lnTo>
                      <a:pt x="44" y="738"/>
                    </a:lnTo>
                    <a:lnTo>
                      <a:pt x="44" y="738"/>
                    </a:lnTo>
                    <a:lnTo>
                      <a:pt x="42" y="738"/>
                    </a:lnTo>
                    <a:lnTo>
                      <a:pt x="38" y="736"/>
                    </a:lnTo>
                    <a:lnTo>
                      <a:pt x="34" y="734"/>
                    </a:lnTo>
                    <a:lnTo>
                      <a:pt x="30" y="732"/>
                    </a:lnTo>
                    <a:lnTo>
                      <a:pt x="30" y="730"/>
                    </a:lnTo>
                    <a:lnTo>
                      <a:pt x="28" y="730"/>
                    </a:lnTo>
                    <a:lnTo>
                      <a:pt x="20" y="722"/>
                    </a:lnTo>
                    <a:lnTo>
                      <a:pt x="8" y="736"/>
                    </a:lnTo>
                    <a:lnTo>
                      <a:pt x="4" y="738"/>
                    </a:lnTo>
                    <a:lnTo>
                      <a:pt x="4" y="744"/>
                    </a:lnTo>
                    <a:lnTo>
                      <a:pt x="2" y="750"/>
                    </a:lnTo>
                    <a:lnTo>
                      <a:pt x="2" y="756"/>
                    </a:lnTo>
                    <a:lnTo>
                      <a:pt x="0" y="764"/>
                    </a:lnTo>
                    <a:lnTo>
                      <a:pt x="0" y="778"/>
                    </a:lnTo>
                    <a:lnTo>
                      <a:pt x="2" y="780"/>
                    </a:lnTo>
                    <a:lnTo>
                      <a:pt x="4" y="782"/>
                    </a:lnTo>
                    <a:lnTo>
                      <a:pt x="8" y="782"/>
                    </a:lnTo>
                    <a:lnTo>
                      <a:pt x="8" y="782"/>
                    </a:lnTo>
                    <a:lnTo>
                      <a:pt x="14" y="782"/>
                    </a:lnTo>
                    <a:lnTo>
                      <a:pt x="18" y="782"/>
                    </a:lnTo>
                    <a:lnTo>
                      <a:pt x="20" y="780"/>
                    </a:lnTo>
                    <a:lnTo>
                      <a:pt x="22" y="780"/>
                    </a:lnTo>
                    <a:lnTo>
                      <a:pt x="22" y="782"/>
                    </a:lnTo>
                    <a:lnTo>
                      <a:pt x="24" y="784"/>
                    </a:lnTo>
                    <a:lnTo>
                      <a:pt x="26" y="786"/>
                    </a:lnTo>
                    <a:lnTo>
                      <a:pt x="30" y="788"/>
                    </a:lnTo>
                    <a:lnTo>
                      <a:pt x="32" y="790"/>
                    </a:lnTo>
                    <a:lnTo>
                      <a:pt x="34" y="792"/>
                    </a:lnTo>
                    <a:lnTo>
                      <a:pt x="36" y="796"/>
                    </a:lnTo>
                    <a:lnTo>
                      <a:pt x="38" y="802"/>
                    </a:lnTo>
                    <a:lnTo>
                      <a:pt x="40" y="806"/>
                    </a:lnTo>
                    <a:lnTo>
                      <a:pt x="42" y="810"/>
                    </a:lnTo>
                    <a:lnTo>
                      <a:pt x="44" y="814"/>
                    </a:lnTo>
                    <a:lnTo>
                      <a:pt x="44" y="814"/>
                    </a:lnTo>
                    <a:lnTo>
                      <a:pt x="46" y="820"/>
                    </a:lnTo>
                    <a:lnTo>
                      <a:pt x="44" y="824"/>
                    </a:lnTo>
                    <a:lnTo>
                      <a:pt x="42" y="828"/>
                    </a:lnTo>
                    <a:lnTo>
                      <a:pt x="40" y="830"/>
                    </a:lnTo>
                    <a:lnTo>
                      <a:pt x="38" y="832"/>
                    </a:lnTo>
                    <a:lnTo>
                      <a:pt x="36" y="832"/>
                    </a:lnTo>
                    <a:lnTo>
                      <a:pt x="36" y="832"/>
                    </a:lnTo>
                    <a:lnTo>
                      <a:pt x="40" y="834"/>
                    </a:lnTo>
                    <a:lnTo>
                      <a:pt x="42" y="838"/>
                    </a:lnTo>
                    <a:lnTo>
                      <a:pt x="46" y="842"/>
                    </a:lnTo>
                    <a:lnTo>
                      <a:pt x="50" y="846"/>
                    </a:lnTo>
                    <a:lnTo>
                      <a:pt x="52" y="852"/>
                    </a:lnTo>
                    <a:lnTo>
                      <a:pt x="54" y="856"/>
                    </a:lnTo>
                    <a:lnTo>
                      <a:pt x="56" y="858"/>
                    </a:lnTo>
                    <a:lnTo>
                      <a:pt x="56" y="860"/>
                    </a:lnTo>
                    <a:lnTo>
                      <a:pt x="58" y="866"/>
                    </a:lnTo>
                    <a:lnTo>
                      <a:pt x="60" y="872"/>
                    </a:lnTo>
                    <a:lnTo>
                      <a:pt x="62" y="874"/>
                    </a:lnTo>
                    <a:lnTo>
                      <a:pt x="62" y="876"/>
                    </a:lnTo>
                    <a:lnTo>
                      <a:pt x="60" y="878"/>
                    </a:lnTo>
                    <a:lnTo>
                      <a:pt x="60" y="878"/>
                    </a:lnTo>
                    <a:lnTo>
                      <a:pt x="60" y="878"/>
                    </a:lnTo>
                    <a:lnTo>
                      <a:pt x="60" y="878"/>
                    </a:lnTo>
                    <a:lnTo>
                      <a:pt x="38" y="892"/>
                    </a:lnTo>
                    <a:lnTo>
                      <a:pt x="38" y="894"/>
                    </a:lnTo>
                    <a:lnTo>
                      <a:pt x="36" y="894"/>
                    </a:lnTo>
                    <a:lnTo>
                      <a:pt x="34" y="894"/>
                    </a:lnTo>
                    <a:lnTo>
                      <a:pt x="32" y="892"/>
                    </a:lnTo>
                    <a:lnTo>
                      <a:pt x="32" y="894"/>
                    </a:lnTo>
                    <a:lnTo>
                      <a:pt x="30" y="898"/>
                    </a:lnTo>
                    <a:lnTo>
                      <a:pt x="28" y="902"/>
                    </a:lnTo>
                    <a:lnTo>
                      <a:pt x="30" y="906"/>
                    </a:lnTo>
                    <a:lnTo>
                      <a:pt x="30" y="908"/>
                    </a:lnTo>
                    <a:lnTo>
                      <a:pt x="32" y="908"/>
                    </a:lnTo>
                    <a:lnTo>
                      <a:pt x="32" y="908"/>
                    </a:lnTo>
                    <a:lnTo>
                      <a:pt x="28" y="908"/>
                    </a:lnTo>
                    <a:lnTo>
                      <a:pt x="26" y="910"/>
                    </a:lnTo>
                    <a:lnTo>
                      <a:pt x="24" y="910"/>
                    </a:lnTo>
                    <a:lnTo>
                      <a:pt x="22" y="912"/>
                    </a:lnTo>
                    <a:lnTo>
                      <a:pt x="22" y="912"/>
                    </a:lnTo>
                    <a:lnTo>
                      <a:pt x="28" y="918"/>
                    </a:lnTo>
                    <a:lnTo>
                      <a:pt x="28" y="918"/>
                    </a:lnTo>
                    <a:lnTo>
                      <a:pt x="30" y="916"/>
                    </a:lnTo>
                    <a:lnTo>
                      <a:pt x="34" y="914"/>
                    </a:lnTo>
                    <a:lnTo>
                      <a:pt x="40" y="914"/>
                    </a:lnTo>
                    <a:lnTo>
                      <a:pt x="46" y="914"/>
                    </a:lnTo>
                    <a:lnTo>
                      <a:pt x="50" y="914"/>
                    </a:lnTo>
                    <a:lnTo>
                      <a:pt x="56" y="916"/>
                    </a:lnTo>
                    <a:lnTo>
                      <a:pt x="58" y="916"/>
                    </a:lnTo>
                    <a:lnTo>
                      <a:pt x="60" y="918"/>
                    </a:lnTo>
                    <a:lnTo>
                      <a:pt x="64" y="918"/>
                    </a:lnTo>
                    <a:lnTo>
                      <a:pt x="68" y="918"/>
                    </a:lnTo>
                    <a:lnTo>
                      <a:pt x="74" y="918"/>
                    </a:lnTo>
                    <a:lnTo>
                      <a:pt x="76" y="916"/>
                    </a:lnTo>
                    <a:lnTo>
                      <a:pt x="78" y="916"/>
                    </a:lnTo>
                    <a:lnTo>
                      <a:pt x="80" y="912"/>
                    </a:lnTo>
                    <a:lnTo>
                      <a:pt x="80" y="912"/>
                    </a:lnTo>
                    <a:lnTo>
                      <a:pt x="84" y="914"/>
                    </a:lnTo>
                    <a:lnTo>
                      <a:pt x="88" y="916"/>
                    </a:lnTo>
                    <a:lnTo>
                      <a:pt x="92" y="918"/>
                    </a:lnTo>
                    <a:lnTo>
                      <a:pt x="96" y="922"/>
                    </a:lnTo>
                    <a:lnTo>
                      <a:pt x="100" y="926"/>
                    </a:lnTo>
                    <a:lnTo>
                      <a:pt x="100" y="928"/>
                    </a:lnTo>
                    <a:lnTo>
                      <a:pt x="102" y="930"/>
                    </a:lnTo>
                    <a:lnTo>
                      <a:pt x="104" y="934"/>
                    </a:lnTo>
                    <a:lnTo>
                      <a:pt x="106" y="940"/>
                    </a:lnTo>
                    <a:lnTo>
                      <a:pt x="106" y="946"/>
                    </a:lnTo>
                    <a:lnTo>
                      <a:pt x="106" y="952"/>
                    </a:lnTo>
                    <a:lnTo>
                      <a:pt x="104" y="960"/>
                    </a:lnTo>
                    <a:lnTo>
                      <a:pt x="104" y="966"/>
                    </a:lnTo>
                    <a:lnTo>
                      <a:pt x="104" y="970"/>
                    </a:lnTo>
                    <a:lnTo>
                      <a:pt x="106" y="972"/>
                    </a:lnTo>
                    <a:lnTo>
                      <a:pt x="108" y="974"/>
                    </a:lnTo>
                    <a:lnTo>
                      <a:pt x="110" y="976"/>
                    </a:lnTo>
                    <a:lnTo>
                      <a:pt x="112" y="972"/>
                    </a:lnTo>
                    <a:lnTo>
                      <a:pt x="114" y="970"/>
                    </a:lnTo>
                    <a:lnTo>
                      <a:pt x="114" y="970"/>
                    </a:lnTo>
                    <a:lnTo>
                      <a:pt x="116" y="970"/>
                    </a:lnTo>
                    <a:lnTo>
                      <a:pt x="120" y="968"/>
                    </a:lnTo>
                    <a:lnTo>
                      <a:pt x="124" y="966"/>
                    </a:lnTo>
                    <a:lnTo>
                      <a:pt x="128" y="966"/>
                    </a:lnTo>
                    <a:lnTo>
                      <a:pt x="130" y="966"/>
                    </a:lnTo>
                    <a:lnTo>
                      <a:pt x="140" y="964"/>
                    </a:lnTo>
                    <a:lnTo>
                      <a:pt x="150" y="968"/>
                    </a:lnTo>
                    <a:lnTo>
                      <a:pt x="158" y="972"/>
                    </a:lnTo>
                    <a:lnTo>
                      <a:pt x="162" y="974"/>
                    </a:lnTo>
                    <a:lnTo>
                      <a:pt x="158" y="976"/>
                    </a:lnTo>
                    <a:lnTo>
                      <a:pt x="164" y="976"/>
                    </a:lnTo>
                    <a:lnTo>
                      <a:pt x="170" y="974"/>
                    </a:lnTo>
                    <a:lnTo>
                      <a:pt x="174" y="974"/>
                    </a:lnTo>
                    <a:lnTo>
                      <a:pt x="176" y="976"/>
                    </a:lnTo>
                    <a:lnTo>
                      <a:pt x="180" y="976"/>
                    </a:lnTo>
                    <a:lnTo>
                      <a:pt x="180" y="978"/>
                    </a:lnTo>
                    <a:lnTo>
                      <a:pt x="182" y="978"/>
                    </a:lnTo>
                    <a:lnTo>
                      <a:pt x="180" y="978"/>
                    </a:lnTo>
                    <a:lnTo>
                      <a:pt x="178" y="980"/>
                    </a:lnTo>
                    <a:lnTo>
                      <a:pt x="176" y="984"/>
                    </a:lnTo>
                    <a:lnTo>
                      <a:pt x="174" y="986"/>
                    </a:lnTo>
                    <a:lnTo>
                      <a:pt x="174" y="988"/>
                    </a:lnTo>
                    <a:lnTo>
                      <a:pt x="174" y="990"/>
                    </a:lnTo>
                    <a:lnTo>
                      <a:pt x="174" y="992"/>
                    </a:lnTo>
                    <a:lnTo>
                      <a:pt x="174" y="998"/>
                    </a:lnTo>
                    <a:lnTo>
                      <a:pt x="178" y="1000"/>
                    </a:lnTo>
                    <a:lnTo>
                      <a:pt x="182" y="998"/>
                    </a:lnTo>
                    <a:lnTo>
                      <a:pt x="186" y="996"/>
                    </a:lnTo>
                    <a:lnTo>
                      <a:pt x="190" y="992"/>
                    </a:lnTo>
                    <a:lnTo>
                      <a:pt x="192" y="988"/>
                    </a:lnTo>
                    <a:lnTo>
                      <a:pt x="194" y="986"/>
                    </a:lnTo>
                    <a:lnTo>
                      <a:pt x="194" y="984"/>
                    </a:lnTo>
                    <a:lnTo>
                      <a:pt x="192" y="984"/>
                    </a:lnTo>
                    <a:lnTo>
                      <a:pt x="190" y="982"/>
                    </a:lnTo>
                    <a:lnTo>
                      <a:pt x="188" y="980"/>
                    </a:lnTo>
                    <a:lnTo>
                      <a:pt x="186" y="978"/>
                    </a:lnTo>
                    <a:lnTo>
                      <a:pt x="186" y="974"/>
                    </a:lnTo>
                    <a:lnTo>
                      <a:pt x="186" y="972"/>
                    </a:lnTo>
                    <a:lnTo>
                      <a:pt x="186" y="970"/>
                    </a:lnTo>
                    <a:lnTo>
                      <a:pt x="188" y="966"/>
                    </a:lnTo>
                    <a:lnTo>
                      <a:pt x="192" y="964"/>
                    </a:lnTo>
                    <a:lnTo>
                      <a:pt x="196" y="962"/>
                    </a:lnTo>
                    <a:lnTo>
                      <a:pt x="200" y="960"/>
                    </a:lnTo>
                    <a:lnTo>
                      <a:pt x="202" y="960"/>
                    </a:lnTo>
                    <a:lnTo>
                      <a:pt x="206" y="958"/>
                    </a:lnTo>
                    <a:lnTo>
                      <a:pt x="210" y="960"/>
                    </a:lnTo>
                    <a:lnTo>
                      <a:pt x="214" y="962"/>
                    </a:lnTo>
                    <a:lnTo>
                      <a:pt x="216" y="968"/>
                    </a:lnTo>
                    <a:lnTo>
                      <a:pt x="216" y="972"/>
                    </a:lnTo>
                    <a:lnTo>
                      <a:pt x="214" y="974"/>
                    </a:lnTo>
                    <a:lnTo>
                      <a:pt x="212" y="974"/>
                    </a:lnTo>
                    <a:lnTo>
                      <a:pt x="210" y="976"/>
                    </a:lnTo>
                    <a:lnTo>
                      <a:pt x="210" y="976"/>
                    </a:lnTo>
                    <a:lnTo>
                      <a:pt x="206" y="976"/>
                    </a:lnTo>
                    <a:lnTo>
                      <a:pt x="202" y="976"/>
                    </a:lnTo>
                    <a:lnTo>
                      <a:pt x="200" y="978"/>
                    </a:lnTo>
                    <a:lnTo>
                      <a:pt x="200" y="980"/>
                    </a:lnTo>
                    <a:lnTo>
                      <a:pt x="200" y="980"/>
                    </a:lnTo>
                    <a:lnTo>
                      <a:pt x="198" y="984"/>
                    </a:lnTo>
                    <a:lnTo>
                      <a:pt x="200" y="988"/>
                    </a:lnTo>
                    <a:lnTo>
                      <a:pt x="200" y="990"/>
                    </a:lnTo>
                    <a:lnTo>
                      <a:pt x="202" y="992"/>
                    </a:lnTo>
                    <a:lnTo>
                      <a:pt x="204" y="994"/>
                    </a:lnTo>
                    <a:lnTo>
                      <a:pt x="208" y="996"/>
                    </a:lnTo>
                    <a:lnTo>
                      <a:pt x="210" y="998"/>
                    </a:lnTo>
                    <a:lnTo>
                      <a:pt x="214" y="1000"/>
                    </a:lnTo>
                    <a:lnTo>
                      <a:pt x="216" y="1002"/>
                    </a:lnTo>
                    <a:lnTo>
                      <a:pt x="218" y="1002"/>
                    </a:lnTo>
                    <a:lnTo>
                      <a:pt x="218" y="1004"/>
                    </a:lnTo>
                    <a:lnTo>
                      <a:pt x="220" y="1008"/>
                    </a:lnTo>
                    <a:lnTo>
                      <a:pt x="222" y="1010"/>
                    </a:lnTo>
                    <a:lnTo>
                      <a:pt x="224" y="1012"/>
                    </a:lnTo>
                    <a:lnTo>
                      <a:pt x="226" y="1014"/>
                    </a:lnTo>
                    <a:lnTo>
                      <a:pt x="228" y="1014"/>
                    </a:lnTo>
                    <a:lnTo>
                      <a:pt x="228" y="1016"/>
                    </a:lnTo>
                    <a:lnTo>
                      <a:pt x="232" y="1018"/>
                    </a:lnTo>
                    <a:lnTo>
                      <a:pt x="236" y="1020"/>
                    </a:lnTo>
                    <a:lnTo>
                      <a:pt x="242" y="1024"/>
                    </a:lnTo>
                    <a:lnTo>
                      <a:pt x="246" y="1028"/>
                    </a:lnTo>
                    <a:lnTo>
                      <a:pt x="250" y="1030"/>
                    </a:lnTo>
                    <a:lnTo>
                      <a:pt x="254" y="1032"/>
                    </a:lnTo>
                    <a:lnTo>
                      <a:pt x="254" y="1032"/>
                    </a:lnTo>
                    <a:lnTo>
                      <a:pt x="256" y="1040"/>
                    </a:lnTo>
                    <a:lnTo>
                      <a:pt x="256" y="1046"/>
                    </a:lnTo>
                    <a:lnTo>
                      <a:pt x="256" y="1052"/>
                    </a:lnTo>
                    <a:lnTo>
                      <a:pt x="252" y="1058"/>
                    </a:lnTo>
                    <a:lnTo>
                      <a:pt x="250" y="1062"/>
                    </a:lnTo>
                    <a:lnTo>
                      <a:pt x="250" y="1062"/>
                    </a:lnTo>
                    <a:lnTo>
                      <a:pt x="252" y="1064"/>
                    </a:lnTo>
                    <a:lnTo>
                      <a:pt x="256" y="1066"/>
                    </a:lnTo>
                    <a:lnTo>
                      <a:pt x="260" y="1068"/>
                    </a:lnTo>
                    <a:lnTo>
                      <a:pt x="264" y="1070"/>
                    </a:lnTo>
                    <a:lnTo>
                      <a:pt x="266" y="1072"/>
                    </a:lnTo>
                    <a:lnTo>
                      <a:pt x="268" y="1072"/>
                    </a:lnTo>
                    <a:lnTo>
                      <a:pt x="270" y="1074"/>
                    </a:lnTo>
                    <a:lnTo>
                      <a:pt x="274" y="1076"/>
                    </a:lnTo>
                    <a:lnTo>
                      <a:pt x="278" y="1080"/>
                    </a:lnTo>
                    <a:lnTo>
                      <a:pt x="282" y="1086"/>
                    </a:lnTo>
                    <a:lnTo>
                      <a:pt x="304" y="1090"/>
                    </a:lnTo>
                    <a:lnTo>
                      <a:pt x="306" y="1092"/>
                    </a:lnTo>
                    <a:lnTo>
                      <a:pt x="310" y="1094"/>
                    </a:lnTo>
                    <a:lnTo>
                      <a:pt x="312" y="1094"/>
                    </a:lnTo>
                    <a:lnTo>
                      <a:pt x="316" y="1092"/>
                    </a:lnTo>
                    <a:lnTo>
                      <a:pt x="318" y="1092"/>
                    </a:lnTo>
                    <a:lnTo>
                      <a:pt x="320" y="1092"/>
                    </a:lnTo>
                    <a:lnTo>
                      <a:pt x="334" y="1076"/>
                    </a:lnTo>
                    <a:lnTo>
                      <a:pt x="336" y="1080"/>
                    </a:lnTo>
                    <a:lnTo>
                      <a:pt x="338" y="1082"/>
                    </a:lnTo>
                    <a:lnTo>
                      <a:pt x="340" y="1086"/>
                    </a:lnTo>
                    <a:lnTo>
                      <a:pt x="344" y="1088"/>
                    </a:lnTo>
                    <a:lnTo>
                      <a:pt x="344" y="1088"/>
                    </a:lnTo>
                    <a:lnTo>
                      <a:pt x="350" y="1098"/>
                    </a:lnTo>
                    <a:lnTo>
                      <a:pt x="350" y="1096"/>
                    </a:lnTo>
                    <a:lnTo>
                      <a:pt x="348" y="1088"/>
                    </a:lnTo>
                    <a:lnTo>
                      <a:pt x="346" y="1078"/>
                    </a:lnTo>
                    <a:lnTo>
                      <a:pt x="346" y="1070"/>
                    </a:lnTo>
                    <a:lnTo>
                      <a:pt x="346" y="1064"/>
                    </a:lnTo>
                    <a:lnTo>
                      <a:pt x="352" y="1062"/>
                    </a:lnTo>
                    <a:lnTo>
                      <a:pt x="352" y="1062"/>
                    </a:lnTo>
                    <a:lnTo>
                      <a:pt x="350" y="1060"/>
                    </a:lnTo>
                    <a:lnTo>
                      <a:pt x="348" y="1056"/>
                    </a:lnTo>
                    <a:lnTo>
                      <a:pt x="346" y="1052"/>
                    </a:lnTo>
                    <a:lnTo>
                      <a:pt x="346" y="1048"/>
                    </a:lnTo>
                    <a:lnTo>
                      <a:pt x="344" y="1044"/>
                    </a:lnTo>
                    <a:lnTo>
                      <a:pt x="346" y="1040"/>
                    </a:lnTo>
                    <a:lnTo>
                      <a:pt x="348" y="1036"/>
                    </a:lnTo>
                    <a:lnTo>
                      <a:pt x="350" y="1034"/>
                    </a:lnTo>
                    <a:lnTo>
                      <a:pt x="350" y="1034"/>
                    </a:lnTo>
                    <a:lnTo>
                      <a:pt x="348" y="1034"/>
                    </a:lnTo>
                    <a:lnTo>
                      <a:pt x="346" y="1032"/>
                    </a:lnTo>
                    <a:lnTo>
                      <a:pt x="342" y="1030"/>
                    </a:lnTo>
                    <a:lnTo>
                      <a:pt x="338" y="1028"/>
                    </a:lnTo>
                    <a:lnTo>
                      <a:pt x="334" y="1022"/>
                    </a:lnTo>
                    <a:lnTo>
                      <a:pt x="332" y="1016"/>
                    </a:lnTo>
                    <a:lnTo>
                      <a:pt x="330" y="1008"/>
                    </a:lnTo>
                    <a:lnTo>
                      <a:pt x="326" y="992"/>
                    </a:lnTo>
                    <a:lnTo>
                      <a:pt x="330" y="976"/>
                    </a:lnTo>
                    <a:lnTo>
                      <a:pt x="334" y="972"/>
                    </a:lnTo>
                    <a:lnTo>
                      <a:pt x="344" y="964"/>
                    </a:lnTo>
                    <a:lnTo>
                      <a:pt x="358" y="956"/>
                    </a:lnTo>
                    <a:lnTo>
                      <a:pt x="378" y="952"/>
                    </a:lnTo>
                    <a:lnTo>
                      <a:pt x="382" y="954"/>
                    </a:lnTo>
                    <a:lnTo>
                      <a:pt x="390" y="956"/>
                    </a:lnTo>
                    <a:lnTo>
                      <a:pt x="400" y="960"/>
                    </a:lnTo>
                    <a:lnTo>
                      <a:pt x="408" y="966"/>
                    </a:lnTo>
                    <a:lnTo>
                      <a:pt x="410" y="976"/>
                    </a:lnTo>
                    <a:lnTo>
                      <a:pt x="410" y="976"/>
                    </a:lnTo>
                    <a:lnTo>
                      <a:pt x="410" y="978"/>
                    </a:lnTo>
                    <a:lnTo>
                      <a:pt x="408" y="982"/>
                    </a:lnTo>
                    <a:lnTo>
                      <a:pt x="406" y="984"/>
                    </a:lnTo>
                    <a:lnTo>
                      <a:pt x="404" y="988"/>
                    </a:lnTo>
                    <a:lnTo>
                      <a:pt x="400" y="990"/>
                    </a:lnTo>
                    <a:lnTo>
                      <a:pt x="394" y="992"/>
                    </a:lnTo>
                    <a:lnTo>
                      <a:pt x="392" y="992"/>
                    </a:lnTo>
                    <a:lnTo>
                      <a:pt x="390" y="992"/>
                    </a:lnTo>
                    <a:lnTo>
                      <a:pt x="384" y="992"/>
                    </a:lnTo>
                    <a:lnTo>
                      <a:pt x="380" y="992"/>
                    </a:lnTo>
                    <a:lnTo>
                      <a:pt x="374" y="994"/>
                    </a:lnTo>
                    <a:lnTo>
                      <a:pt x="372" y="996"/>
                    </a:lnTo>
                    <a:lnTo>
                      <a:pt x="370" y="998"/>
                    </a:lnTo>
                    <a:lnTo>
                      <a:pt x="370" y="1000"/>
                    </a:lnTo>
                    <a:lnTo>
                      <a:pt x="368" y="1004"/>
                    </a:lnTo>
                    <a:lnTo>
                      <a:pt x="368" y="1008"/>
                    </a:lnTo>
                    <a:lnTo>
                      <a:pt x="378" y="1026"/>
                    </a:lnTo>
                    <a:lnTo>
                      <a:pt x="384" y="1028"/>
                    </a:lnTo>
                    <a:lnTo>
                      <a:pt x="386" y="1028"/>
                    </a:lnTo>
                    <a:lnTo>
                      <a:pt x="388" y="1030"/>
                    </a:lnTo>
                    <a:lnTo>
                      <a:pt x="390" y="1032"/>
                    </a:lnTo>
                    <a:lnTo>
                      <a:pt x="390" y="1036"/>
                    </a:lnTo>
                    <a:lnTo>
                      <a:pt x="390" y="1050"/>
                    </a:lnTo>
                    <a:lnTo>
                      <a:pt x="390" y="1050"/>
                    </a:lnTo>
                    <a:lnTo>
                      <a:pt x="392" y="1052"/>
                    </a:lnTo>
                    <a:lnTo>
                      <a:pt x="394" y="1054"/>
                    </a:lnTo>
                    <a:lnTo>
                      <a:pt x="396" y="1054"/>
                    </a:lnTo>
                    <a:lnTo>
                      <a:pt x="398" y="1052"/>
                    </a:lnTo>
                    <a:lnTo>
                      <a:pt x="400" y="1050"/>
                    </a:lnTo>
                    <a:lnTo>
                      <a:pt x="402" y="1050"/>
                    </a:lnTo>
                    <a:lnTo>
                      <a:pt x="404" y="1050"/>
                    </a:lnTo>
                    <a:lnTo>
                      <a:pt x="406" y="1052"/>
                    </a:lnTo>
                    <a:lnTo>
                      <a:pt x="408" y="1054"/>
                    </a:lnTo>
                    <a:lnTo>
                      <a:pt x="410" y="1058"/>
                    </a:lnTo>
                    <a:lnTo>
                      <a:pt x="412" y="1060"/>
                    </a:lnTo>
                    <a:lnTo>
                      <a:pt x="412" y="1062"/>
                    </a:lnTo>
                    <a:lnTo>
                      <a:pt x="410" y="1070"/>
                    </a:lnTo>
                    <a:lnTo>
                      <a:pt x="410" y="1070"/>
                    </a:lnTo>
                    <a:lnTo>
                      <a:pt x="406" y="1070"/>
                    </a:lnTo>
                    <a:lnTo>
                      <a:pt x="402" y="1070"/>
                    </a:lnTo>
                    <a:lnTo>
                      <a:pt x="402" y="1070"/>
                    </a:lnTo>
                    <a:lnTo>
                      <a:pt x="400" y="1070"/>
                    </a:lnTo>
                    <a:lnTo>
                      <a:pt x="398" y="1072"/>
                    </a:lnTo>
                    <a:lnTo>
                      <a:pt x="396" y="1072"/>
                    </a:lnTo>
                    <a:lnTo>
                      <a:pt x="394" y="1076"/>
                    </a:lnTo>
                    <a:lnTo>
                      <a:pt x="394" y="1078"/>
                    </a:lnTo>
                    <a:lnTo>
                      <a:pt x="396" y="1084"/>
                    </a:lnTo>
                    <a:lnTo>
                      <a:pt x="398" y="1086"/>
                    </a:lnTo>
                    <a:lnTo>
                      <a:pt x="400" y="1088"/>
                    </a:lnTo>
                    <a:lnTo>
                      <a:pt x="400" y="1088"/>
                    </a:lnTo>
                    <a:lnTo>
                      <a:pt x="402" y="1104"/>
                    </a:lnTo>
                    <a:lnTo>
                      <a:pt x="402" y="1104"/>
                    </a:lnTo>
                    <a:lnTo>
                      <a:pt x="404" y="1106"/>
                    </a:lnTo>
                    <a:lnTo>
                      <a:pt x="406" y="1108"/>
                    </a:lnTo>
                    <a:lnTo>
                      <a:pt x="408" y="1110"/>
                    </a:lnTo>
                    <a:lnTo>
                      <a:pt x="408" y="1114"/>
                    </a:lnTo>
                    <a:lnTo>
                      <a:pt x="408" y="1130"/>
                    </a:lnTo>
                    <a:lnTo>
                      <a:pt x="426" y="1120"/>
                    </a:lnTo>
                    <a:lnTo>
                      <a:pt x="442" y="1120"/>
                    </a:lnTo>
                    <a:lnTo>
                      <a:pt x="452" y="1122"/>
                    </a:lnTo>
                    <a:lnTo>
                      <a:pt x="454" y="1124"/>
                    </a:lnTo>
                    <a:lnTo>
                      <a:pt x="458" y="1124"/>
                    </a:lnTo>
                    <a:lnTo>
                      <a:pt x="462" y="1126"/>
                    </a:lnTo>
                    <a:lnTo>
                      <a:pt x="464" y="1126"/>
                    </a:lnTo>
                    <a:lnTo>
                      <a:pt x="466" y="1128"/>
                    </a:lnTo>
                    <a:lnTo>
                      <a:pt x="478" y="1130"/>
                    </a:lnTo>
                    <a:lnTo>
                      <a:pt x="488" y="1138"/>
                    </a:lnTo>
                    <a:lnTo>
                      <a:pt x="494" y="1146"/>
                    </a:lnTo>
                    <a:lnTo>
                      <a:pt x="496" y="1152"/>
                    </a:lnTo>
                    <a:lnTo>
                      <a:pt x="498" y="1156"/>
                    </a:lnTo>
                    <a:lnTo>
                      <a:pt x="498" y="1160"/>
                    </a:lnTo>
                    <a:lnTo>
                      <a:pt x="508" y="1160"/>
                    </a:lnTo>
                    <a:lnTo>
                      <a:pt x="516" y="1158"/>
                    </a:lnTo>
                    <a:lnTo>
                      <a:pt x="520" y="1150"/>
                    </a:lnTo>
                    <a:lnTo>
                      <a:pt x="522" y="1148"/>
                    </a:lnTo>
                    <a:lnTo>
                      <a:pt x="524" y="1148"/>
                    </a:lnTo>
                    <a:lnTo>
                      <a:pt x="530" y="1144"/>
                    </a:lnTo>
                    <a:lnTo>
                      <a:pt x="534" y="1142"/>
                    </a:lnTo>
                    <a:lnTo>
                      <a:pt x="540" y="1138"/>
                    </a:lnTo>
                    <a:lnTo>
                      <a:pt x="542" y="1132"/>
                    </a:lnTo>
                    <a:lnTo>
                      <a:pt x="546" y="1126"/>
                    </a:lnTo>
                    <a:lnTo>
                      <a:pt x="546" y="1126"/>
                    </a:lnTo>
                    <a:lnTo>
                      <a:pt x="550" y="1126"/>
                    </a:lnTo>
                    <a:lnTo>
                      <a:pt x="554" y="1128"/>
                    </a:lnTo>
                    <a:lnTo>
                      <a:pt x="556" y="1128"/>
                    </a:lnTo>
                    <a:lnTo>
                      <a:pt x="560" y="1128"/>
                    </a:lnTo>
                    <a:lnTo>
                      <a:pt x="566" y="1128"/>
                    </a:lnTo>
                    <a:lnTo>
                      <a:pt x="580" y="1130"/>
                    </a:lnTo>
                    <a:lnTo>
                      <a:pt x="594" y="1128"/>
                    </a:lnTo>
                    <a:lnTo>
                      <a:pt x="610" y="1118"/>
                    </a:lnTo>
                    <a:lnTo>
                      <a:pt x="618" y="1118"/>
                    </a:lnTo>
                    <a:lnTo>
                      <a:pt x="626" y="1126"/>
                    </a:lnTo>
                    <a:lnTo>
                      <a:pt x="628" y="1126"/>
                    </a:lnTo>
                    <a:lnTo>
                      <a:pt x="630" y="1128"/>
                    </a:lnTo>
                    <a:lnTo>
                      <a:pt x="632" y="1130"/>
                    </a:lnTo>
                    <a:lnTo>
                      <a:pt x="636" y="1134"/>
                    </a:lnTo>
                    <a:lnTo>
                      <a:pt x="640" y="1136"/>
                    </a:lnTo>
                    <a:lnTo>
                      <a:pt x="644" y="1138"/>
                    </a:lnTo>
                    <a:lnTo>
                      <a:pt x="650" y="1138"/>
                    </a:lnTo>
                    <a:lnTo>
                      <a:pt x="682" y="1138"/>
                    </a:lnTo>
                    <a:lnTo>
                      <a:pt x="680" y="1138"/>
                    </a:lnTo>
                    <a:lnTo>
                      <a:pt x="678" y="1136"/>
                    </a:lnTo>
                    <a:lnTo>
                      <a:pt x="676" y="1132"/>
                    </a:lnTo>
                    <a:lnTo>
                      <a:pt x="674" y="1128"/>
                    </a:lnTo>
                    <a:lnTo>
                      <a:pt x="672" y="1124"/>
                    </a:lnTo>
                    <a:lnTo>
                      <a:pt x="670" y="1118"/>
                    </a:lnTo>
                    <a:lnTo>
                      <a:pt x="672" y="1114"/>
                    </a:lnTo>
                    <a:lnTo>
                      <a:pt x="670" y="1114"/>
                    </a:lnTo>
                    <a:lnTo>
                      <a:pt x="670" y="1110"/>
                    </a:lnTo>
                    <a:lnTo>
                      <a:pt x="666" y="1108"/>
                    </a:lnTo>
                    <a:lnTo>
                      <a:pt x="664" y="1106"/>
                    </a:lnTo>
                    <a:lnTo>
                      <a:pt x="660" y="1104"/>
                    </a:lnTo>
                    <a:lnTo>
                      <a:pt x="658" y="1104"/>
                    </a:lnTo>
                    <a:lnTo>
                      <a:pt x="656" y="1102"/>
                    </a:lnTo>
                    <a:lnTo>
                      <a:pt x="654" y="1096"/>
                    </a:lnTo>
                    <a:lnTo>
                      <a:pt x="654" y="1096"/>
                    </a:lnTo>
                    <a:lnTo>
                      <a:pt x="654" y="1094"/>
                    </a:lnTo>
                    <a:lnTo>
                      <a:pt x="654" y="1090"/>
                    </a:lnTo>
                    <a:lnTo>
                      <a:pt x="654" y="1088"/>
                    </a:lnTo>
                    <a:lnTo>
                      <a:pt x="656" y="1084"/>
                    </a:lnTo>
                    <a:lnTo>
                      <a:pt x="658" y="1080"/>
                    </a:lnTo>
                    <a:lnTo>
                      <a:pt x="662" y="1078"/>
                    </a:lnTo>
                    <a:lnTo>
                      <a:pt x="666" y="1076"/>
                    </a:lnTo>
                    <a:lnTo>
                      <a:pt x="672" y="1076"/>
                    </a:lnTo>
                    <a:lnTo>
                      <a:pt x="682" y="1078"/>
                    </a:lnTo>
                    <a:lnTo>
                      <a:pt x="694" y="1070"/>
                    </a:lnTo>
                    <a:lnTo>
                      <a:pt x="694" y="1070"/>
                    </a:lnTo>
                    <a:lnTo>
                      <a:pt x="696" y="1068"/>
                    </a:lnTo>
                    <a:lnTo>
                      <a:pt x="700" y="1066"/>
                    </a:lnTo>
                    <a:lnTo>
                      <a:pt x="704" y="1064"/>
                    </a:lnTo>
                    <a:lnTo>
                      <a:pt x="708" y="1064"/>
                    </a:lnTo>
                    <a:lnTo>
                      <a:pt x="708" y="1064"/>
                    </a:lnTo>
                    <a:lnTo>
                      <a:pt x="712" y="1064"/>
                    </a:lnTo>
                    <a:lnTo>
                      <a:pt x="714" y="1064"/>
                    </a:lnTo>
                    <a:lnTo>
                      <a:pt x="720" y="1062"/>
                    </a:lnTo>
                    <a:lnTo>
                      <a:pt x="724" y="1060"/>
                    </a:lnTo>
                    <a:lnTo>
                      <a:pt x="728" y="1056"/>
                    </a:lnTo>
                    <a:lnTo>
                      <a:pt x="732" y="1050"/>
                    </a:lnTo>
                    <a:lnTo>
                      <a:pt x="736" y="1044"/>
                    </a:lnTo>
                    <a:lnTo>
                      <a:pt x="736" y="1042"/>
                    </a:lnTo>
                    <a:lnTo>
                      <a:pt x="736" y="1040"/>
                    </a:lnTo>
                    <a:lnTo>
                      <a:pt x="738" y="1038"/>
                    </a:lnTo>
                    <a:lnTo>
                      <a:pt x="738" y="1034"/>
                    </a:lnTo>
                    <a:lnTo>
                      <a:pt x="740" y="1032"/>
                    </a:lnTo>
                    <a:lnTo>
                      <a:pt x="738" y="1028"/>
                    </a:lnTo>
                    <a:lnTo>
                      <a:pt x="738" y="1026"/>
                    </a:lnTo>
                    <a:lnTo>
                      <a:pt x="734" y="1026"/>
                    </a:lnTo>
                    <a:lnTo>
                      <a:pt x="732" y="1022"/>
                    </a:lnTo>
                    <a:lnTo>
                      <a:pt x="730" y="1020"/>
                    </a:lnTo>
                    <a:lnTo>
                      <a:pt x="728" y="1016"/>
                    </a:lnTo>
                    <a:lnTo>
                      <a:pt x="728" y="1012"/>
                    </a:lnTo>
                    <a:lnTo>
                      <a:pt x="728" y="1010"/>
                    </a:lnTo>
                    <a:lnTo>
                      <a:pt x="734" y="1006"/>
                    </a:lnTo>
                    <a:lnTo>
                      <a:pt x="738" y="1006"/>
                    </a:lnTo>
                    <a:lnTo>
                      <a:pt x="740" y="1006"/>
                    </a:lnTo>
                    <a:lnTo>
                      <a:pt x="742" y="1004"/>
                    </a:lnTo>
                    <a:lnTo>
                      <a:pt x="742" y="1004"/>
                    </a:lnTo>
                    <a:lnTo>
                      <a:pt x="744" y="1002"/>
                    </a:lnTo>
                    <a:lnTo>
                      <a:pt x="744" y="1000"/>
                    </a:lnTo>
                    <a:lnTo>
                      <a:pt x="744" y="998"/>
                    </a:lnTo>
                    <a:lnTo>
                      <a:pt x="744" y="996"/>
                    </a:lnTo>
                    <a:lnTo>
                      <a:pt x="746" y="996"/>
                    </a:lnTo>
                    <a:lnTo>
                      <a:pt x="748" y="994"/>
                    </a:lnTo>
                    <a:lnTo>
                      <a:pt x="752" y="994"/>
                    </a:lnTo>
                    <a:lnTo>
                      <a:pt x="756" y="994"/>
                    </a:lnTo>
                    <a:lnTo>
                      <a:pt x="760" y="992"/>
                    </a:lnTo>
                    <a:lnTo>
                      <a:pt x="764" y="988"/>
                    </a:lnTo>
                    <a:lnTo>
                      <a:pt x="768" y="982"/>
                    </a:lnTo>
                    <a:lnTo>
                      <a:pt x="770" y="976"/>
                    </a:lnTo>
                    <a:lnTo>
                      <a:pt x="770" y="970"/>
                    </a:lnTo>
                    <a:lnTo>
                      <a:pt x="772" y="964"/>
                    </a:lnTo>
                    <a:lnTo>
                      <a:pt x="774" y="960"/>
                    </a:lnTo>
                    <a:lnTo>
                      <a:pt x="778" y="956"/>
                    </a:lnTo>
                    <a:lnTo>
                      <a:pt x="784" y="954"/>
                    </a:lnTo>
                    <a:lnTo>
                      <a:pt x="788" y="954"/>
                    </a:lnTo>
                    <a:lnTo>
                      <a:pt x="794" y="954"/>
                    </a:lnTo>
                    <a:lnTo>
                      <a:pt x="798" y="952"/>
                    </a:lnTo>
                    <a:lnTo>
                      <a:pt x="800" y="948"/>
                    </a:lnTo>
                    <a:lnTo>
                      <a:pt x="802" y="942"/>
                    </a:lnTo>
                    <a:lnTo>
                      <a:pt x="804" y="938"/>
                    </a:lnTo>
                    <a:lnTo>
                      <a:pt x="808" y="934"/>
                    </a:lnTo>
                    <a:lnTo>
                      <a:pt x="814" y="928"/>
                    </a:lnTo>
                    <a:lnTo>
                      <a:pt x="818" y="926"/>
                    </a:lnTo>
                    <a:lnTo>
                      <a:pt x="826" y="924"/>
                    </a:lnTo>
                    <a:lnTo>
                      <a:pt x="830" y="924"/>
                    </a:lnTo>
                    <a:lnTo>
                      <a:pt x="832" y="922"/>
                    </a:lnTo>
                    <a:lnTo>
                      <a:pt x="834" y="920"/>
                    </a:lnTo>
                    <a:lnTo>
                      <a:pt x="834" y="918"/>
                    </a:lnTo>
                    <a:lnTo>
                      <a:pt x="834" y="914"/>
                    </a:lnTo>
                    <a:lnTo>
                      <a:pt x="834" y="912"/>
                    </a:lnTo>
                    <a:lnTo>
                      <a:pt x="836" y="910"/>
                    </a:lnTo>
                    <a:lnTo>
                      <a:pt x="836" y="908"/>
                    </a:lnTo>
                    <a:lnTo>
                      <a:pt x="838" y="904"/>
                    </a:lnTo>
                    <a:lnTo>
                      <a:pt x="840" y="902"/>
                    </a:lnTo>
                    <a:lnTo>
                      <a:pt x="844" y="900"/>
                    </a:lnTo>
                    <a:lnTo>
                      <a:pt x="850" y="898"/>
                    </a:lnTo>
                    <a:lnTo>
                      <a:pt x="872" y="898"/>
                    </a:lnTo>
                    <a:lnTo>
                      <a:pt x="872" y="898"/>
                    </a:lnTo>
                    <a:lnTo>
                      <a:pt x="872" y="896"/>
                    </a:lnTo>
                    <a:lnTo>
                      <a:pt x="874" y="894"/>
                    </a:lnTo>
                    <a:lnTo>
                      <a:pt x="876" y="892"/>
                    </a:lnTo>
                    <a:lnTo>
                      <a:pt x="878" y="890"/>
                    </a:lnTo>
                    <a:lnTo>
                      <a:pt x="882" y="888"/>
                    </a:lnTo>
                    <a:lnTo>
                      <a:pt x="886" y="888"/>
                    </a:lnTo>
                    <a:lnTo>
                      <a:pt x="894" y="890"/>
                    </a:lnTo>
                    <a:lnTo>
                      <a:pt x="902" y="892"/>
                    </a:lnTo>
                    <a:lnTo>
                      <a:pt x="904" y="892"/>
                    </a:lnTo>
                    <a:lnTo>
                      <a:pt x="914" y="892"/>
                    </a:lnTo>
                    <a:lnTo>
                      <a:pt x="924" y="896"/>
                    </a:lnTo>
                    <a:lnTo>
                      <a:pt x="934" y="902"/>
                    </a:lnTo>
                    <a:lnTo>
                      <a:pt x="952" y="920"/>
                    </a:lnTo>
                    <a:lnTo>
                      <a:pt x="952" y="920"/>
                    </a:lnTo>
                    <a:lnTo>
                      <a:pt x="954" y="918"/>
                    </a:lnTo>
                    <a:lnTo>
                      <a:pt x="958" y="918"/>
                    </a:lnTo>
                    <a:lnTo>
                      <a:pt x="960" y="914"/>
                    </a:lnTo>
                    <a:lnTo>
                      <a:pt x="964" y="912"/>
                    </a:lnTo>
                    <a:lnTo>
                      <a:pt x="966" y="906"/>
                    </a:lnTo>
                    <a:lnTo>
                      <a:pt x="966" y="900"/>
                    </a:lnTo>
                    <a:lnTo>
                      <a:pt x="968" y="898"/>
                    </a:lnTo>
                    <a:lnTo>
                      <a:pt x="972" y="896"/>
                    </a:lnTo>
                    <a:lnTo>
                      <a:pt x="974" y="896"/>
                    </a:lnTo>
                    <a:lnTo>
                      <a:pt x="978" y="896"/>
                    </a:lnTo>
                    <a:lnTo>
                      <a:pt x="982" y="892"/>
                    </a:lnTo>
                    <a:lnTo>
                      <a:pt x="990" y="884"/>
                    </a:lnTo>
                    <a:lnTo>
                      <a:pt x="1000" y="878"/>
                    </a:lnTo>
                    <a:lnTo>
                      <a:pt x="1012" y="878"/>
                    </a:lnTo>
                    <a:lnTo>
                      <a:pt x="1024" y="882"/>
                    </a:lnTo>
                    <a:lnTo>
                      <a:pt x="1036" y="882"/>
                    </a:lnTo>
                    <a:lnTo>
                      <a:pt x="1046" y="880"/>
                    </a:lnTo>
                    <a:lnTo>
                      <a:pt x="1062" y="882"/>
                    </a:lnTo>
                    <a:lnTo>
                      <a:pt x="1080" y="890"/>
                    </a:lnTo>
                    <a:lnTo>
                      <a:pt x="1100" y="902"/>
                    </a:lnTo>
                    <a:lnTo>
                      <a:pt x="1102" y="902"/>
                    </a:lnTo>
                    <a:lnTo>
                      <a:pt x="1108" y="904"/>
                    </a:lnTo>
                    <a:lnTo>
                      <a:pt x="1120" y="904"/>
                    </a:lnTo>
                    <a:lnTo>
                      <a:pt x="1138" y="900"/>
                    </a:lnTo>
                    <a:lnTo>
                      <a:pt x="1150" y="896"/>
                    </a:lnTo>
                    <a:lnTo>
                      <a:pt x="1158" y="892"/>
                    </a:lnTo>
                    <a:lnTo>
                      <a:pt x="1164" y="888"/>
                    </a:lnTo>
                    <a:lnTo>
                      <a:pt x="1166" y="884"/>
                    </a:lnTo>
                    <a:lnTo>
                      <a:pt x="1168" y="882"/>
                    </a:lnTo>
                    <a:lnTo>
                      <a:pt x="1168" y="880"/>
                    </a:lnTo>
                    <a:lnTo>
                      <a:pt x="1168" y="880"/>
                    </a:lnTo>
                    <a:lnTo>
                      <a:pt x="1176" y="880"/>
                    </a:lnTo>
                    <a:lnTo>
                      <a:pt x="1188" y="884"/>
                    </a:lnTo>
                    <a:lnTo>
                      <a:pt x="1202" y="892"/>
                    </a:lnTo>
                    <a:lnTo>
                      <a:pt x="1224" y="900"/>
                    </a:lnTo>
                    <a:lnTo>
                      <a:pt x="1244" y="884"/>
                    </a:lnTo>
                    <a:lnTo>
                      <a:pt x="1244" y="880"/>
                    </a:lnTo>
                    <a:lnTo>
                      <a:pt x="1244" y="870"/>
                    </a:lnTo>
                    <a:lnTo>
                      <a:pt x="1244" y="858"/>
                    </a:lnTo>
                    <a:lnTo>
                      <a:pt x="1250" y="844"/>
                    </a:lnTo>
                    <a:lnTo>
                      <a:pt x="1256" y="832"/>
                    </a:lnTo>
                    <a:lnTo>
                      <a:pt x="1270" y="826"/>
                    </a:lnTo>
                    <a:lnTo>
                      <a:pt x="1288" y="824"/>
                    </a:lnTo>
                    <a:lnTo>
                      <a:pt x="1304" y="826"/>
                    </a:lnTo>
                    <a:lnTo>
                      <a:pt x="1312" y="832"/>
                    </a:lnTo>
                    <a:lnTo>
                      <a:pt x="1320" y="844"/>
                    </a:lnTo>
                    <a:lnTo>
                      <a:pt x="1320" y="844"/>
                    </a:lnTo>
                    <a:lnTo>
                      <a:pt x="1322" y="848"/>
                    </a:lnTo>
                    <a:lnTo>
                      <a:pt x="1324" y="852"/>
                    </a:lnTo>
                    <a:lnTo>
                      <a:pt x="1326" y="858"/>
                    </a:lnTo>
                    <a:lnTo>
                      <a:pt x="1328" y="866"/>
                    </a:lnTo>
                    <a:lnTo>
                      <a:pt x="1330" y="874"/>
                    </a:lnTo>
                    <a:lnTo>
                      <a:pt x="1332" y="876"/>
                    </a:lnTo>
                    <a:lnTo>
                      <a:pt x="1340" y="884"/>
                    </a:lnTo>
                    <a:lnTo>
                      <a:pt x="1348" y="894"/>
                    </a:lnTo>
                    <a:lnTo>
                      <a:pt x="1354" y="904"/>
                    </a:lnTo>
                    <a:lnTo>
                      <a:pt x="1358" y="916"/>
                    </a:lnTo>
                    <a:lnTo>
                      <a:pt x="1358" y="916"/>
                    </a:lnTo>
                    <a:lnTo>
                      <a:pt x="1360" y="914"/>
                    </a:lnTo>
                    <a:lnTo>
                      <a:pt x="1364" y="914"/>
                    </a:lnTo>
                    <a:lnTo>
                      <a:pt x="1368" y="914"/>
                    </a:lnTo>
                    <a:lnTo>
                      <a:pt x="1372" y="914"/>
                    </a:lnTo>
                    <a:lnTo>
                      <a:pt x="1376" y="914"/>
                    </a:lnTo>
                    <a:lnTo>
                      <a:pt x="1380" y="918"/>
                    </a:lnTo>
                    <a:lnTo>
                      <a:pt x="1384" y="922"/>
                    </a:lnTo>
                    <a:lnTo>
                      <a:pt x="1388" y="928"/>
                    </a:lnTo>
                    <a:lnTo>
                      <a:pt x="1388" y="928"/>
                    </a:lnTo>
                    <a:lnTo>
                      <a:pt x="1388" y="930"/>
                    </a:lnTo>
                    <a:lnTo>
                      <a:pt x="1388" y="932"/>
                    </a:lnTo>
                    <a:lnTo>
                      <a:pt x="1390" y="934"/>
                    </a:lnTo>
                    <a:lnTo>
                      <a:pt x="1392" y="936"/>
                    </a:lnTo>
                    <a:lnTo>
                      <a:pt x="1394" y="938"/>
                    </a:lnTo>
                    <a:lnTo>
                      <a:pt x="1398" y="938"/>
                    </a:lnTo>
                    <a:lnTo>
                      <a:pt x="1402" y="938"/>
                    </a:lnTo>
                    <a:lnTo>
                      <a:pt x="1408" y="936"/>
                    </a:lnTo>
                    <a:lnTo>
                      <a:pt x="1414" y="932"/>
                    </a:lnTo>
                    <a:lnTo>
                      <a:pt x="1414" y="930"/>
                    </a:lnTo>
                    <a:lnTo>
                      <a:pt x="1416" y="928"/>
                    </a:lnTo>
                    <a:lnTo>
                      <a:pt x="1418" y="924"/>
                    </a:lnTo>
                    <a:lnTo>
                      <a:pt x="1422" y="918"/>
                    </a:lnTo>
                    <a:lnTo>
                      <a:pt x="1428" y="914"/>
                    </a:lnTo>
                    <a:lnTo>
                      <a:pt x="1432" y="908"/>
                    </a:lnTo>
                    <a:lnTo>
                      <a:pt x="1438" y="904"/>
                    </a:lnTo>
                    <a:lnTo>
                      <a:pt x="1444" y="902"/>
                    </a:lnTo>
                    <a:lnTo>
                      <a:pt x="1444" y="902"/>
                    </a:lnTo>
                    <a:lnTo>
                      <a:pt x="1444" y="902"/>
                    </a:lnTo>
                    <a:lnTo>
                      <a:pt x="1444" y="904"/>
                    </a:lnTo>
                    <a:lnTo>
                      <a:pt x="1444" y="906"/>
                    </a:lnTo>
                    <a:lnTo>
                      <a:pt x="1444" y="908"/>
                    </a:lnTo>
                    <a:lnTo>
                      <a:pt x="1444" y="914"/>
                    </a:lnTo>
                    <a:lnTo>
                      <a:pt x="1442" y="920"/>
                    </a:lnTo>
                    <a:lnTo>
                      <a:pt x="1440" y="928"/>
                    </a:lnTo>
                    <a:lnTo>
                      <a:pt x="1438" y="932"/>
                    </a:lnTo>
                    <a:lnTo>
                      <a:pt x="1432" y="944"/>
                    </a:lnTo>
                    <a:lnTo>
                      <a:pt x="1426" y="956"/>
                    </a:lnTo>
                    <a:lnTo>
                      <a:pt x="1418" y="968"/>
                    </a:lnTo>
                    <a:lnTo>
                      <a:pt x="1400" y="988"/>
                    </a:lnTo>
                    <a:lnTo>
                      <a:pt x="1396" y="99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" name="Freeform 198"/>
              <p:cNvSpPr>
                <a:spLocks/>
              </p:cNvSpPr>
              <p:nvPr/>
            </p:nvSpPr>
            <p:spPr bwMode="gray">
              <a:xfrm>
                <a:off x="2162" y="2552"/>
                <a:ext cx="86" cy="116"/>
              </a:xfrm>
              <a:custGeom>
                <a:avLst/>
                <a:gdLst/>
                <a:ahLst/>
                <a:cxnLst>
                  <a:cxn ang="0">
                    <a:pos x="2" y="26"/>
                  </a:cxn>
                  <a:cxn ang="0">
                    <a:pos x="8" y="28"/>
                  </a:cxn>
                  <a:cxn ang="0">
                    <a:pos x="10" y="32"/>
                  </a:cxn>
                  <a:cxn ang="0">
                    <a:pos x="10" y="36"/>
                  </a:cxn>
                  <a:cxn ang="0">
                    <a:pos x="22" y="40"/>
                  </a:cxn>
                  <a:cxn ang="0">
                    <a:pos x="22" y="48"/>
                  </a:cxn>
                  <a:cxn ang="0">
                    <a:pos x="20" y="58"/>
                  </a:cxn>
                  <a:cxn ang="0">
                    <a:pos x="18" y="60"/>
                  </a:cxn>
                  <a:cxn ang="0">
                    <a:pos x="20" y="62"/>
                  </a:cxn>
                  <a:cxn ang="0">
                    <a:pos x="26" y="60"/>
                  </a:cxn>
                  <a:cxn ang="0">
                    <a:pos x="32" y="56"/>
                  </a:cxn>
                  <a:cxn ang="0">
                    <a:pos x="38" y="56"/>
                  </a:cxn>
                  <a:cxn ang="0">
                    <a:pos x="42" y="58"/>
                  </a:cxn>
                  <a:cxn ang="0">
                    <a:pos x="50" y="66"/>
                  </a:cxn>
                  <a:cxn ang="0">
                    <a:pos x="58" y="78"/>
                  </a:cxn>
                  <a:cxn ang="0">
                    <a:pos x="60" y="86"/>
                  </a:cxn>
                  <a:cxn ang="0">
                    <a:pos x="62" y="94"/>
                  </a:cxn>
                  <a:cxn ang="0">
                    <a:pos x="62" y="104"/>
                  </a:cxn>
                  <a:cxn ang="0">
                    <a:pos x="60" y="110"/>
                  </a:cxn>
                  <a:cxn ang="0">
                    <a:pos x="70" y="114"/>
                  </a:cxn>
                  <a:cxn ang="0">
                    <a:pos x="78" y="114"/>
                  </a:cxn>
                  <a:cxn ang="0">
                    <a:pos x="86" y="114"/>
                  </a:cxn>
                  <a:cxn ang="0">
                    <a:pos x="86" y="100"/>
                  </a:cxn>
                  <a:cxn ang="0">
                    <a:pos x="80" y="78"/>
                  </a:cxn>
                  <a:cxn ang="0">
                    <a:pos x="72" y="70"/>
                  </a:cxn>
                  <a:cxn ang="0">
                    <a:pos x="64" y="62"/>
                  </a:cxn>
                  <a:cxn ang="0">
                    <a:pos x="60" y="58"/>
                  </a:cxn>
                  <a:cxn ang="0">
                    <a:pos x="58" y="56"/>
                  </a:cxn>
                  <a:cxn ang="0">
                    <a:pos x="52" y="50"/>
                  </a:cxn>
                  <a:cxn ang="0">
                    <a:pos x="46" y="44"/>
                  </a:cxn>
                  <a:cxn ang="0">
                    <a:pos x="50" y="38"/>
                  </a:cxn>
                  <a:cxn ang="0">
                    <a:pos x="52" y="36"/>
                  </a:cxn>
                  <a:cxn ang="0">
                    <a:pos x="54" y="30"/>
                  </a:cxn>
                  <a:cxn ang="0">
                    <a:pos x="52" y="24"/>
                  </a:cxn>
                  <a:cxn ang="0">
                    <a:pos x="40" y="16"/>
                  </a:cxn>
                  <a:cxn ang="0">
                    <a:pos x="36" y="4"/>
                  </a:cxn>
                  <a:cxn ang="0">
                    <a:pos x="34" y="0"/>
                  </a:cxn>
                  <a:cxn ang="0">
                    <a:pos x="28" y="0"/>
                  </a:cxn>
                  <a:cxn ang="0">
                    <a:pos x="24" y="4"/>
                  </a:cxn>
                  <a:cxn ang="0">
                    <a:pos x="24" y="10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18" y="20"/>
                  </a:cxn>
                  <a:cxn ang="0">
                    <a:pos x="12" y="22"/>
                  </a:cxn>
                  <a:cxn ang="0">
                    <a:pos x="0" y="26"/>
                  </a:cxn>
                </a:cxnLst>
                <a:rect l="0" t="0" r="r" b="b"/>
                <a:pathLst>
                  <a:path w="86" h="116">
                    <a:moveTo>
                      <a:pt x="0" y="26"/>
                    </a:moveTo>
                    <a:lnTo>
                      <a:pt x="2" y="26"/>
                    </a:lnTo>
                    <a:lnTo>
                      <a:pt x="4" y="26"/>
                    </a:lnTo>
                    <a:lnTo>
                      <a:pt x="8" y="28"/>
                    </a:lnTo>
                    <a:lnTo>
                      <a:pt x="8" y="30"/>
                    </a:lnTo>
                    <a:lnTo>
                      <a:pt x="10" y="32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20" y="36"/>
                    </a:lnTo>
                    <a:lnTo>
                      <a:pt x="22" y="40"/>
                    </a:lnTo>
                    <a:lnTo>
                      <a:pt x="22" y="44"/>
                    </a:lnTo>
                    <a:lnTo>
                      <a:pt x="22" y="48"/>
                    </a:lnTo>
                    <a:lnTo>
                      <a:pt x="20" y="54"/>
                    </a:lnTo>
                    <a:lnTo>
                      <a:pt x="20" y="58"/>
                    </a:lnTo>
                    <a:lnTo>
                      <a:pt x="18" y="60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4" y="62"/>
                    </a:lnTo>
                    <a:lnTo>
                      <a:pt x="26" y="60"/>
                    </a:lnTo>
                    <a:lnTo>
                      <a:pt x="30" y="58"/>
                    </a:lnTo>
                    <a:lnTo>
                      <a:pt x="32" y="56"/>
                    </a:lnTo>
                    <a:lnTo>
                      <a:pt x="34" y="56"/>
                    </a:lnTo>
                    <a:lnTo>
                      <a:pt x="38" y="56"/>
                    </a:lnTo>
                    <a:lnTo>
                      <a:pt x="40" y="58"/>
                    </a:lnTo>
                    <a:lnTo>
                      <a:pt x="42" y="58"/>
                    </a:lnTo>
                    <a:lnTo>
                      <a:pt x="44" y="60"/>
                    </a:lnTo>
                    <a:lnTo>
                      <a:pt x="50" y="66"/>
                    </a:lnTo>
                    <a:lnTo>
                      <a:pt x="54" y="72"/>
                    </a:lnTo>
                    <a:lnTo>
                      <a:pt x="58" y="78"/>
                    </a:lnTo>
                    <a:lnTo>
                      <a:pt x="60" y="84"/>
                    </a:lnTo>
                    <a:lnTo>
                      <a:pt x="60" y="86"/>
                    </a:lnTo>
                    <a:lnTo>
                      <a:pt x="60" y="88"/>
                    </a:lnTo>
                    <a:lnTo>
                      <a:pt x="62" y="94"/>
                    </a:lnTo>
                    <a:lnTo>
                      <a:pt x="62" y="100"/>
                    </a:lnTo>
                    <a:lnTo>
                      <a:pt x="62" y="104"/>
                    </a:lnTo>
                    <a:lnTo>
                      <a:pt x="62" y="108"/>
                    </a:lnTo>
                    <a:lnTo>
                      <a:pt x="60" y="110"/>
                    </a:lnTo>
                    <a:lnTo>
                      <a:pt x="68" y="116"/>
                    </a:lnTo>
                    <a:lnTo>
                      <a:pt x="70" y="114"/>
                    </a:lnTo>
                    <a:lnTo>
                      <a:pt x="72" y="114"/>
                    </a:lnTo>
                    <a:lnTo>
                      <a:pt x="78" y="114"/>
                    </a:lnTo>
                    <a:lnTo>
                      <a:pt x="82" y="114"/>
                    </a:lnTo>
                    <a:lnTo>
                      <a:pt x="86" y="114"/>
                    </a:lnTo>
                    <a:lnTo>
                      <a:pt x="86" y="110"/>
                    </a:lnTo>
                    <a:lnTo>
                      <a:pt x="86" y="100"/>
                    </a:lnTo>
                    <a:lnTo>
                      <a:pt x="84" y="88"/>
                    </a:lnTo>
                    <a:lnTo>
                      <a:pt x="80" y="78"/>
                    </a:lnTo>
                    <a:lnTo>
                      <a:pt x="76" y="74"/>
                    </a:lnTo>
                    <a:lnTo>
                      <a:pt x="72" y="70"/>
                    </a:lnTo>
                    <a:lnTo>
                      <a:pt x="68" y="66"/>
                    </a:lnTo>
                    <a:lnTo>
                      <a:pt x="64" y="62"/>
                    </a:lnTo>
                    <a:lnTo>
                      <a:pt x="62" y="60"/>
                    </a:lnTo>
                    <a:lnTo>
                      <a:pt x="60" y="58"/>
                    </a:lnTo>
                    <a:lnTo>
                      <a:pt x="60" y="58"/>
                    </a:lnTo>
                    <a:lnTo>
                      <a:pt x="58" y="56"/>
                    </a:lnTo>
                    <a:lnTo>
                      <a:pt x="54" y="54"/>
                    </a:lnTo>
                    <a:lnTo>
                      <a:pt x="52" y="50"/>
                    </a:lnTo>
                    <a:lnTo>
                      <a:pt x="48" y="48"/>
                    </a:lnTo>
                    <a:lnTo>
                      <a:pt x="46" y="44"/>
                    </a:lnTo>
                    <a:lnTo>
                      <a:pt x="48" y="40"/>
                    </a:lnTo>
                    <a:lnTo>
                      <a:pt x="50" y="38"/>
                    </a:lnTo>
                    <a:lnTo>
                      <a:pt x="50" y="38"/>
                    </a:lnTo>
                    <a:lnTo>
                      <a:pt x="52" y="36"/>
                    </a:lnTo>
                    <a:lnTo>
                      <a:pt x="52" y="34"/>
                    </a:lnTo>
                    <a:lnTo>
                      <a:pt x="54" y="30"/>
                    </a:lnTo>
                    <a:lnTo>
                      <a:pt x="54" y="26"/>
                    </a:lnTo>
                    <a:lnTo>
                      <a:pt x="52" y="24"/>
                    </a:lnTo>
                    <a:lnTo>
                      <a:pt x="50" y="20"/>
                    </a:lnTo>
                    <a:lnTo>
                      <a:pt x="40" y="16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6" y="2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4" y="10"/>
                    </a:lnTo>
                    <a:lnTo>
                      <a:pt x="24" y="14"/>
                    </a:lnTo>
                    <a:lnTo>
                      <a:pt x="24" y="18"/>
                    </a:lnTo>
                    <a:lnTo>
                      <a:pt x="24" y="20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0" y="2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" name="Freeform 199"/>
              <p:cNvSpPr>
                <a:spLocks/>
              </p:cNvSpPr>
              <p:nvPr/>
            </p:nvSpPr>
            <p:spPr bwMode="gray">
              <a:xfrm>
                <a:off x="1676" y="2360"/>
                <a:ext cx="200" cy="174"/>
              </a:xfrm>
              <a:custGeom>
                <a:avLst/>
                <a:gdLst/>
                <a:ahLst/>
                <a:cxnLst>
                  <a:cxn ang="0">
                    <a:pos x="150" y="2"/>
                  </a:cxn>
                  <a:cxn ang="0">
                    <a:pos x="142" y="10"/>
                  </a:cxn>
                  <a:cxn ang="0">
                    <a:pos x="122" y="28"/>
                  </a:cxn>
                  <a:cxn ang="0">
                    <a:pos x="118" y="30"/>
                  </a:cxn>
                  <a:cxn ang="0">
                    <a:pos x="110" y="36"/>
                  </a:cxn>
                  <a:cxn ang="0">
                    <a:pos x="92" y="66"/>
                  </a:cxn>
                  <a:cxn ang="0">
                    <a:pos x="82" y="66"/>
                  </a:cxn>
                  <a:cxn ang="0">
                    <a:pos x="66" y="70"/>
                  </a:cxn>
                  <a:cxn ang="0">
                    <a:pos x="56" y="82"/>
                  </a:cxn>
                  <a:cxn ang="0">
                    <a:pos x="46" y="90"/>
                  </a:cxn>
                  <a:cxn ang="0">
                    <a:pos x="40" y="94"/>
                  </a:cxn>
                  <a:cxn ang="0">
                    <a:pos x="8" y="98"/>
                  </a:cxn>
                  <a:cxn ang="0">
                    <a:pos x="14" y="120"/>
                  </a:cxn>
                  <a:cxn ang="0">
                    <a:pos x="12" y="132"/>
                  </a:cxn>
                  <a:cxn ang="0">
                    <a:pos x="4" y="144"/>
                  </a:cxn>
                  <a:cxn ang="0">
                    <a:pos x="4" y="154"/>
                  </a:cxn>
                  <a:cxn ang="0">
                    <a:pos x="8" y="162"/>
                  </a:cxn>
                  <a:cxn ang="0">
                    <a:pos x="18" y="158"/>
                  </a:cxn>
                  <a:cxn ang="0">
                    <a:pos x="30" y="156"/>
                  </a:cxn>
                  <a:cxn ang="0">
                    <a:pos x="44" y="158"/>
                  </a:cxn>
                  <a:cxn ang="0">
                    <a:pos x="48" y="158"/>
                  </a:cxn>
                  <a:cxn ang="0">
                    <a:pos x="60" y="160"/>
                  </a:cxn>
                  <a:cxn ang="0">
                    <a:pos x="76" y="174"/>
                  </a:cxn>
                  <a:cxn ang="0">
                    <a:pos x="94" y="156"/>
                  </a:cxn>
                  <a:cxn ang="0">
                    <a:pos x="114" y="154"/>
                  </a:cxn>
                  <a:cxn ang="0">
                    <a:pos x="114" y="130"/>
                  </a:cxn>
                  <a:cxn ang="0">
                    <a:pos x="116" y="112"/>
                  </a:cxn>
                  <a:cxn ang="0">
                    <a:pos x="152" y="82"/>
                  </a:cxn>
                  <a:cxn ang="0">
                    <a:pos x="156" y="76"/>
                  </a:cxn>
                  <a:cxn ang="0">
                    <a:pos x="164" y="66"/>
                  </a:cxn>
                  <a:cxn ang="0">
                    <a:pos x="172" y="60"/>
                  </a:cxn>
                  <a:cxn ang="0">
                    <a:pos x="172" y="52"/>
                  </a:cxn>
                  <a:cxn ang="0">
                    <a:pos x="178" y="46"/>
                  </a:cxn>
                  <a:cxn ang="0">
                    <a:pos x="188" y="44"/>
                  </a:cxn>
                  <a:cxn ang="0">
                    <a:pos x="200" y="46"/>
                  </a:cxn>
                  <a:cxn ang="0">
                    <a:pos x="198" y="42"/>
                  </a:cxn>
                  <a:cxn ang="0">
                    <a:pos x="192" y="38"/>
                  </a:cxn>
                  <a:cxn ang="0">
                    <a:pos x="184" y="36"/>
                  </a:cxn>
                  <a:cxn ang="0">
                    <a:pos x="180" y="32"/>
                  </a:cxn>
                  <a:cxn ang="0">
                    <a:pos x="172" y="26"/>
                  </a:cxn>
                  <a:cxn ang="0">
                    <a:pos x="160" y="28"/>
                  </a:cxn>
                  <a:cxn ang="0">
                    <a:pos x="156" y="18"/>
                  </a:cxn>
                  <a:cxn ang="0">
                    <a:pos x="154" y="0"/>
                  </a:cxn>
                </a:cxnLst>
                <a:rect l="0" t="0" r="r" b="b"/>
                <a:pathLst>
                  <a:path w="200" h="174">
                    <a:moveTo>
                      <a:pt x="154" y="0"/>
                    </a:moveTo>
                    <a:lnTo>
                      <a:pt x="154" y="2"/>
                    </a:lnTo>
                    <a:lnTo>
                      <a:pt x="150" y="2"/>
                    </a:lnTo>
                    <a:lnTo>
                      <a:pt x="148" y="4"/>
                    </a:lnTo>
                    <a:lnTo>
                      <a:pt x="144" y="8"/>
                    </a:lnTo>
                    <a:lnTo>
                      <a:pt x="142" y="10"/>
                    </a:lnTo>
                    <a:lnTo>
                      <a:pt x="142" y="14"/>
                    </a:lnTo>
                    <a:lnTo>
                      <a:pt x="126" y="18"/>
                    </a:lnTo>
                    <a:lnTo>
                      <a:pt x="122" y="28"/>
                    </a:lnTo>
                    <a:lnTo>
                      <a:pt x="122" y="28"/>
                    </a:lnTo>
                    <a:lnTo>
                      <a:pt x="120" y="28"/>
                    </a:lnTo>
                    <a:lnTo>
                      <a:pt x="118" y="30"/>
                    </a:lnTo>
                    <a:lnTo>
                      <a:pt x="116" y="30"/>
                    </a:lnTo>
                    <a:lnTo>
                      <a:pt x="112" y="32"/>
                    </a:lnTo>
                    <a:lnTo>
                      <a:pt x="110" y="36"/>
                    </a:lnTo>
                    <a:lnTo>
                      <a:pt x="110" y="40"/>
                    </a:lnTo>
                    <a:lnTo>
                      <a:pt x="110" y="46"/>
                    </a:lnTo>
                    <a:lnTo>
                      <a:pt x="92" y="66"/>
                    </a:lnTo>
                    <a:lnTo>
                      <a:pt x="90" y="66"/>
                    </a:lnTo>
                    <a:lnTo>
                      <a:pt x="86" y="66"/>
                    </a:lnTo>
                    <a:lnTo>
                      <a:pt x="82" y="66"/>
                    </a:lnTo>
                    <a:lnTo>
                      <a:pt x="76" y="66"/>
                    </a:lnTo>
                    <a:lnTo>
                      <a:pt x="72" y="68"/>
                    </a:lnTo>
                    <a:lnTo>
                      <a:pt x="66" y="70"/>
                    </a:lnTo>
                    <a:lnTo>
                      <a:pt x="62" y="74"/>
                    </a:lnTo>
                    <a:lnTo>
                      <a:pt x="60" y="78"/>
                    </a:lnTo>
                    <a:lnTo>
                      <a:pt x="56" y="82"/>
                    </a:lnTo>
                    <a:lnTo>
                      <a:pt x="52" y="86"/>
                    </a:lnTo>
                    <a:lnTo>
                      <a:pt x="48" y="88"/>
                    </a:lnTo>
                    <a:lnTo>
                      <a:pt x="46" y="90"/>
                    </a:lnTo>
                    <a:lnTo>
                      <a:pt x="44" y="92"/>
                    </a:lnTo>
                    <a:lnTo>
                      <a:pt x="42" y="92"/>
                    </a:lnTo>
                    <a:lnTo>
                      <a:pt x="40" y="94"/>
                    </a:lnTo>
                    <a:lnTo>
                      <a:pt x="32" y="96"/>
                    </a:lnTo>
                    <a:lnTo>
                      <a:pt x="20" y="98"/>
                    </a:lnTo>
                    <a:lnTo>
                      <a:pt x="8" y="98"/>
                    </a:lnTo>
                    <a:lnTo>
                      <a:pt x="0" y="96"/>
                    </a:lnTo>
                    <a:lnTo>
                      <a:pt x="12" y="116"/>
                    </a:lnTo>
                    <a:lnTo>
                      <a:pt x="14" y="120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12" y="132"/>
                    </a:lnTo>
                    <a:lnTo>
                      <a:pt x="8" y="134"/>
                    </a:lnTo>
                    <a:lnTo>
                      <a:pt x="6" y="138"/>
                    </a:lnTo>
                    <a:lnTo>
                      <a:pt x="4" y="144"/>
                    </a:lnTo>
                    <a:lnTo>
                      <a:pt x="4" y="146"/>
                    </a:lnTo>
                    <a:lnTo>
                      <a:pt x="4" y="150"/>
                    </a:lnTo>
                    <a:lnTo>
                      <a:pt x="4" y="154"/>
                    </a:lnTo>
                    <a:lnTo>
                      <a:pt x="6" y="158"/>
                    </a:lnTo>
                    <a:lnTo>
                      <a:pt x="8" y="162"/>
                    </a:lnTo>
                    <a:lnTo>
                      <a:pt x="8" y="162"/>
                    </a:lnTo>
                    <a:lnTo>
                      <a:pt x="10" y="160"/>
                    </a:lnTo>
                    <a:lnTo>
                      <a:pt x="14" y="160"/>
                    </a:lnTo>
                    <a:lnTo>
                      <a:pt x="18" y="158"/>
                    </a:lnTo>
                    <a:lnTo>
                      <a:pt x="22" y="158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34" y="158"/>
                    </a:lnTo>
                    <a:lnTo>
                      <a:pt x="40" y="158"/>
                    </a:lnTo>
                    <a:lnTo>
                      <a:pt x="44" y="158"/>
                    </a:lnTo>
                    <a:lnTo>
                      <a:pt x="44" y="158"/>
                    </a:lnTo>
                    <a:lnTo>
                      <a:pt x="46" y="158"/>
                    </a:lnTo>
                    <a:lnTo>
                      <a:pt x="48" y="158"/>
                    </a:lnTo>
                    <a:lnTo>
                      <a:pt x="52" y="158"/>
                    </a:lnTo>
                    <a:lnTo>
                      <a:pt x="56" y="160"/>
                    </a:lnTo>
                    <a:lnTo>
                      <a:pt x="60" y="160"/>
                    </a:lnTo>
                    <a:lnTo>
                      <a:pt x="64" y="162"/>
                    </a:lnTo>
                    <a:lnTo>
                      <a:pt x="66" y="166"/>
                    </a:lnTo>
                    <a:lnTo>
                      <a:pt x="76" y="174"/>
                    </a:lnTo>
                    <a:lnTo>
                      <a:pt x="92" y="156"/>
                    </a:lnTo>
                    <a:lnTo>
                      <a:pt x="92" y="156"/>
                    </a:lnTo>
                    <a:lnTo>
                      <a:pt x="94" y="156"/>
                    </a:lnTo>
                    <a:lnTo>
                      <a:pt x="96" y="154"/>
                    </a:lnTo>
                    <a:lnTo>
                      <a:pt x="100" y="154"/>
                    </a:lnTo>
                    <a:lnTo>
                      <a:pt x="114" y="154"/>
                    </a:lnTo>
                    <a:lnTo>
                      <a:pt x="120" y="154"/>
                    </a:lnTo>
                    <a:lnTo>
                      <a:pt x="122" y="134"/>
                    </a:lnTo>
                    <a:lnTo>
                      <a:pt x="114" y="130"/>
                    </a:lnTo>
                    <a:lnTo>
                      <a:pt x="114" y="128"/>
                    </a:lnTo>
                    <a:lnTo>
                      <a:pt x="114" y="122"/>
                    </a:lnTo>
                    <a:lnTo>
                      <a:pt x="116" y="112"/>
                    </a:lnTo>
                    <a:lnTo>
                      <a:pt x="120" y="102"/>
                    </a:lnTo>
                    <a:lnTo>
                      <a:pt x="132" y="92"/>
                    </a:lnTo>
                    <a:lnTo>
                      <a:pt x="152" y="82"/>
                    </a:lnTo>
                    <a:lnTo>
                      <a:pt x="152" y="82"/>
                    </a:lnTo>
                    <a:lnTo>
                      <a:pt x="154" y="80"/>
                    </a:lnTo>
                    <a:lnTo>
                      <a:pt x="156" y="76"/>
                    </a:lnTo>
                    <a:lnTo>
                      <a:pt x="160" y="72"/>
                    </a:lnTo>
                    <a:lnTo>
                      <a:pt x="162" y="70"/>
                    </a:lnTo>
                    <a:lnTo>
                      <a:pt x="164" y="66"/>
                    </a:lnTo>
                    <a:lnTo>
                      <a:pt x="164" y="62"/>
                    </a:lnTo>
                    <a:lnTo>
                      <a:pt x="172" y="62"/>
                    </a:lnTo>
                    <a:lnTo>
                      <a:pt x="172" y="60"/>
                    </a:lnTo>
                    <a:lnTo>
                      <a:pt x="170" y="58"/>
                    </a:lnTo>
                    <a:lnTo>
                      <a:pt x="170" y="56"/>
                    </a:lnTo>
                    <a:lnTo>
                      <a:pt x="172" y="52"/>
                    </a:lnTo>
                    <a:lnTo>
                      <a:pt x="174" y="50"/>
                    </a:lnTo>
                    <a:lnTo>
                      <a:pt x="176" y="46"/>
                    </a:lnTo>
                    <a:lnTo>
                      <a:pt x="178" y="46"/>
                    </a:lnTo>
                    <a:lnTo>
                      <a:pt x="180" y="46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92" y="44"/>
                    </a:lnTo>
                    <a:lnTo>
                      <a:pt x="196" y="46"/>
                    </a:lnTo>
                    <a:lnTo>
                      <a:pt x="200" y="46"/>
                    </a:lnTo>
                    <a:lnTo>
                      <a:pt x="200" y="46"/>
                    </a:lnTo>
                    <a:lnTo>
                      <a:pt x="200" y="44"/>
                    </a:lnTo>
                    <a:lnTo>
                      <a:pt x="198" y="42"/>
                    </a:lnTo>
                    <a:lnTo>
                      <a:pt x="196" y="40"/>
                    </a:lnTo>
                    <a:lnTo>
                      <a:pt x="192" y="38"/>
                    </a:lnTo>
                    <a:lnTo>
                      <a:pt x="192" y="38"/>
                    </a:lnTo>
                    <a:lnTo>
                      <a:pt x="190" y="38"/>
                    </a:lnTo>
                    <a:lnTo>
                      <a:pt x="186" y="36"/>
                    </a:lnTo>
                    <a:lnTo>
                      <a:pt x="184" y="36"/>
                    </a:lnTo>
                    <a:lnTo>
                      <a:pt x="182" y="34"/>
                    </a:lnTo>
                    <a:lnTo>
                      <a:pt x="182" y="32"/>
                    </a:lnTo>
                    <a:lnTo>
                      <a:pt x="180" y="32"/>
                    </a:lnTo>
                    <a:lnTo>
                      <a:pt x="178" y="30"/>
                    </a:lnTo>
                    <a:lnTo>
                      <a:pt x="176" y="28"/>
                    </a:lnTo>
                    <a:lnTo>
                      <a:pt x="172" y="26"/>
                    </a:lnTo>
                    <a:lnTo>
                      <a:pt x="166" y="26"/>
                    </a:lnTo>
                    <a:lnTo>
                      <a:pt x="160" y="28"/>
                    </a:lnTo>
                    <a:lnTo>
                      <a:pt x="160" y="28"/>
                    </a:lnTo>
                    <a:lnTo>
                      <a:pt x="158" y="26"/>
                    </a:lnTo>
                    <a:lnTo>
                      <a:pt x="156" y="22"/>
                    </a:lnTo>
                    <a:lnTo>
                      <a:pt x="156" y="18"/>
                    </a:lnTo>
                    <a:lnTo>
                      <a:pt x="156" y="14"/>
                    </a:lnTo>
                    <a:lnTo>
                      <a:pt x="172" y="0"/>
                    </a:lnTo>
                    <a:lnTo>
                      <a:pt x="15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" name="Freeform 200"/>
              <p:cNvSpPr>
                <a:spLocks/>
              </p:cNvSpPr>
              <p:nvPr/>
            </p:nvSpPr>
            <p:spPr bwMode="gray">
              <a:xfrm>
                <a:off x="2154" y="2772"/>
                <a:ext cx="68" cy="6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6" y="26"/>
                  </a:cxn>
                  <a:cxn ang="0">
                    <a:pos x="18" y="28"/>
                  </a:cxn>
                  <a:cxn ang="0">
                    <a:pos x="28" y="36"/>
                  </a:cxn>
                  <a:cxn ang="0">
                    <a:pos x="38" y="44"/>
                  </a:cxn>
                  <a:cxn ang="0">
                    <a:pos x="50" y="54"/>
                  </a:cxn>
                  <a:cxn ang="0">
                    <a:pos x="60" y="62"/>
                  </a:cxn>
                  <a:cxn ang="0">
                    <a:pos x="66" y="66"/>
                  </a:cxn>
                  <a:cxn ang="0">
                    <a:pos x="68" y="66"/>
                  </a:cxn>
                  <a:cxn ang="0">
                    <a:pos x="68" y="62"/>
                  </a:cxn>
                  <a:cxn ang="0">
                    <a:pos x="68" y="60"/>
                  </a:cxn>
                  <a:cxn ang="0">
                    <a:pos x="68" y="58"/>
                  </a:cxn>
                  <a:cxn ang="0">
                    <a:pos x="66" y="56"/>
                  </a:cxn>
                  <a:cxn ang="0">
                    <a:pos x="66" y="54"/>
                  </a:cxn>
                  <a:cxn ang="0">
                    <a:pos x="58" y="42"/>
                  </a:cxn>
                  <a:cxn ang="0">
                    <a:pos x="58" y="40"/>
                  </a:cxn>
                  <a:cxn ang="0">
                    <a:pos x="58" y="36"/>
                  </a:cxn>
                  <a:cxn ang="0">
                    <a:pos x="56" y="32"/>
                  </a:cxn>
                  <a:cxn ang="0">
                    <a:pos x="56" y="26"/>
                  </a:cxn>
                  <a:cxn ang="0">
                    <a:pos x="54" y="24"/>
                  </a:cxn>
                  <a:cxn ang="0">
                    <a:pos x="46" y="12"/>
                  </a:cxn>
                  <a:cxn ang="0">
                    <a:pos x="38" y="14"/>
                  </a:cxn>
                  <a:cxn ang="0">
                    <a:pos x="30" y="4"/>
                  </a:cxn>
                  <a:cxn ang="0">
                    <a:pos x="12" y="6"/>
                  </a:cxn>
                  <a:cxn ang="0">
                    <a:pos x="0" y="0"/>
                  </a:cxn>
                </a:cxnLst>
                <a:rect l="0" t="0" r="r" b="b"/>
                <a:pathLst>
                  <a:path w="68" h="66">
                    <a:moveTo>
                      <a:pt x="0" y="0"/>
                    </a:moveTo>
                    <a:lnTo>
                      <a:pt x="16" y="26"/>
                    </a:lnTo>
                    <a:lnTo>
                      <a:pt x="18" y="28"/>
                    </a:lnTo>
                    <a:lnTo>
                      <a:pt x="28" y="36"/>
                    </a:lnTo>
                    <a:lnTo>
                      <a:pt x="38" y="44"/>
                    </a:lnTo>
                    <a:lnTo>
                      <a:pt x="50" y="54"/>
                    </a:lnTo>
                    <a:lnTo>
                      <a:pt x="60" y="62"/>
                    </a:lnTo>
                    <a:lnTo>
                      <a:pt x="66" y="66"/>
                    </a:lnTo>
                    <a:lnTo>
                      <a:pt x="68" y="66"/>
                    </a:lnTo>
                    <a:lnTo>
                      <a:pt x="68" y="62"/>
                    </a:lnTo>
                    <a:lnTo>
                      <a:pt x="68" y="60"/>
                    </a:lnTo>
                    <a:lnTo>
                      <a:pt x="68" y="58"/>
                    </a:lnTo>
                    <a:lnTo>
                      <a:pt x="66" y="56"/>
                    </a:lnTo>
                    <a:lnTo>
                      <a:pt x="66" y="54"/>
                    </a:lnTo>
                    <a:lnTo>
                      <a:pt x="58" y="42"/>
                    </a:lnTo>
                    <a:lnTo>
                      <a:pt x="58" y="40"/>
                    </a:lnTo>
                    <a:lnTo>
                      <a:pt x="58" y="36"/>
                    </a:lnTo>
                    <a:lnTo>
                      <a:pt x="56" y="32"/>
                    </a:lnTo>
                    <a:lnTo>
                      <a:pt x="56" y="26"/>
                    </a:lnTo>
                    <a:lnTo>
                      <a:pt x="54" y="24"/>
                    </a:lnTo>
                    <a:lnTo>
                      <a:pt x="46" y="12"/>
                    </a:lnTo>
                    <a:lnTo>
                      <a:pt x="38" y="14"/>
                    </a:lnTo>
                    <a:lnTo>
                      <a:pt x="30" y="4"/>
                    </a:lnTo>
                    <a:lnTo>
                      <a:pt x="12" y="6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" name="Freeform 201"/>
              <p:cNvSpPr>
                <a:spLocks/>
              </p:cNvSpPr>
              <p:nvPr/>
            </p:nvSpPr>
            <p:spPr bwMode="gray">
              <a:xfrm>
                <a:off x="2016" y="2518"/>
                <a:ext cx="54" cy="56"/>
              </a:xfrm>
              <a:custGeom>
                <a:avLst/>
                <a:gdLst/>
                <a:ahLst/>
                <a:cxnLst>
                  <a:cxn ang="0">
                    <a:pos x="54" y="56"/>
                  </a:cxn>
                  <a:cxn ang="0">
                    <a:pos x="48" y="44"/>
                  </a:cxn>
                  <a:cxn ang="0">
                    <a:pos x="48" y="44"/>
                  </a:cxn>
                  <a:cxn ang="0">
                    <a:pos x="48" y="42"/>
                  </a:cxn>
                  <a:cxn ang="0">
                    <a:pos x="44" y="40"/>
                  </a:cxn>
                  <a:cxn ang="0">
                    <a:pos x="40" y="38"/>
                  </a:cxn>
                  <a:cxn ang="0">
                    <a:pos x="40" y="38"/>
                  </a:cxn>
                  <a:cxn ang="0">
                    <a:pos x="38" y="36"/>
                  </a:cxn>
                  <a:cxn ang="0">
                    <a:pos x="34" y="36"/>
                  </a:cxn>
                  <a:cxn ang="0">
                    <a:pos x="28" y="36"/>
                  </a:cxn>
                  <a:cxn ang="0">
                    <a:pos x="24" y="38"/>
                  </a:cxn>
                  <a:cxn ang="0">
                    <a:pos x="20" y="40"/>
                  </a:cxn>
                  <a:cxn ang="0">
                    <a:pos x="20" y="42"/>
                  </a:cxn>
                  <a:cxn ang="0">
                    <a:pos x="18" y="42"/>
                  </a:cxn>
                  <a:cxn ang="0">
                    <a:pos x="18" y="44"/>
                  </a:cxn>
                  <a:cxn ang="0">
                    <a:pos x="16" y="44"/>
                  </a:cxn>
                  <a:cxn ang="0">
                    <a:pos x="12" y="46"/>
                  </a:cxn>
                  <a:cxn ang="0">
                    <a:pos x="6" y="46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6" y="30"/>
                  </a:cxn>
                  <a:cxn ang="0">
                    <a:pos x="4" y="26"/>
                  </a:cxn>
                  <a:cxn ang="0">
                    <a:pos x="2" y="26"/>
                  </a:cxn>
                  <a:cxn ang="0">
                    <a:pos x="2" y="24"/>
                  </a:cxn>
                  <a:cxn ang="0">
                    <a:pos x="0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2" y="10"/>
                  </a:cxn>
                  <a:cxn ang="0">
                    <a:pos x="2" y="8"/>
                  </a:cxn>
                  <a:cxn ang="0">
                    <a:pos x="4" y="4"/>
                  </a:cxn>
                  <a:cxn ang="0">
                    <a:pos x="4" y="2"/>
                  </a:cxn>
                  <a:cxn ang="0">
                    <a:pos x="6" y="0"/>
                  </a:cxn>
                  <a:cxn ang="0">
                    <a:pos x="10" y="0"/>
                  </a:cxn>
                  <a:cxn ang="0">
                    <a:pos x="18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8" y="2"/>
                  </a:cxn>
                  <a:cxn ang="0">
                    <a:pos x="30" y="6"/>
                  </a:cxn>
                  <a:cxn ang="0">
                    <a:pos x="30" y="14"/>
                  </a:cxn>
                  <a:cxn ang="0">
                    <a:pos x="34" y="28"/>
                  </a:cxn>
                  <a:cxn ang="0">
                    <a:pos x="36" y="26"/>
                  </a:cxn>
                  <a:cxn ang="0">
                    <a:pos x="36" y="26"/>
                  </a:cxn>
                  <a:cxn ang="0">
                    <a:pos x="38" y="24"/>
                  </a:cxn>
                  <a:cxn ang="0">
                    <a:pos x="40" y="20"/>
                  </a:cxn>
                  <a:cxn ang="0">
                    <a:pos x="40" y="18"/>
                  </a:cxn>
                  <a:cxn ang="0">
                    <a:pos x="42" y="14"/>
                  </a:cxn>
                  <a:cxn ang="0">
                    <a:pos x="44" y="12"/>
                  </a:cxn>
                  <a:cxn ang="0">
                    <a:pos x="44" y="12"/>
                  </a:cxn>
                  <a:cxn ang="0">
                    <a:pos x="46" y="12"/>
                  </a:cxn>
                  <a:cxn ang="0">
                    <a:pos x="48" y="14"/>
                  </a:cxn>
                  <a:cxn ang="0">
                    <a:pos x="48" y="18"/>
                  </a:cxn>
                  <a:cxn ang="0">
                    <a:pos x="52" y="34"/>
                  </a:cxn>
                  <a:cxn ang="0">
                    <a:pos x="54" y="46"/>
                  </a:cxn>
                  <a:cxn ang="0">
                    <a:pos x="54" y="56"/>
                  </a:cxn>
                </a:cxnLst>
                <a:rect l="0" t="0" r="r" b="b"/>
                <a:pathLst>
                  <a:path w="54" h="56">
                    <a:moveTo>
                      <a:pt x="54" y="56"/>
                    </a:moveTo>
                    <a:lnTo>
                      <a:pt x="48" y="44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44" y="40"/>
                    </a:lnTo>
                    <a:lnTo>
                      <a:pt x="40" y="38"/>
                    </a:lnTo>
                    <a:lnTo>
                      <a:pt x="40" y="38"/>
                    </a:lnTo>
                    <a:lnTo>
                      <a:pt x="38" y="36"/>
                    </a:lnTo>
                    <a:lnTo>
                      <a:pt x="34" y="36"/>
                    </a:lnTo>
                    <a:lnTo>
                      <a:pt x="28" y="36"/>
                    </a:lnTo>
                    <a:lnTo>
                      <a:pt x="24" y="38"/>
                    </a:lnTo>
                    <a:lnTo>
                      <a:pt x="20" y="40"/>
                    </a:lnTo>
                    <a:lnTo>
                      <a:pt x="20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2" y="46"/>
                    </a:lnTo>
                    <a:lnTo>
                      <a:pt x="6" y="46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4" y="26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2" y="8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6" y="0"/>
                    </a:lnTo>
                    <a:lnTo>
                      <a:pt x="10" y="0"/>
                    </a:lnTo>
                    <a:lnTo>
                      <a:pt x="18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8" y="2"/>
                    </a:lnTo>
                    <a:lnTo>
                      <a:pt x="30" y="6"/>
                    </a:lnTo>
                    <a:lnTo>
                      <a:pt x="30" y="14"/>
                    </a:lnTo>
                    <a:lnTo>
                      <a:pt x="34" y="28"/>
                    </a:lnTo>
                    <a:lnTo>
                      <a:pt x="36" y="26"/>
                    </a:lnTo>
                    <a:lnTo>
                      <a:pt x="36" y="26"/>
                    </a:lnTo>
                    <a:lnTo>
                      <a:pt x="38" y="24"/>
                    </a:lnTo>
                    <a:lnTo>
                      <a:pt x="40" y="20"/>
                    </a:lnTo>
                    <a:lnTo>
                      <a:pt x="40" y="18"/>
                    </a:lnTo>
                    <a:lnTo>
                      <a:pt x="42" y="14"/>
                    </a:lnTo>
                    <a:lnTo>
                      <a:pt x="44" y="12"/>
                    </a:lnTo>
                    <a:lnTo>
                      <a:pt x="44" y="12"/>
                    </a:lnTo>
                    <a:lnTo>
                      <a:pt x="46" y="12"/>
                    </a:lnTo>
                    <a:lnTo>
                      <a:pt x="48" y="14"/>
                    </a:lnTo>
                    <a:lnTo>
                      <a:pt x="48" y="18"/>
                    </a:lnTo>
                    <a:lnTo>
                      <a:pt x="52" y="34"/>
                    </a:lnTo>
                    <a:lnTo>
                      <a:pt x="54" y="46"/>
                    </a:lnTo>
                    <a:lnTo>
                      <a:pt x="54" y="5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" name="Freeform 202"/>
              <p:cNvSpPr>
                <a:spLocks/>
              </p:cNvSpPr>
              <p:nvPr/>
            </p:nvSpPr>
            <p:spPr bwMode="gray">
              <a:xfrm>
                <a:off x="2066" y="2480"/>
                <a:ext cx="100" cy="272"/>
              </a:xfrm>
              <a:custGeom>
                <a:avLst/>
                <a:gdLst/>
                <a:ahLst/>
                <a:cxnLst>
                  <a:cxn ang="0">
                    <a:pos x="40" y="170"/>
                  </a:cxn>
                  <a:cxn ang="0">
                    <a:pos x="26" y="166"/>
                  </a:cxn>
                  <a:cxn ang="0">
                    <a:pos x="26" y="156"/>
                  </a:cxn>
                  <a:cxn ang="0">
                    <a:pos x="26" y="142"/>
                  </a:cxn>
                  <a:cxn ang="0">
                    <a:pos x="24" y="136"/>
                  </a:cxn>
                  <a:cxn ang="0">
                    <a:pos x="20" y="130"/>
                  </a:cxn>
                  <a:cxn ang="0">
                    <a:pos x="16" y="120"/>
                  </a:cxn>
                  <a:cxn ang="0">
                    <a:pos x="10" y="112"/>
                  </a:cxn>
                  <a:cxn ang="0">
                    <a:pos x="8" y="108"/>
                  </a:cxn>
                  <a:cxn ang="0">
                    <a:pos x="4" y="102"/>
                  </a:cxn>
                  <a:cxn ang="0">
                    <a:pos x="2" y="94"/>
                  </a:cxn>
                  <a:cxn ang="0">
                    <a:pos x="2" y="90"/>
                  </a:cxn>
                  <a:cxn ang="0">
                    <a:pos x="4" y="82"/>
                  </a:cxn>
                  <a:cxn ang="0">
                    <a:pos x="2" y="78"/>
                  </a:cxn>
                  <a:cxn ang="0">
                    <a:pos x="0" y="74"/>
                  </a:cxn>
                  <a:cxn ang="0">
                    <a:pos x="2" y="70"/>
                  </a:cxn>
                  <a:cxn ang="0">
                    <a:pos x="4" y="72"/>
                  </a:cxn>
                  <a:cxn ang="0">
                    <a:pos x="6" y="72"/>
                  </a:cxn>
                  <a:cxn ang="0">
                    <a:pos x="8" y="74"/>
                  </a:cxn>
                  <a:cxn ang="0">
                    <a:pos x="10" y="70"/>
                  </a:cxn>
                  <a:cxn ang="0">
                    <a:pos x="6" y="56"/>
                  </a:cxn>
                  <a:cxn ang="0">
                    <a:pos x="8" y="56"/>
                  </a:cxn>
                  <a:cxn ang="0">
                    <a:pos x="10" y="58"/>
                  </a:cxn>
                  <a:cxn ang="0">
                    <a:pos x="16" y="60"/>
                  </a:cxn>
                  <a:cxn ang="0">
                    <a:pos x="22" y="58"/>
                  </a:cxn>
                  <a:cxn ang="0">
                    <a:pos x="22" y="56"/>
                  </a:cxn>
                  <a:cxn ang="0">
                    <a:pos x="26" y="54"/>
                  </a:cxn>
                  <a:cxn ang="0">
                    <a:pos x="28" y="48"/>
                  </a:cxn>
                  <a:cxn ang="0">
                    <a:pos x="32" y="40"/>
                  </a:cxn>
                  <a:cxn ang="0">
                    <a:pos x="36" y="34"/>
                  </a:cxn>
                  <a:cxn ang="0">
                    <a:pos x="36" y="30"/>
                  </a:cxn>
                  <a:cxn ang="0">
                    <a:pos x="40" y="26"/>
                  </a:cxn>
                  <a:cxn ang="0">
                    <a:pos x="66" y="0"/>
                  </a:cxn>
                  <a:cxn ang="0">
                    <a:pos x="74" y="8"/>
                  </a:cxn>
                  <a:cxn ang="0">
                    <a:pos x="84" y="34"/>
                  </a:cxn>
                  <a:cxn ang="0">
                    <a:pos x="82" y="36"/>
                  </a:cxn>
                  <a:cxn ang="0">
                    <a:pos x="76" y="52"/>
                  </a:cxn>
                  <a:cxn ang="0">
                    <a:pos x="72" y="72"/>
                  </a:cxn>
                  <a:cxn ang="0">
                    <a:pos x="76" y="76"/>
                  </a:cxn>
                  <a:cxn ang="0">
                    <a:pos x="80" y="80"/>
                  </a:cxn>
                  <a:cxn ang="0">
                    <a:pos x="90" y="78"/>
                  </a:cxn>
                  <a:cxn ang="0">
                    <a:pos x="96" y="98"/>
                  </a:cxn>
                  <a:cxn ang="0">
                    <a:pos x="90" y="102"/>
                  </a:cxn>
                  <a:cxn ang="0">
                    <a:pos x="82" y="112"/>
                  </a:cxn>
                  <a:cxn ang="0">
                    <a:pos x="84" y="138"/>
                  </a:cxn>
                  <a:cxn ang="0">
                    <a:pos x="82" y="138"/>
                  </a:cxn>
                  <a:cxn ang="0">
                    <a:pos x="80" y="142"/>
                  </a:cxn>
                  <a:cxn ang="0">
                    <a:pos x="80" y="150"/>
                  </a:cxn>
                  <a:cxn ang="0">
                    <a:pos x="80" y="158"/>
                  </a:cxn>
                  <a:cxn ang="0">
                    <a:pos x="80" y="168"/>
                  </a:cxn>
                  <a:cxn ang="0">
                    <a:pos x="84" y="182"/>
                  </a:cxn>
                  <a:cxn ang="0">
                    <a:pos x="84" y="210"/>
                  </a:cxn>
                  <a:cxn ang="0">
                    <a:pos x="84" y="224"/>
                  </a:cxn>
                  <a:cxn ang="0">
                    <a:pos x="82" y="244"/>
                  </a:cxn>
                  <a:cxn ang="0">
                    <a:pos x="76" y="272"/>
                  </a:cxn>
                  <a:cxn ang="0">
                    <a:pos x="72" y="262"/>
                  </a:cxn>
                  <a:cxn ang="0">
                    <a:pos x="74" y="226"/>
                  </a:cxn>
                  <a:cxn ang="0">
                    <a:pos x="74" y="206"/>
                  </a:cxn>
                  <a:cxn ang="0">
                    <a:pos x="70" y="168"/>
                  </a:cxn>
                </a:cxnLst>
                <a:rect l="0" t="0" r="r" b="b"/>
                <a:pathLst>
                  <a:path w="100" h="272">
                    <a:moveTo>
                      <a:pt x="62" y="154"/>
                    </a:moveTo>
                    <a:lnTo>
                      <a:pt x="40" y="170"/>
                    </a:lnTo>
                    <a:lnTo>
                      <a:pt x="26" y="168"/>
                    </a:lnTo>
                    <a:lnTo>
                      <a:pt x="26" y="166"/>
                    </a:lnTo>
                    <a:lnTo>
                      <a:pt x="26" y="162"/>
                    </a:lnTo>
                    <a:lnTo>
                      <a:pt x="26" y="156"/>
                    </a:lnTo>
                    <a:lnTo>
                      <a:pt x="26" y="148"/>
                    </a:lnTo>
                    <a:lnTo>
                      <a:pt x="26" y="142"/>
                    </a:lnTo>
                    <a:lnTo>
                      <a:pt x="24" y="138"/>
                    </a:lnTo>
                    <a:lnTo>
                      <a:pt x="24" y="136"/>
                    </a:lnTo>
                    <a:lnTo>
                      <a:pt x="22" y="134"/>
                    </a:lnTo>
                    <a:lnTo>
                      <a:pt x="20" y="130"/>
                    </a:lnTo>
                    <a:lnTo>
                      <a:pt x="18" y="126"/>
                    </a:lnTo>
                    <a:lnTo>
                      <a:pt x="16" y="120"/>
                    </a:lnTo>
                    <a:lnTo>
                      <a:pt x="12" y="116"/>
                    </a:lnTo>
                    <a:lnTo>
                      <a:pt x="10" y="112"/>
                    </a:lnTo>
                    <a:lnTo>
                      <a:pt x="10" y="108"/>
                    </a:lnTo>
                    <a:lnTo>
                      <a:pt x="8" y="108"/>
                    </a:lnTo>
                    <a:lnTo>
                      <a:pt x="6" y="106"/>
                    </a:lnTo>
                    <a:lnTo>
                      <a:pt x="4" y="102"/>
                    </a:lnTo>
                    <a:lnTo>
                      <a:pt x="4" y="98"/>
                    </a:lnTo>
                    <a:lnTo>
                      <a:pt x="2" y="94"/>
                    </a:lnTo>
                    <a:lnTo>
                      <a:pt x="2" y="92"/>
                    </a:lnTo>
                    <a:lnTo>
                      <a:pt x="2" y="90"/>
                    </a:lnTo>
                    <a:lnTo>
                      <a:pt x="4" y="86"/>
                    </a:lnTo>
                    <a:lnTo>
                      <a:pt x="4" y="82"/>
                    </a:lnTo>
                    <a:lnTo>
                      <a:pt x="2" y="78"/>
                    </a:lnTo>
                    <a:lnTo>
                      <a:pt x="2" y="78"/>
                    </a:lnTo>
                    <a:lnTo>
                      <a:pt x="2" y="76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" y="70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6" y="72"/>
                    </a:lnTo>
                    <a:lnTo>
                      <a:pt x="6" y="72"/>
                    </a:lnTo>
                    <a:lnTo>
                      <a:pt x="8" y="74"/>
                    </a:lnTo>
                    <a:lnTo>
                      <a:pt x="8" y="74"/>
                    </a:lnTo>
                    <a:lnTo>
                      <a:pt x="10" y="72"/>
                    </a:lnTo>
                    <a:lnTo>
                      <a:pt x="10" y="70"/>
                    </a:lnTo>
                    <a:lnTo>
                      <a:pt x="8" y="56"/>
                    </a:lnTo>
                    <a:lnTo>
                      <a:pt x="6" y="56"/>
                    </a:lnTo>
                    <a:lnTo>
                      <a:pt x="6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10" y="58"/>
                    </a:lnTo>
                    <a:lnTo>
                      <a:pt x="14" y="60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22" y="58"/>
                    </a:lnTo>
                    <a:lnTo>
                      <a:pt x="22" y="56"/>
                    </a:lnTo>
                    <a:lnTo>
                      <a:pt x="22" y="56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8" y="50"/>
                    </a:lnTo>
                    <a:lnTo>
                      <a:pt x="28" y="48"/>
                    </a:lnTo>
                    <a:lnTo>
                      <a:pt x="30" y="46"/>
                    </a:lnTo>
                    <a:lnTo>
                      <a:pt x="32" y="40"/>
                    </a:lnTo>
                    <a:lnTo>
                      <a:pt x="34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6" y="30"/>
                    </a:lnTo>
                    <a:lnTo>
                      <a:pt x="38" y="28"/>
                    </a:lnTo>
                    <a:lnTo>
                      <a:pt x="40" y="26"/>
                    </a:lnTo>
                    <a:lnTo>
                      <a:pt x="54" y="24"/>
                    </a:lnTo>
                    <a:lnTo>
                      <a:pt x="66" y="0"/>
                    </a:lnTo>
                    <a:lnTo>
                      <a:pt x="68" y="2"/>
                    </a:lnTo>
                    <a:lnTo>
                      <a:pt x="74" y="8"/>
                    </a:lnTo>
                    <a:lnTo>
                      <a:pt x="80" y="20"/>
                    </a:lnTo>
                    <a:lnTo>
                      <a:pt x="84" y="34"/>
                    </a:lnTo>
                    <a:lnTo>
                      <a:pt x="84" y="34"/>
                    </a:lnTo>
                    <a:lnTo>
                      <a:pt x="82" y="36"/>
                    </a:lnTo>
                    <a:lnTo>
                      <a:pt x="78" y="40"/>
                    </a:lnTo>
                    <a:lnTo>
                      <a:pt x="76" y="52"/>
                    </a:lnTo>
                    <a:lnTo>
                      <a:pt x="72" y="70"/>
                    </a:lnTo>
                    <a:lnTo>
                      <a:pt x="72" y="72"/>
                    </a:lnTo>
                    <a:lnTo>
                      <a:pt x="74" y="74"/>
                    </a:lnTo>
                    <a:lnTo>
                      <a:pt x="76" y="76"/>
                    </a:lnTo>
                    <a:lnTo>
                      <a:pt x="78" y="78"/>
                    </a:lnTo>
                    <a:lnTo>
                      <a:pt x="80" y="80"/>
                    </a:lnTo>
                    <a:lnTo>
                      <a:pt x="84" y="80"/>
                    </a:lnTo>
                    <a:lnTo>
                      <a:pt x="90" y="78"/>
                    </a:lnTo>
                    <a:lnTo>
                      <a:pt x="100" y="84"/>
                    </a:lnTo>
                    <a:lnTo>
                      <a:pt x="96" y="98"/>
                    </a:lnTo>
                    <a:lnTo>
                      <a:pt x="94" y="100"/>
                    </a:lnTo>
                    <a:lnTo>
                      <a:pt x="90" y="102"/>
                    </a:lnTo>
                    <a:lnTo>
                      <a:pt x="86" y="104"/>
                    </a:lnTo>
                    <a:lnTo>
                      <a:pt x="82" y="112"/>
                    </a:lnTo>
                    <a:lnTo>
                      <a:pt x="80" y="122"/>
                    </a:lnTo>
                    <a:lnTo>
                      <a:pt x="84" y="138"/>
                    </a:lnTo>
                    <a:lnTo>
                      <a:pt x="82" y="138"/>
                    </a:lnTo>
                    <a:lnTo>
                      <a:pt x="82" y="138"/>
                    </a:lnTo>
                    <a:lnTo>
                      <a:pt x="80" y="140"/>
                    </a:lnTo>
                    <a:lnTo>
                      <a:pt x="80" y="142"/>
                    </a:lnTo>
                    <a:lnTo>
                      <a:pt x="78" y="146"/>
                    </a:lnTo>
                    <a:lnTo>
                      <a:pt x="80" y="150"/>
                    </a:lnTo>
                    <a:lnTo>
                      <a:pt x="80" y="156"/>
                    </a:lnTo>
                    <a:lnTo>
                      <a:pt x="80" y="158"/>
                    </a:lnTo>
                    <a:lnTo>
                      <a:pt x="80" y="162"/>
                    </a:lnTo>
                    <a:lnTo>
                      <a:pt x="80" y="168"/>
                    </a:lnTo>
                    <a:lnTo>
                      <a:pt x="82" y="174"/>
                    </a:lnTo>
                    <a:lnTo>
                      <a:pt x="84" y="182"/>
                    </a:lnTo>
                    <a:lnTo>
                      <a:pt x="88" y="188"/>
                    </a:lnTo>
                    <a:lnTo>
                      <a:pt x="84" y="210"/>
                    </a:lnTo>
                    <a:lnTo>
                      <a:pt x="84" y="218"/>
                    </a:lnTo>
                    <a:lnTo>
                      <a:pt x="84" y="224"/>
                    </a:lnTo>
                    <a:lnTo>
                      <a:pt x="84" y="230"/>
                    </a:lnTo>
                    <a:lnTo>
                      <a:pt x="82" y="244"/>
                    </a:lnTo>
                    <a:lnTo>
                      <a:pt x="80" y="260"/>
                    </a:lnTo>
                    <a:lnTo>
                      <a:pt x="76" y="272"/>
                    </a:lnTo>
                    <a:lnTo>
                      <a:pt x="74" y="270"/>
                    </a:lnTo>
                    <a:lnTo>
                      <a:pt x="72" y="262"/>
                    </a:lnTo>
                    <a:lnTo>
                      <a:pt x="72" y="248"/>
                    </a:lnTo>
                    <a:lnTo>
                      <a:pt x="74" y="226"/>
                    </a:lnTo>
                    <a:lnTo>
                      <a:pt x="74" y="220"/>
                    </a:lnTo>
                    <a:lnTo>
                      <a:pt x="74" y="206"/>
                    </a:lnTo>
                    <a:lnTo>
                      <a:pt x="74" y="188"/>
                    </a:lnTo>
                    <a:lnTo>
                      <a:pt x="70" y="168"/>
                    </a:lnTo>
                    <a:lnTo>
                      <a:pt x="62" y="15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" name="Freeform 203"/>
              <p:cNvSpPr>
                <a:spLocks/>
              </p:cNvSpPr>
              <p:nvPr/>
            </p:nvSpPr>
            <p:spPr bwMode="gray">
              <a:xfrm>
                <a:off x="2192" y="2542"/>
                <a:ext cx="90" cy="168"/>
              </a:xfrm>
              <a:custGeom>
                <a:avLst/>
                <a:gdLst/>
                <a:ahLst/>
                <a:cxnLst>
                  <a:cxn ang="0">
                    <a:pos x="58" y="124"/>
                  </a:cxn>
                  <a:cxn ang="0">
                    <a:pos x="62" y="128"/>
                  </a:cxn>
                  <a:cxn ang="0">
                    <a:pos x="64" y="132"/>
                  </a:cxn>
                  <a:cxn ang="0">
                    <a:pos x="50" y="154"/>
                  </a:cxn>
                  <a:cxn ang="0">
                    <a:pos x="42" y="158"/>
                  </a:cxn>
                  <a:cxn ang="0">
                    <a:pos x="46" y="166"/>
                  </a:cxn>
                  <a:cxn ang="0">
                    <a:pos x="64" y="164"/>
                  </a:cxn>
                  <a:cxn ang="0">
                    <a:pos x="78" y="150"/>
                  </a:cxn>
                  <a:cxn ang="0">
                    <a:pos x="88" y="134"/>
                  </a:cxn>
                  <a:cxn ang="0">
                    <a:pos x="90" y="126"/>
                  </a:cxn>
                  <a:cxn ang="0">
                    <a:pos x="84" y="102"/>
                  </a:cxn>
                  <a:cxn ang="0">
                    <a:pos x="84" y="98"/>
                  </a:cxn>
                  <a:cxn ang="0">
                    <a:pos x="82" y="90"/>
                  </a:cxn>
                  <a:cxn ang="0">
                    <a:pos x="76" y="82"/>
                  </a:cxn>
                  <a:cxn ang="0">
                    <a:pos x="60" y="74"/>
                  </a:cxn>
                  <a:cxn ang="0">
                    <a:pos x="46" y="46"/>
                  </a:cxn>
                  <a:cxn ang="0">
                    <a:pos x="48" y="42"/>
                  </a:cxn>
                  <a:cxn ang="0">
                    <a:pos x="52" y="36"/>
                  </a:cxn>
                  <a:cxn ang="0">
                    <a:pos x="60" y="32"/>
                  </a:cxn>
                  <a:cxn ang="0">
                    <a:pos x="64" y="30"/>
                  </a:cxn>
                  <a:cxn ang="0">
                    <a:pos x="72" y="26"/>
                  </a:cxn>
                  <a:cxn ang="0">
                    <a:pos x="70" y="22"/>
                  </a:cxn>
                  <a:cxn ang="0">
                    <a:pos x="68" y="16"/>
                  </a:cxn>
                  <a:cxn ang="0">
                    <a:pos x="64" y="12"/>
                  </a:cxn>
                  <a:cxn ang="0">
                    <a:pos x="60" y="6"/>
                  </a:cxn>
                  <a:cxn ang="0">
                    <a:pos x="50" y="2"/>
                  </a:cxn>
                  <a:cxn ang="0">
                    <a:pos x="48" y="4"/>
                  </a:cxn>
                  <a:cxn ang="0">
                    <a:pos x="40" y="4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8" y="2"/>
                  </a:cxn>
                  <a:cxn ang="0">
                    <a:pos x="2" y="4"/>
                  </a:cxn>
                  <a:cxn ang="0">
                    <a:pos x="0" y="10"/>
                  </a:cxn>
                  <a:cxn ang="0">
                    <a:pos x="4" y="10"/>
                  </a:cxn>
                  <a:cxn ang="0">
                    <a:pos x="8" y="14"/>
                  </a:cxn>
                  <a:cxn ang="0">
                    <a:pos x="20" y="30"/>
                  </a:cxn>
                  <a:cxn ang="0">
                    <a:pos x="24" y="36"/>
                  </a:cxn>
                  <a:cxn ang="0">
                    <a:pos x="22" y="44"/>
                  </a:cxn>
                  <a:cxn ang="0">
                    <a:pos x="20" y="48"/>
                  </a:cxn>
                  <a:cxn ang="0">
                    <a:pos x="18" y="50"/>
                  </a:cxn>
                  <a:cxn ang="0">
                    <a:pos x="18" y="58"/>
                  </a:cxn>
                  <a:cxn ang="0">
                    <a:pos x="24" y="64"/>
                  </a:cxn>
                  <a:cxn ang="0">
                    <a:pos x="30" y="68"/>
                  </a:cxn>
                  <a:cxn ang="0">
                    <a:pos x="32" y="70"/>
                  </a:cxn>
                  <a:cxn ang="0">
                    <a:pos x="38" y="76"/>
                  </a:cxn>
                  <a:cxn ang="0">
                    <a:pos x="46" y="84"/>
                  </a:cxn>
                  <a:cxn ang="0">
                    <a:pos x="52" y="94"/>
                  </a:cxn>
                  <a:cxn ang="0">
                    <a:pos x="56" y="106"/>
                  </a:cxn>
                  <a:cxn ang="0">
                    <a:pos x="56" y="116"/>
                  </a:cxn>
                  <a:cxn ang="0">
                    <a:pos x="56" y="124"/>
                  </a:cxn>
                </a:cxnLst>
                <a:rect l="0" t="0" r="r" b="b"/>
                <a:pathLst>
                  <a:path w="90" h="168">
                    <a:moveTo>
                      <a:pt x="56" y="124"/>
                    </a:moveTo>
                    <a:lnTo>
                      <a:pt x="58" y="124"/>
                    </a:lnTo>
                    <a:lnTo>
                      <a:pt x="60" y="126"/>
                    </a:lnTo>
                    <a:lnTo>
                      <a:pt x="62" y="128"/>
                    </a:lnTo>
                    <a:lnTo>
                      <a:pt x="64" y="132"/>
                    </a:lnTo>
                    <a:lnTo>
                      <a:pt x="64" y="132"/>
                    </a:lnTo>
                    <a:lnTo>
                      <a:pt x="60" y="150"/>
                    </a:lnTo>
                    <a:lnTo>
                      <a:pt x="50" y="154"/>
                    </a:lnTo>
                    <a:lnTo>
                      <a:pt x="46" y="158"/>
                    </a:lnTo>
                    <a:lnTo>
                      <a:pt x="42" y="158"/>
                    </a:lnTo>
                    <a:lnTo>
                      <a:pt x="38" y="168"/>
                    </a:lnTo>
                    <a:lnTo>
                      <a:pt x="46" y="166"/>
                    </a:lnTo>
                    <a:lnTo>
                      <a:pt x="62" y="168"/>
                    </a:lnTo>
                    <a:lnTo>
                      <a:pt x="64" y="164"/>
                    </a:lnTo>
                    <a:lnTo>
                      <a:pt x="70" y="158"/>
                    </a:lnTo>
                    <a:lnTo>
                      <a:pt x="78" y="150"/>
                    </a:lnTo>
                    <a:lnTo>
                      <a:pt x="86" y="140"/>
                    </a:lnTo>
                    <a:lnTo>
                      <a:pt x="88" y="134"/>
                    </a:lnTo>
                    <a:lnTo>
                      <a:pt x="90" y="130"/>
                    </a:lnTo>
                    <a:lnTo>
                      <a:pt x="90" y="126"/>
                    </a:lnTo>
                    <a:lnTo>
                      <a:pt x="88" y="124"/>
                    </a:lnTo>
                    <a:lnTo>
                      <a:pt x="84" y="102"/>
                    </a:lnTo>
                    <a:lnTo>
                      <a:pt x="84" y="100"/>
                    </a:lnTo>
                    <a:lnTo>
                      <a:pt x="84" y="98"/>
                    </a:lnTo>
                    <a:lnTo>
                      <a:pt x="84" y="94"/>
                    </a:lnTo>
                    <a:lnTo>
                      <a:pt x="82" y="90"/>
                    </a:lnTo>
                    <a:lnTo>
                      <a:pt x="80" y="86"/>
                    </a:lnTo>
                    <a:lnTo>
                      <a:pt x="76" y="82"/>
                    </a:lnTo>
                    <a:lnTo>
                      <a:pt x="70" y="78"/>
                    </a:lnTo>
                    <a:lnTo>
                      <a:pt x="60" y="74"/>
                    </a:lnTo>
                    <a:lnTo>
                      <a:pt x="46" y="54"/>
                    </a:lnTo>
                    <a:lnTo>
                      <a:pt x="46" y="46"/>
                    </a:lnTo>
                    <a:lnTo>
                      <a:pt x="48" y="44"/>
                    </a:lnTo>
                    <a:lnTo>
                      <a:pt x="48" y="42"/>
                    </a:lnTo>
                    <a:lnTo>
                      <a:pt x="50" y="40"/>
                    </a:lnTo>
                    <a:lnTo>
                      <a:pt x="52" y="36"/>
                    </a:lnTo>
                    <a:lnTo>
                      <a:pt x="56" y="34"/>
                    </a:lnTo>
                    <a:lnTo>
                      <a:pt x="60" y="32"/>
                    </a:lnTo>
                    <a:lnTo>
                      <a:pt x="60" y="32"/>
                    </a:lnTo>
                    <a:lnTo>
                      <a:pt x="64" y="30"/>
                    </a:lnTo>
                    <a:lnTo>
                      <a:pt x="68" y="28"/>
                    </a:lnTo>
                    <a:lnTo>
                      <a:pt x="72" y="26"/>
                    </a:lnTo>
                    <a:lnTo>
                      <a:pt x="70" y="24"/>
                    </a:lnTo>
                    <a:lnTo>
                      <a:pt x="70" y="22"/>
                    </a:lnTo>
                    <a:lnTo>
                      <a:pt x="68" y="18"/>
                    </a:lnTo>
                    <a:lnTo>
                      <a:pt x="68" y="16"/>
                    </a:lnTo>
                    <a:lnTo>
                      <a:pt x="64" y="12"/>
                    </a:lnTo>
                    <a:lnTo>
                      <a:pt x="64" y="12"/>
                    </a:lnTo>
                    <a:lnTo>
                      <a:pt x="62" y="10"/>
                    </a:lnTo>
                    <a:lnTo>
                      <a:pt x="60" y="6"/>
                    </a:lnTo>
                    <a:lnTo>
                      <a:pt x="56" y="4"/>
                    </a:lnTo>
                    <a:lnTo>
                      <a:pt x="50" y="2"/>
                    </a:lnTo>
                    <a:lnTo>
                      <a:pt x="50" y="2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0" y="4"/>
                    </a:lnTo>
                    <a:lnTo>
                      <a:pt x="34" y="4"/>
                    </a:lnTo>
                    <a:lnTo>
                      <a:pt x="28" y="2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6" y="12"/>
                    </a:lnTo>
                    <a:lnTo>
                      <a:pt x="8" y="14"/>
                    </a:lnTo>
                    <a:lnTo>
                      <a:pt x="10" y="26"/>
                    </a:lnTo>
                    <a:lnTo>
                      <a:pt x="20" y="30"/>
                    </a:lnTo>
                    <a:lnTo>
                      <a:pt x="22" y="34"/>
                    </a:lnTo>
                    <a:lnTo>
                      <a:pt x="24" y="36"/>
                    </a:lnTo>
                    <a:lnTo>
                      <a:pt x="24" y="40"/>
                    </a:lnTo>
                    <a:lnTo>
                      <a:pt x="22" y="44"/>
                    </a:lnTo>
                    <a:lnTo>
                      <a:pt x="22" y="46"/>
                    </a:lnTo>
                    <a:lnTo>
                      <a:pt x="20" y="48"/>
                    </a:lnTo>
                    <a:lnTo>
                      <a:pt x="20" y="48"/>
                    </a:lnTo>
                    <a:lnTo>
                      <a:pt x="18" y="50"/>
                    </a:lnTo>
                    <a:lnTo>
                      <a:pt x="16" y="54"/>
                    </a:lnTo>
                    <a:lnTo>
                      <a:pt x="18" y="58"/>
                    </a:lnTo>
                    <a:lnTo>
                      <a:pt x="22" y="60"/>
                    </a:lnTo>
                    <a:lnTo>
                      <a:pt x="24" y="64"/>
                    </a:lnTo>
                    <a:lnTo>
                      <a:pt x="28" y="66"/>
                    </a:lnTo>
                    <a:lnTo>
                      <a:pt x="30" y="68"/>
                    </a:lnTo>
                    <a:lnTo>
                      <a:pt x="30" y="68"/>
                    </a:lnTo>
                    <a:lnTo>
                      <a:pt x="32" y="70"/>
                    </a:lnTo>
                    <a:lnTo>
                      <a:pt x="34" y="72"/>
                    </a:lnTo>
                    <a:lnTo>
                      <a:pt x="38" y="76"/>
                    </a:lnTo>
                    <a:lnTo>
                      <a:pt x="42" y="80"/>
                    </a:lnTo>
                    <a:lnTo>
                      <a:pt x="46" y="84"/>
                    </a:lnTo>
                    <a:lnTo>
                      <a:pt x="50" y="88"/>
                    </a:lnTo>
                    <a:lnTo>
                      <a:pt x="52" y="94"/>
                    </a:lnTo>
                    <a:lnTo>
                      <a:pt x="54" y="100"/>
                    </a:lnTo>
                    <a:lnTo>
                      <a:pt x="56" y="106"/>
                    </a:lnTo>
                    <a:lnTo>
                      <a:pt x="56" y="112"/>
                    </a:lnTo>
                    <a:lnTo>
                      <a:pt x="56" y="116"/>
                    </a:lnTo>
                    <a:lnTo>
                      <a:pt x="56" y="118"/>
                    </a:lnTo>
                    <a:lnTo>
                      <a:pt x="56" y="12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0" name="Freeform 204"/>
              <p:cNvSpPr>
                <a:spLocks/>
              </p:cNvSpPr>
              <p:nvPr/>
            </p:nvSpPr>
            <p:spPr bwMode="gray">
              <a:xfrm>
                <a:off x="2142" y="2578"/>
                <a:ext cx="82" cy="208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0" y="6"/>
                  </a:cxn>
                  <a:cxn ang="0">
                    <a:pos x="4" y="24"/>
                  </a:cxn>
                  <a:cxn ang="0">
                    <a:pos x="6" y="40"/>
                  </a:cxn>
                  <a:cxn ang="0">
                    <a:pos x="4" y="42"/>
                  </a:cxn>
                  <a:cxn ang="0">
                    <a:pos x="2" y="48"/>
                  </a:cxn>
                  <a:cxn ang="0">
                    <a:pos x="4" y="58"/>
                  </a:cxn>
                  <a:cxn ang="0">
                    <a:pos x="4" y="64"/>
                  </a:cxn>
                  <a:cxn ang="0">
                    <a:pos x="6" y="76"/>
                  </a:cxn>
                  <a:cxn ang="0">
                    <a:pos x="12" y="90"/>
                  </a:cxn>
                  <a:cxn ang="0">
                    <a:pos x="8" y="120"/>
                  </a:cxn>
                  <a:cxn ang="0">
                    <a:pos x="8" y="132"/>
                  </a:cxn>
                  <a:cxn ang="0">
                    <a:pos x="4" y="162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2" y="178"/>
                  </a:cxn>
                  <a:cxn ang="0">
                    <a:pos x="8" y="186"/>
                  </a:cxn>
                  <a:cxn ang="0">
                    <a:pos x="24" y="200"/>
                  </a:cxn>
                  <a:cxn ang="0">
                    <a:pos x="50" y="208"/>
                  </a:cxn>
                  <a:cxn ang="0">
                    <a:pos x="46" y="192"/>
                  </a:cxn>
                  <a:cxn ang="0">
                    <a:pos x="20" y="166"/>
                  </a:cxn>
                  <a:cxn ang="0">
                    <a:pos x="14" y="148"/>
                  </a:cxn>
                  <a:cxn ang="0">
                    <a:pos x="18" y="128"/>
                  </a:cxn>
                  <a:cxn ang="0">
                    <a:pos x="22" y="108"/>
                  </a:cxn>
                  <a:cxn ang="0">
                    <a:pos x="24" y="90"/>
                  </a:cxn>
                  <a:cxn ang="0">
                    <a:pos x="26" y="86"/>
                  </a:cxn>
                  <a:cxn ang="0">
                    <a:pos x="28" y="82"/>
                  </a:cxn>
                  <a:cxn ang="0">
                    <a:pos x="32" y="84"/>
                  </a:cxn>
                  <a:cxn ang="0">
                    <a:pos x="34" y="90"/>
                  </a:cxn>
                  <a:cxn ang="0">
                    <a:pos x="42" y="110"/>
                  </a:cxn>
                  <a:cxn ang="0">
                    <a:pos x="48" y="112"/>
                  </a:cxn>
                  <a:cxn ang="0">
                    <a:pos x="48" y="92"/>
                  </a:cxn>
                  <a:cxn ang="0">
                    <a:pos x="56" y="82"/>
                  </a:cxn>
                  <a:cxn ang="0">
                    <a:pos x="64" y="80"/>
                  </a:cxn>
                  <a:cxn ang="0">
                    <a:pos x="74" y="82"/>
                  </a:cxn>
                  <a:cxn ang="0">
                    <a:pos x="82" y="82"/>
                  </a:cxn>
                  <a:cxn ang="0">
                    <a:pos x="82" y="74"/>
                  </a:cxn>
                  <a:cxn ang="0">
                    <a:pos x="80" y="62"/>
                  </a:cxn>
                  <a:cxn ang="0">
                    <a:pos x="80" y="58"/>
                  </a:cxn>
                  <a:cxn ang="0">
                    <a:pos x="74" y="46"/>
                  </a:cxn>
                  <a:cxn ang="0">
                    <a:pos x="64" y="34"/>
                  </a:cxn>
                  <a:cxn ang="0">
                    <a:pos x="60" y="32"/>
                  </a:cxn>
                  <a:cxn ang="0">
                    <a:pos x="54" y="30"/>
                  </a:cxn>
                  <a:cxn ang="0">
                    <a:pos x="50" y="32"/>
                  </a:cxn>
                  <a:cxn ang="0">
                    <a:pos x="44" y="36"/>
                  </a:cxn>
                  <a:cxn ang="0">
                    <a:pos x="38" y="36"/>
                  </a:cxn>
                  <a:cxn ang="0">
                    <a:pos x="38" y="34"/>
                  </a:cxn>
                  <a:cxn ang="0">
                    <a:pos x="40" y="28"/>
                  </a:cxn>
                  <a:cxn ang="0">
                    <a:pos x="42" y="18"/>
                  </a:cxn>
                  <a:cxn ang="0">
                    <a:pos x="40" y="10"/>
                  </a:cxn>
                  <a:cxn ang="0">
                    <a:pos x="30" y="10"/>
                  </a:cxn>
                  <a:cxn ang="0">
                    <a:pos x="28" y="4"/>
                  </a:cxn>
                  <a:cxn ang="0">
                    <a:pos x="24" y="0"/>
                  </a:cxn>
                  <a:cxn ang="0">
                    <a:pos x="20" y="0"/>
                  </a:cxn>
                </a:cxnLst>
                <a:rect l="0" t="0" r="r" b="b"/>
                <a:pathLst>
                  <a:path w="82" h="208">
                    <a:moveTo>
                      <a:pt x="20" y="0"/>
                    </a:moveTo>
                    <a:lnTo>
                      <a:pt x="18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14"/>
                    </a:lnTo>
                    <a:lnTo>
                      <a:pt x="4" y="24"/>
                    </a:lnTo>
                    <a:lnTo>
                      <a:pt x="8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4" y="42"/>
                    </a:lnTo>
                    <a:lnTo>
                      <a:pt x="4" y="44"/>
                    </a:lnTo>
                    <a:lnTo>
                      <a:pt x="2" y="48"/>
                    </a:lnTo>
                    <a:lnTo>
                      <a:pt x="4" y="52"/>
                    </a:lnTo>
                    <a:lnTo>
                      <a:pt x="4" y="58"/>
                    </a:lnTo>
                    <a:lnTo>
                      <a:pt x="4" y="60"/>
                    </a:lnTo>
                    <a:lnTo>
                      <a:pt x="4" y="64"/>
                    </a:lnTo>
                    <a:lnTo>
                      <a:pt x="4" y="70"/>
                    </a:lnTo>
                    <a:lnTo>
                      <a:pt x="6" y="76"/>
                    </a:lnTo>
                    <a:lnTo>
                      <a:pt x="8" y="84"/>
                    </a:lnTo>
                    <a:lnTo>
                      <a:pt x="12" y="90"/>
                    </a:lnTo>
                    <a:lnTo>
                      <a:pt x="8" y="112"/>
                    </a:lnTo>
                    <a:lnTo>
                      <a:pt x="8" y="120"/>
                    </a:lnTo>
                    <a:lnTo>
                      <a:pt x="8" y="126"/>
                    </a:lnTo>
                    <a:lnTo>
                      <a:pt x="8" y="132"/>
                    </a:lnTo>
                    <a:lnTo>
                      <a:pt x="6" y="146"/>
                    </a:lnTo>
                    <a:lnTo>
                      <a:pt x="4" y="162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2" y="178"/>
                    </a:lnTo>
                    <a:lnTo>
                      <a:pt x="4" y="182"/>
                    </a:lnTo>
                    <a:lnTo>
                      <a:pt x="8" y="186"/>
                    </a:lnTo>
                    <a:lnTo>
                      <a:pt x="12" y="192"/>
                    </a:lnTo>
                    <a:lnTo>
                      <a:pt x="24" y="200"/>
                    </a:lnTo>
                    <a:lnTo>
                      <a:pt x="42" y="198"/>
                    </a:lnTo>
                    <a:lnTo>
                      <a:pt x="50" y="208"/>
                    </a:lnTo>
                    <a:lnTo>
                      <a:pt x="58" y="206"/>
                    </a:lnTo>
                    <a:lnTo>
                      <a:pt x="46" y="192"/>
                    </a:lnTo>
                    <a:lnTo>
                      <a:pt x="22" y="168"/>
                    </a:lnTo>
                    <a:lnTo>
                      <a:pt x="20" y="166"/>
                    </a:lnTo>
                    <a:lnTo>
                      <a:pt x="16" y="158"/>
                    </a:lnTo>
                    <a:lnTo>
                      <a:pt x="14" y="148"/>
                    </a:lnTo>
                    <a:lnTo>
                      <a:pt x="16" y="132"/>
                    </a:lnTo>
                    <a:lnTo>
                      <a:pt x="18" y="128"/>
                    </a:lnTo>
                    <a:lnTo>
                      <a:pt x="20" y="120"/>
                    </a:lnTo>
                    <a:lnTo>
                      <a:pt x="22" y="108"/>
                    </a:lnTo>
                    <a:lnTo>
                      <a:pt x="24" y="98"/>
                    </a:lnTo>
                    <a:lnTo>
                      <a:pt x="24" y="90"/>
                    </a:lnTo>
                    <a:lnTo>
                      <a:pt x="26" y="88"/>
                    </a:lnTo>
                    <a:lnTo>
                      <a:pt x="26" y="86"/>
                    </a:lnTo>
                    <a:lnTo>
                      <a:pt x="26" y="84"/>
                    </a:lnTo>
                    <a:lnTo>
                      <a:pt x="28" y="82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2" y="86"/>
                    </a:lnTo>
                    <a:lnTo>
                      <a:pt x="34" y="90"/>
                    </a:lnTo>
                    <a:lnTo>
                      <a:pt x="34" y="94"/>
                    </a:lnTo>
                    <a:lnTo>
                      <a:pt x="42" y="110"/>
                    </a:lnTo>
                    <a:lnTo>
                      <a:pt x="48" y="116"/>
                    </a:lnTo>
                    <a:lnTo>
                      <a:pt x="48" y="112"/>
                    </a:lnTo>
                    <a:lnTo>
                      <a:pt x="46" y="102"/>
                    </a:lnTo>
                    <a:lnTo>
                      <a:pt x="48" y="92"/>
                    </a:lnTo>
                    <a:lnTo>
                      <a:pt x="56" y="84"/>
                    </a:lnTo>
                    <a:lnTo>
                      <a:pt x="56" y="82"/>
                    </a:lnTo>
                    <a:lnTo>
                      <a:pt x="60" y="82"/>
                    </a:lnTo>
                    <a:lnTo>
                      <a:pt x="64" y="80"/>
                    </a:lnTo>
                    <a:lnTo>
                      <a:pt x="68" y="80"/>
                    </a:lnTo>
                    <a:lnTo>
                      <a:pt x="74" y="82"/>
                    </a:lnTo>
                    <a:lnTo>
                      <a:pt x="80" y="84"/>
                    </a:lnTo>
                    <a:lnTo>
                      <a:pt x="82" y="82"/>
                    </a:lnTo>
                    <a:lnTo>
                      <a:pt x="82" y="78"/>
                    </a:lnTo>
                    <a:lnTo>
                      <a:pt x="82" y="74"/>
                    </a:lnTo>
                    <a:lnTo>
                      <a:pt x="82" y="68"/>
                    </a:lnTo>
                    <a:lnTo>
                      <a:pt x="80" y="62"/>
                    </a:lnTo>
                    <a:lnTo>
                      <a:pt x="80" y="60"/>
                    </a:lnTo>
                    <a:lnTo>
                      <a:pt x="80" y="58"/>
                    </a:lnTo>
                    <a:lnTo>
                      <a:pt x="78" y="52"/>
                    </a:lnTo>
                    <a:lnTo>
                      <a:pt x="74" y="46"/>
                    </a:lnTo>
                    <a:lnTo>
                      <a:pt x="70" y="40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0" y="32"/>
                    </a:lnTo>
                    <a:lnTo>
                      <a:pt x="58" y="30"/>
                    </a:lnTo>
                    <a:lnTo>
                      <a:pt x="54" y="30"/>
                    </a:lnTo>
                    <a:lnTo>
                      <a:pt x="52" y="30"/>
                    </a:lnTo>
                    <a:lnTo>
                      <a:pt x="50" y="32"/>
                    </a:lnTo>
                    <a:lnTo>
                      <a:pt x="46" y="34"/>
                    </a:lnTo>
                    <a:lnTo>
                      <a:pt x="44" y="36"/>
                    </a:lnTo>
                    <a:lnTo>
                      <a:pt x="40" y="36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40" y="32"/>
                    </a:lnTo>
                    <a:lnTo>
                      <a:pt x="40" y="28"/>
                    </a:lnTo>
                    <a:lnTo>
                      <a:pt x="42" y="22"/>
                    </a:lnTo>
                    <a:lnTo>
                      <a:pt x="42" y="18"/>
                    </a:lnTo>
                    <a:lnTo>
                      <a:pt x="42" y="14"/>
                    </a:lnTo>
                    <a:lnTo>
                      <a:pt x="40" y="10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6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1" name="Freeform 205"/>
              <p:cNvSpPr>
                <a:spLocks/>
              </p:cNvSpPr>
              <p:nvPr/>
            </p:nvSpPr>
            <p:spPr bwMode="gray">
              <a:xfrm>
                <a:off x="2012" y="2468"/>
                <a:ext cx="70" cy="38"/>
              </a:xfrm>
              <a:custGeom>
                <a:avLst/>
                <a:gdLst/>
                <a:ahLst/>
                <a:cxnLst>
                  <a:cxn ang="0">
                    <a:pos x="58" y="38"/>
                  </a:cxn>
                  <a:cxn ang="0">
                    <a:pos x="34" y="36"/>
                  </a:cxn>
                  <a:cxn ang="0">
                    <a:pos x="34" y="36"/>
                  </a:cxn>
                  <a:cxn ang="0">
                    <a:pos x="30" y="36"/>
                  </a:cxn>
                  <a:cxn ang="0">
                    <a:pos x="26" y="36"/>
                  </a:cxn>
                  <a:cxn ang="0">
                    <a:pos x="18" y="36"/>
                  </a:cxn>
                  <a:cxn ang="0">
                    <a:pos x="10" y="38"/>
                  </a:cxn>
                  <a:cxn ang="0">
                    <a:pos x="8" y="38"/>
                  </a:cxn>
                  <a:cxn ang="0">
                    <a:pos x="8" y="38"/>
                  </a:cxn>
                  <a:cxn ang="0">
                    <a:pos x="4" y="38"/>
                  </a:cxn>
                  <a:cxn ang="0">
                    <a:pos x="2" y="38"/>
                  </a:cxn>
                  <a:cxn ang="0">
                    <a:pos x="0" y="36"/>
                  </a:cxn>
                  <a:cxn ang="0">
                    <a:pos x="0" y="34"/>
                  </a:cxn>
                  <a:cxn ang="0">
                    <a:pos x="0" y="32"/>
                  </a:cxn>
                  <a:cxn ang="0">
                    <a:pos x="4" y="16"/>
                  </a:cxn>
                  <a:cxn ang="0">
                    <a:pos x="4" y="16"/>
                  </a:cxn>
                  <a:cxn ang="0">
                    <a:pos x="8" y="14"/>
                  </a:cxn>
                  <a:cxn ang="0">
                    <a:pos x="10" y="10"/>
                  </a:cxn>
                  <a:cxn ang="0">
                    <a:pos x="16" y="6"/>
                  </a:cxn>
                  <a:cxn ang="0">
                    <a:pos x="20" y="4"/>
                  </a:cxn>
                  <a:cxn ang="0">
                    <a:pos x="26" y="2"/>
                  </a:cxn>
                  <a:cxn ang="0">
                    <a:pos x="32" y="0"/>
                  </a:cxn>
                  <a:cxn ang="0">
                    <a:pos x="50" y="2"/>
                  </a:cxn>
                  <a:cxn ang="0">
                    <a:pos x="64" y="4"/>
                  </a:cxn>
                  <a:cxn ang="0">
                    <a:pos x="70" y="12"/>
                  </a:cxn>
                  <a:cxn ang="0">
                    <a:pos x="58" y="38"/>
                  </a:cxn>
                </a:cxnLst>
                <a:rect l="0" t="0" r="r" b="b"/>
                <a:pathLst>
                  <a:path w="70" h="38">
                    <a:moveTo>
                      <a:pt x="58" y="38"/>
                    </a:moveTo>
                    <a:lnTo>
                      <a:pt x="34" y="36"/>
                    </a:lnTo>
                    <a:lnTo>
                      <a:pt x="34" y="36"/>
                    </a:lnTo>
                    <a:lnTo>
                      <a:pt x="30" y="36"/>
                    </a:lnTo>
                    <a:lnTo>
                      <a:pt x="26" y="36"/>
                    </a:lnTo>
                    <a:lnTo>
                      <a:pt x="18" y="36"/>
                    </a:lnTo>
                    <a:lnTo>
                      <a:pt x="10" y="38"/>
                    </a:lnTo>
                    <a:lnTo>
                      <a:pt x="8" y="38"/>
                    </a:lnTo>
                    <a:lnTo>
                      <a:pt x="8" y="38"/>
                    </a:lnTo>
                    <a:lnTo>
                      <a:pt x="4" y="38"/>
                    </a:lnTo>
                    <a:lnTo>
                      <a:pt x="2" y="38"/>
                    </a:lnTo>
                    <a:lnTo>
                      <a:pt x="0" y="36"/>
                    </a:lnTo>
                    <a:lnTo>
                      <a:pt x="0" y="34"/>
                    </a:lnTo>
                    <a:lnTo>
                      <a:pt x="0" y="32"/>
                    </a:lnTo>
                    <a:lnTo>
                      <a:pt x="4" y="16"/>
                    </a:lnTo>
                    <a:lnTo>
                      <a:pt x="4" y="16"/>
                    </a:lnTo>
                    <a:lnTo>
                      <a:pt x="8" y="14"/>
                    </a:lnTo>
                    <a:lnTo>
                      <a:pt x="10" y="10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6" y="2"/>
                    </a:lnTo>
                    <a:lnTo>
                      <a:pt x="32" y="0"/>
                    </a:lnTo>
                    <a:lnTo>
                      <a:pt x="50" y="2"/>
                    </a:lnTo>
                    <a:lnTo>
                      <a:pt x="64" y="4"/>
                    </a:lnTo>
                    <a:lnTo>
                      <a:pt x="70" y="12"/>
                    </a:lnTo>
                    <a:lnTo>
                      <a:pt x="58" y="3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2" name="Freeform 206"/>
              <p:cNvSpPr>
                <a:spLocks/>
              </p:cNvSpPr>
              <p:nvPr/>
            </p:nvSpPr>
            <p:spPr bwMode="gray">
              <a:xfrm>
                <a:off x="1910" y="2446"/>
                <a:ext cx="98" cy="52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2"/>
                  </a:cxn>
                  <a:cxn ang="0">
                    <a:pos x="2" y="16"/>
                  </a:cxn>
                  <a:cxn ang="0">
                    <a:pos x="8" y="20"/>
                  </a:cxn>
                  <a:cxn ang="0">
                    <a:pos x="8" y="20"/>
                  </a:cxn>
                  <a:cxn ang="0">
                    <a:pos x="8" y="22"/>
                  </a:cxn>
                  <a:cxn ang="0">
                    <a:pos x="10" y="22"/>
                  </a:cxn>
                  <a:cxn ang="0">
                    <a:pos x="10" y="24"/>
                  </a:cxn>
                  <a:cxn ang="0">
                    <a:pos x="14" y="28"/>
                  </a:cxn>
                  <a:cxn ang="0">
                    <a:pos x="18" y="32"/>
                  </a:cxn>
                  <a:cxn ang="0">
                    <a:pos x="26" y="36"/>
                  </a:cxn>
                  <a:cxn ang="0">
                    <a:pos x="42" y="42"/>
                  </a:cxn>
                  <a:cxn ang="0">
                    <a:pos x="64" y="48"/>
                  </a:cxn>
                  <a:cxn ang="0">
                    <a:pos x="96" y="52"/>
                  </a:cxn>
                  <a:cxn ang="0">
                    <a:pos x="98" y="34"/>
                  </a:cxn>
                  <a:cxn ang="0">
                    <a:pos x="82" y="32"/>
                  </a:cxn>
                  <a:cxn ang="0">
                    <a:pos x="36" y="22"/>
                  </a:cxn>
                  <a:cxn ang="0">
                    <a:pos x="24" y="12"/>
                  </a:cxn>
                  <a:cxn ang="0">
                    <a:pos x="8" y="0"/>
                  </a:cxn>
                </a:cxnLst>
                <a:rect l="0" t="0" r="r" b="b"/>
                <a:pathLst>
                  <a:path w="98" h="52">
                    <a:moveTo>
                      <a:pt x="8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6"/>
                    </a:lnTo>
                    <a:lnTo>
                      <a:pt x="8" y="20"/>
                    </a:lnTo>
                    <a:lnTo>
                      <a:pt x="8" y="20"/>
                    </a:lnTo>
                    <a:lnTo>
                      <a:pt x="8" y="22"/>
                    </a:lnTo>
                    <a:lnTo>
                      <a:pt x="10" y="22"/>
                    </a:lnTo>
                    <a:lnTo>
                      <a:pt x="10" y="24"/>
                    </a:lnTo>
                    <a:lnTo>
                      <a:pt x="14" y="28"/>
                    </a:lnTo>
                    <a:lnTo>
                      <a:pt x="18" y="32"/>
                    </a:lnTo>
                    <a:lnTo>
                      <a:pt x="26" y="36"/>
                    </a:lnTo>
                    <a:lnTo>
                      <a:pt x="42" y="42"/>
                    </a:lnTo>
                    <a:lnTo>
                      <a:pt x="64" y="48"/>
                    </a:lnTo>
                    <a:lnTo>
                      <a:pt x="96" y="52"/>
                    </a:lnTo>
                    <a:lnTo>
                      <a:pt x="98" y="34"/>
                    </a:lnTo>
                    <a:lnTo>
                      <a:pt x="82" y="32"/>
                    </a:lnTo>
                    <a:lnTo>
                      <a:pt x="36" y="22"/>
                    </a:lnTo>
                    <a:lnTo>
                      <a:pt x="24" y="12"/>
                    </a:lnTo>
                    <a:lnTo>
                      <a:pt x="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3" name="Freeform 207"/>
              <p:cNvSpPr>
                <a:spLocks/>
              </p:cNvSpPr>
              <p:nvPr/>
            </p:nvSpPr>
            <p:spPr bwMode="gray">
              <a:xfrm>
                <a:off x="1752" y="2368"/>
                <a:ext cx="378" cy="372"/>
              </a:xfrm>
              <a:custGeom>
                <a:avLst/>
                <a:gdLst/>
                <a:ahLst/>
                <a:cxnLst>
                  <a:cxn ang="0">
                    <a:pos x="262" y="126"/>
                  </a:cxn>
                  <a:cxn ang="0">
                    <a:pos x="264" y="110"/>
                  </a:cxn>
                  <a:cxn ang="0">
                    <a:pos x="256" y="114"/>
                  </a:cxn>
                  <a:cxn ang="0">
                    <a:pos x="254" y="130"/>
                  </a:cxn>
                  <a:cxn ang="0">
                    <a:pos x="192" y="116"/>
                  </a:cxn>
                  <a:cxn ang="0">
                    <a:pos x="168" y="98"/>
                  </a:cxn>
                  <a:cxn ang="0">
                    <a:pos x="162" y="82"/>
                  </a:cxn>
                  <a:cxn ang="0">
                    <a:pos x="160" y="58"/>
                  </a:cxn>
                  <a:cxn ang="0">
                    <a:pos x="174" y="40"/>
                  </a:cxn>
                  <a:cxn ang="0">
                    <a:pos x="170" y="6"/>
                  </a:cxn>
                  <a:cxn ang="0">
                    <a:pos x="152" y="0"/>
                  </a:cxn>
                  <a:cxn ang="0">
                    <a:pos x="140" y="8"/>
                  </a:cxn>
                  <a:cxn ang="0">
                    <a:pos x="110" y="18"/>
                  </a:cxn>
                  <a:cxn ang="0">
                    <a:pos x="112" y="28"/>
                  </a:cxn>
                  <a:cxn ang="0">
                    <a:pos x="124" y="34"/>
                  </a:cxn>
                  <a:cxn ang="0">
                    <a:pos x="108" y="36"/>
                  </a:cxn>
                  <a:cxn ang="0">
                    <a:pos x="96" y="48"/>
                  </a:cxn>
                  <a:cxn ang="0">
                    <a:pos x="88" y="60"/>
                  </a:cxn>
                  <a:cxn ang="0">
                    <a:pos x="58" y="84"/>
                  </a:cxn>
                  <a:cxn ang="0">
                    <a:pos x="48" y="126"/>
                  </a:cxn>
                  <a:cxn ang="0">
                    <a:pos x="18" y="148"/>
                  </a:cxn>
                  <a:cxn ang="0">
                    <a:pos x="12" y="170"/>
                  </a:cxn>
                  <a:cxn ang="0">
                    <a:pos x="32" y="166"/>
                  </a:cxn>
                  <a:cxn ang="0">
                    <a:pos x="32" y="176"/>
                  </a:cxn>
                  <a:cxn ang="0">
                    <a:pos x="16" y="192"/>
                  </a:cxn>
                  <a:cxn ang="0">
                    <a:pos x="38" y="214"/>
                  </a:cxn>
                  <a:cxn ang="0">
                    <a:pos x="50" y="206"/>
                  </a:cxn>
                  <a:cxn ang="0">
                    <a:pos x="58" y="194"/>
                  </a:cxn>
                  <a:cxn ang="0">
                    <a:pos x="56" y="210"/>
                  </a:cxn>
                  <a:cxn ang="0">
                    <a:pos x="76" y="308"/>
                  </a:cxn>
                  <a:cxn ang="0">
                    <a:pos x="102" y="352"/>
                  </a:cxn>
                  <a:cxn ang="0">
                    <a:pos x="114" y="370"/>
                  </a:cxn>
                  <a:cxn ang="0">
                    <a:pos x="132" y="370"/>
                  </a:cxn>
                  <a:cxn ang="0">
                    <a:pos x="134" y="362"/>
                  </a:cxn>
                  <a:cxn ang="0">
                    <a:pos x="146" y="348"/>
                  </a:cxn>
                  <a:cxn ang="0">
                    <a:pos x="160" y="318"/>
                  </a:cxn>
                  <a:cxn ang="0">
                    <a:pos x="162" y="280"/>
                  </a:cxn>
                  <a:cxn ang="0">
                    <a:pos x="182" y="268"/>
                  </a:cxn>
                  <a:cxn ang="0">
                    <a:pos x="224" y="232"/>
                  </a:cxn>
                  <a:cxn ang="0">
                    <a:pos x="248" y="202"/>
                  </a:cxn>
                  <a:cxn ang="0">
                    <a:pos x="262" y="194"/>
                  </a:cxn>
                  <a:cxn ang="0">
                    <a:pos x="266" y="176"/>
                  </a:cxn>
                  <a:cxn ang="0">
                    <a:pos x="266" y="160"/>
                  </a:cxn>
                  <a:cxn ang="0">
                    <a:pos x="282" y="150"/>
                  </a:cxn>
                  <a:cxn ang="0">
                    <a:pos x="294" y="156"/>
                  </a:cxn>
                  <a:cxn ang="0">
                    <a:pos x="304" y="170"/>
                  </a:cxn>
                  <a:cxn ang="0">
                    <a:pos x="312" y="164"/>
                  </a:cxn>
                  <a:cxn ang="0">
                    <a:pos x="318" y="182"/>
                  </a:cxn>
                  <a:cxn ang="0">
                    <a:pos x="324" y="184"/>
                  </a:cxn>
                  <a:cxn ang="0">
                    <a:pos x="322" y="168"/>
                  </a:cxn>
                  <a:cxn ang="0">
                    <a:pos x="336" y="168"/>
                  </a:cxn>
                  <a:cxn ang="0">
                    <a:pos x="346" y="152"/>
                  </a:cxn>
                  <a:cxn ang="0">
                    <a:pos x="370" y="130"/>
                  </a:cxn>
                  <a:cxn ang="0">
                    <a:pos x="378" y="114"/>
                  </a:cxn>
                  <a:cxn ang="0">
                    <a:pos x="344" y="114"/>
                  </a:cxn>
                  <a:cxn ang="0">
                    <a:pos x="322" y="130"/>
                  </a:cxn>
                  <a:cxn ang="0">
                    <a:pos x="306" y="136"/>
                  </a:cxn>
                  <a:cxn ang="0">
                    <a:pos x="282" y="136"/>
                  </a:cxn>
                </a:cxnLst>
                <a:rect l="0" t="0" r="r" b="b"/>
                <a:pathLst>
                  <a:path w="378" h="372">
                    <a:moveTo>
                      <a:pt x="264" y="138"/>
                    </a:moveTo>
                    <a:lnTo>
                      <a:pt x="262" y="136"/>
                    </a:lnTo>
                    <a:lnTo>
                      <a:pt x="260" y="134"/>
                    </a:lnTo>
                    <a:lnTo>
                      <a:pt x="260" y="130"/>
                    </a:lnTo>
                    <a:lnTo>
                      <a:pt x="262" y="128"/>
                    </a:lnTo>
                    <a:lnTo>
                      <a:pt x="262" y="126"/>
                    </a:lnTo>
                    <a:lnTo>
                      <a:pt x="262" y="126"/>
                    </a:lnTo>
                    <a:lnTo>
                      <a:pt x="262" y="122"/>
                    </a:lnTo>
                    <a:lnTo>
                      <a:pt x="264" y="118"/>
                    </a:lnTo>
                    <a:lnTo>
                      <a:pt x="264" y="114"/>
                    </a:lnTo>
                    <a:lnTo>
                      <a:pt x="264" y="114"/>
                    </a:lnTo>
                    <a:lnTo>
                      <a:pt x="264" y="110"/>
                    </a:lnTo>
                    <a:lnTo>
                      <a:pt x="262" y="110"/>
                    </a:lnTo>
                    <a:lnTo>
                      <a:pt x="260" y="110"/>
                    </a:lnTo>
                    <a:lnTo>
                      <a:pt x="258" y="110"/>
                    </a:lnTo>
                    <a:lnTo>
                      <a:pt x="258" y="112"/>
                    </a:lnTo>
                    <a:lnTo>
                      <a:pt x="256" y="112"/>
                    </a:lnTo>
                    <a:lnTo>
                      <a:pt x="256" y="114"/>
                    </a:lnTo>
                    <a:lnTo>
                      <a:pt x="256" y="116"/>
                    </a:lnTo>
                    <a:lnTo>
                      <a:pt x="256" y="120"/>
                    </a:lnTo>
                    <a:lnTo>
                      <a:pt x="254" y="122"/>
                    </a:lnTo>
                    <a:lnTo>
                      <a:pt x="254" y="126"/>
                    </a:lnTo>
                    <a:lnTo>
                      <a:pt x="254" y="128"/>
                    </a:lnTo>
                    <a:lnTo>
                      <a:pt x="254" y="130"/>
                    </a:lnTo>
                    <a:lnTo>
                      <a:pt x="254" y="130"/>
                    </a:lnTo>
                    <a:lnTo>
                      <a:pt x="226" y="126"/>
                    </a:lnTo>
                    <a:lnTo>
                      <a:pt x="218" y="122"/>
                    </a:lnTo>
                    <a:lnTo>
                      <a:pt x="206" y="120"/>
                    </a:lnTo>
                    <a:lnTo>
                      <a:pt x="196" y="118"/>
                    </a:lnTo>
                    <a:lnTo>
                      <a:pt x="192" y="116"/>
                    </a:lnTo>
                    <a:lnTo>
                      <a:pt x="186" y="114"/>
                    </a:lnTo>
                    <a:lnTo>
                      <a:pt x="180" y="112"/>
                    </a:lnTo>
                    <a:lnTo>
                      <a:pt x="176" y="108"/>
                    </a:lnTo>
                    <a:lnTo>
                      <a:pt x="172" y="104"/>
                    </a:lnTo>
                    <a:lnTo>
                      <a:pt x="168" y="102"/>
                    </a:lnTo>
                    <a:lnTo>
                      <a:pt x="168" y="98"/>
                    </a:lnTo>
                    <a:lnTo>
                      <a:pt x="166" y="98"/>
                    </a:lnTo>
                    <a:lnTo>
                      <a:pt x="162" y="94"/>
                    </a:lnTo>
                    <a:lnTo>
                      <a:pt x="160" y="90"/>
                    </a:lnTo>
                    <a:lnTo>
                      <a:pt x="158" y="88"/>
                    </a:lnTo>
                    <a:lnTo>
                      <a:pt x="160" y="84"/>
                    </a:lnTo>
                    <a:lnTo>
                      <a:pt x="162" y="82"/>
                    </a:lnTo>
                    <a:lnTo>
                      <a:pt x="164" y="80"/>
                    </a:lnTo>
                    <a:lnTo>
                      <a:pt x="166" y="78"/>
                    </a:lnTo>
                    <a:lnTo>
                      <a:pt x="166" y="78"/>
                    </a:lnTo>
                    <a:lnTo>
                      <a:pt x="162" y="72"/>
                    </a:lnTo>
                    <a:lnTo>
                      <a:pt x="160" y="64"/>
                    </a:lnTo>
                    <a:lnTo>
                      <a:pt x="160" y="58"/>
                    </a:lnTo>
                    <a:lnTo>
                      <a:pt x="162" y="52"/>
                    </a:lnTo>
                    <a:lnTo>
                      <a:pt x="164" y="48"/>
                    </a:lnTo>
                    <a:lnTo>
                      <a:pt x="166" y="44"/>
                    </a:lnTo>
                    <a:lnTo>
                      <a:pt x="170" y="42"/>
                    </a:lnTo>
                    <a:lnTo>
                      <a:pt x="172" y="40"/>
                    </a:lnTo>
                    <a:lnTo>
                      <a:pt x="174" y="40"/>
                    </a:lnTo>
                    <a:lnTo>
                      <a:pt x="168" y="28"/>
                    </a:lnTo>
                    <a:lnTo>
                      <a:pt x="174" y="22"/>
                    </a:lnTo>
                    <a:lnTo>
                      <a:pt x="172" y="20"/>
                    </a:lnTo>
                    <a:lnTo>
                      <a:pt x="170" y="14"/>
                    </a:lnTo>
                    <a:lnTo>
                      <a:pt x="170" y="10"/>
                    </a:lnTo>
                    <a:lnTo>
                      <a:pt x="170" y="6"/>
                    </a:lnTo>
                    <a:lnTo>
                      <a:pt x="168" y="6"/>
                    </a:lnTo>
                    <a:lnTo>
                      <a:pt x="168" y="2"/>
                    </a:lnTo>
                    <a:lnTo>
                      <a:pt x="164" y="0"/>
                    </a:lnTo>
                    <a:lnTo>
                      <a:pt x="160" y="0"/>
                    </a:lnTo>
                    <a:lnTo>
                      <a:pt x="156" y="0"/>
                    </a:lnTo>
                    <a:lnTo>
                      <a:pt x="152" y="0"/>
                    </a:lnTo>
                    <a:lnTo>
                      <a:pt x="150" y="0"/>
                    </a:lnTo>
                    <a:lnTo>
                      <a:pt x="146" y="2"/>
                    </a:lnTo>
                    <a:lnTo>
                      <a:pt x="146" y="2"/>
                    </a:lnTo>
                    <a:lnTo>
                      <a:pt x="144" y="2"/>
                    </a:lnTo>
                    <a:lnTo>
                      <a:pt x="140" y="6"/>
                    </a:lnTo>
                    <a:lnTo>
                      <a:pt x="140" y="8"/>
                    </a:lnTo>
                    <a:lnTo>
                      <a:pt x="138" y="12"/>
                    </a:lnTo>
                    <a:lnTo>
                      <a:pt x="138" y="12"/>
                    </a:lnTo>
                    <a:lnTo>
                      <a:pt x="126" y="14"/>
                    </a:lnTo>
                    <a:lnTo>
                      <a:pt x="120" y="14"/>
                    </a:lnTo>
                    <a:lnTo>
                      <a:pt x="114" y="16"/>
                    </a:lnTo>
                    <a:lnTo>
                      <a:pt x="110" y="18"/>
                    </a:lnTo>
                    <a:lnTo>
                      <a:pt x="108" y="20"/>
                    </a:lnTo>
                    <a:lnTo>
                      <a:pt x="106" y="22"/>
                    </a:lnTo>
                    <a:lnTo>
                      <a:pt x="106" y="24"/>
                    </a:lnTo>
                    <a:lnTo>
                      <a:pt x="106" y="26"/>
                    </a:lnTo>
                    <a:lnTo>
                      <a:pt x="108" y="26"/>
                    </a:lnTo>
                    <a:lnTo>
                      <a:pt x="112" y="28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8" y="28"/>
                    </a:lnTo>
                    <a:lnTo>
                      <a:pt x="120" y="30"/>
                    </a:lnTo>
                    <a:lnTo>
                      <a:pt x="124" y="32"/>
                    </a:lnTo>
                    <a:lnTo>
                      <a:pt x="124" y="34"/>
                    </a:lnTo>
                    <a:lnTo>
                      <a:pt x="124" y="36"/>
                    </a:lnTo>
                    <a:lnTo>
                      <a:pt x="124" y="38"/>
                    </a:lnTo>
                    <a:lnTo>
                      <a:pt x="122" y="36"/>
                    </a:lnTo>
                    <a:lnTo>
                      <a:pt x="118" y="36"/>
                    </a:lnTo>
                    <a:lnTo>
                      <a:pt x="114" y="36"/>
                    </a:lnTo>
                    <a:lnTo>
                      <a:pt x="108" y="36"/>
                    </a:lnTo>
                    <a:lnTo>
                      <a:pt x="106" y="38"/>
                    </a:lnTo>
                    <a:lnTo>
                      <a:pt x="102" y="38"/>
                    </a:lnTo>
                    <a:lnTo>
                      <a:pt x="102" y="38"/>
                    </a:lnTo>
                    <a:lnTo>
                      <a:pt x="98" y="40"/>
                    </a:lnTo>
                    <a:lnTo>
                      <a:pt x="96" y="44"/>
                    </a:lnTo>
                    <a:lnTo>
                      <a:pt x="96" y="48"/>
                    </a:lnTo>
                    <a:lnTo>
                      <a:pt x="96" y="50"/>
                    </a:lnTo>
                    <a:lnTo>
                      <a:pt x="96" y="52"/>
                    </a:lnTo>
                    <a:lnTo>
                      <a:pt x="96" y="54"/>
                    </a:lnTo>
                    <a:lnTo>
                      <a:pt x="90" y="54"/>
                    </a:lnTo>
                    <a:lnTo>
                      <a:pt x="90" y="58"/>
                    </a:lnTo>
                    <a:lnTo>
                      <a:pt x="88" y="60"/>
                    </a:lnTo>
                    <a:lnTo>
                      <a:pt x="84" y="64"/>
                    </a:lnTo>
                    <a:lnTo>
                      <a:pt x="82" y="68"/>
                    </a:lnTo>
                    <a:lnTo>
                      <a:pt x="78" y="70"/>
                    </a:lnTo>
                    <a:lnTo>
                      <a:pt x="76" y="72"/>
                    </a:lnTo>
                    <a:lnTo>
                      <a:pt x="76" y="74"/>
                    </a:lnTo>
                    <a:lnTo>
                      <a:pt x="58" y="84"/>
                    </a:lnTo>
                    <a:lnTo>
                      <a:pt x="46" y="94"/>
                    </a:lnTo>
                    <a:lnTo>
                      <a:pt x="40" y="104"/>
                    </a:lnTo>
                    <a:lnTo>
                      <a:pt x="38" y="112"/>
                    </a:lnTo>
                    <a:lnTo>
                      <a:pt x="38" y="118"/>
                    </a:lnTo>
                    <a:lnTo>
                      <a:pt x="40" y="122"/>
                    </a:lnTo>
                    <a:lnTo>
                      <a:pt x="48" y="126"/>
                    </a:lnTo>
                    <a:lnTo>
                      <a:pt x="44" y="146"/>
                    </a:lnTo>
                    <a:lnTo>
                      <a:pt x="38" y="146"/>
                    </a:lnTo>
                    <a:lnTo>
                      <a:pt x="24" y="146"/>
                    </a:lnTo>
                    <a:lnTo>
                      <a:pt x="22" y="146"/>
                    </a:lnTo>
                    <a:lnTo>
                      <a:pt x="20" y="146"/>
                    </a:lnTo>
                    <a:lnTo>
                      <a:pt x="18" y="148"/>
                    </a:lnTo>
                    <a:lnTo>
                      <a:pt x="16" y="148"/>
                    </a:lnTo>
                    <a:lnTo>
                      <a:pt x="0" y="166"/>
                    </a:lnTo>
                    <a:lnTo>
                      <a:pt x="2" y="168"/>
                    </a:lnTo>
                    <a:lnTo>
                      <a:pt x="2" y="168"/>
                    </a:lnTo>
                    <a:lnTo>
                      <a:pt x="6" y="170"/>
                    </a:lnTo>
                    <a:lnTo>
                      <a:pt x="12" y="170"/>
                    </a:lnTo>
                    <a:lnTo>
                      <a:pt x="18" y="170"/>
                    </a:lnTo>
                    <a:lnTo>
                      <a:pt x="24" y="168"/>
                    </a:lnTo>
                    <a:lnTo>
                      <a:pt x="26" y="168"/>
                    </a:lnTo>
                    <a:lnTo>
                      <a:pt x="28" y="166"/>
                    </a:lnTo>
                    <a:lnTo>
                      <a:pt x="30" y="166"/>
                    </a:lnTo>
                    <a:lnTo>
                      <a:pt x="32" y="166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6" y="166"/>
                    </a:lnTo>
                    <a:lnTo>
                      <a:pt x="36" y="168"/>
                    </a:lnTo>
                    <a:lnTo>
                      <a:pt x="34" y="170"/>
                    </a:lnTo>
                    <a:lnTo>
                      <a:pt x="32" y="176"/>
                    </a:lnTo>
                    <a:lnTo>
                      <a:pt x="28" y="180"/>
                    </a:lnTo>
                    <a:lnTo>
                      <a:pt x="24" y="184"/>
                    </a:lnTo>
                    <a:lnTo>
                      <a:pt x="20" y="188"/>
                    </a:lnTo>
                    <a:lnTo>
                      <a:pt x="16" y="190"/>
                    </a:lnTo>
                    <a:lnTo>
                      <a:pt x="16" y="190"/>
                    </a:lnTo>
                    <a:lnTo>
                      <a:pt x="16" y="192"/>
                    </a:lnTo>
                    <a:lnTo>
                      <a:pt x="16" y="194"/>
                    </a:lnTo>
                    <a:lnTo>
                      <a:pt x="18" y="198"/>
                    </a:lnTo>
                    <a:lnTo>
                      <a:pt x="20" y="202"/>
                    </a:lnTo>
                    <a:lnTo>
                      <a:pt x="24" y="206"/>
                    </a:lnTo>
                    <a:lnTo>
                      <a:pt x="30" y="210"/>
                    </a:lnTo>
                    <a:lnTo>
                      <a:pt x="38" y="214"/>
                    </a:lnTo>
                    <a:lnTo>
                      <a:pt x="40" y="214"/>
                    </a:lnTo>
                    <a:lnTo>
                      <a:pt x="42" y="214"/>
                    </a:lnTo>
                    <a:lnTo>
                      <a:pt x="44" y="214"/>
                    </a:lnTo>
                    <a:lnTo>
                      <a:pt x="46" y="210"/>
                    </a:lnTo>
                    <a:lnTo>
                      <a:pt x="50" y="206"/>
                    </a:lnTo>
                    <a:lnTo>
                      <a:pt x="50" y="206"/>
                    </a:lnTo>
                    <a:lnTo>
                      <a:pt x="50" y="204"/>
                    </a:lnTo>
                    <a:lnTo>
                      <a:pt x="50" y="200"/>
                    </a:lnTo>
                    <a:lnTo>
                      <a:pt x="52" y="196"/>
                    </a:lnTo>
                    <a:lnTo>
                      <a:pt x="54" y="194"/>
                    </a:lnTo>
                    <a:lnTo>
                      <a:pt x="58" y="192"/>
                    </a:lnTo>
                    <a:lnTo>
                      <a:pt x="58" y="194"/>
                    </a:lnTo>
                    <a:lnTo>
                      <a:pt x="56" y="196"/>
                    </a:lnTo>
                    <a:lnTo>
                      <a:pt x="56" y="200"/>
                    </a:lnTo>
                    <a:lnTo>
                      <a:pt x="56" y="204"/>
                    </a:lnTo>
                    <a:lnTo>
                      <a:pt x="58" y="206"/>
                    </a:lnTo>
                    <a:lnTo>
                      <a:pt x="58" y="208"/>
                    </a:lnTo>
                    <a:lnTo>
                      <a:pt x="56" y="210"/>
                    </a:lnTo>
                    <a:lnTo>
                      <a:pt x="56" y="212"/>
                    </a:lnTo>
                    <a:lnTo>
                      <a:pt x="56" y="216"/>
                    </a:lnTo>
                    <a:lnTo>
                      <a:pt x="56" y="220"/>
                    </a:lnTo>
                    <a:lnTo>
                      <a:pt x="56" y="228"/>
                    </a:lnTo>
                    <a:lnTo>
                      <a:pt x="60" y="258"/>
                    </a:lnTo>
                    <a:lnTo>
                      <a:pt x="76" y="308"/>
                    </a:lnTo>
                    <a:lnTo>
                      <a:pt x="92" y="336"/>
                    </a:lnTo>
                    <a:lnTo>
                      <a:pt x="94" y="336"/>
                    </a:lnTo>
                    <a:lnTo>
                      <a:pt x="96" y="340"/>
                    </a:lnTo>
                    <a:lnTo>
                      <a:pt x="98" y="344"/>
                    </a:lnTo>
                    <a:lnTo>
                      <a:pt x="102" y="352"/>
                    </a:lnTo>
                    <a:lnTo>
                      <a:pt x="102" y="352"/>
                    </a:lnTo>
                    <a:lnTo>
                      <a:pt x="104" y="354"/>
                    </a:lnTo>
                    <a:lnTo>
                      <a:pt x="108" y="358"/>
                    </a:lnTo>
                    <a:lnTo>
                      <a:pt x="110" y="362"/>
                    </a:lnTo>
                    <a:lnTo>
                      <a:pt x="112" y="366"/>
                    </a:lnTo>
                    <a:lnTo>
                      <a:pt x="114" y="370"/>
                    </a:lnTo>
                    <a:lnTo>
                      <a:pt x="114" y="370"/>
                    </a:lnTo>
                    <a:lnTo>
                      <a:pt x="116" y="372"/>
                    </a:lnTo>
                    <a:lnTo>
                      <a:pt x="120" y="372"/>
                    </a:lnTo>
                    <a:lnTo>
                      <a:pt x="126" y="372"/>
                    </a:lnTo>
                    <a:lnTo>
                      <a:pt x="130" y="372"/>
                    </a:lnTo>
                    <a:lnTo>
                      <a:pt x="132" y="372"/>
                    </a:lnTo>
                    <a:lnTo>
                      <a:pt x="132" y="370"/>
                    </a:lnTo>
                    <a:lnTo>
                      <a:pt x="132" y="370"/>
                    </a:lnTo>
                    <a:lnTo>
                      <a:pt x="132" y="368"/>
                    </a:lnTo>
                    <a:lnTo>
                      <a:pt x="132" y="368"/>
                    </a:lnTo>
                    <a:lnTo>
                      <a:pt x="132" y="368"/>
                    </a:lnTo>
                    <a:lnTo>
                      <a:pt x="134" y="364"/>
                    </a:lnTo>
                    <a:lnTo>
                      <a:pt x="134" y="362"/>
                    </a:lnTo>
                    <a:lnTo>
                      <a:pt x="138" y="358"/>
                    </a:lnTo>
                    <a:lnTo>
                      <a:pt x="140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6" y="352"/>
                    </a:lnTo>
                    <a:lnTo>
                      <a:pt x="146" y="348"/>
                    </a:lnTo>
                    <a:lnTo>
                      <a:pt x="150" y="346"/>
                    </a:lnTo>
                    <a:lnTo>
                      <a:pt x="152" y="344"/>
                    </a:lnTo>
                    <a:lnTo>
                      <a:pt x="154" y="342"/>
                    </a:lnTo>
                    <a:lnTo>
                      <a:pt x="156" y="338"/>
                    </a:lnTo>
                    <a:lnTo>
                      <a:pt x="158" y="330"/>
                    </a:lnTo>
                    <a:lnTo>
                      <a:pt x="160" y="318"/>
                    </a:lnTo>
                    <a:lnTo>
                      <a:pt x="158" y="308"/>
                    </a:lnTo>
                    <a:lnTo>
                      <a:pt x="156" y="302"/>
                    </a:lnTo>
                    <a:lnTo>
                      <a:pt x="156" y="296"/>
                    </a:lnTo>
                    <a:lnTo>
                      <a:pt x="156" y="290"/>
                    </a:lnTo>
                    <a:lnTo>
                      <a:pt x="158" y="284"/>
                    </a:lnTo>
                    <a:lnTo>
                      <a:pt x="162" y="280"/>
                    </a:lnTo>
                    <a:lnTo>
                      <a:pt x="166" y="278"/>
                    </a:lnTo>
                    <a:lnTo>
                      <a:pt x="168" y="276"/>
                    </a:lnTo>
                    <a:lnTo>
                      <a:pt x="170" y="276"/>
                    </a:lnTo>
                    <a:lnTo>
                      <a:pt x="174" y="274"/>
                    </a:lnTo>
                    <a:lnTo>
                      <a:pt x="178" y="270"/>
                    </a:lnTo>
                    <a:lnTo>
                      <a:pt x="182" y="268"/>
                    </a:lnTo>
                    <a:lnTo>
                      <a:pt x="184" y="266"/>
                    </a:lnTo>
                    <a:lnTo>
                      <a:pt x="190" y="260"/>
                    </a:lnTo>
                    <a:lnTo>
                      <a:pt x="198" y="252"/>
                    </a:lnTo>
                    <a:lnTo>
                      <a:pt x="208" y="244"/>
                    </a:lnTo>
                    <a:lnTo>
                      <a:pt x="218" y="236"/>
                    </a:lnTo>
                    <a:lnTo>
                      <a:pt x="224" y="232"/>
                    </a:lnTo>
                    <a:lnTo>
                      <a:pt x="226" y="230"/>
                    </a:lnTo>
                    <a:lnTo>
                      <a:pt x="232" y="228"/>
                    </a:lnTo>
                    <a:lnTo>
                      <a:pt x="236" y="222"/>
                    </a:lnTo>
                    <a:lnTo>
                      <a:pt x="242" y="216"/>
                    </a:lnTo>
                    <a:lnTo>
                      <a:pt x="246" y="210"/>
                    </a:lnTo>
                    <a:lnTo>
                      <a:pt x="248" y="202"/>
                    </a:lnTo>
                    <a:lnTo>
                      <a:pt x="248" y="202"/>
                    </a:lnTo>
                    <a:lnTo>
                      <a:pt x="250" y="200"/>
                    </a:lnTo>
                    <a:lnTo>
                      <a:pt x="250" y="198"/>
                    </a:lnTo>
                    <a:lnTo>
                      <a:pt x="254" y="196"/>
                    </a:lnTo>
                    <a:lnTo>
                      <a:pt x="258" y="194"/>
                    </a:lnTo>
                    <a:lnTo>
                      <a:pt x="262" y="194"/>
                    </a:lnTo>
                    <a:lnTo>
                      <a:pt x="270" y="196"/>
                    </a:lnTo>
                    <a:lnTo>
                      <a:pt x="270" y="182"/>
                    </a:lnTo>
                    <a:lnTo>
                      <a:pt x="270" y="182"/>
                    </a:lnTo>
                    <a:lnTo>
                      <a:pt x="270" y="180"/>
                    </a:lnTo>
                    <a:lnTo>
                      <a:pt x="268" y="176"/>
                    </a:lnTo>
                    <a:lnTo>
                      <a:pt x="266" y="176"/>
                    </a:lnTo>
                    <a:lnTo>
                      <a:pt x="266" y="174"/>
                    </a:lnTo>
                    <a:lnTo>
                      <a:pt x="264" y="172"/>
                    </a:lnTo>
                    <a:lnTo>
                      <a:pt x="264" y="168"/>
                    </a:lnTo>
                    <a:lnTo>
                      <a:pt x="264" y="164"/>
                    </a:lnTo>
                    <a:lnTo>
                      <a:pt x="266" y="162"/>
                    </a:lnTo>
                    <a:lnTo>
                      <a:pt x="266" y="160"/>
                    </a:lnTo>
                    <a:lnTo>
                      <a:pt x="266" y="158"/>
                    </a:lnTo>
                    <a:lnTo>
                      <a:pt x="268" y="154"/>
                    </a:lnTo>
                    <a:lnTo>
                      <a:pt x="268" y="152"/>
                    </a:lnTo>
                    <a:lnTo>
                      <a:pt x="270" y="150"/>
                    </a:lnTo>
                    <a:lnTo>
                      <a:pt x="274" y="150"/>
                    </a:lnTo>
                    <a:lnTo>
                      <a:pt x="282" y="150"/>
                    </a:lnTo>
                    <a:lnTo>
                      <a:pt x="288" y="150"/>
                    </a:lnTo>
                    <a:lnTo>
                      <a:pt x="288" y="150"/>
                    </a:lnTo>
                    <a:lnTo>
                      <a:pt x="290" y="150"/>
                    </a:lnTo>
                    <a:lnTo>
                      <a:pt x="290" y="150"/>
                    </a:lnTo>
                    <a:lnTo>
                      <a:pt x="292" y="152"/>
                    </a:lnTo>
                    <a:lnTo>
                      <a:pt x="294" y="156"/>
                    </a:lnTo>
                    <a:lnTo>
                      <a:pt x="294" y="164"/>
                    </a:lnTo>
                    <a:lnTo>
                      <a:pt x="298" y="178"/>
                    </a:lnTo>
                    <a:lnTo>
                      <a:pt x="300" y="176"/>
                    </a:lnTo>
                    <a:lnTo>
                      <a:pt x="300" y="176"/>
                    </a:lnTo>
                    <a:lnTo>
                      <a:pt x="302" y="174"/>
                    </a:lnTo>
                    <a:lnTo>
                      <a:pt x="304" y="170"/>
                    </a:lnTo>
                    <a:lnTo>
                      <a:pt x="304" y="168"/>
                    </a:lnTo>
                    <a:lnTo>
                      <a:pt x="306" y="164"/>
                    </a:lnTo>
                    <a:lnTo>
                      <a:pt x="308" y="162"/>
                    </a:lnTo>
                    <a:lnTo>
                      <a:pt x="308" y="162"/>
                    </a:lnTo>
                    <a:lnTo>
                      <a:pt x="310" y="162"/>
                    </a:lnTo>
                    <a:lnTo>
                      <a:pt x="312" y="164"/>
                    </a:lnTo>
                    <a:lnTo>
                      <a:pt x="312" y="168"/>
                    </a:lnTo>
                    <a:lnTo>
                      <a:pt x="314" y="176"/>
                    </a:lnTo>
                    <a:lnTo>
                      <a:pt x="316" y="184"/>
                    </a:lnTo>
                    <a:lnTo>
                      <a:pt x="316" y="184"/>
                    </a:lnTo>
                    <a:lnTo>
                      <a:pt x="316" y="182"/>
                    </a:lnTo>
                    <a:lnTo>
                      <a:pt x="318" y="182"/>
                    </a:lnTo>
                    <a:lnTo>
                      <a:pt x="320" y="182"/>
                    </a:lnTo>
                    <a:lnTo>
                      <a:pt x="320" y="184"/>
                    </a:lnTo>
                    <a:lnTo>
                      <a:pt x="320" y="184"/>
                    </a:lnTo>
                    <a:lnTo>
                      <a:pt x="322" y="184"/>
                    </a:lnTo>
                    <a:lnTo>
                      <a:pt x="324" y="184"/>
                    </a:lnTo>
                    <a:lnTo>
                      <a:pt x="324" y="184"/>
                    </a:lnTo>
                    <a:lnTo>
                      <a:pt x="324" y="182"/>
                    </a:lnTo>
                    <a:lnTo>
                      <a:pt x="324" y="178"/>
                    </a:lnTo>
                    <a:lnTo>
                      <a:pt x="322" y="174"/>
                    </a:lnTo>
                    <a:lnTo>
                      <a:pt x="322" y="170"/>
                    </a:lnTo>
                    <a:lnTo>
                      <a:pt x="322" y="168"/>
                    </a:lnTo>
                    <a:lnTo>
                      <a:pt x="322" y="168"/>
                    </a:lnTo>
                    <a:lnTo>
                      <a:pt x="324" y="168"/>
                    </a:lnTo>
                    <a:lnTo>
                      <a:pt x="328" y="170"/>
                    </a:lnTo>
                    <a:lnTo>
                      <a:pt x="330" y="172"/>
                    </a:lnTo>
                    <a:lnTo>
                      <a:pt x="332" y="172"/>
                    </a:lnTo>
                    <a:lnTo>
                      <a:pt x="334" y="170"/>
                    </a:lnTo>
                    <a:lnTo>
                      <a:pt x="336" y="168"/>
                    </a:lnTo>
                    <a:lnTo>
                      <a:pt x="338" y="166"/>
                    </a:lnTo>
                    <a:lnTo>
                      <a:pt x="340" y="164"/>
                    </a:lnTo>
                    <a:lnTo>
                      <a:pt x="342" y="164"/>
                    </a:lnTo>
                    <a:lnTo>
                      <a:pt x="344" y="160"/>
                    </a:lnTo>
                    <a:lnTo>
                      <a:pt x="344" y="156"/>
                    </a:lnTo>
                    <a:lnTo>
                      <a:pt x="346" y="152"/>
                    </a:lnTo>
                    <a:lnTo>
                      <a:pt x="348" y="146"/>
                    </a:lnTo>
                    <a:lnTo>
                      <a:pt x="350" y="142"/>
                    </a:lnTo>
                    <a:lnTo>
                      <a:pt x="354" y="140"/>
                    </a:lnTo>
                    <a:lnTo>
                      <a:pt x="358" y="138"/>
                    </a:lnTo>
                    <a:lnTo>
                      <a:pt x="368" y="134"/>
                    </a:lnTo>
                    <a:lnTo>
                      <a:pt x="370" y="130"/>
                    </a:lnTo>
                    <a:lnTo>
                      <a:pt x="370" y="128"/>
                    </a:lnTo>
                    <a:lnTo>
                      <a:pt x="372" y="126"/>
                    </a:lnTo>
                    <a:lnTo>
                      <a:pt x="374" y="124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8" y="114"/>
                    </a:lnTo>
                    <a:lnTo>
                      <a:pt x="378" y="110"/>
                    </a:lnTo>
                    <a:lnTo>
                      <a:pt x="378" y="108"/>
                    </a:lnTo>
                    <a:lnTo>
                      <a:pt x="376" y="108"/>
                    </a:lnTo>
                    <a:lnTo>
                      <a:pt x="366" y="110"/>
                    </a:lnTo>
                    <a:lnTo>
                      <a:pt x="354" y="112"/>
                    </a:lnTo>
                    <a:lnTo>
                      <a:pt x="344" y="114"/>
                    </a:lnTo>
                    <a:lnTo>
                      <a:pt x="330" y="112"/>
                    </a:lnTo>
                    <a:lnTo>
                      <a:pt x="330" y="112"/>
                    </a:lnTo>
                    <a:lnTo>
                      <a:pt x="328" y="116"/>
                    </a:lnTo>
                    <a:lnTo>
                      <a:pt x="326" y="120"/>
                    </a:lnTo>
                    <a:lnTo>
                      <a:pt x="324" y="124"/>
                    </a:lnTo>
                    <a:lnTo>
                      <a:pt x="322" y="130"/>
                    </a:lnTo>
                    <a:lnTo>
                      <a:pt x="320" y="134"/>
                    </a:lnTo>
                    <a:lnTo>
                      <a:pt x="318" y="136"/>
                    </a:lnTo>
                    <a:lnTo>
                      <a:pt x="316" y="138"/>
                    </a:lnTo>
                    <a:lnTo>
                      <a:pt x="314" y="138"/>
                    </a:lnTo>
                    <a:lnTo>
                      <a:pt x="310" y="138"/>
                    </a:lnTo>
                    <a:lnTo>
                      <a:pt x="306" y="136"/>
                    </a:lnTo>
                    <a:lnTo>
                      <a:pt x="302" y="136"/>
                    </a:lnTo>
                    <a:lnTo>
                      <a:pt x="298" y="136"/>
                    </a:lnTo>
                    <a:lnTo>
                      <a:pt x="294" y="138"/>
                    </a:lnTo>
                    <a:lnTo>
                      <a:pt x="290" y="136"/>
                    </a:lnTo>
                    <a:lnTo>
                      <a:pt x="284" y="136"/>
                    </a:lnTo>
                    <a:lnTo>
                      <a:pt x="282" y="136"/>
                    </a:lnTo>
                    <a:lnTo>
                      <a:pt x="280" y="136"/>
                    </a:lnTo>
                    <a:lnTo>
                      <a:pt x="264" y="13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4" name="Freeform 208"/>
              <p:cNvSpPr>
                <a:spLocks/>
              </p:cNvSpPr>
              <p:nvPr/>
            </p:nvSpPr>
            <p:spPr bwMode="gray">
              <a:xfrm>
                <a:off x="1664" y="2324"/>
                <a:ext cx="196" cy="136"/>
              </a:xfrm>
              <a:custGeom>
                <a:avLst/>
                <a:gdLst/>
                <a:ahLst/>
                <a:cxnLst>
                  <a:cxn ang="0">
                    <a:pos x="194" y="36"/>
                  </a:cxn>
                  <a:cxn ang="0">
                    <a:pos x="184" y="36"/>
                  </a:cxn>
                  <a:cxn ang="0">
                    <a:pos x="166" y="38"/>
                  </a:cxn>
                  <a:cxn ang="0">
                    <a:pos x="162" y="40"/>
                  </a:cxn>
                  <a:cxn ang="0">
                    <a:pos x="156" y="44"/>
                  </a:cxn>
                  <a:cxn ang="0">
                    <a:pos x="154" y="50"/>
                  </a:cxn>
                  <a:cxn ang="0">
                    <a:pos x="134" y="66"/>
                  </a:cxn>
                  <a:cxn ang="0">
                    <a:pos x="132" y="66"/>
                  </a:cxn>
                  <a:cxn ang="0">
                    <a:pos x="128" y="66"/>
                  </a:cxn>
                  <a:cxn ang="0">
                    <a:pos x="122" y="72"/>
                  </a:cxn>
                  <a:cxn ang="0">
                    <a:pos x="122" y="84"/>
                  </a:cxn>
                  <a:cxn ang="0">
                    <a:pos x="102" y="102"/>
                  </a:cxn>
                  <a:cxn ang="0">
                    <a:pos x="94" y="102"/>
                  </a:cxn>
                  <a:cxn ang="0">
                    <a:pos x="84" y="104"/>
                  </a:cxn>
                  <a:cxn ang="0">
                    <a:pos x="74" y="110"/>
                  </a:cxn>
                  <a:cxn ang="0">
                    <a:pos x="68" y="118"/>
                  </a:cxn>
                  <a:cxn ang="0">
                    <a:pos x="60" y="124"/>
                  </a:cxn>
                  <a:cxn ang="0">
                    <a:pos x="56" y="128"/>
                  </a:cxn>
                  <a:cxn ang="0">
                    <a:pos x="52" y="130"/>
                  </a:cxn>
                  <a:cxn ang="0">
                    <a:pos x="32" y="136"/>
                  </a:cxn>
                  <a:cxn ang="0">
                    <a:pos x="12" y="132"/>
                  </a:cxn>
                  <a:cxn ang="0">
                    <a:pos x="0" y="80"/>
                  </a:cxn>
                  <a:cxn ang="0">
                    <a:pos x="12" y="42"/>
                  </a:cxn>
                  <a:cxn ang="0">
                    <a:pos x="32" y="32"/>
                  </a:cxn>
                  <a:cxn ang="0">
                    <a:pos x="38" y="30"/>
                  </a:cxn>
                  <a:cxn ang="0">
                    <a:pos x="48" y="24"/>
                  </a:cxn>
                  <a:cxn ang="0">
                    <a:pos x="56" y="14"/>
                  </a:cxn>
                  <a:cxn ang="0">
                    <a:pos x="60" y="8"/>
                  </a:cxn>
                  <a:cxn ang="0">
                    <a:pos x="66" y="10"/>
                  </a:cxn>
                  <a:cxn ang="0">
                    <a:pos x="74" y="10"/>
                  </a:cxn>
                  <a:cxn ang="0">
                    <a:pos x="92" y="12"/>
                  </a:cxn>
                  <a:cxn ang="0">
                    <a:pos x="122" y="2"/>
                  </a:cxn>
                  <a:cxn ang="0">
                    <a:pos x="140" y="8"/>
                  </a:cxn>
                  <a:cxn ang="0">
                    <a:pos x="142" y="12"/>
                  </a:cxn>
                  <a:cxn ang="0">
                    <a:pos x="150" y="16"/>
                  </a:cxn>
                  <a:cxn ang="0">
                    <a:pos x="158" y="20"/>
                  </a:cxn>
                  <a:cxn ang="0">
                    <a:pos x="194" y="20"/>
                  </a:cxn>
                  <a:cxn ang="0">
                    <a:pos x="194" y="24"/>
                  </a:cxn>
                  <a:cxn ang="0">
                    <a:pos x="196" y="34"/>
                  </a:cxn>
                </a:cxnLst>
                <a:rect l="0" t="0" r="r" b="b"/>
                <a:pathLst>
                  <a:path w="196" h="136">
                    <a:moveTo>
                      <a:pt x="196" y="36"/>
                    </a:moveTo>
                    <a:lnTo>
                      <a:pt x="194" y="36"/>
                    </a:lnTo>
                    <a:lnTo>
                      <a:pt x="190" y="36"/>
                    </a:lnTo>
                    <a:lnTo>
                      <a:pt x="184" y="36"/>
                    </a:lnTo>
                    <a:lnTo>
                      <a:pt x="176" y="36"/>
                    </a:lnTo>
                    <a:lnTo>
                      <a:pt x="166" y="38"/>
                    </a:lnTo>
                    <a:lnTo>
                      <a:pt x="166" y="38"/>
                    </a:lnTo>
                    <a:lnTo>
                      <a:pt x="162" y="40"/>
                    </a:lnTo>
                    <a:lnTo>
                      <a:pt x="160" y="42"/>
                    </a:lnTo>
                    <a:lnTo>
                      <a:pt x="156" y="44"/>
                    </a:lnTo>
                    <a:lnTo>
                      <a:pt x="154" y="46"/>
                    </a:lnTo>
                    <a:lnTo>
                      <a:pt x="154" y="50"/>
                    </a:lnTo>
                    <a:lnTo>
                      <a:pt x="138" y="56"/>
                    </a:lnTo>
                    <a:lnTo>
                      <a:pt x="134" y="66"/>
                    </a:lnTo>
                    <a:lnTo>
                      <a:pt x="134" y="66"/>
                    </a:lnTo>
                    <a:lnTo>
                      <a:pt x="132" y="66"/>
                    </a:lnTo>
                    <a:lnTo>
                      <a:pt x="130" y="66"/>
                    </a:lnTo>
                    <a:lnTo>
                      <a:pt x="128" y="66"/>
                    </a:lnTo>
                    <a:lnTo>
                      <a:pt x="124" y="68"/>
                    </a:lnTo>
                    <a:lnTo>
                      <a:pt x="122" y="72"/>
                    </a:lnTo>
                    <a:lnTo>
                      <a:pt x="122" y="76"/>
                    </a:lnTo>
                    <a:lnTo>
                      <a:pt x="122" y="84"/>
                    </a:lnTo>
                    <a:lnTo>
                      <a:pt x="104" y="102"/>
                    </a:lnTo>
                    <a:lnTo>
                      <a:pt x="102" y="102"/>
                    </a:lnTo>
                    <a:lnTo>
                      <a:pt x="98" y="102"/>
                    </a:lnTo>
                    <a:lnTo>
                      <a:pt x="94" y="102"/>
                    </a:lnTo>
                    <a:lnTo>
                      <a:pt x="88" y="104"/>
                    </a:lnTo>
                    <a:lnTo>
                      <a:pt x="84" y="104"/>
                    </a:lnTo>
                    <a:lnTo>
                      <a:pt x="78" y="108"/>
                    </a:lnTo>
                    <a:lnTo>
                      <a:pt x="74" y="110"/>
                    </a:lnTo>
                    <a:lnTo>
                      <a:pt x="72" y="114"/>
                    </a:lnTo>
                    <a:lnTo>
                      <a:pt x="68" y="118"/>
                    </a:lnTo>
                    <a:lnTo>
                      <a:pt x="64" y="122"/>
                    </a:lnTo>
                    <a:lnTo>
                      <a:pt x="60" y="124"/>
                    </a:lnTo>
                    <a:lnTo>
                      <a:pt x="58" y="128"/>
                    </a:lnTo>
                    <a:lnTo>
                      <a:pt x="56" y="128"/>
                    </a:lnTo>
                    <a:lnTo>
                      <a:pt x="54" y="130"/>
                    </a:lnTo>
                    <a:lnTo>
                      <a:pt x="52" y="130"/>
                    </a:lnTo>
                    <a:lnTo>
                      <a:pt x="44" y="134"/>
                    </a:lnTo>
                    <a:lnTo>
                      <a:pt x="32" y="136"/>
                    </a:lnTo>
                    <a:lnTo>
                      <a:pt x="20" y="134"/>
                    </a:lnTo>
                    <a:lnTo>
                      <a:pt x="12" y="132"/>
                    </a:lnTo>
                    <a:lnTo>
                      <a:pt x="2" y="110"/>
                    </a:lnTo>
                    <a:lnTo>
                      <a:pt x="0" y="80"/>
                    </a:lnTo>
                    <a:lnTo>
                      <a:pt x="10" y="64"/>
                    </a:lnTo>
                    <a:lnTo>
                      <a:pt x="12" y="42"/>
                    </a:lnTo>
                    <a:lnTo>
                      <a:pt x="28" y="42"/>
                    </a:lnTo>
                    <a:lnTo>
                      <a:pt x="32" y="32"/>
                    </a:lnTo>
                    <a:lnTo>
                      <a:pt x="34" y="32"/>
                    </a:lnTo>
                    <a:lnTo>
                      <a:pt x="38" y="30"/>
                    </a:lnTo>
                    <a:lnTo>
                      <a:pt x="42" y="28"/>
                    </a:lnTo>
                    <a:lnTo>
                      <a:pt x="48" y="24"/>
                    </a:lnTo>
                    <a:lnTo>
                      <a:pt x="52" y="20"/>
                    </a:lnTo>
                    <a:lnTo>
                      <a:pt x="56" y="14"/>
                    </a:lnTo>
                    <a:lnTo>
                      <a:pt x="58" y="8"/>
                    </a:lnTo>
                    <a:lnTo>
                      <a:pt x="60" y="8"/>
                    </a:lnTo>
                    <a:lnTo>
                      <a:pt x="62" y="10"/>
                    </a:lnTo>
                    <a:lnTo>
                      <a:pt x="66" y="10"/>
                    </a:lnTo>
                    <a:lnTo>
                      <a:pt x="70" y="10"/>
                    </a:lnTo>
                    <a:lnTo>
                      <a:pt x="74" y="10"/>
                    </a:lnTo>
                    <a:lnTo>
                      <a:pt x="80" y="10"/>
                    </a:lnTo>
                    <a:lnTo>
                      <a:pt x="92" y="12"/>
                    </a:lnTo>
                    <a:lnTo>
                      <a:pt x="108" y="10"/>
                    </a:lnTo>
                    <a:lnTo>
                      <a:pt x="122" y="2"/>
                    </a:lnTo>
                    <a:lnTo>
                      <a:pt x="132" y="0"/>
                    </a:lnTo>
                    <a:lnTo>
                      <a:pt x="140" y="8"/>
                    </a:lnTo>
                    <a:lnTo>
                      <a:pt x="140" y="10"/>
                    </a:lnTo>
                    <a:lnTo>
                      <a:pt x="142" y="12"/>
                    </a:lnTo>
                    <a:lnTo>
                      <a:pt x="146" y="14"/>
                    </a:lnTo>
                    <a:lnTo>
                      <a:pt x="150" y="16"/>
                    </a:lnTo>
                    <a:lnTo>
                      <a:pt x="154" y="18"/>
                    </a:lnTo>
                    <a:lnTo>
                      <a:pt x="158" y="20"/>
                    </a:lnTo>
                    <a:lnTo>
                      <a:pt x="162" y="20"/>
                    </a:lnTo>
                    <a:lnTo>
                      <a:pt x="194" y="20"/>
                    </a:lnTo>
                    <a:lnTo>
                      <a:pt x="194" y="22"/>
                    </a:lnTo>
                    <a:lnTo>
                      <a:pt x="194" y="24"/>
                    </a:lnTo>
                    <a:lnTo>
                      <a:pt x="194" y="30"/>
                    </a:lnTo>
                    <a:lnTo>
                      <a:pt x="196" y="34"/>
                    </a:lnTo>
                    <a:lnTo>
                      <a:pt x="196" y="3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5" name="Freeform 209"/>
              <p:cNvSpPr>
                <a:spLocks/>
              </p:cNvSpPr>
              <p:nvPr/>
            </p:nvSpPr>
            <p:spPr bwMode="gray">
              <a:xfrm>
                <a:off x="2456" y="2198"/>
                <a:ext cx="116" cy="172"/>
              </a:xfrm>
              <a:custGeom>
                <a:avLst/>
                <a:gdLst/>
                <a:ahLst/>
                <a:cxnLst>
                  <a:cxn ang="0">
                    <a:pos x="112" y="4"/>
                  </a:cxn>
                  <a:cxn ang="0">
                    <a:pos x="94" y="20"/>
                  </a:cxn>
                  <a:cxn ang="0">
                    <a:pos x="76" y="34"/>
                  </a:cxn>
                  <a:cxn ang="0">
                    <a:pos x="66" y="42"/>
                  </a:cxn>
                  <a:cxn ang="0">
                    <a:pos x="58" y="48"/>
                  </a:cxn>
                  <a:cxn ang="0">
                    <a:pos x="54" y="50"/>
                  </a:cxn>
                  <a:cxn ang="0">
                    <a:pos x="18" y="46"/>
                  </a:cxn>
                  <a:cxn ang="0">
                    <a:pos x="16" y="52"/>
                  </a:cxn>
                  <a:cxn ang="0">
                    <a:pos x="18" y="60"/>
                  </a:cxn>
                  <a:cxn ang="0">
                    <a:pos x="18" y="64"/>
                  </a:cxn>
                  <a:cxn ang="0">
                    <a:pos x="18" y="70"/>
                  </a:cxn>
                  <a:cxn ang="0">
                    <a:pos x="10" y="72"/>
                  </a:cxn>
                  <a:cxn ang="0">
                    <a:pos x="4" y="70"/>
                  </a:cxn>
                  <a:cxn ang="0">
                    <a:pos x="0" y="70"/>
                  </a:cxn>
                  <a:cxn ang="0">
                    <a:pos x="12" y="90"/>
                  </a:cxn>
                  <a:cxn ang="0">
                    <a:pos x="16" y="112"/>
                  </a:cxn>
                  <a:cxn ang="0">
                    <a:pos x="20" y="114"/>
                  </a:cxn>
                  <a:cxn ang="0">
                    <a:pos x="26" y="120"/>
                  </a:cxn>
                  <a:cxn ang="0">
                    <a:pos x="34" y="124"/>
                  </a:cxn>
                  <a:cxn ang="0">
                    <a:pos x="40" y="128"/>
                  </a:cxn>
                  <a:cxn ang="0">
                    <a:pos x="42" y="132"/>
                  </a:cxn>
                  <a:cxn ang="0">
                    <a:pos x="42" y="134"/>
                  </a:cxn>
                  <a:cxn ang="0">
                    <a:pos x="42" y="140"/>
                  </a:cxn>
                  <a:cxn ang="0">
                    <a:pos x="40" y="156"/>
                  </a:cxn>
                  <a:cxn ang="0">
                    <a:pos x="42" y="164"/>
                  </a:cxn>
                  <a:cxn ang="0">
                    <a:pos x="48" y="170"/>
                  </a:cxn>
                  <a:cxn ang="0">
                    <a:pos x="56" y="172"/>
                  </a:cxn>
                  <a:cxn ang="0">
                    <a:pos x="64" y="172"/>
                  </a:cxn>
                  <a:cxn ang="0">
                    <a:pos x="72" y="166"/>
                  </a:cxn>
                  <a:cxn ang="0">
                    <a:pos x="76" y="160"/>
                  </a:cxn>
                  <a:cxn ang="0">
                    <a:pos x="78" y="136"/>
                  </a:cxn>
                  <a:cxn ang="0">
                    <a:pos x="76" y="120"/>
                  </a:cxn>
                  <a:cxn ang="0">
                    <a:pos x="70" y="112"/>
                  </a:cxn>
                  <a:cxn ang="0">
                    <a:pos x="66" y="108"/>
                  </a:cxn>
                  <a:cxn ang="0">
                    <a:pos x="62" y="106"/>
                  </a:cxn>
                  <a:cxn ang="0">
                    <a:pos x="54" y="96"/>
                  </a:cxn>
                  <a:cxn ang="0">
                    <a:pos x="54" y="90"/>
                  </a:cxn>
                  <a:cxn ang="0">
                    <a:pos x="56" y="86"/>
                  </a:cxn>
                  <a:cxn ang="0">
                    <a:pos x="58" y="84"/>
                  </a:cxn>
                  <a:cxn ang="0">
                    <a:pos x="60" y="84"/>
                  </a:cxn>
                  <a:cxn ang="0">
                    <a:pos x="86" y="56"/>
                  </a:cxn>
                  <a:cxn ang="0">
                    <a:pos x="98" y="42"/>
                  </a:cxn>
                  <a:cxn ang="0">
                    <a:pos x="110" y="20"/>
                  </a:cxn>
                  <a:cxn ang="0">
                    <a:pos x="114" y="8"/>
                  </a:cxn>
                </a:cxnLst>
                <a:rect l="0" t="0" r="r" b="b"/>
                <a:pathLst>
                  <a:path w="116" h="172">
                    <a:moveTo>
                      <a:pt x="116" y="0"/>
                    </a:moveTo>
                    <a:lnTo>
                      <a:pt x="112" y="4"/>
                    </a:lnTo>
                    <a:lnTo>
                      <a:pt x="104" y="10"/>
                    </a:lnTo>
                    <a:lnTo>
                      <a:pt x="94" y="20"/>
                    </a:lnTo>
                    <a:lnTo>
                      <a:pt x="84" y="28"/>
                    </a:lnTo>
                    <a:lnTo>
                      <a:pt x="76" y="34"/>
                    </a:lnTo>
                    <a:lnTo>
                      <a:pt x="70" y="38"/>
                    </a:lnTo>
                    <a:lnTo>
                      <a:pt x="66" y="42"/>
                    </a:lnTo>
                    <a:lnTo>
                      <a:pt x="62" y="46"/>
                    </a:lnTo>
                    <a:lnTo>
                      <a:pt x="58" y="48"/>
                    </a:lnTo>
                    <a:lnTo>
                      <a:pt x="54" y="48"/>
                    </a:lnTo>
                    <a:lnTo>
                      <a:pt x="54" y="50"/>
                    </a:lnTo>
                    <a:lnTo>
                      <a:pt x="22" y="46"/>
                    </a:lnTo>
                    <a:lnTo>
                      <a:pt x="18" y="46"/>
                    </a:lnTo>
                    <a:lnTo>
                      <a:pt x="18" y="48"/>
                    </a:lnTo>
                    <a:lnTo>
                      <a:pt x="16" y="52"/>
                    </a:lnTo>
                    <a:lnTo>
                      <a:pt x="16" y="56"/>
                    </a:lnTo>
                    <a:lnTo>
                      <a:pt x="18" y="60"/>
                    </a:lnTo>
                    <a:lnTo>
                      <a:pt x="18" y="62"/>
                    </a:lnTo>
                    <a:lnTo>
                      <a:pt x="18" y="64"/>
                    </a:lnTo>
                    <a:lnTo>
                      <a:pt x="20" y="66"/>
                    </a:lnTo>
                    <a:lnTo>
                      <a:pt x="18" y="70"/>
                    </a:lnTo>
                    <a:lnTo>
                      <a:pt x="14" y="72"/>
                    </a:lnTo>
                    <a:lnTo>
                      <a:pt x="10" y="72"/>
                    </a:lnTo>
                    <a:lnTo>
                      <a:pt x="8" y="72"/>
                    </a:lnTo>
                    <a:lnTo>
                      <a:pt x="4" y="70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0" y="92"/>
                    </a:lnTo>
                    <a:lnTo>
                      <a:pt x="12" y="90"/>
                    </a:lnTo>
                    <a:lnTo>
                      <a:pt x="22" y="98"/>
                    </a:lnTo>
                    <a:lnTo>
                      <a:pt x="16" y="112"/>
                    </a:lnTo>
                    <a:lnTo>
                      <a:pt x="18" y="112"/>
                    </a:lnTo>
                    <a:lnTo>
                      <a:pt x="20" y="114"/>
                    </a:lnTo>
                    <a:lnTo>
                      <a:pt x="22" y="116"/>
                    </a:lnTo>
                    <a:lnTo>
                      <a:pt x="26" y="120"/>
                    </a:lnTo>
                    <a:lnTo>
                      <a:pt x="30" y="122"/>
                    </a:lnTo>
                    <a:lnTo>
                      <a:pt x="34" y="124"/>
                    </a:lnTo>
                    <a:lnTo>
                      <a:pt x="36" y="126"/>
                    </a:lnTo>
                    <a:lnTo>
                      <a:pt x="40" y="128"/>
                    </a:lnTo>
                    <a:lnTo>
                      <a:pt x="42" y="130"/>
                    </a:lnTo>
                    <a:lnTo>
                      <a:pt x="42" y="132"/>
                    </a:lnTo>
                    <a:lnTo>
                      <a:pt x="42" y="134"/>
                    </a:lnTo>
                    <a:lnTo>
                      <a:pt x="42" y="134"/>
                    </a:lnTo>
                    <a:lnTo>
                      <a:pt x="42" y="136"/>
                    </a:lnTo>
                    <a:lnTo>
                      <a:pt x="42" y="140"/>
                    </a:lnTo>
                    <a:lnTo>
                      <a:pt x="42" y="148"/>
                    </a:lnTo>
                    <a:lnTo>
                      <a:pt x="40" y="156"/>
                    </a:lnTo>
                    <a:lnTo>
                      <a:pt x="40" y="160"/>
                    </a:lnTo>
                    <a:lnTo>
                      <a:pt x="42" y="164"/>
                    </a:lnTo>
                    <a:lnTo>
                      <a:pt x="46" y="168"/>
                    </a:lnTo>
                    <a:lnTo>
                      <a:pt x="48" y="170"/>
                    </a:lnTo>
                    <a:lnTo>
                      <a:pt x="52" y="170"/>
                    </a:lnTo>
                    <a:lnTo>
                      <a:pt x="56" y="172"/>
                    </a:lnTo>
                    <a:lnTo>
                      <a:pt x="60" y="172"/>
                    </a:lnTo>
                    <a:lnTo>
                      <a:pt x="64" y="172"/>
                    </a:lnTo>
                    <a:lnTo>
                      <a:pt x="68" y="168"/>
                    </a:lnTo>
                    <a:lnTo>
                      <a:pt x="72" y="166"/>
                    </a:lnTo>
                    <a:lnTo>
                      <a:pt x="74" y="162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78" y="136"/>
                    </a:lnTo>
                    <a:lnTo>
                      <a:pt x="78" y="128"/>
                    </a:lnTo>
                    <a:lnTo>
                      <a:pt x="76" y="120"/>
                    </a:lnTo>
                    <a:lnTo>
                      <a:pt x="74" y="116"/>
                    </a:lnTo>
                    <a:lnTo>
                      <a:pt x="70" y="112"/>
                    </a:lnTo>
                    <a:lnTo>
                      <a:pt x="68" y="108"/>
                    </a:lnTo>
                    <a:lnTo>
                      <a:pt x="66" y="108"/>
                    </a:lnTo>
                    <a:lnTo>
                      <a:pt x="64" y="106"/>
                    </a:lnTo>
                    <a:lnTo>
                      <a:pt x="62" y="106"/>
                    </a:lnTo>
                    <a:lnTo>
                      <a:pt x="58" y="100"/>
                    </a:lnTo>
                    <a:lnTo>
                      <a:pt x="54" y="96"/>
                    </a:lnTo>
                    <a:lnTo>
                      <a:pt x="54" y="92"/>
                    </a:lnTo>
                    <a:lnTo>
                      <a:pt x="54" y="90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8" y="86"/>
                    </a:lnTo>
                    <a:lnTo>
                      <a:pt x="58" y="84"/>
                    </a:lnTo>
                    <a:lnTo>
                      <a:pt x="60" y="84"/>
                    </a:lnTo>
                    <a:lnTo>
                      <a:pt x="60" y="84"/>
                    </a:lnTo>
                    <a:lnTo>
                      <a:pt x="74" y="70"/>
                    </a:lnTo>
                    <a:lnTo>
                      <a:pt x="86" y="56"/>
                    </a:lnTo>
                    <a:lnTo>
                      <a:pt x="94" y="46"/>
                    </a:lnTo>
                    <a:lnTo>
                      <a:pt x="98" y="42"/>
                    </a:lnTo>
                    <a:lnTo>
                      <a:pt x="104" y="32"/>
                    </a:lnTo>
                    <a:lnTo>
                      <a:pt x="110" y="20"/>
                    </a:lnTo>
                    <a:lnTo>
                      <a:pt x="114" y="12"/>
                    </a:lnTo>
                    <a:lnTo>
                      <a:pt x="114" y="8"/>
                    </a:lnTo>
                    <a:lnTo>
                      <a:pt x="11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6" name="Freeform 210"/>
              <p:cNvSpPr>
                <a:spLocks/>
              </p:cNvSpPr>
              <p:nvPr/>
            </p:nvSpPr>
            <p:spPr bwMode="gray">
              <a:xfrm>
                <a:off x="2022" y="2084"/>
                <a:ext cx="420" cy="174"/>
              </a:xfrm>
              <a:custGeom>
                <a:avLst/>
                <a:gdLst/>
                <a:ahLst/>
                <a:cxnLst>
                  <a:cxn ang="0">
                    <a:pos x="26" y="20"/>
                  </a:cxn>
                  <a:cxn ang="0">
                    <a:pos x="26" y="18"/>
                  </a:cxn>
                  <a:cxn ang="0">
                    <a:pos x="30" y="14"/>
                  </a:cxn>
                  <a:cxn ang="0">
                    <a:pos x="36" y="10"/>
                  </a:cxn>
                  <a:cxn ang="0">
                    <a:pos x="48" y="12"/>
                  </a:cxn>
                  <a:cxn ang="0">
                    <a:pos x="58" y="14"/>
                  </a:cxn>
                  <a:cxn ang="0">
                    <a:pos x="78" y="18"/>
                  </a:cxn>
                  <a:cxn ang="0">
                    <a:pos x="106" y="42"/>
                  </a:cxn>
                  <a:cxn ang="0">
                    <a:pos x="108" y="40"/>
                  </a:cxn>
                  <a:cxn ang="0">
                    <a:pos x="114" y="36"/>
                  </a:cxn>
                  <a:cxn ang="0">
                    <a:pos x="120" y="28"/>
                  </a:cxn>
                  <a:cxn ang="0">
                    <a:pos x="122" y="20"/>
                  </a:cxn>
                  <a:cxn ang="0">
                    <a:pos x="128" y="18"/>
                  </a:cxn>
                  <a:cxn ang="0">
                    <a:pos x="136" y="14"/>
                  </a:cxn>
                  <a:cxn ang="0">
                    <a:pos x="154" y="0"/>
                  </a:cxn>
                  <a:cxn ang="0">
                    <a:pos x="178" y="4"/>
                  </a:cxn>
                  <a:cxn ang="0">
                    <a:pos x="200" y="2"/>
                  </a:cxn>
                  <a:cxn ang="0">
                    <a:pos x="234" y="12"/>
                  </a:cxn>
                  <a:cxn ang="0">
                    <a:pos x="256" y="24"/>
                  </a:cxn>
                  <a:cxn ang="0">
                    <a:pos x="274" y="26"/>
                  </a:cxn>
                  <a:cxn ang="0">
                    <a:pos x="304" y="18"/>
                  </a:cxn>
                  <a:cxn ang="0">
                    <a:pos x="318" y="10"/>
                  </a:cxn>
                  <a:cxn ang="0">
                    <a:pos x="322" y="4"/>
                  </a:cxn>
                  <a:cxn ang="0">
                    <a:pos x="322" y="2"/>
                  </a:cxn>
                  <a:cxn ang="0">
                    <a:pos x="342" y="6"/>
                  </a:cxn>
                  <a:cxn ang="0">
                    <a:pos x="378" y="22"/>
                  </a:cxn>
                  <a:cxn ang="0">
                    <a:pos x="372" y="60"/>
                  </a:cxn>
                  <a:cxn ang="0">
                    <a:pos x="382" y="60"/>
                  </a:cxn>
                  <a:cxn ang="0">
                    <a:pos x="394" y="60"/>
                  </a:cxn>
                  <a:cxn ang="0">
                    <a:pos x="404" y="60"/>
                  </a:cxn>
                  <a:cxn ang="0">
                    <a:pos x="412" y="64"/>
                  </a:cxn>
                  <a:cxn ang="0">
                    <a:pos x="418" y="68"/>
                  </a:cxn>
                  <a:cxn ang="0">
                    <a:pos x="420" y="74"/>
                  </a:cxn>
                  <a:cxn ang="0">
                    <a:pos x="414" y="78"/>
                  </a:cxn>
                  <a:cxn ang="0">
                    <a:pos x="404" y="84"/>
                  </a:cxn>
                  <a:cxn ang="0">
                    <a:pos x="390" y="88"/>
                  </a:cxn>
                  <a:cxn ang="0">
                    <a:pos x="374" y="92"/>
                  </a:cxn>
                  <a:cxn ang="0">
                    <a:pos x="360" y="100"/>
                  </a:cxn>
                  <a:cxn ang="0">
                    <a:pos x="360" y="104"/>
                  </a:cxn>
                  <a:cxn ang="0">
                    <a:pos x="358" y="112"/>
                  </a:cxn>
                  <a:cxn ang="0">
                    <a:pos x="354" y="120"/>
                  </a:cxn>
                  <a:cxn ang="0">
                    <a:pos x="344" y="128"/>
                  </a:cxn>
                  <a:cxn ang="0">
                    <a:pos x="322" y="136"/>
                  </a:cxn>
                  <a:cxn ang="0">
                    <a:pos x="280" y="144"/>
                  </a:cxn>
                  <a:cxn ang="0">
                    <a:pos x="246" y="152"/>
                  </a:cxn>
                  <a:cxn ang="0">
                    <a:pos x="232" y="158"/>
                  </a:cxn>
                  <a:cxn ang="0">
                    <a:pos x="204" y="172"/>
                  </a:cxn>
                  <a:cxn ang="0">
                    <a:pos x="176" y="172"/>
                  </a:cxn>
                  <a:cxn ang="0">
                    <a:pos x="162" y="162"/>
                  </a:cxn>
                  <a:cxn ang="0">
                    <a:pos x="144" y="160"/>
                  </a:cxn>
                  <a:cxn ang="0">
                    <a:pos x="116" y="162"/>
                  </a:cxn>
                  <a:cxn ang="0">
                    <a:pos x="88" y="160"/>
                  </a:cxn>
                  <a:cxn ang="0">
                    <a:pos x="76" y="148"/>
                  </a:cxn>
                  <a:cxn ang="0">
                    <a:pos x="76" y="134"/>
                  </a:cxn>
                  <a:cxn ang="0">
                    <a:pos x="66" y="108"/>
                  </a:cxn>
                  <a:cxn ang="0">
                    <a:pos x="44" y="94"/>
                  </a:cxn>
                  <a:cxn ang="0">
                    <a:pos x="16" y="78"/>
                  </a:cxn>
                  <a:cxn ang="0">
                    <a:pos x="0" y="50"/>
                  </a:cxn>
                </a:cxnLst>
                <a:rect l="0" t="0" r="r" b="b"/>
                <a:pathLst>
                  <a:path w="420" h="174">
                    <a:moveTo>
                      <a:pt x="4" y="32"/>
                    </a:moveTo>
                    <a:lnTo>
                      <a:pt x="26" y="20"/>
                    </a:lnTo>
                    <a:lnTo>
                      <a:pt x="26" y="20"/>
                    </a:lnTo>
                    <a:lnTo>
                      <a:pt x="26" y="18"/>
                    </a:lnTo>
                    <a:lnTo>
                      <a:pt x="28" y="16"/>
                    </a:lnTo>
                    <a:lnTo>
                      <a:pt x="30" y="14"/>
                    </a:lnTo>
                    <a:lnTo>
                      <a:pt x="32" y="12"/>
                    </a:lnTo>
                    <a:lnTo>
                      <a:pt x="36" y="10"/>
                    </a:lnTo>
                    <a:lnTo>
                      <a:pt x="40" y="10"/>
                    </a:lnTo>
                    <a:lnTo>
                      <a:pt x="48" y="12"/>
                    </a:lnTo>
                    <a:lnTo>
                      <a:pt x="56" y="14"/>
                    </a:lnTo>
                    <a:lnTo>
                      <a:pt x="58" y="14"/>
                    </a:lnTo>
                    <a:lnTo>
                      <a:pt x="68" y="14"/>
                    </a:lnTo>
                    <a:lnTo>
                      <a:pt x="78" y="18"/>
                    </a:lnTo>
                    <a:lnTo>
                      <a:pt x="88" y="24"/>
                    </a:lnTo>
                    <a:lnTo>
                      <a:pt x="106" y="42"/>
                    </a:lnTo>
                    <a:lnTo>
                      <a:pt x="106" y="42"/>
                    </a:lnTo>
                    <a:lnTo>
                      <a:pt x="108" y="40"/>
                    </a:lnTo>
                    <a:lnTo>
                      <a:pt x="112" y="40"/>
                    </a:lnTo>
                    <a:lnTo>
                      <a:pt x="114" y="36"/>
                    </a:lnTo>
                    <a:lnTo>
                      <a:pt x="118" y="34"/>
                    </a:lnTo>
                    <a:lnTo>
                      <a:pt x="120" y="28"/>
                    </a:lnTo>
                    <a:lnTo>
                      <a:pt x="120" y="22"/>
                    </a:lnTo>
                    <a:lnTo>
                      <a:pt x="122" y="20"/>
                    </a:lnTo>
                    <a:lnTo>
                      <a:pt x="126" y="18"/>
                    </a:lnTo>
                    <a:lnTo>
                      <a:pt x="128" y="18"/>
                    </a:lnTo>
                    <a:lnTo>
                      <a:pt x="132" y="18"/>
                    </a:lnTo>
                    <a:lnTo>
                      <a:pt x="136" y="14"/>
                    </a:lnTo>
                    <a:lnTo>
                      <a:pt x="144" y="6"/>
                    </a:lnTo>
                    <a:lnTo>
                      <a:pt x="154" y="0"/>
                    </a:lnTo>
                    <a:lnTo>
                      <a:pt x="166" y="0"/>
                    </a:lnTo>
                    <a:lnTo>
                      <a:pt x="178" y="4"/>
                    </a:lnTo>
                    <a:lnTo>
                      <a:pt x="190" y="4"/>
                    </a:lnTo>
                    <a:lnTo>
                      <a:pt x="200" y="2"/>
                    </a:lnTo>
                    <a:lnTo>
                      <a:pt x="216" y="4"/>
                    </a:lnTo>
                    <a:lnTo>
                      <a:pt x="234" y="12"/>
                    </a:lnTo>
                    <a:lnTo>
                      <a:pt x="254" y="24"/>
                    </a:lnTo>
                    <a:lnTo>
                      <a:pt x="256" y="24"/>
                    </a:lnTo>
                    <a:lnTo>
                      <a:pt x="262" y="26"/>
                    </a:lnTo>
                    <a:lnTo>
                      <a:pt x="274" y="26"/>
                    </a:lnTo>
                    <a:lnTo>
                      <a:pt x="292" y="22"/>
                    </a:lnTo>
                    <a:lnTo>
                      <a:pt x="304" y="18"/>
                    </a:lnTo>
                    <a:lnTo>
                      <a:pt x="312" y="14"/>
                    </a:lnTo>
                    <a:lnTo>
                      <a:pt x="318" y="10"/>
                    </a:lnTo>
                    <a:lnTo>
                      <a:pt x="320" y="6"/>
                    </a:lnTo>
                    <a:lnTo>
                      <a:pt x="322" y="4"/>
                    </a:lnTo>
                    <a:lnTo>
                      <a:pt x="322" y="2"/>
                    </a:lnTo>
                    <a:lnTo>
                      <a:pt x="322" y="2"/>
                    </a:lnTo>
                    <a:lnTo>
                      <a:pt x="330" y="2"/>
                    </a:lnTo>
                    <a:lnTo>
                      <a:pt x="342" y="6"/>
                    </a:lnTo>
                    <a:lnTo>
                      <a:pt x="356" y="14"/>
                    </a:lnTo>
                    <a:lnTo>
                      <a:pt x="378" y="22"/>
                    </a:lnTo>
                    <a:lnTo>
                      <a:pt x="372" y="60"/>
                    </a:lnTo>
                    <a:lnTo>
                      <a:pt x="372" y="60"/>
                    </a:lnTo>
                    <a:lnTo>
                      <a:pt x="376" y="60"/>
                    </a:lnTo>
                    <a:lnTo>
                      <a:pt x="382" y="60"/>
                    </a:lnTo>
                    <a:lnTo>
                      <a:pt x="388" y="60"/>
                    </a:lnTo>
                    <a:lnTo>
                      <a:pt x="394" y="60"/>
                    </a:lnTo>
                    <a:lnTo>
                      <a:pt x="398" y="60"/>
                    </a:lnTo>
                    <a:lnTo>
                      <a:pt x="404" y="60"/>
                    </a:lnTo>
                    <a:lnTo>
                      <a:pt x="408" y="62"/>
                    </a:lnTo>
                    <a:lnTo>
                      <a:pt x="412" y="64"/>
                    </a:lnTo>
                    <a:lnTo>
                      <a:pt x="416" y="66"/>
                    </a:lnTo>
                    <a:lnTo>
                      <a:pt x="418" y="68"/>
                    </a:lnTo>
                    <a:lnTo>
                      <a:pt x="420" y="72"/>
                    </a:lnTo>
                    <a:lnTo>
                      <a:pt x="420" y="74"/>
                    </a:lnTo>
                    <a:lnTo>
                      <a:pt x="420" y="76"/>
                    </a:lnTo>
                    <a:lnTo>
                      <a:pt x="414" y="78"/>
                    </a:lnTo>
                    <a:lnTo>
                      <a:pt x="410" y="82"/>
                    </a:lnTo>
                    <a:lnTo>
                      <a:pt x="404" y="84"/>
                    </a:lnTo>
                    <a:lnTo>
                      <a:pt x="398" y="86"/>
                    </a:lnTo>
                    <a:lnTo>
                      <a:pt x="390" y="88"/>
                    </a:lnTo>
                    <a:lnTo>
                      <a:pt x="382" y="88"/>
                    </a:lnTo>
                    <a:lnTo>
                      <a:pt x="374" y="92"/>
                    </a:lnTo>
                    <a:lnTo>
                      <a:pt x="366" y="96"/>
                    </a:lnTo>
                    <a:lnTo>
                      <a:pt x="360" y="100"/>
                    </a:lnTo>
                    <a:lnTo>
                      <a:pt x="360" y="100"/>
                    </a:lnTo>
                    <a:lnTo>
                      <a:pt x="360" y="104"/>
                    </a:lnTo>
                    <a:lnTo>
                      <a:pt x="360" y="106"/>
                    </a:lnTo>
                    <a:lnTo>
                      <a:pt x="358" y="112"/>
                    </a:lnTo>
                    <a:lnTo>
                      <a:pt x="358" y="116"/>
                    </a:lnTo>
                    <a:lnTo>
                      <a:pt x="354" y="120"/>
                    </a:lnTo>
                    <a:lnTo>
                      <a:pt x="350" y="126"/>
                    </a:lnTo>
                    <a:lnTo>
                      <a:pt x="344" y="128"/>
                    </a:lnTo>
                    <a:lnTo>
                      <a:pt x="338" y="132"/>
                    </a:lnTo>
                    <a:lnTo>
                      <a:pt x="322" y="136"/>
                    </a:lnTo>
                    <a:lnTo>
                      <a:pt x="302" y="140"/>
                    </a:lnTo>
                    <a:lnTo>
                      <a:pt x="280" y="144"/>
                    </a:lnTo>
                    <a:lnTo>
                      <a:pt x="262" y="148"/>
                    </a:lnTo>
                    <a:lnTo>
                      <a:pt x="246" y="152"/>
                    </a:lnTo>
                    <a:lnTo>
                      <a:pt x="238" y="154"/>
                    </a:lnTo>
                    <a:lnTo>
                      <a:pt x="232" y="158"/>
                    </a:lnTo>
                    <a:lnTo>
                      <a:pt x="218" y="166"/>
                    </a:lnTo>
                    <a:lnTo>
                      <a:pt x="204" y="172"/>
                    </a:lnTo>
                    <a:lnTo>
                      <a:pt x="186" y="174"/>
                    </a:lnTo>
                    <a:lnTo>
                      <a:pt x="176" y="172"/>
                    </a:lnTo>
                    <a:lnTo>
                      <a:pt x="170" y="166"/>
                    </a:lnTo>
                    <a:lnTo>
                      <a:pt x="162" y="162"/>
                    </a:lnTo>
                    <a:lnTo>
                      <a:pt x="156" y="160"/>
                    </a:lnTo>
                    <a:lnTo>
                      <a:pt x="144" y="160"/>
                    </a:lnTo>
                    <a:lnTo>
                      <a:pt x="132" y="162"/>
                    </a:lnTo>
                    <a:lnTo>
                      <a:pt x="116" y="162"/>
                    </a:lnTo>
                    <a:lnTo>
                      <a:pt x="102" y="162"/>
                    </a:lnTo>
                    <a:lnTo>
                      <a:pt x="88" y="160"/>
                    </a:lnTo>
                    <a:lnTo>
                      <a:pt x="80" y="156"/>
                    </a:lnTo>
                    <a:lnTo>
                      <a:pt x="76" y="148"/>
                    </a:lnTo>
                    <a:lnTo>
                      <a:pt x="76" y="144"/>
                    </a:lnTo>
                    <a:lnTo>
                      <a:pt x="76" y="134"/>
                    </a:lnTo>
                    <a:lnTo>
                      <a:pt x="72" y="120"/>
                    </a:lnTo>
                    <a:lnTo>
                      <a:pt x="66" y="108"/>
                    </a:lnTo>
                    <a:lnTo>
                      <a:pt x="56" y="100"/>
                    </a:lnTo>
                    <a:lnTo>
                      <a:pt x="44" y="94"/>
                    </a:lnTo>
                    <a:lnTo>
                      <a:pt x="30" y="88"/>
                    </a:lnTo>
                    <a:lnTo>
                      <a:pt x="16" y="78"/>
                    </a:lnTo>
                    <a:lnTo>
                      <a:pt x="6" y="66"/>
                    </a:lnTo>
                    <a:lnTo>
                      <a:pt x="0" y="50"/>
                    </a:lnTo>
                    <a:lnTo>
                      <a:pt x="4" y="3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7" name="Freeform 211"/>
              <p:cNvSpPr>
                <a:spLocks/>
              </p:cNvSpPr>
              <p:nvPr/>
            </p:nvSpPr>
            <p:spPr bwMode="gray">
              <a:xfrm>
                <a:off x="1830" y="2030"/>
                <a:ext cx="790" cy="574"/>
              </a:xfrm>
              <a:custGeom>
                <a:avLst/>
                <a:gdLst/>
                <a:ahLst/>
                <a:cxnLst>
                  <a:cxn ang="0">
                    <a:pos x="258" y="162"/>
                  </a:cxn>
                  <a:cxn ang="0">
                    <a:pos x="310" y="218"/>
                  </a:cxn>
                  <a:cxn ang="0">
                    <a:pos x="396" y="226"/>
                  </a:cxn>
                  <a:cxn ang="0">
                    <a:pos x="514" y="190"/>
                  </a:cxn>
                  <a:cxn ang="0">
                    <a:pos x="584" y="142"/>
                  </a:cxn>
                  <a:cxn ang="0">
                    <a:pos x="606" y="118"/>
                  </a:cxn>
                  <a:cxn ang="0">
                    <a:pos x="588" y="56"/>
                  </a:cxn>
                  <a:cxn ang="0">
                    <a:pos x="658" y="8"/>
                  </a:cxn>
                  <a:cxn ang="0">
                    <a:pos x="678" y="52"/>
                  </a:cxn>
                  <a:cxn ang="0">
                    <a:pos x="712" y="90"/>
                  </a:cxn>
                  <a:cxn ang="0">
                    <a:pos x="734" y="108"/>
                  </a:cxn>
                  <a:cxn ang="0">
                    <a:pos x="762" y="104"/>
                  </a:cxn>
                  <a:cxn ang="0">
                    <a:pos x="790" y="78"/>
                  </a:cxn>
                  <a:cxn ang="0">
                    <a:pos x="778" y="120"/>
                  </a:cxn>
                  <a:cxn ang="0">
                    <a:pos x="698" y="208"/>
                  </a:cxn>
                  <a:cxn ang="0">
                    <a:pos x="660" y="216"/>
                  </a:cxn>
                  <a:cxn ang="0">
                    <a:pos x="644" y="224"/>
                  </a:cxn>
                  <a:cxn ang="0">
                    <a:pos x="636" y="242"/>
                  </a:cxn>
                  <a:cxn ang="0">
                    <a:pos x="618" y="270"/>
                  </a:cxn>
                  <a:cxn ang="0">
                    <a:pos x="600" y="268"/>
                  </a:cxn>
                  <a:cxn ang="0">
                    <a:pos x="596" y="254"/>
                  </a:cxn>
                  <a:cxn ang="0">
                    <a:pos x="556" y="264"/>
                  </a:cxn>
                  <a:cxn ang="0">
                    <a:pos x="560" y="282"/>
                  </a:cxn>
                  <a:cxn ang="0">
                    <a:pos x="590" y="294"/>
                  </a:cxn>
                  <a:cxn ang="0">
                    <a:pos x="624" y="298"/>
                  </a:cxn>
                  <a:cxn ang="0">
                    <a:pos x="592" y="316"/>
                  </a:cxn>
                  <a:cxn ang="0">
                    <a:pos x="582" y="336"/>
                  </a:cxn>
                  <a:cxn ang="0">
                    <a:pos x="608" y="390"/>
                  </a:cxn>
                  <a:cxn ang="0">
                    <a:pos x="614" y="422"/>
                  </a:cxn>
                  <a:cxn ang="0">
                    <a:pos x="560" y="502"/>
                  </a:cxn>
                  <a:cxn ang="0">
                    <a:pos x="482" y="534"/>
                  </a:cxn>
                  <a:cxn ang="0">
                    <a:pos x="468" y="546"/>
                  </a:cxn>
                  <a:cxn ang="0">
                    <a:pos x="454" y="574"/>
                  </a:cxn>
                  <a:cxn ang="0">
                    <a:pos x="460" y="548"/>
                  </a:cxn>
                  <a:cxn ang="0">
                    <a:pos x="442" y="532"/>
                  </a:cxn>
                  <a:cxn ang="0">
                    <a:pos x="408" y="516"/>
                  </a:cxn>
                  <a:cxn ang="0">
                    <a:pos x="372" y="514"/>
                  </a:cxn>
                  <a:cxn ang="0">
                    <a:pos x="358" y="524"/>
                  </a:cxn>
                  <a:cxn ang="0">
                    <a:pos x="356" y="542"/>
                  </a:cxn>
                  <a:cxn ang="0">
                    <a:pos x="338" y="548"/>
                  </a:cxn>
                  <a:cxn ang="0">
                    <a:pos x="334" y="534"/>
                  </a:cxn>
                  <a:cxn ang="0">
                    <a:pos x="308" y="520"/>
                  </a:cxn>
                  <a:cxn ang="0">
                    <a:pos x="304" y="452"/>
                  </a:cxn>
                  <a:cxn ang="0">
                    <a:pos x="232" y="440"/>
                  </a:cxn>
                  <a:cxn ang="0">
                    <a:pos x="186" y="454"/>
                  </a:cxn>
                  <a:cxn ang="0">
                    <a:pos x="180" y="450"/>
                  </a:cxn>
                  <a:cxn ang="0">
                    <a:pos x="92" y="380"/>
                  </a:cxn>
                  <a:cxn ang="0">
                    <a:pos x="90" y="346"/>
                  </a:cxn>
                  <a:cxn ang="0">
                    <a:pos x="60" y="330"/>
                  </a:cxn>
                  <a:cxn ang="0">
                    <a:pos x="22" y="308"/>
                  </a:cxn>
                  <a:cxn ang="0">
                    <a:pos x="10" y="282"/>
                  </a:cxn>
                  <a:cxn ang="0">
                    <a:pos x="0" y="266"/>
                  </a:cxn>
                  <a:cxn ang="0">
                    <a:pos x="40" y="246"/>
                  </a:cxn>
                  <a:cxn ang="0">
                    <a:pos x="60" y="240"/>
                  </a:cxn>
                  <a:cxn ang="0">
                    <a:pos x="84" y="212"/>
                  </a:cxn>
                  <a:cxn ang="0">
                    <a:pos x="74" y="188"/>
                  </a:cxn>
                  <a:cxn ang="0">
                    <a:pos x="90" y="176"/>
                  </a:cxn>
                  <a:cxn ang="0">
                    <a:pos x="110" y="164"/>
                  </a:cxn>
                  <a:cxn ang="0">
                    <a:pos x="134" y="130"/>
                  </a:cxn>
                  <a:cxn ang="0">
                    <a:pos x="164" y="102"/>
                  </a:cxn>
                  <a:cxn ang="0">
                    <a:pos x="180" y="86"/>
                  </a:cxn>
                </a:cxnLst>
                <a:rect l="0" t="0" r="r" b="b"/>
                <a:pathLst>
                  <a:path w="790" h="574">
                    <a:moveTo>
                      <a:pt x="194" y="86"/>
                    </a:moveTo>
                    <a:lnTo>
                      <a:pt x="192" y="104"/>
                    </a:lnTo>
                    <a:lnTo>
                      <a:pt x="198" y="120"/>
                    </a:lnTo>
                    <a:lnTo>
                      <a:pt x="208" y="132"/>
                    </a:lnTo>
                    <a:lnTo>
                      <a:pt x="222" y="142"/>
                    </a:lnTo>
                    <a:lnTo>
                      <a:pt x="236" y="148"/>
                    </a:lnTo>
                    <a:lnTo>
                      <a:pt x="248" y="154"/>
                    </a:lnTo>
                    <a:lnTo>
                      <a:pt x="258" y="162"/>
                    </a:lnTo>
                    <a:lnTo>
                      <a:pt x="264" y="174"/>
                    </a:lnTo>
                    <a:lnTo>
                      <a:pt x="268" y="188"/>
                    </a:lnTo>
                    <a:lnTo>
                      <a:pt x="270" y="198"/>
                    </a:lnTo>
                    <a:lnTo>
                      <a:pt x="270" y="202"/>
                    </a:lnTo>
                    <a:lnTo>
                      <a:pt x="272" y="210"/>
                    </a:lnTo>
                    <a:lnTo>
                      <a:pt x="280" y="214"/>
                    </a:lnTo>
                    <a:lnTo>
                      <a:pt x="294" y="216"/>
                    </a:lnTo>
                    <a:lnTo>
                      <a:pt x="310" y="218"/>
                    </a:lnTo>
                    <a:lnTo>
                      <a:pt x="324" y="216"/>
                    </a:lnTo>
                    <a:lnTo>
                      <a:pt x="338" y="214"/>
                    </a:lnTo>
                    <a:lnTo>
                      <a:pt x="348" y="214"/>
                    </a:lnTo>
                    <a:lnTo>
                      <a:pt x="356" y="216"/>
                    </a:lnTo>
                    <a:lnTo>
                      <a:pt x="362" y="222"/>
                    </a:lnTo>
                    <a:lnTo>
                      <a:pt x="368" y="226"/>
                    </a:lnTo>
                    <a:lnTo>
                      <a:pt x="380" y="228"/>
                    </a:lnTo>
                    <a:lnTo>
                      <a:pt x="396" y="226"/>
                    </a:lnTo>
                    <a:lnTo>
                      <a:pt x="412" y="220"/>
                    </a:lnTo>
                    <a:lnTo>
                      <a:pt x="424" y="212"/>
                    </a:lnTo>
                    <a:lnTo>
                      <a:pt x="432" y="208"/>
                    </a:lnTo>
                    <a:lnTo>
                      <a:pt x="440" y="206"/>
                    </a:lnTo>
                    <a:lnTo>
                      <a:pt x="454" y="202"/>
                    </a:lnTo>
                    <a:lnTo>
                      <a:pt x="474" y="198"/>
                    </a:lnTo>
                    <a:lnTo>
                      <a:pt x="494" y="194"/>
                    </a:lnTo>
                    <a:lnTo>
                      <a:pt x="514" y="190"/>
                    </a:lnTo>
                    <a:lnTo>
                      <a:pt x="530" y="186"/>
                    </a:lnTo>
                    <a:lnTo>
                      <a:pt x="542" y="180"/>
                    </a:lnTo>
                    <a:lnTo>
                      <a:pt x="548" y="172"/>
                    </a:lnTo>
                    <a:lnTo>
                      <a:pt x="552" y="164"/>
                    </a:lnTo>
                    <a:lnTo>
                      <a:pt x="552" y="156"/>
                    </a:lnTo>
                    <a:lnTo>
                      <a:pt x="552" y="154"/>
                    </a:lnTo>
                    <a:lnTo>
                      <a:pt x="568" y="146"/>
                    </a:lnTo>
                    <a:lnTo>
                      <a:pt x="584" y="142"/>
                    </a:lnTo>
                    <a:lnTo>
                      <a:pt x="590" y="142"/>
                    </a:lnTo>
                    <a:lnTo>
                      <a:pt x="596" y="140"/>
                    </a:lnTo>
                    <a:lnTo>
                      <a:pt x="604" y="138"/>
                    </a:lnTo>
                    <a:lnTo>
                      <a:pt x="608" y="134"/>
                    </a:lnTo>
                    <a:lnTo>
                      <a:pt x="612" y="130"/>
                    </a:lnTo>
                    <a:lnTo>
                      <a:pt x="612" y="126"/>
                    </a:lnTo>
                    <a:lnTo>
                      <a:pt x="610" y="122"/>
                    </a:lnTo>
                    <a:lnTo>
                      <a:pt x="606" y="118"/>
                    </a:lnTo>
                    <a:lnTo>
                      <a:pt x="600" y="116"/>
                    </a:lnTo>
                    <a:lnTo>
                      <a:pt x="596" y="114"/>
                    </a:lnTo>
                    <a:lnTo>
                      <a:pt x="592" y="114"/>
                    </a:lnTo>
                    <a:lnTo>
                      <a:pt x="590" y="114"/>
                    </a:lnTo>
                    <a:lnTo>
                      <a:pt x="562" y="114"/>
                    </a:lnTo>
                    <a:lnTo>
                      <a:pt x="570" y="76"/>
                    </a:lnTo>
                    <a:lnTo>
                      <a:pt x="588" y="60"/>
                    </a:lnTo>
                    <a:lnTo>
                      <a:pt x="588" y="56"/>
                    </a:lnTo>
                    <a:lnTo>
                      <a:pt x="588" y="46"/>
                    </a:lnTo>
                    <a:lnTo>
                      <a:pt x="590" y="34"/>
                    </a:lnTo>
                    <a:lnTo>
                      <a:pt x="594" y="20"/>
                    </a:lnTo>
                    <a:lnTo>
                      <a:pt x="602" y="8"/>
                    </a:lnTo>
                    <a:lnTo>
                      <a:pt x="614" y="2"/>
                    </a:lnTo>
                    <a:lnTo>
                      <a:pt x="634" y="0"/>
                    </a:lnTo>
                    <a:lnTo>
                      <a:pt x="648" y="2"/>
                    </a:lnTo>
                    <a:lnTo>
                      <a:pt x="658" y="8"/>
                    </a:lnTo>
                    <a:lnTo>
                      <a:pt x="664" y="20"/>
                    </a:lnTo>
                    <a:lnTo>
                      <a:pt x="666" y="22"/>
                    </a:lnTo>
                    <a:lnTo>
                      <a:pt x="666" y="24"/>
                    </a:lnTo>
                    <a:lnTo>
                      <a:pt x="668" y="30"/>
                    </a:lnTo>
                    <a:lnTo>
                      <a:pt x="672" y="36"/>
                    </a:lnTo>
                    <a:lnTo>
                      <a:pt x="674" y="42"/>
                    </a:lnTo>
                    <a:lnTo>
                      <a:pt x="676" y="50"/>
                    </a:lnTo>
                    <a:lnTo>
                      <a:pt x="678" y="52"/>
                    </a:lnTo>
                    <a:lnTo>
                      <a:pt x="686" y="60"/>
                    </a:lnTo>
                    <a:lnTo>
                      <a:pt x="694" y="70"/>
                    </a:lnTo>
                    <a:lnTo>
                      <a:pt x="700" y="80"/>
                    </a:lnTo>
                    <a:lnTo>
                      <a:pt x="702" y="92"/>
                    </a:lnTo>
                    <a:lnTo>
                      <a:pt x="704" y="92"/>
                    </a:lnTo>
                    <a:lnTo>
                      <a:pt x="706" y="92"/>
                    </a:lnTo>
                    <a:lnTo>
                      <a:pt x="708" y="90"/>
                    </a:lnTo>
                    <a:lnTo>
                      <a:pt x="712" y="90"/>
                    </a:lnTo>
                    <a:lnTo>
                      <a:pt x="716" y="90"/>
                    </a:lnTo>
                    <a:lnTo>
                      <a:pt x="722" y="92"/>
                    </a:lnTo>
                    <a:lnTo>
                      <a:pt x="726" y="94"/>
                    </a:lnTo>
                    <a:lnTo>
                      <a:pt x="730" y="98"/>
                    </a:lnTo>
                    <a:lnTo>
                      <a:pt x="732" y="104"/>
                    </a:lnTo>
                    <a:lnTo>
                      <a:pt x="732" y="104"/>
                    </a:lnTo>
                    <a:lnTo>
                      <a:pt x="734" y="106"/>
                    </a:lnTo>
                    <a:lnTo>
                      <a:pt x="734" y="108"/>
                    </a:lnTo>
                    <a:lnTo>
                      <a:pt x="736" y="112"/>
                    </a:lnTo>
                    <a:lnTo>
                      <a:pt x="738" y="114"/>
                    </a:lnTo>
                    <a:lnTo>
                      <a:pt x="742" y="114"/>
                    </a:lnTo>
                    <a:lnTo>
                      <a:pt x="746" y="114"/>
                    </a:lnTo>
                    <a:lnTo>
                      <a:pt x="752" y="112"/>
                    </a:lnTo>
                    <a:lnTo>
                      <a:pt x="758" y="108"/>
                    </a:lnTo>
                    <a:lnTo>
                      <a:pt x="760" y="108"/>
                    </a:lnTo>
                    <a:lnTo>
                      <a:pt x="762" y="104"/>
                    </a:lnTo>
                    <a:lnTo>
                      <a:pt x="764" y="100"/>
                    </a:lnTo>
                    <a:lnTo>
                      <a:pt x="768" y="94"/>
                    </a:lnTo>
                    <a:lnTo>
                      <a:pt x="774" y="90"/>
                    </a:lnTo>
                    <a:lnTo>
                      <a:pt x="778" y="84"/>
                    </a:lnTo>
                    <a:lnTo>
                      <a:pt x="784" y="80"/>
                    </a:lnTo>
                    <a:lnTo>
                      <a:pt x="790" y="78"/>
                    </a:lnTo>
                    <a:lnTo>
                      <a:pt x="790" y="78"/>
                    </a:lnTo>
                    <a:lnTo>
                      <a:pt x="790" y="78"/>
                    </a:lnTo>
                    <a:lnTo>
                      <a:pt x="790" y="80"/>
                    </a:lnTo>
                    <a:lnTo>
                      <a:pt x="790" y="82"/>
                    </a:lnTo>
                    <a:lnTo>
                      <a:pt x="790" y="86"/>
                    </a:lnTo>
                    <a:lnTo>
                      <a:pt x="790" y="90"/>
                    </a:lnTo>
                    <a:lnTo>
                      <a:pt x="788" y="96"/>
                    </a:lnTo>
                    <a:lnTo>
                      <a:pt x="786" y="104"/>
                    </a:lnTo>
                    <a:lnTo>
                      <a:pt x="784" y="108"/>
                    </a:lnTo>
                    <a:lnTo>
                      <a:pt x="778" y="120"/>
                    </a:lnTo>
                    <a:lnTo>
                      <a:pt x="772" y="132"/>
                    </a:lnTo>
                    <a:lnTo>
                      <a:pt x="762" y="144"/>
                    </a:lnTo>
                    <a:lnTo>
                      <a:pt x="752" y="156"/>
                    </a:lnTo>
                    <a:lnTo>
                      <a:pt x="744" y="164"/>
                    </a:lnTo>
                    <a:lnTo>
                      <a:pt x="740" y="174"/>
                    </a:lnTo>
                    <a:lnTo>
                      <a:pt x="720" y="190"/>
                    </a:lnTo>
                    <a:lnTo>
                      <a:pt x="698" y="208"/>
                    </a:lnTo>
                    <a:lnTo>
                      <a:pt x="698" y="208"/>
                    </a:lnTo>
                    <a:lnTo>
                      <a:pt x="696" y="210"/>
                    </a:lnTo>
                    <a:lnTo>
                      <a:pt x="694" y="212"/>
                    </a:lnTo>
                    <a:lnTo>
                      <a:pt x="690" y="214"/>
                    </a:lnTo>
                    <a:lnTo>
                      <a:pt x="686" y="216"/>
                    </a:lnTo>
                    <a:lnTo>
                      <a:pt x="680" y="218"/>
                    </a:lnTo>
                    <a:lnTo>
                      <a:pt x="672" y="218"/>
                    </a:lnTo>
                    <a:lnTo>
                      <a:pt x="666" y="218"/>
                    </a:lnTo>
                    <a:lnTo>
                      <a:pt x="660" y="216"/>
                    </a:lnTo>
                    <a:lnTo>
                      <a:pt x="656" y="216"/>
                    </a:lnTo>
                    <a:lnTo>
                      <a:pt x="654" y="216"/>
                    </a:lnTo>
                    <a:lnTo>
                      <a:pt x="652" y="216"/>
                    </a:lnTo>
                    <a:lnTo>
                      <a:pt x="652" y="216"/>
                    </a:lnTo>
                    <a:lnTo>
                      <a:pt x="648" y="216"/>
                    </a:lnTo>
                    <a:lnTo>
                      <a:pt x="646" y="218"/>
                    </a:lnTo>
                    <a:lnTo>
                      <a:pt x="644" y="220"/>
                    </a:lnTo>
                    <a:lnTo>
                      <a:pt x="644" y="224"/>
                    </a:lnTo>
                    <a:lnTo>
                      <a:pt x="646" y="228"/>
                    </a:lnTo>
                    <a:lnTo>
                      <a:pt x="646" y="232"/>
                    </a:lnTo>
                    <a:lnTo>
                      <a:pt x="646" y="236"/>
                    </a:lnTo>
                    <a:lnTo>
                      <a:pt x="646" y="238"/>
                    </a:lnTo>
                    <a:lnTo>
                      <a:pt x="644" y="240"/>
                    </a:lnTo>
                    <a:lnTo>
                      <a:pt x="642" y="242"/>
                    </a:lnTo>
                    <a:lnTo>
                      <a:pt x="638" y="242"/>
                    </a:lnTo>
                    <a:lnTo>
                      <a:pt x="636" y="242"/>
                    </a:lnTo>
                    <a:lnTo>
                      <a:pt x="632" y="240"/>
                    </a:lnTo>
                    <a:lnTo>
                      <a:pt x="630" y="240"/>
                    </a:lnTo>
                    <a:lnTo>
                      <a:pt x="628" y="240"/>
                    </a:lnTo>
                    <a:lnTo>
                      <a:pt x="628" y="262"/>
                    </a:lnTo>
                    <a:lnTo>
                      <a:pt x="628" y="262"/>
                    </a:lnTo>
                    <a:lnTo>
                      <a:pt x="626" y="264"/>
                    </a:lnTo>
                    <a:lnTo>
                      <a:pt x="622" y="268"/>
                    </a:lnTo>
                    <a:lnTo>
                      <a:pt x="618" y="270"/>
                    </a:lnTo>
                    <a:lnTo>
                      <a:pt x="612" y="274"/>
                    </a:lnTo>
                    <a:lnTo>
                      <a:pt x="608" y="276"/>
                    </a:lnTo>
                    <a:lnTo>
                      <a:pt x="606" y="276"/>
                    </a:lnTo>
                    <a:lnTo>
                      <a:pt x="604" y="276"/>
                    </a:lnTo>
                    <a:lnTo>
                      <a:pt x="602" y="274"/>
                    </a:lnTo>
                    <a:lnTo>
                      <a:pt x="600" y="274"/>
                    </a:lnTo>
                    <a:lnTo>
                      <a:pt x="600" y="272"/>
                    </a:lnTo>
                    <a:lnTo>
                      <a:pt x="600" y="268"/>
                    </a:lnTo>
                    <a:lnTo>
                      <a:pt x="602" y="264"/>
                    </a:lnTo>
                    <a:lnTo>
                      <a:pt x="606" y="262"/>
                    </a:lnTo>
                    <a:lnTo>
                      <a:pt x="608" y="258"/>
                    </a:lnTo>
                    <a:lnTo>
                      <a:pt x="608" y="256"/>
                    </a:lnTo>
                    <a:lnTo>
                      <a:pt x="608" y="254"/>
                    </a:lnTo>
                    <a:lnTo>
                      <a:pt x="604" y="252"/>
                    </a:lnTo>
                    <a:lnTo>
                      <a:pt x="600" y="252"/>
                    </a:lnTo>
                    <a:lnTo>
                      <a:pt x="596" y="254"/>
                    </a:lnTo>
                    <a:lnTo>
                      <a:pt x="592" y="256"/>
                    </a:lnTo>
                    <a:lnTo>
                      <a:pt x="586" y="260"/>
                    </a:lnTo>
                    <a:lnTo>
                      <a:pt x="582" y="264"/>
                    </a:lnTo>
                    <a:lnTo>
                      <a:pt x="574" y="266"/>
                    </a:lnTo>
                    <a:lnTo>
                      <a:pt x="568" y="266"/>
                    </a:lnTo>
                    <a:lnTo>
                      <a:pt x="562" y="266"/>
                    </a:lnTo>
                    <a:lnTo>
                      <a:pt x="558" y="266"/>
                    </a:lnTo>
                    <a:lnTo>
                      <a:pt x="556" y="264"/>
                    </a:lnTo>
                    <a:lnTo>
                      <a:pt x="554" y="264"/>
                    </a:lnTo>
                    <a:lnTo>
                      <a:pt x="554" y="264"/>
                    </a:lnTo>
                    <a:lnTo>
                      <a:pt x="552" y="266"/>
                    </a:lnTo>
                    <a:lnTo>
                      <a:pt x="550" y="268"/>
                    </a:lnTo>
                    <a:lnTo>
                      <a:pt x="550" y="270"/>
                    </a:lnTo>
                    <a:lnTo>
                      <a:pt x="552" y="274"/>
                    </a:lnTo>
                    <a:lnTo>
                      <a:pt x="554" y="278"/>
                    </a:lnTo>
                    <a:lnTo>
                      <a:pt x="560" y="282"/>
                    </a:lnTo>
                    <a:lnTo>
                      <a:pt x="566" y="286"/>
                    </a:lnTo>
                    <a:lnTo>
                      <a:pt x="570" y="290"/>
                    </a:lnTo>
                    <a:lnTo>
                      <a:pt x="574" y="294"/>
                    </a:lnTo>
                    <a:lnTo>
                      <a:pt x="578" y="296"/>
                    </a:lnTo>
                    <a:lnTo>
                      <a:pt x="578" y="296"/>
                    </a:lnTo>
                    <a:lnTo>
                      <a:pt x="580" y="296"/>
                    </a:lnTo>
                    <a:lnTo>
                      <a:pt x="584" y="294"/>
                    </a:lnTo>
                    <a:lnTo>
                      <a:pt x="590" y="294"/>
                    </a:lnTo>
                    <a:lnTo>
                      <a:pt x="594" y="292"/>
                    </a:lnTo>
                    <a:lnTo>
                      <a:pt x="600" y="292"/>
                    </a:lnTo>
                    <a:lnTo>
                      <a:pt x="604" y="290"/>
                    </a:lnTo>
                    <a:lnTo>
                      <a:pt x="610" y="290"/>
                    </a:lnTo>
                    <a:lnTo>
                      <a:pt x="616" y="292"/>
                    </a:lnTo>
                    <a:lnTo>
                      <a:pt x="620" y="294"/>
                    </a:lnTo>
                    <a:lnTo>
                      <a:pt x="622" y="296"/>
                    </a:lnTo>
                    <a:lnTo>
                      <a:pt x="624" y="298"/>
                    </a:lnTo>
                    <a:lnTo>
                      <a:pt x="624" y="300"/>
                    </a:lnTo>
                    <a:lnTo>
                      <a:pt x="620" y="302"/>
                    </a:lnTo>
                    <a:lnTo>
                      <a:pt x="616" y="304"/>
                    </a:lnTo>
                    <a:lnTo>
                      <a:pt x="610" y="306"/>
                    </a:lnTo>
                    <a:lnTo>
                      <a:pt x="604" y="308"/>
                    </a:lnTo>
                    <a:lnTo>
                      <a:pt x="600" y="312"/>
                    </a:lnTo>
                    <a:lnTo>
                      <a:pt x="596" y="314"/>
                    </a:lnTo>
                    <a:lnTo>
                      <a:pt x="592" y="316"/>
                    </a:lnTo>
                    <a:lnTo>
                      <a:pt x="590" y="316"/>
                    </a:lnTo>
                    <a:lnTo>
                      <a:pt x="590" y="316"/>
                    </a:lnTo>
                    <a:lnTo>
                      <a:pt x="588" y="318"/>
                    </a:lnTo>
                    <a:lnTo>
                      <a:pt x="584" y="320"/>
                    </a:lnTo>
                    <a:lnTo>
                      <a:pt x="582" y="324"/>
                    </a:lnTo>
                    <a:lnTo>
                      <a:pt x="580" y="326"/>
                    </a:lnTo>
                    <a:lnTo>
                      <a:pt x="580" y="332"/>
                    </a:lnTo>
                    <a:lnTo>
                      <a:pt x="582" y="336"/>
                    </a:lnTo>
                    <a:lnTo>
                      <a:pt x="586" y="342"/>
                    </a:lnTo>
                    <a:lnTo>
                      <a:pt x="590" y="348"/>
                    </a:lnTo>
                    <a:lnTo>
                      <a:pt x="594" y="352"/>
                    </a:lnTo>
                    <a:lnTo>
                      <a:pt x="596" y="358"/>
                    </a:lnTo>
                    <a:lnTo>
                      <a:pt x="598" y="362"/>
                    </a:lnTo>
                    <a:lnTo>
                      <a:pt x="600" y="364"/>
                    </a:lnTo>
                    <a:lnTo>
                      <a:pt x="600" y="366"/>
                    </a:lnTo>
                    <a:lnTo>
                      <a:pt x="608" y="390"/>
                    </a:lnTo>
                    <a:lnTo>
                      <a:pt x="610" y="390"/>
                    </a:lnTo>
                    <a:lnTo>
                      <a:pt x="610" y="394"/>
                    </a:lnTo>
                    <a:lnTo>
                      <a:pt x="612" y="398"/>
                    </a:lnTo>
                    <a:lnTo>
                      <a:pt x="614" y="402"/>
                    </a:lnTo>
                    <a:lnTo>
                      <a:pt x="614" y="406"/>
                    </a:lnTo>
                    <a:lnTo>
                      <a:pt x="614" y="412"/>
                    </a:lnTo>
                    <a:lnTo>
                      <a:pt x="614" y="416"/>
                    </a:lnTo>
                    <a:lnTo>
                      <a:pt x="614" y="422"/>
                    </a:lnTo>
                    <a:lnTo>
                      <a:pt x="612" y="426"/>
                    </a:lnTo>
                    <a:lnTo>
                      <a:pt x="610" y="430"/>
                    </a:lnTo>
                    <a:lnTo>
                      <a:pt x="606" y="434"/>
                    </a:lnTo>
                    <a:lnTo>
                      <a:pt x="606" y="436"/>
                    </a:lnTo>
                    <a:lnTo>
                      <a:pt x="604" y="438"/>
                    </a:lnTo>
                    <a:lnTo>
                      <a:pt x="592" y="458"/>
                    </a:lnTo>
                    <a:lnTo>
                      <a:pt x="582" y="482"/>
                    </a:lnTo>
                    <a:lnTo>
                      <a:pt x="560" y="502"/>
                    </a:lnTo>
                    <a:lnTo>
                      <a:pt x="544" y="512"/>
                    </a:lnTo>
                    <a:lnTo>
                      <a:pt x="540" y="520"/>
                    </a:lnTo>
                    <a:lnTo>
                      <a:pt x="536" y="520"/>
                    </a:lnTo>
                    <a:lnTo>
                      <a:pt x="526" y="522"/>
                    </a:lnTo>
                    <a:lnTo>
                      <a:pt x="514" y="522"/>
                    </a:lnTo>
                    <a:lnTo>
                      <a:pt x="502" y="520"/>
                    </a:lnTo>
                    <a:lnTo>
                      <a:pt x="494" y="532"/>
                    </a:lnTo>
                    <a:lnTo>
                      <a:pt x="482" y="534"/>
                    </a:lnTo>
                    <a:lnTo>
                      <a:pt x="482" y="534"/>
                    </a:lnTo>
                    <a:lnTo>
                      <a:pt x="480" y="534"/>
                    </a:lnTo>
                    <a:lnTo>
                      <a:pt x="478" y="534"/>
                    </a:lnTo>
                    <a:lnTo>
                      <a:pt x="474" y="536"/>
                    </a:lnTo>
                    <a:lnTo>
                      <a:pt x="472" y="536"/>
                    </a:lnTo>
                    <a:lnTo>
                      <a:pt x="470" y="540"/>
                    </a:lnTo>
                    <a:lnTo>
                      <a:pt x="468" y="542"/>
                    </a:lnTo>
                    <a:lnTo>
                      <a:pt x="468" y="546"/>
                    </a:lnTo>
                    <a:lnTo>
                      <a:pt x="470" y="552"/>
                    </a:lnTo>
                    <a:lnTo>
                      <a:pt x="470" y="558"/>
                    </a:lnTo>
                    <a:lnTo>
                      <a:pt x="470" y="564"/>
                    </a:lnTo>
                    <a:lnTo>
                      <a:pt x="470" y="568"/>
                    </a:lnTo>
                    <a:lnTo>
                      <a:pt x="470" y="570"/>
                    </a:lnTo>
                    <a:lnTo>
                      <a:pt x="468" y="572"/>
                    </a:lnTo>
                    <a:lnTo>
                      <a:pt x="456" y="574"/>
                    </a:lnTo>
                    <a:lnTo>
                      <a:pt x="454" y="574"/>
                    </a:lnTo>
                    <a:lnTo>
                      <a:pt x="452" y="572"/>
                    </a:lnTo>
                    <a:lnTo>
                      <a:pt x="450" y="570"/>
                    </a:lnTo>
                    <a:lnTo>
                      <a:pt x="450" y="566"/>
                    </a:lnTo>
                    <a:lnTo>
                      <a:pt x="450" y="564"/>
                    </a:lnTo>
                    <a:lnTo>
                      <a:pt x="452" y="560"/>
                    </a:lnTo>
                    <a:lnTo>
                      <a:pt x="456" y="556"/>
                    </a:lnTo>
                    <a:lnTo>
                      <a:pt x="458" y="552"/>
                    </a:lnTo>
                    <a:lnTo>
                      <a:pt x="460" y="548"/>
                    </a:lnTo>
                    <a:lnTo>
                      <a:pt x="460" y="544"/>
                    </a:lnTo>
                    <a:lnTo>
                      <a:pt x="458" y="540"/>
                    </a:lnTo>
                    <a:lnTo>
                      <a:pt x="456" y="538"/>
                    </a:lnTo>
                    <a:lnTo>
                      <a:pt x="452" y="536"/>
                    </a:lnTo>
                    <a:lnTo>
                      <a:pt x="448" y="536"/>
                    </a:lnTo>
                    <a:lnTo>
                      <a:pt x="444" y="534"/>
                    </a:lnTo>
                    <a:lnTo>
                      <a:pt x="442" y="532"/>
                    </a:lnTo>
                    <a:lnTo>
                      <a:pt x="442" y="532"/>
                    </a:lnTo>
                    <a:lnTo>
                      <a:pt x="438" y="534"/>
                    </a:lnTo>
                    <a:lnTo>
                      <a:pt x="434" y="536"/>
                    </a:lnTo>
                    <a:lnTo>
                      <a:pt x="434" y="538"/>
                    </a:lnTo>
                    <a:lnTo>
                      <a:pt x="432" y="538"/>
                    </a:lnTo>
                    <a:lnTo>
                      <a:pt x="430" y="528"/>
                    </a:lnTo>
                    <a:lnTo>
                      <a:pt x="418" y="516"/>
                    </a:lnTo>
                    <a:lnTo>
                      <a:pt x="412" y="514"/>
                    </a:lnTo>
                    <a:lnTo>
                      <a:pt x="408" y="516"/>
                    </a:lnTo>
                    <a:lnTo>
                      <a:pt x="402" y="516"/>
                    </a:lnTo>
                    <a:lnTo>
                      <a:pt x="396" y="516"/>
                    </a:lnTo>
                    <a:lnTo>
                      <a:pt x="390" y="516"/>
                    </a:lnTo>
                    <a:lnTo>
                      <a:pt x="386" y="514"/>
                    </a:lnTo>
                    <a:lnTo>
                      <a:pt x="382" y="514"/>
                    </a:lnTo>
                    <a:lnTo>
                      <a:pt x="382" y="514"/>
                    </a:lnTo>
                    <a:lnTo>
                      <a:pt x="378" y="514"/>
                    </a:lnTo>
                    <a:lnTo>
                      <a:pt x="372" y="514"/>
                    </a:lnTo>
                    <a:lnTo>
                      <a:pt x="370" y="516"/>
                    </a:lnTo>
                    <a:lnTo>
                      <a:pt x="368" y="516"/>
                    </a:lnTo>
                    <a:lnTo>
                      <a:pt x="364" y="516"/>
                    </a:lnTo>
                    <a:lnTo>
                      <a:pt x="362" y="518"/>
                    </a:lnTo>
                    <a:lnTo>
                      <a:pt x="362" y="520"/>
                    </a:lnTo>
                    <a:lnTo>
                      <a:pt x="362" y="520"/>
                    </a:lnTo>
                    <a:lnTo>
                      <a:pt x="362" y="522"/>
                    </a:lnTo>
                    <a:lnTo>
                      <a:pt x="358" y="524"/>
                    </a:lnTo>
                    <a:lnTo>
                      <a:pt x="356" y="526"/>
                    </a:lnTo>
                    <a:lnTo>
                      <a:pt x="356" y="526"/>
                    </a:lnTo>
                    <a:lnTo>
                      <a:pt x="356" y="528"/>
                    </a:lnTo>
                    <a:lnTo>
                      <a:pt x="356" y="528"/>
                    </a:lnTo>
                    <a:lnTo>
                      <a:pt x="356" y="528"/>
                    </a:lnTo>
                    <a:lnTo>
                      <a:pt x="356" y="532"/>
                    </a:lnTo>
                    <a:lnTo>
                      <a:pt x="358" y="538"/>
                    </a:lnTo>
                    <a:lnTo>
                      <a:pt x="356" y="542"/>
                    </a:lnTo>
                    <a:lnTo>
                      <a:pt x="356" y="544"/>
                    </a:lnTo>
                    <a:lnTo>
                      <a:pt x="354" y="544"/>
                    </a:lnTo>
                    <a:lnTo>
                      <a:pt x="352" y="544"/>
                    </a:lnTo>
                    <a:lnTo>
                      <a:pt x="352" y="544"/>
                    </a:lnTo>
                    <a:lnTo>
                      <a:pt x="350" y="544"/>
                    </a:lnTo>
                    <a:lnTo>
                      <a:pt x="348" y="544"/>
                    </a:lnTo>
                    <a:lnTo>
                      <a:pt x="342" y="546"/>
                    </a:lnTo>
                    <a:lnTo>
                      <a:pt x="338" y="548"/>
                    </a:lnTo>
                    <a:lnTo>
                      <a:pt x="334" y="548"/>
                    </a:lnTo>
                    <a:lnTo>
                      <a:pt x="332" y="548"/>
                    </a:lnTo>
                    <a:lnTo>
                      <a:pt x="332" y="548"/>
                    </a:lnTo>
                    <a:lnTo>
                      <a:pt x="332" y="546"/>
                    </a:lnTo>
                    <a:lnTo>
                      <a:pt x="332" y="542"/>
                    </a:lnTo>
                    <a:lnTo>
                      <a:pt x="334" y="538"/>
                    </a:lnTo>
                    <a:lnTo>
                      <a:pt x="334" y="536"/>
                    </a:lnTo>
                    <a:lnTo>
                      <a:pt x="334" y="534"/>
                    </a:lnTo>
                    <a:lnTo>
                      <a:pt x="326" y="528"/>
                    </a:lnTo>
                    <a:lnTo>
                      <a:pt x="320" y="530"/>
                    </a:lnTo>
                    <a:lnTo>
                      <a:pt x="316" y="530"/>
                    </a:lnTo>
                    <a:lnTo>
                      <a:pt x="312" y="528"/>
                    </a:lnTo>
                    <a:lnTo>
                      <a:pt x="310" y="526"/>
                    </a:lnTo>
                    <a:lnTo>
                      <a:pt x="308" y="524"/>
                    </a:lnTo>
                    <a:lnTo>
                      <a:pt x="308" y="522"/>
                    </a:lnTo>
                    <a:lnTo>
                      <a:pt x="308" y="520"/>
                    </a:lnTo>
                    <a:lnTo>
                      <a:pt x="308" y="520"/>
                    </a:lnTo>
                    <a:lnTo>
                      <a:pt x="312" y="498"/>
                    </a:lnTo>
                    <a:lnTo>
                      <a:pt x="316" y="488"/>
                    </a:lnTo>
                    <a:lnTo>
                      <a:pt x="320" y="484"/>
                    </a:lnTo>
                    <a:lnTo>
                      <a:pt x="320" y="484"/>
                    </a:lnTo>
                    <a:lnTo>
                      <a:pt x="316" y="470"/>
                    </a:lnTo>
                    <a:lnTo>
                      <a:pt x="310" y="458"/>
                    </a:lnTo>
                    <a:lnTo>
                      <a:pt x="304" y="452"/>
                    </a:lnTo>
                    <a:lnTo>
                      <a:pt x="300" y="450"/>
                    </a:lnTo>
                    <a:lnTo>
                      <a:pt x="300" y="448"/>
                    </a:lnTo>
                    <a:lnTo>
                      <a:pt x="298" y="448"/>
                    </a:lnTo>
                    <a:lnTo>
                      <a:pt x="264" y="452"/>
                    </a:lnTo>
                    <a:lnTo>
                      <a:pt x="252" y="450"/>
                    </a:lnTo>
                    <a:lnTo>
                      <a:pt x="248" y="446"/>
                    </a:lnTo>
                    <a:lnTo>
                      <a:pt x="242" y="442"/>
                    </a:lnTo>
                    <a:lnTo>
                      <a:pt x="232" y="440"/>
                    </a:lnTo>
                    <a:lnTo>
                      <a:pt x="222" y="440"/>
                    </a:lnTo>
                    <a:lnTo>
                      <a:pt x="216" y="438"/>
                    </a:lnTo>
                    <a:lnTo>
                      <a:pt x="208" y="440"/>
                    </a:lnTo>
                    <a:lnTo>
                      <a:pt x="200" y="444"/>
                    </a:lnTo>
                    <a:lnTo>
                      <a:pt x="196" y="446"/>
                    </a:lnTo>
                    <a:lnTo>
                      <a:pt x="192" y="450"/>
                    </a:lnTo>
                    <a:lnTo>
                      <a:pt x="188" y="452"/>
                    </a:lnTo>
                    <a:lnTo>
                      <a:pt x="186" y="454"/>
                    </a:lnTo>
                    <a:lnTo>
                      <a:pt x="186" y="454"/>
                    </a:lnTo>
                    <a:lnTo>
                      <a:pt x="186" y="454"/>
                    </a:lnTo>
                    <a:lnTo>
                      <a:pt x="186" y="452"/>
                    </a:lnTo>
                    <a:lnTo>
                      <a:pt x="186" y="452"/>
                    </a:lnTo>
                    <a:lnTo>
                      <a:pt x="184" y="450"/>
                    </a:lnTo>
                    <a:lnTo>
                      <a:pt x="184" y="448"/>
                    </a:lnTo>
                    <a:lnTo>
                      <a:pt x="182" y="450"/>
                    </a:lnTo>
                    <a:lnTo>
                      <a:pt x="180" y="450"/>
                    </a:lnTo>
                    <a:lnTo>
                      <a:pt x="178" y="450"/>
                    </a:lnTo>
                    <a:lnTo>
                      <a:pt x="178" y="452"/>
                    </a:lnTo>
                    <a:lnTo>
                      <a:pt x="114" y="438"/>
                    </a:lnTo>
                    <a:lnTo>
                      <a:pt x="88" y="416"/>
                    </a:lnTo>
                    <a:lnTo>
                      <a:pt x="82" y="402"/>
                    </a:lnTo>
                    <a:lnTo>
                      <a:pt x="82" y="392"/>
                    </a:lnTo>
                    <a:lnTo>
                      <a:pt x="88" y="384"/>
                    </a:lnTo>
                    <a:lnTo>
                      <a:pt x="92" y="380"/>
                    </a:lnTo>
                    <a:lnTo>
                      <a:pt x="94" y="380"/>
                    </a:lnTo>
                    <a:lnTo>
                      <a:pt x="88" y="366"/>
                    </a:lnTo>
                    <a:lnTo>
                      <a:pt x="96" y="362"/>
                    </a:lnTo>
                    <a:lnTo>
                      <a:pt x="94" y="358"/>
                    </a:lnTo>
                    <a:lnTo>
                      <a:pt x="92" y="354"/>
                    </a:lnTo>
                    <a:lnTo>
                      <a:pt x="92" y="350"/>
                    </a:lnTo>
                    <a:lnTo>
                      <a:pt x="90" y="348"/>
                    </a:lnTo>
                    <a:lnTo>
                      <a:pt x="90" y="346"/>
                    </a:lnTo>
                    <a:lnTo>
                      <a:pt x="88" y="342"/>
                    </a:lnTo>
                    <a:lnTo>
                      <a:pt x="86" y="340"/>
                    </a:lnTo>
                    <a:lnTo>
                      <a:pt x="82" y="338"/>
                    </a:lnTo>
                    <a:lnTo>
                      <a:pt x="76" y="336"/>
                    </a:lnTo>
                    <a:lnTo>
                      <a:pt x="72" y="336"/>
                    </a:lnTo>
                    <a:lnTo>
                      <a:pt x="66" y="334"/>
                    </a:lnTo>
                    <a:lnTo>
                      <a:pt x="62" y="332"/>
                    </a:lnTo>
                    <a:lnTo>
                      <a:pt x="60" y="330"/>
                    </a:lnTo>
                    <a:lnTo>
                      <a:pt x="58" y="328"/>
                    </a:lnTo>
                    <a:lnTo>
                      <a:pt x="50" y="330"/>
                    </a:lnTo>
                    <a:lnTo>
                      <a:pt x="30" y="332"/>
                    </a:lnTo>
                    <a:lnTo>
                      <a:pt x="28" y="314"/>
                    </a:lnTo>
                    <a:lnTo>
                      <a:pt x="26" y="312"/>
                    </a:lnTo>
                    <a:lnTo>
                      <a:pt x="26" y="312"/>
                    </a:lnTo>
                    <a:lnTo>
                      <a:pt x="24" y="310"/>
                    </a:lnTo>
                    <a:lnTo>
                      <a:pt x="22" y="308"/>
                    </a:lnTo>
                    <a:lnTo>
                      <a:pt x="20" y="304"/>
                    </a:lnTo>
                    <a:lnTo>
                      <a:pt x="18" y="300"/>
                    </a:lnTo>
                    <a:lnTo>
                      <a:pt x="16" y="294"/>
                    </a:lnTo>
                    <a:lnTo>
                      <a:pt x="16" y="290"/>
                    </a:lnTo>
                    <a:lnTo>
                      <a:pt x="16" y="290"/>
                    </a:lnTo>
                    <a:lnTo>
                      <a:pt x="14" y="286"/>
                    </a:lnTo>
                    <a:lnTo>
                      <a:pt x="12" y="284"/>
                    </a:lnTo>
                    <a:lnTo>
                      <a:pt x="10" y="282"/>
                    </a:lnTo>
                    <a:lnTo>
                      <a:pt x="6" y="282"/>
                    </a:lnTo>
                    <a:lnTo>
                      <a:pt x="4" y="280"/>
                    </a:lnTo>
                    <a:lnTo>
                      <a:pt x="2" y="280"/>
                    </a:lnTo>
                    <a:lnTo>
                      <a:pt x="0" y="276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0" y="270"/>
                    </a:lnTo>
                    <a:lnTo>
                      <a:pt x="0" y="266"/>
                    </a:lnTo>
                    <a:lnTo>
                      <a:pt x="0" y="264"/>
                    </a:lnTo>
                    <a:lnTo>
                      <a:pt x="2" y="260"/>
                    </a:lnTo>
                    <a:lnTo>
                      <a:pt x="4" y="256"/>
                    </a:lnTo>
                    <a:lnTo>
                      <a:pt x="8" y="254"/>
                    </a:lnTo>
                    <a:lnTo>
                      <a:pt x="12" y="252"/>
                    </a:lnTo>
                    <a:lnTo>
                      <a:pt x="18" y="252"/>
                    </a:lnTo>
                    <a:lnTo>
                      <a:pt x="28" y="254"/>
                    </a:lnTo>
                    <a:lnTo>
                      <a:pt x="40" y="246"/>
                    </a:lnTo>
                    <a:lnTo>
                      <a:pt x="40" y="246"/>
                    </a:lnTo>
                    <a:lnTo>
                      <a:pt x="42" y="244"/>
                    </a:lnTo>
                    <a:lnTo>
                      <a:pt x="44" y="242"/>
                    </a:lnTo>
                    <a:lnTo>
                      <a:pt x="48" y="242"/>
                    </a:lnTo>
                    <a:lnTo>
                      <a:pt x="54" y="240"/>
                    </a:lnTo>
                    <a:lnTo>
                      <a:pt x="54" y="240"/>
                    </a:lnTo>
                    <a:lnTo>
                      <a:pt x="56" y="240"/>
                    </a:lnTo>
                    <a:lnTo>
                      <a:pt x="60" y="240"/>
                    </a:lnTo>
                    <a:lnTo>
                      <a:pt x="64" y="238"/>
                    </a:lnTo>
                    <a:lnTo>
                      <a:pt x="70" y="236"/>
                    </a:lnTo>
                    <a:lnTo>
                      <a:pt x="74" y="232"/>
                    </a:lnTo>
                    <a:lnTo>
                      <a:pt x="78" y="226"/>
                    </a:lnTo>
                    <a:lnTo>
                      <a:pt x="80" y="220"/>
                    </a:lnTo>
                    <a:lnTo>
                      <a:pt x="82" y="218"/>
                    </a:lnTo>
                    <a:lnTo>
                      <a:pt x="82" y="216"/>
                    </a:lnTo>
                    <a:lnTo>
                      <a:pt x="84" y="212"/>
                    </a:lnTo>
                    <a:lnTo>
                      <a:pt x="84" y="208"/>
                    </a:lnTo>
                    <a:lnTo>
                      <a:pt x="84" y="206"/>
                    </a:lnTo>
                    <a:lnTo>
                      <a:pt x="84" y="202"/>
                    </a:lnTo>
                    <a:lnTo>
                      <a:pt x="80" y="202"/>
                    </a:lnTo>
                    <a:lnTo>
                      <a:pt x="78" y="198"/>
                    </a:lnTo>
                    <a:lnTo>
                      <a:pt x="76" y="196"/>
                    </a:lnTo>
                    <a:lnTo>
                      <a:pt x="74" y="192"/>
                    </a:lnTo>
                    <a:lnTo>
                      <a:pt x="74" y="188"/>
                    </a:lnTo>
                    <a:lnTo>
                      <a:pt x="74" y="186"/>
                    </a:lnTo>
                    <a:lnTo>
                      <a:pt x="80" y="184"/>
                    </a:lnTo>
                    <a:lnTo>
                      <a:pt x="84" y="182"/>
                    </a:lnTo>
                    <a:lnTo>
                      <a:pt x="86" y="182"/>
                    </a:lnTo>
                    <a:lnTo>
                      <a:pt x="88" y="180"/>
                    </a:lnTo>
                    <a:lnTo>
                      <a:pt x="88" y="180"/>
                    </a:lnTo>
                    <a:lnTo>
                      <a:pt x="90" y="178"/>
                    </a:lnTo>
                    <a:lnTo>
                      <a:pt x="90" y="176"/>
                    </a:lnTo>
                    <a:lnTo>
                      <a:pt x="90" y="174"/>
                    </a:lnTo>
                    <a:lnTo>
                      <a:pt x="90" y="172"/>
                    </a:lnTo>
                    <a:lnTo>
                      <a:pt x="90" y="172"/>
                    </a:lnTo>
                    <a:lnTo>
                      <a:pt x="94" y="172"/>
                    </a:lnTo>
                    <a:lnTo>
                      <a:pt x="98" y="170"/>
                    </a:lnTo>
                    <a:lnTo>
                      <a:pt x="102" y="170"/>
                    </a:lnTo>
                    <a:lnTo>
                      <a:pt x="106" y="168"/>
                    </a:lnTo>
                    <a:lnTo>
                      <a:pt x="110" y="164"/>
                    </a:lnTo>
                    <a:lnTo>
                      <a:pt x="112" y="158"/>
                    </a:lnTo>
                    <a:lnTo>
                      <a:pt x="116" y="152"/>
                    </a:lnTo>
                    <a:lnTo>
                      <a:pt x="116" y="146"/>
                    </a:lnTo>
                    <a:lnTo>
                      <a:pt x="116" y="142"/>
                    </a:lnTo>
                    <a:lnTo>
                      <a:pt x="120" y="136"/>
                    </a:lnTo>
                    <a:lnTo>
                      <a:pt x="124" y="134"/>
                    </a:lnTo>
                    <a:lnTo>
                      <a:pt x="128" y="132"/>
                    </a:lnTo>
                    <a:lnTo>
                      <a:pt x="134" y="130"/>
                    </a:lnTo>
                    <a:lnTo>
                      <a:pt x="140" y="130"/>
                    </a:lnTo>
                    <a:lnTo>
                      <a:pt x="144" y="128"/>
                    </a:lnTo>
                    <a:lnTo>
                      <a:pt x="146" y="124"/>
                    </a:lnTo>
                    <a:lnTo>
                      <a:pt x="148" y="120"/>
                    </a:lnTo>
                    <a:lnTo>
                      <a:pt x="150" y="114"/>
                    </a:lnTo>
                    <a:lnTo>
                      <a:pt x="154" y="110"/>
                    </a:lnTo>
                    <a:lnTo>
                      <a:pt x="158" y="104"/>
                    </a:lnTo>
                    <a:lnTo>
                      <a:pt x="164" y="102"/>
                    </a:lnTo>
                    <a:lnTo>
                      <a:pt x="172" y="100"/>
                    </a:lnTo>
                    <a:lnTo>
                      <a:pt x="176" y="100"/>
                    </a:lnTo>
                    <a:lnTo>
                      <a:pt x="178" y="98"/>
                    </a:lnTo>
                    <a:lnTo>
                      <a:pt x="180" y="96"/>
                    </a:lnTo>
                    <a:lnTo>
                      <a:pt x="180" y="94"/>
                    </a:lnTo>
                    <a:lnTo>
                      <a:pt x="180" y="92"/>
                    </a:lnTo>
                    <a:lnTo>
                      <a:pt x="180" y="90"/>
                    </a:lnTo>
                    <a:lnTo>
                      <a:pt x="180" y="86"/>
                    </a:lnTo>
                    <a:lnTo>
                      <a:pt x="182" y="82"/>
                    </a:lnTo>
                    <a:lnTo>
                      <a:pt x="186" y="80"/>
                    </a:lnTo>
                    <a:lnTo>
                      <a:pt x="190" y="76"/>
                    </a:lnTo>
                    <a:lnTo>
                      <a:pt x="194" y="74"/>
                    </a:lnTo>
                    <a:lnTo>
                      <a:pt x="216" y="74"/>
                    </a:lnTo>
                    <a:lnTo>
                      <a:pt x="194" y="8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8" name="Freeform 212"/>
              <p:cNvSpPr>
                <a:spLocks/>
              </p:cNvSpPr>
              <p:nvPr/>
            </p:nvSpPr>
            <p:spPr bwMode="gray">
              <a:xfrm>
                <a:off x="2188" y="2658"/>
                <a:ext cx="68" cy="56"/>
              </a:xfrm>
              <a:custGeom>
                <a:avLst/>
                <a:gdLst/>
                <a:ahLst/>
                <a:cxnLst>
                  <a:cxn ang="0">
                    <a:pos x="2" y="36"/>
                  </a:cxn>
                  <a:cxn ang="0">
                    <a:pos x="2" y="32"/>
                  </a:cxn>
                  <a:cxn ang="0">
                    <a:pos x="0" y="22"/>
                  </a:cxn>
                  <a:cxn ang="0">
                    <a:pos x="2" y="10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12" y="2"/>
                  </a:cxn>
                  <a:cxn ang="0">
                    <a:pos x="14" y="2"/>
                  </a:cxn>
                  <a:cxn ang="0">
                    <a:pos x="16" y="0"/>
                  </a:cxn>
                  <a:cxn ang="0">
                    <a:pos x="22" y="0"/>
                  </a:cxn>
                  <a:cxn ang="0">
                    <a:pos x="28" y="2"/>
                  </a:cxn>
                  <a:cxn ang="0">
                    <a:pos x="34" y="4"/>
                  </a:cxn>
                  <a:cxn ang="0">
                    <a:pos x="42" y="10"/>
                  </a:cxn>
                  <a:cxn ang="0">
                    <a:pos x="44" y="8"/>
                  </a:cxn>
                  <a:cxn ang="0">
                    <a:pos x="46" y="8"/>
                  </a:cxn>
                  <a:cxn ang="0">
                    <a:pos x="50" y="8"/>
                  </a:cxn>
                  <a:cxn ang="0">
                    <a:pos x="54" y="8"/>
                  </a:cxn>
                  <a:cxn ang="0">
                    <a:pos x="58" y="8"/>
                  </a:cxn>
                  <a:cxn ang="0">
                    <a:pos x="60" y="8"/>
                  </a:cxn>
                  <a:cxn ang="0">
                    <a:pos x="64" y="10"/>
                  </a:cxn>
                  <a:cxn ang="0">
                    <a:pos x="66" y="12"/>
                  </a:cxn>
                  <a:cxn ang="0">
                    <a:pos x="68" y="16"/>
                  </a:cxn>
                  <a:cxn ang="0">
                    <a:pos x="68" y="18"/>
                  </a:cxn>
                  <a:cxn ang="0">
                    <a:pos x="66" y="22"/>
                  </a:cxn>
                  <a:cxn ang="0">
                    <a:pos x="66" y="26"/>
                  </a:cxn>
                  <a:cxn ang="0">
                    <a:pos x="64" y="30"/>
                  </a:cxn>
                  <a:cxn ang="0">
                    <a:pos x="64" y="32"/>
                  </a:cxn>
                  <a:cxn ang="0">
                    <a:pos x="64" y="34"/>
                  </a:cxn>
                  <a:cxn ang="0">
                    <a:pos x="54" y="38"/>
                  </a:cxn>
                  <a:cxn ang="0">
                    <a:pos x="50" y="42"/>
                  </a:cxn>
                  <a:cxn ang="0">
                    <a:pos x="46" y="42"/>
                  </a:cxn>
                  <a:cxn ang="0">
                    <a:pos x="42" y="52"/>
                  </a:cxn>
                  <a:cxn ang="0">
                    <a:pos x="24" y="56"/>
                  </a:cxn>
                  <a:cxn ang="0">
                    <a:pos x="2" y="36"/>
                  </a:cxn>
                </a:cxnLst>
                <a:rect l="0" t="0" r="r" b="b"/>
                <a:pathLst>
                  <a:path w="68" h="56">
                    <a:moveTo>
                      <a:pt x="2" y="36"/>
                    </a:moveTo>
                    <a:lnTo>
                      <a:pt x="2" y="32"/>
                    </a:lnTo>
                    <a:lnTo>
                      <a:pt x="0" y="22"/>
                    </a:lnTo>
                    <a:lnTo>
                      <a:pt x="2" y="10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4" y="2"/>
                    </a:lnTo>
                    <a:lnTo>
                      <a:pt x="16" y="0"/>
                    </a:lnTo>
                    <a:lnTo>
                      <a:pt x="22" y="0"/>
                    </a:lnTo>
                    <a:lnTo>
                      <a:pt x="28" y="2"/>
                    </a:lnTo>
                    <a:lnTo>
                      <a:pt x="34" y="4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6" y="8"/>
                    </a:lnTo>
                    <a:lnTo>
                      <a:pt x="50" y="8"/>
                    </a:lnTo>
                    <a:lnTo>
                      <a:pt x="54" y="8"/>
                    </a:lnTo>
                    <a:lnTo>
                      <a:pt x="58" y="8"/>
                    </a:lnTo>
                    <a:lnTo>
                      <a:pt x="60" y="8"/>
                    </a:lnTo>
                    <a:lnTo>
                      <a:pt x="64" y="10"/>
                    </a:lnTo>
                    <a:lnTo>
                      <a:pt x="66" y="12"/>
                    </a:lnTo>
                    <a:lnTo>
                      <a:pt x="68" y="16"/>
                    </a:lnTo>
                    <a:lnTo>
                      <a:pt x="68" y="18"/>
                    </a:lnTo>
                    <a:lnTo>
                      <a:pt x="66" y="22"/>
                    </a:lnTo>
                    <a:lnTo>
                      <a:pt x="66" y="26"/>
                    </a:lnTo>
                    <a:lnTo>
                      <a:pt x="64" y="30"/>
                    </a:lnTo>
                    <a:lnTo>
                      <a:pt x="64" y="32"/>
                    </a:lnTo>
                    <a:lnTo>
                      <a:pt x="64" y="34"/>
                    </a:lnTo>
                    <a:lnTo>
                      <a:pt x="54" y="38"/>
                    </a:lnTo>
                    <a:lnTo>
                      <a:pt x="50" y="42"/>
                    </a:lnTo>
                    <a:lnTo>
                      <a:pt x="46" y="42"/>
                    </a:lnTo>
                    <a:lnTo>
                      <a:pt x="42" y="52"/>
                    </a:lnTo>
                    <a:lnTo>
                      <a:pt x="24" y="56"/>
                    </a:lnTo>
                    <a:lnTo>
                      <a:pt x="2" y="3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29" name="Freeform 213"/>
              <p:cNvSpPr>
                <a:spLocks/>
              </p:cNvSpPr>
              <p:nvPr/>
            </p:nvSpPr>
            <p:spPr bwMode="gray">
              <a:xfrm>
                <a:off x="2542" y="2384"/>
                <a:ext cx="36" cy="4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2"/>
                  </a:cxn>
                  <a:cxn ang="0">
                    <a:pos x="2" y="4"/>
                  </a:cxn>
                  <a:cxn ang="0">
                    <a:pos x="0" y="6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4" y="16"/>
                  </a:cxn>
                  <a:cxn ang="0">
                    <a:pos x="8" y="20"/>
                  </a:cxn>
                  <a:cxn ang="0">
                    <a:pos x="10" y="24"/>
                  </a:cxn>
                  <a:cxn ang="0">
                    <a:pos x="14" y="28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16" y="34"/>
                  </a:cxn>
                  <a:cxn ang="0">
                    <a:pos x="16" y="36"/>
                  </a:cxn>
                  <a:cxn ang="0">
                    <a:pos x="16" y="38"/>
                  </a:cxn>
                  <a:cxn ang="0">
                    <a:pos x="18" y="40"/>
                  </a:cxn>
                  <a:cxn ang="0">
                    <a:pos x="18" y="42"/>
                  </a:cxn>
                  <a:cxn ang="0">
                    <a:pos x="22" y="44"/>
                  </a:cxn>
                  <a:cxn ang="0">
                    <a:pos x="26" y="44"/>
                  </a:cxn>
                  <a:cxn ang="0">
                    <a:pos x="30" y="42"/>
                  </a:cxn>
                  <a:cxn ang="0">
                    <a:pos x="34" y="38"/>
                  </a:cxn>
                  <a:cxn ang="0">
                    <a:pos x="34" y="34"/>
                  </a:cxn>
                  <a:cxn ang="0">
                    <a:pos x="34" y="30"/>
                  </a:cxn>
                  <a:cxn ang="0">
                    <a:pos x="34" y="26"/>
                  </a:cxn>
                  <a:cxn ang="0">
                    <a:pos x="34" y="22"/>
                  </a:cxn>
                  <a:cxn ang="0">
                    <a:pos x="34" y="18"/>
                  </a:cxn>
                  <a:cxn ang="0">
                    <a:pos x="34" y="16"/>
                  </a:cxn>
                  <a:cxn ang="0">
                    <a:pos x="36" y="14"/>
                  </a:cxn>
                  <a:cxn ang="0">
                    <a:pos x="34" y="14"/>
                  </a:cxn>
                  <a:cxn ang="0">
                    <a:pos x="32" y="12"/>
                  </a:cxn>
                  <a:cxn ang="0">
                    <a:pos x="28" y="10"/>
                  </a:cxn>
                  <a:cxn ang="0">
                    <a:pos x="24" y="6"/>
                  </a:cxn>
                  <a:cxn ang="0">
                    <a:pos x="20" y="4"/>
                  </a:cxn>
                  <a:cxn ang="0">
                    <a:pos x="18" y="4"/>
                  </a:cxn>
                  <a:cxn ang="0">
                    <a:pos x="12" y="4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6" y="0"/>
                  </a:cxn>
                </a:cxnLst>
                <a:rect l="0" t="0" r="r" b="b"/>
                <a:pathLst>
                  <a:path w="36" h="44">
                    <a:moveTo>
                      <a:pt x="6" y="0"/>
                    </a:moveTo>
                    <a:lnTo>
                      <a:pt x="6" y="2"/>
                    </a:lnTo>
                    <a:lnTo>
                      <a:pt x="2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8" y="20"/>
                    </a:lnTo>
                    <a:lnTo>
                      <a:pt x="10" y="24"/>
                    </a:lnTo>
                    <a:lnTo>
                      <a:pt x="14" y="28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6" y="38"/>
                    </a:lnTo>
                    <a:lnTo>
                      <a:pt x="18" y="40"/>
                    </a:lnTo>
                    <a:lnTo>
                      <a:pt x="18" y="42"/>
                    </a:lnTo>
                    <a:lnTo>
                      <a:pt x="22" y="44"/>
                    </a:lnTo>
                    <a:lnTo>
                      <a:pt x="26" y="44"/>
                    </a:lnTo>
                    <a:lnTo>
                      <a:pt x="30" y="42"/>
                    </a:lnTo>
                    <a:lnTo>
                      <a:pt x="34" y="38"/>
                    </a:lnTo>
                    <a:lnTo>
                      <a:pt x="34" y="34"/>
                    </a:lnTo>
                    <a:lnTo>
                      <a:pt x="34" y="30"/>
                    </a:lnTo>
                    <a:lnTo>
                      <a:pt x="34" y="26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4" y="16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2" y="12"/>
                    </a:lnTo>
                    <a:lnTo>
                      <a:pt x="28" y="10"/>
                    </a:lnTo>
                    <a:lnTo>
                      <a:pt x="24" y="6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0" name="Freeform 214"/>
              <p:cNvSpPr>
                <a:spLocks/>
              </p:cNvSpPr>
              <p:nvPr/>
            </p:nvSpPr>
            <p:spPr bwMode="gray">
              <a:xfrm>
                <a:off x="2554" y="2262"/>
                <a:ext cx="144" cy="122"/>
              </a:xfrm>
              <a:custGeom>
                <a:avLst/>
                <a:gdLst/>
                <a:ahLst/>
                <a:cxnLst>
                  <a:cxn ang="0">
                    <a:pos x="0" y="114"/>
                  </a:cxn>
                  <a:cxn ang="0">
                    <a:pos x="22" y="114"/>
                  </a:cxn>
                  <a:cxn ang="0">
                    <a:pos x="58" y="106"/>
                  </a:cxn>
                  <a:cxn ang="0">
                    <a:pos x="62" y="118"/>
                  </a:cxn>
                  <a:cxn ang="0">
                    <a:pos x="66" y="120"/>
                  </a:cxn>
                  <a:cxn ang="0">
                    <a:pos x="74" y="120"/>
                  </a:cxn>
                  <a:cxn ang="0">
                    <a:pos x="82" y="114"/>
                  </a:cxn>
                  <a:cxn ang="0">
                    <a:pos x="86" y="110"/>
                  </a:cxn>
                  <a:cxn ang="0">
                    <a:pos x="102" y="104"/>
                  </a:cxn>
                  <a:cxn ang="0">
                    <a:pos x="106" y="100"/>
                  </a:cxn>
                  <a:cxn ang="0">
                    <a:pos x="116" y="94"/>
                  </a:cxn>
                  <a:cxn ang="0">
                    <a:pos x="124" y="88"/>
                  </a:cxn>
                  <a:cxn ang="0">
                    <a:pos x="128" y="82"/>
                  </a:cxn>
                  <a:cxn ang="0">
                    <a:pos x="132" y="76"/>
                  </a:cxn>
                  <a:cxn ang="0">
                    <a:pos x="136" y="68"/>
                  </a:cxn>
                  <a:cxn ang="0">
                    <a:pos x="138" y="60"/>
                  </a:cxn>
                  <a:cxn ang="0">
                    <a:pos x="138" y="52"/>
                  </a:cxn>
                  <a:cxn ang="0">
                    <a:pos x="136" y="44"/>
                  </a:cxn>
                  <a:cxn ang="0">
                    <a:pos x="136" y="42"/>
                  </a:cxn>
                  <a:cxn ang="0">
                    <a:pos x="140" y="38"/>
                  </a:cxn>
                  <a:cxn ang="0">
                    <a:pos x="144" y="30"/>
                  </a:cxn>
                  <a:cxn ang="0">
                    <a:pos x="144" y="20"/>
                  </a:cxn>
                  <a:cxn ang="0">
                    <a:pos x="142" y="8"/>
                  </a:cxn>
                  <a:cxn ang="0">
                    <a:pos x="140" y="0"/>
                  </a:cxn>
                  <a:cxn ang="0">
                    <a:pos x="138" y="0"/>
                  </a:cxn>
                  <a:cxn ang="0">
                    <a:pos x="132" y="2"/>
                  </a:cxn>
                  <a:cxn ang="0">
                    <a:pos x="122" y="8"/>
                  </a:cxn>
                  <a:cxn ang="0">
                    <a:pos x="116" y="18"/>
                  </a:cxn>
                  <a:cxn ang="0">
                    <a:pos x="114" y="32"/>
                  </a:cxn>
                  <a:cxn ang="0">
                    <a:pos x="112" y="44"/>
                  </a:cxn>
                  <a:cxn ang="0">
                    <a:pos x="108" y="48"/>
                  </a:cxn>
                  <a:cxn ang="0">
                    <a:pos x="102" y="58"/>
                  </a:cxn>
                  <a:cxn ang="0">
                    <a:pos x="94" y="68"/>
                  </a:cxn>
                  <a:cxn ang="0">
                    <a:pos x="82" y="76"/>
                  </a:cxn>
                  <a:cxn ang="0">
                    <a:pos x="72" y="84"/>
                  </a:cxn>
                  <a:cxn ang="0">
                    <a:pos x="64" y="90"/>
                  </a:cxn>
                  <a:cxn ang="0">
                    <a:pos x="40" y="90"/>
                  </a:cxn>
                  <a:cxn ang="0">
                    <a:pos x="6" y="106"/>
                  </a:cxn>
                </a:cxnLst>
                <a:rect l="0" t="0" r="r" b="b"/>
                <a:pathLst>
                  <a:path w="144" h="122">
                    <a:moveTo>
                      <a:pt x="6" y="106"/>
                    </a:moveTo>
                    <a:lnTo>
                      <a:pt x="0" y="114"/>
                    </a:lnTo>
                    <a:lnTo>
                      <a:pt x="14" y="118"/>
                    </a:lnTo>
                    <a:lnTo>
                      <a:pt x="22" y="114"/>
                    </a:lnTo>
                    <a:lnTo>
                      <a:pt x="38" y="110"/>
                    </a:lnTo>
                    <a:lnTo>
                      <a:pt x="58" y="106"/>
                    </a:lnTo>
                    <a:lnTo>
                      <a:pt x="62" y="118"/>
                    </a:lnTo>
                    <a:lnTo>
                      <a:pt x="62" y="118"/>
                    </a:lnTo>
                    <a:lnTo>
                      <a:pt x="62" y="120"/>
                    </a:lnTo>
                    <a:lnTo>
                      <a:pt x="66" y="120"/>
                    </a:lnTo>
                    <a:lnTo>
                      <a:pt x="68" y="122"/>
                    </a:lnTo>
                    <a:lnTo>
                      <a:pt x="74" y="120"/>
                    </a:lnTo>
                    <a:lnTo>
                      <a:pt x="78" y="116"/>
                    </a:lnTo>
                    <a:lnTo>
                      <a:pt x="82" y="114"/>
                    </a:lnTo>
                    <a:lnTo>
                      <a:pt x="84" y="110"/>
                    </a:lnTo>
                    <a:lnTo>
                      <a:pt x="86" y="110"/>
                    </a:lnTo>
                    <a:lnTo>
                      <a:pt x="100" y="106"/>
                    </a:lnTo>
                    <a:lnTo>
                      <a:pt x="102" y="104"/>
                    </a:lnTo>
                    <a:lnTo>
                      <a:pt x="104" y="104"/>
                    </a:lnTo>
                    <a:lnTo>
                      <a:pt x="106" y="100"/>
                    </a:lnTo>
                    <a:lnTo>
                      <a:pt x="112" y="98"/>
                    </a:lnTo>
                    <a:lnTo>
                      <a:pt x="116" y="94"/>
                    </a:lnTo>
                    <a:lnTo>
                      <a:pt x="120" y="90"/>
                    </a:lnTo>
                    <a:lnTo>
                      <a:pt x="124" y="88"/>
                    </a:lnTo>
                    <a:lnTo>
                      <a:pt x="126" y="84"/>
                    </a:lnTo>
                    <a:lnTo>
                      <a:pt x="128" y="82"/>
                    </a:lnTo>
                    <a:lnTo>
                      <a:pt x="130" y="80"/>
                    </a:lnTo>
                    <a:lnTo>
                      <a:pt x="132" y="76"/>
                    </a:lnTo>
                    <a:lnTo>
                      <a:pt x="134" y="72"/>
                    </a:lnTo>
                    <a:lnTo>
                      <a:pt x="136" y="68"/>
                    </a:lnTo>
                    <a:lnTo>
                      <a:pt x="138" y="64"/>
                    </a:lnTo>
                    <a:lnTo>
                      <a:pt x="138" y="60"/>
                    </a:lnTo>
                    <a:lnTo>
                      <a:pt x="138" y="58"/>
                    </a:lnTo>
                    <a:lnTo>
                      <a:pt x="138" y="52"/>
                    </a:lnTo>
                    <a:lnTo>
                      <a:pt x="136" y="48"/>
                    </a:lnTo>
                    <a:lnTo>
                      <a:pt x="136" y="44"/>
                    </a:lnTo>
                    <a:lnTo>
                      <a:pt x="136" y="42"/>
                    </a:lnTo>
                    <a:lnTo>
                      <a:pt x="136" y="42"/>
                    </a:lnTo>
                    <a:lnTo>
                      <a:pt x="138" y="40"/>
                    </a:lnTo>
                    <a:lnTo>
                      <a:pt x="140" y="38"/>
                    </a:lnTo>
                    <a:lnTo>
                      <a:pt x="142" y="34"/>
                    </a:lnTo>
                    <a:lnTo>
                      <a:pt x="144" y="30"/>
                    </a:lnTo>
                    <a:lnTo>
                      <a:pt x="144" y="26"/>
                    </a:lnTo>
                    <a:lnTo>
                      <a:pt x="144" y="20"/>
                    </a:lnTo>
                    <a:lnTo>
                      <a:pt x="142" y="14"/>
                    </a:lnTo>
                    <a:lnTo>
                      <a:pt x="142" y="8"/>
                    </a:lnTo>
                    <a:lnTo>
                      <a:pt x="140" y="4"/>
                    </a:lnTo>
                    <a:lnTo>
                      <a:pt x="140" y="0"/>
                    </a:lnTo>
                    <a:lnTo>
                      <a:pt x="140" y="0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2" y="2"/>
                    </a:lnTo>
                    <a:lnTo>
                      <a:pt x="126" y="4"/>
                    </a:lnTo>
                    <a:lnTo>
                      <a:pt x="122" y="8"/>
                    </a:lnTo>
                    <a:lnTo>
                      <a:pt x="118" y="12"/>
                    </a:lnTo>
                    <a:lnTo>
                      <a:pt x="116" y="18"/>
                    </a:lnTo>
                    <a:lnTo>
                      <a:pt x="114" y="26"/>
                    </a:lnTo>
                    <a:lnTo>
                      <a:pt x="114" y="32"/>
                    </a:lnTo>
                    <a:lnTo>
                      <a:pt x="112" y="38"/>
                    </a:lnTo>
                    <a:lnTo>
                      <a:pt x="112" y="44"/>
                    </a:lnTo>
                    <a:lnTo>
                      <a:pt x="110" y="46"/>
                    </a:lnTo>
                    <a:lnTo>
                      <a:pt x="108" y="48"/>
                    </a:lnTo>
                    <a:lnTo>
                      <a:pt x="106" y="52"/>
                    </a:lnTo>
                    <a:lnTo>
                      <a:pt x="102" y="58"/>
                    </a:lnTo>
                    <a:lnTo>
                      <a:pt x="98" y="62"/>
                    </a:lnTo>
                    <a:lnTo>
                      <a:pt x="94" y="68"/>
                    </a:lnTo>
                    <a:lnTo>
                      <a:pt x="88" y="72"/>
                    </a:lnTo>
                    <a:lnTo>
                      <a:pt x="82" y="76"/>
                    </a:lnTo>
                    <a:lnTo>
                      <a:pt x="76" y="80"/>
                    </a:lnTo>
                    <a:lnTo>
                      <a:pt x="72" y="84"/>
                    </a:lnTo>
                    <a:lnTo>
                      <a:pt x="68" y="88"/>
                    </a:lnTo>
                    <a:lnTo>
                      <a:pt x="64" y="90"/>
                    </a:lnTo>
                    <a:lnTo>
                      <a:pt x="64" y="90"/>
                    </a:lnTo>
                    <a:lnTo>
                      <a:pt x="40" y="90"/>
                    </a:lnTo>
                    <a:lnTo>
                      <a:pt x="22" y="96"/>
                    </a:lnTo>
                    <a:lnTo>
                      <a:pt x="6" y="10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1" name="Freeform 215"/>
              <p:cNvSpPr>
                <a:spLocks/>
              </p:cNvSpPr>
              <p:nvPr/>
            </p:nvSpPr>
            <p:spPr bwMode="gray">
              <a:xfrm>
                <a:off x="2574" y="2378"/>
                <a:ext cx="24" cy="1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0" y="10"/>
                  </a:cxn>
                  <a:cxn ang="0">
                    <a:pos x="8" y="16"/>
                  </a:cxn>
                  <a:cxn ang="0">
                    <a:pos x="18" y="8"/>
                  </a:cxn>
                  <a:cxn ang="0">
                    <a:pos x="24" y="2"/>
                  </a:cxn>
                  <a:cxn ang="0">
                    <a:pos x="8" y="0"/>
                  </a:cxn>
                </a:cxnLst>
                <a:rect l="0" t="0" r="r" b="b"/>
                <a:pathLst>
                  <a:path w="24" h="16">
                    <a:moveTo>
                      <a:pt x="8" y="0"/>
                    </a:moveTo>
                    <a:lnTo>
                      <a:pt x="0" y="10"/>
                    </a:lnTo>
                    <a:lnTo>
                      <a:pt x="8" y="16"/>
                    </a:lnTo>
                    <a:lnTo>
                      <a:pt x="18" y="8"/>
                    </a:lnTo>
                    <a:lnTo>
                      <a:pt x="24" y="2"/>
                    </a:lnTo>
                    <a:lnTo>
                      <a:pt x="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2" name="Freeform 216"/>
              <p:cNvSpPr>
                <a:spLocks/>
              </p:cNvSpPr>
              <p:nvPr/>
            </p:nvSpPr>
            <p:spPr bwMode="gray">
              <a:xfrm>
                <a:off x="2672" y="2188"/>
                <a:ext cx="78" cy="60"/>
              </a:xfrm>
              <a:custGeom>
                <a:avLst/>
                <a:gdLst/>
                <a:ahLst/>
                <a:cxnLst>
                  <a:cxn ang="0">
                    <a:pos x="36" y="6"/>
                  </a:cxn>
                  <a:cxn ang="0">
                    <a:pos x="36" y="6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6" y="2"/>
                  </a:cxn>
                  <a:cxn ang="0">
                    <a:pos x="24" y="4"/>
                  </a:cxn>
                  <a:cxn ang="0">
                    <a:pos x="22" y="12"/>
                  </a:cxn>
                  <a:cxn ang="0">
                    <a:pos x="20" y="18"/>
                  </a:cxn>
                  <a:cxn ang="0">
                    <a:pos x="20" y="22"/>
                  </a:cxn>
                  <a:cxn ang="0">
                    <a:pos x="20" y="26"/>
                  </a:cxn>
                  <a:cxn ang="0">
                    <a:pos x="18" y="28"/>
                  </a:cxn>
                  <a:cxn ang="0">
                    <a:pos x="16" y="32"/>
                  </a:cxn>
                  <a:cxn ang="0">
                    <a:pos x="12" y="36"/>
                  </a:cxn>
                  <a:cxn ang="0">
                    <a:pos x="10" y="42"/>
                  </a:cxn>
                  <a:cxn ang="0">
                    <a:pos x="6" y="46"/>
                  </a:cxn>
                  <a:cxn ang="0">
                    <a:pos x="4" y="48"/>
                  </a:cxn>
                  <a:cxn ang="0">
                    <a:pos x="2" y="50"/>
                  </a:cxn>
                  <a:cxn ang="0">
                    <a:pos x="0" y="52"/>
                  </a:cxn>
                  <a:cxn ang="0">
                    <a:pos x="0" y="54"/>
                  </a:cxn>
                  <a:cxn ang="0">
                    <a:pos x="0" y="56"/>
                  </a:cxn>
                  <a:cxn ang="0">
                    <a:pos x="4" y="56"/>
                  </a:cxn>
                  <a:cxn ang="0">
                    <a:pos x="8" y="58"/>
                  </a:cxn>
                  <a:cxn ang="0">
                    <a:pos x="14" y="58"/>
                  </a:cxn>
                  <a:cxn ang="0">
                    <a:pos x="20" y="58"/>
                  </a:cxn>
                  <a:cxn ang="0">
                    <a:pos x="26" y="58"/>
                  </a:cxn>
                  <a:cxn ang="0">
                    <a:pos x="30" y="56"/>
                  </a:cxn>
                  <a:cxn ang="0">
                    <a:pos x="32" y="56"/>
                  </a:cxn>
                  <a:cxn ang="0">
                    <a:pos x="38" y="60"/>
                  </a:cxn>
                  <a:cxn ang="0">
                    <a:pos x="48" y="58"/>
                  </a:cxn>
                  <a:cxn ang="0">
                    <a:pos x="48" y="58"/>
                  </a:cxn>
                  <a:cxn ang="0">
                    <a:pos x="50" y="56"/>
                  </a:cxn>
                  <a:cxn ang="0">
                    <a:pos x="52" y="52"/>
                  </a:cxn>
                  <a:cxn ang="0">
                    <a:pos x="54" y="50"/>
                  </a:cxn>
                  <a:cxn ang="0">
                    <a:pos x="56" y="46"/>
                  </a:cxn>
                  <a:cxn ang="0">
                    <a:pos x="60" y="44"/>
                  </a:cxn>
                  <a:cxn ang="0">
                    <a:pos x="62" y="44"/>
                  </a:cxn>
                  <a:cxn ang="0">
                    <a:pos x="64" y="44"/>
                  </a:cxn>
                  <a:cxn ang="0">
                    <a:pos x="66" y="42"/>
                  </a:cxn>
                  <a:cxn ang="0">
                    <a:pos x="70" y="40"/>
                  </a:cxn>
                  <a:cxn ang="0">
                    <a:pos x="72" y="38"/>
                  </a:cxn>
                  <a:cxn ang="0">
                    <a:pos x="74" y="36"/>
                  </a:cxn>
                  <a:cxn ang="0">
                    <a:pos x="76" y="34"/>
                  </a:cxn>
                  <a:cxn ang="0">
                    <a:pos x="78" y="32"/>
                  </a:cxn>
                  <a:cxn ang="0">
                    <a:pos x="78" y="32"/>
                  </a:cxn>
                  <a:cxn ang="0">
                    <a:pos x="78" y="30"/>
                  </a:cxn>
                  <a:cxn ang="0">
                    <a:pos x="78" y="26"/>
                  </a:cxn>
                  <a:cxn ang="0">
                    <a:pos x="78" y="24"/>
                  </a:cxn>
                  <a:cxn ang="0">
                    <a:pos x="76" y="22"/>
                  </a:cxn>
                  <a:cxn ang="0">
                    <a:pos x="74" y="20"/>
                  </a:cxn>
                  <a:cxn ang="0">
                    <a:pos x="72" y="22"/>
                  </a:cxn>
                  <a:cxn ang="0">
                    <a:pos x="70" y="24"/>
                  </a:cxn>
                  <a:cxn ang="0">
                    <a:pos x="66" y="26"/>
                  </a:cxn>
                  <a:cxn ang="0">
                    <a:pos x="64" y="26"/>
                  </a:cxn>
                  <a:cxn ang="0">
                    <a:pos x="62" y="26"/>
                  </a:cxn>
                  <a:cxn ang="0">
                    <a:pos x="58" y="24"/>
                  </a:cxn>
                  <a:cxn ang="0">
                    <a:pos x="52" y="22"/>
                  </a:cxn>
                  <a:cxn ang="0">
                    <a:pos x="46" y="20"/>
                  </a:cxn>
                  <a:cxn ang="0">
                    <a:pos x="42" y="16"/>
                  </a:cxn>
                  <a:cxn ang="0">
                    <a:pos x="38" y="12"/>
                  </a:cxn>
                  <a:cxn ang="0">
                    <a:pos x="36" y="6"/>
                  </a:cxn>
                </a:cxnLst>
                <a:rect l="0" t="0" r="r" b="b"/>
                <a:pathLst>
                  <a:path w="78" h="60">
                    <a:moveTo>
                      <a:pt x="36" y="6"/>
                    </a:moveTo>
                    <a:lnTo>
                      <a:pt x="36" y="6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2"/>
                    </a:lnTo>
                    <a:lnTo>
                      <a:pt x="24" y="4"/>
                    </a:lnTo>
                    <a:lnTo>
                      <a:pt x="22" y="12"/>
                    </a:lnTo>
                    <a:lnTo>
                      <a:pt x="20" y="18"/>
                    </a:lnTo>
                    <a:lnTo>
                      <a:pt x="20" y="22"/>
                    </a:lnTo>
                    <a:lnTo>
                      <a:pt x="20" y="26"/>
                    </a:lnTo>
                    <a:lnTo>
                      <a:pt x="18" y="28"/>
                    </a:lnTo>
                    <a:lnTo>
                      <a:pt x="16" y="32"/>
                    </a:lnTo>
                    <a:lnTo>
                      <a:pt x="12" y="36"/>
                    </a:lnTo>
                    <a:lnTo>
                      <a:pt x="10" y="42"/>
                    </a:lnTo>
                    <a:lnTo>
                      <a:pt x="6" y="46"/>
                    </a:lnTo>
                    <a:lnTo>
                      <a:pt x="4" y="48"/>
                    </a:lnTo>
                    <a:lnTo>
                      <a:pt x="2" y="50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4" y="56"/>
                    </a:lnTo>
                    <a:lnTo>
                      <a:pt x="8" y="58"/>
                    </a:lnTo>
                    <a:lnTo>
                      <a:pt x="14" y="58"/>
                    </a:lnTo>
                    <a:lnTo>
                      <a:pt x="20" y="58"/>
                    </a:lnTo>
                    <a:lnTo>
                      <a:pt x="26" y="58"/>
                    </a:lnTo>
                    <a:lnTo>
                      <a:pt x="30" y="56"/>
                    </a:lnTo>
                    <a:lnTo>
                      <a:pt x="32" y="56"/>
                    </a:lnTo>
                    <a:lnTo>
                      <a:pt x="38" y="60"/>
                    </a:lnTo>
                    <a:lnTo>
                      <a:pt x="48" y="58"/>
                    </a:lnTo>
                    <a:lnTo>
                      <a:pt x="48" y="58"/>
                    </a:lnTo>
                    <a:lnTo>
                      <a:pt x="50" y="56"/>
                    </a:lnTo>
                    <a:lnTo>
                      <a:pt x="52" y="52"/>
                    </a:lnTo>
                    <a:lnTo>
                      <a:pt x="54" y="50"/>
                    </a:lnTo>
                    <a:lnTo>
                      <a:pt x="56" y="46"/>
                    </a:lnTo>
                    <a:lnTo>
                      <a:pt x="60" y="44"/>
                    </a:lnTo>
                    <a:lnTo>
                      <a:pt x="62" y="44"/>
                    </a:lnTo>
                    <a:lnTo>
                      <a:pt x="64" y="44"/>
                    </a:lnTo>
                    <a:lnTo>
                      <a:pt x="66" y="42"/>
                    </a:lnTo>
                    <a:lnTo>
                      <a:pt x="70" y="40"/>
                    </a:lnTo>
                    <a:lnTo>
                      <a:pt x="72" y="38"/>
                    </a:lnTo>
                    <a:lnTo>
                      <a:pt x="74" y="36"/>
                    </a:lnTo>
                    <a:lnTo>
                      <a:pt x="76" y="34"/>
                    </a:lnTo>
                    <a:lnTo>
                      <a:pt x="78" y="32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78" y="26"/>
                    </a:lnTo>
                    <a:lnTo>
                      <a:pt x="78" y="24"/>
                    </a:lnTo>
                    <a:lnTo>
                      <a:pt x="76" y="22"/>
                    </a:lnTo>
                    <a:lnTo>
                      <a:pt x="74" y="20"/>
                    </a:lnTo>
                    <a:lnTo>
                      <a:pt x="72" y="22"/>
                    </a:lnTo>
                    <a:lnTo>
                      <a:pt x="70" y="24"/>
                    </a:lnTo>
                    <a:lnTo>
                      <a:pt x="66" y="26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58" y="24"/>
                    </a:lnTo>
                    <a:lnTo>
                      <a:pt x="52" y="22"/>
                    </a:lnTo>
                    <a:lnTo>
                      <a:pt x="46" y="20"/>
                    </a:lnTo>
                    <a:lnTo>
                      <a:pt x="42" y="16"/>
                    </a:lnTo>
                    <a:lnTo>
                      <a:pt x="38" y="12"/>
                    </a:lnTo>
                    <a:lnTo>
                      <a:pt x="36" y="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3" name="Freeform 217"/>
              <p:cNvSpPr>
                <a:spLocks/>
              </p:cNvSpPr>
              <p:nvPr/>
            </p:nvSpPr>
            <p:spPr bwMode="gray">
              <a:xfrm>
                <a:off x="1832" y="2358"/>
                <a:ext cx="80" cy="34"/>
              </a:xfrm>
              <a:custGeom>
                <a:avLst/>
                <a:gdLst/>
                <a:ahLst/>
                <a:cxnLst>
                  <a:cxn ang="0">
                    <a:pos x="58" y="0"/>
                  </a:cxn>
                  <a:cxn ang="0">
                    <a:pos x="52" y="2"/>
                  </a:cxn>
                  <a:cxn ang="0">
                    <a:pos x="38" y="2"/>
                  </a:cxn>
                  <a:cxn ang="0">
                    <a:pos x="24" y="2"/>
                  </a:cxn>
                  <a:cxn ang="0">
                    <a:pos x="16" y="2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2" y="28"/>
                  </a:cxn>
                  <a:cxn ang="0">
                    <a:pos x="4" y="30"/>
                  </a:cxn>
                  <a:cxn ang="0">
                    <a:pos x="6" y="30"/>
                  </a:cxn>
                  <a:cxn ang="0">
                    <a:pos x="8" y="30"/>
                  </a:cxn>
                  <a:cxn ang="0">
                    <a:pos x="12" y="28"/>
                  </a:cxn>
                  <a:cxn ang="0">
                    <a:pos x="16" y="28"/>
                  </a:cxn>
                  <a:cxn ang="0">
                    <a:pos x="20" y="30"/>
                  </a:cxn>
                  <a:cxn ang="0">
                    <a:pos x="26" y="34"/>
                  </a:cxn>
                  <a:cxn ang="0">
                    <a:pos x="26" y="32"/>
                  </a:cxn>
                  <a:cxn ang="0">
                    <a:pos x="30" y="28"/>
                  </a:cxn>
                  <a:cxn ang="0">
                    <a:pos x="40" y="26"/>
                  </a:cxn>
                  <a:cxn ang="0">
                    <a:pos x="58" y="24"/>
                  </a:cxn>
                  <a:cxn ang="0">
                    <a:pos x="58" y="24"/>
                  </a:cxn>
                  <a:cxn ang="0">
                    <a:pos x="58" y="22"/>
                  </a:cxn>
                  <a:cxn ang="0">
                    <a:pos x="58" y="20"/>
                  </a:cxn>
                  <a:cxn ang="0">
                    <a:pos x="60" y="16"/>
                  </a:cxn>
                  <a:cxn ang="0">
                    <a:pos x="62" y="14"/>
                  </a:cxn>
                  <a:cxn ang="0">
                    <a:pos x="66" y="12"/>
                  </a:cxn>
                  <a:cxn ang="0">
                    <a:pos x="72" y="10"/>
                  </a:cxn>
                  <a:cxn ang="0">
                    <a:pos x="80" y="10"/>
                  </a:cxn>
                  <a:cxn ang="0">
                    <a:pos x="78" y="8"/>
                  </a:cxn>
                  <a:cxn ang="0">
                    <a:pos x="76" y="8"/>
                  </a:cxn>
                  <a:cxn ang="0">
                    <a:pos x="70" y="8"/>
                  </a:cxn>
                  <a:cxn ang="0">
                    <a:pos x="64" y="6"/>
                  </a:cxn>
                  <a:cxn ang="0">
                    <a:pos x="60" y="4"/>
                  </a:cxn>
                  <a:cxn ang="0">
                    <a:pos x="58" y="0"/>
                  </a:cxn>
                </a:cxnLst>
                <a:rect l="0" t="0" r="r" b="b"/>
                <a:pathLst>
                  <a:path w="80" h="34">
                    <a:moveTo>
                      <a:pt x="58" y="0"/>
                    </a:moveTo>
                    <a:lnTo>
                      <a:pt x="52" y="2"/>
                    </a:lnTo>
                    <a:lnTo>
                      <a:pt x="38" y="2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20" y="30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30" y="28"/>
                    </a:lnTo>
                    <a:lnTo>
                      <a:pt x="4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6"/>
                    </a:lnTo>
                    <a:lnTo>
                      <a:pt x="62" y="14"/>
                    </a:lnTo>
                    <a:lnTo>
                      <a:pt x="66" y="12"/>
                    </a:lnTo>
                    <a:lnTo>
                      <a:pt x="72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0" y="8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4" name="Freeform 218"/>
              <p:cNvSpPr>
                <a:spLocks/>
              </p:cNvSpPr>
              <p:nvPr/>
            </p:nvSpPr>
            <p:spPr bwMode="gray">
              <a:xfrm>
                <a:off x="1832" y="2358"/>
                <a:ext cx="80" cy="34"/>
              </a:xfrm>
              <a:custGeom>
                <a:avLst/>
                <a:gdLst/>
                <a:ahLst/>
                <a:cxnLst>
                  <a:cxn ang="0">
                    <a:pos x="56" y="0"/>
                  </a:cxn>
                  <a:cxn ang="0">
                    <a:pos x="50" y="2"/>
                  </a:cxn>
                  <a:cxn ang="0">
                    <a:pos x="38" y="2"/>
                  </a:cxn>
                  <a:cxn ang="0">
                    <a:pos x="24" y="2"/>
                  </a:cxn>
                  <a:cxn ang="0">
                    <a:pos x="16" y="2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4"/>
                  </a:cxn>
                  <a:cxn ang="0">
                    <a:pos x="2" y="28"/>
                  </a:cxn>
                  <a:cxn ang="0">
                    <a:pos x="4" y="30"/>
                  </a:cxn>
                  <a:cxn ang="0">
                    <a:pos x="6" y="30"/>
                  </a:cxn>
                  <a:cxn ang="0">
                    <a:pos x="8" y="30"/>
                  </a:cxn>
                  <a:cxn ang="0">
                    <a:pos x="12" y="28"/>
                  </a:cxn>
                  <a:cxn ang="0">
                    <a:pos x="16" y="28"/>
                  </a:cxn>
                  <a:cxn ang="0">
                    <a:pos x="20" y="30"/>
                  </a:cxn>
                  <a:cxn ang="0">
                    <a:pos x="26" y="34"/>
                  </a:cxn>
                  <a:cxn ang="0">
                    <a:pos x="26" y="32"/>
                  </a:cxn>
                  <a:cxn ang="0">
                    <a:pos x="30" y="28"/>
                  </a:cxn>
                  <a:cxn ang="0">
                    <a:pos x="40" y="26"/>
                  </a:cxn>
                  <a:cxn ang="0">
                    <a:pos x="58" y="24"/>
                  </a:cxn>
                  <a:cxn ang="0">
                    <a:pos x="58" y="24"/>
                  </a:cxn>
                  <a:cxn ang="0">
                    <a:pos x="58" y="22"/>
                  </a:cxn>
                  <a:cxn ang="0">
                    <a:pos x="58" y="20"/>
                  </a:cxn>
                  <a:cxn ang="0">
                    <a:pos x="60" y="16"/>
                  </a:cxn>
                  <a:cxn ang="0">
                    <a:pos x="62" y="14"/>
                  </a:cxn>
                  <a:cxn ang="0">
                    <a:pos x="66" y="12"/>
                  </a:cxn>
                  <a:cxn ang="0">
                    <a:pos x="72" y="10"/>
                  </a:cxn>
                  <a:cxn ang="0">
                    <a:pos x="80" y="10"/>
                  </a:cxn>
                  <a:cxn ang="0">
                    <a:pos x="78" y="8"/>
                  </a:cxn>
                  <a:cxn ang="0">
                    <a:pos x="74" y="8"/>
                  </a:cxn>
                  <a:cxn ang="0">
                    <a:pos x="70" y="8"/>
                  </a:cxn>
                  <a:cxn ang="0">
                    <a:pos x="64" y="6"/>
                  </a:cxn>
                  <a:cxn ang="0">
                    <a:pos x="60" y="4"/>
                  </a:cxn>
                  <a:cxn ang="0">
                    <a:pos x="56" y="0"/>
                  </a:cxn>
                </a:cxnLst>
                <a:rect l="0" t="0" r="r" b="b"/>
                <a:pathLst>
                  <a:path w="80" h="34">
                    <a:moveTo>
                      <a:pt x="56" y="0"/>
                    </a:moveTo>
                    <a:lnTo>
                      <a:pt x="50" y="2"/>
                    </a:lnTo>
                    <a:lnTo>
                      <a:pt x="38" y="2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4"/>
                    </a:lnTo>
                    <a:lnTo>
                      <a:pt x="2" y="28"/>
                    </a:lnTo>
                    <a:lnTo>
                      <a:pt x="4" y="30"/>
                    </a:lnTo>
                    <a:lnTo>
                      <a:pt x="6" y="30"/>
                    </a:lnTo>
                    <a:lnTo>
                      <a:pt x="8" y="30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20" y="30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30" y="28"/>
                    </a:lnTo>
                    <a:lnTo>
                      <a:pt x="40" y="26"/>
                    </a:lnTo>
                    <a:lnTo>
                      <a:pt x="58" y="24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58" y="20"/>
                    </a:lnTo>
                    <a:lnTo>
                      <a:pt x="60" y="16"/>
                    </a:lnTo>
                    <a:lnTo>
                      <a:pt x="62" y="14"/>
                    </a:lnTo>
                    <a:lnTo>
                      <a:pt x="66" y="12"/>
                    </a:lnTo>
                    <a:lnTo>
                      <a:pt x="72" y="10"/>
                    </a:lnTo>
                    <a:lnTo>
                      <a:pt x="80" y="10"/>
                    </a:lnTo>
                    <a:lnTo>
                      <a:pt x="78" y="8"/>
                    </a:lnTo>
                    <a:lnTo>
                      <a:pt x="74" y="8"/>
                    </a:lnTo>
                    <a:lnTo>
                      <a:pt x="70" y="8"/>
                    </a:lnTo>
                    <a:lnTo>
                      <a:pt x="64" y="6"/>
                    </a:lnTo>
                    <a:lnTo>
                      <a:pt x="60" y="4"/>
                    </a:lnTo>
                    <a:lnTo>
                      <a:pt x="5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5" name="Freeform 219"/>
              <p:cNvSpPr>
                <a:spLocks/>
              </p:cNvSpPr>
              <p:nvPr/>
            </p:nvSpPr>
            <p:spPr bwMode="gray">
              <a:xfrm>
                <a:off x="980" y="1514"/>
                <a:ext cx="336" cy="412"/>
              </a:xfrm>
              <a:custGeom>
                <a:avLst/>
                <a:gdLst/>
                <a:ahLst/>
                <a:cxnLst>
                  <a:cxn ang="0">
                    <a:pos x="302" y="44"/>
                  </a:cxn>
                  <a:cxn ang="0">
                    <a:pos x="314" y="42"/>
                  </a:cxn>
                  <a:cxn ang="0">
                    <a:pos x="312" y="42"/>
                  </a:cxn>
                  <a:cxn ang="0">
                    <a:pos x="326" y="38"/>
                  </a:cxn>
                  <a:cxn ang="0">
                    <a:pos x="330" y="22"/>
                  </a:cxn>
                  <a:cxn ang="0">
                    <a:pos x="302" y="4"/>
                  </a:cxn>
                  <a:cxn ang="0">
                    <a:pos x="250" y="8"/>
                  </a:cxn>
                  <a:cxn ang="0">
                    <a:pos x="230" y="14"/>
                  </a:cxn>
                  <a:cxn ang="0">
                    <a:pos x="218" y="20"/>
                  </a:cxn>
                  <a:cxn ang="0">
                    <a:pos x="214" y="26"/>
                  </a:cxn>
                  <a:cxn ang="0">
                    <a:pos x="204" y="36"/>
                  </a:cxn>
                  <a:cxn ang="0">
                    <a:pos x="194" y="34"/>
                  </a:cxn>
                  <a:cxn ang="0">
                    <a:pos x="186" y="34"/>
                  </a:cxn>
                  <a:cxn ang="0">
                    <a:pos x="176" y="48"/>
                  </a:cxn>
                  <a:cxn ang="0">
                    <a:pos x="158" y="58"/>
                  </a:cxn>
                  <a:cxn ang="0">
                    <a:pos x="148" y="76"/>
                  </a:cxn>
                  <a:cxn ang="0">
                    <a:pos x="136" y="114"/>
                  </a:cxn>
                  <a:cxn ang="0">
                    <a:pos x="106" y="170"/>
                  </a:cxn>
                  <a:cxn ang="0">
                    <a:pos x="94" y="200"/>
                  </a:cxn>
                  <a:cxn ang="0">
                    <a:pos x="72" y="230"/>
                  </a:cxn>
                  <a:cxn ang="0">
                    <a:pos x="26" y="278"/>
                  </a:cxn>
                  <a:cxn ang="0">
                    <a:pos x="16" y="284"/>
                  </a:cxn>
                  <a:cxn ang="0">
                    <a:pos x="8" y="300"/>
                  </a:cxn>
                  <a:cxn ang="0">
                    <a:pos x="4" y="334"/>
                  </a:cxn>
                  <a:cxn ang="0">
                    <a:pos x="10" y="344"/>
                  </a:cxn>
                  <a:cxn ang="0">
                    <a:pos x="6" y="352"/>
                  </a:cxn>
                  <a:cxn ang="0">
                    <a:pos x="2" y="364"/>
                  </a:cxn>
                  <a:cxn ang="0">
                    <a:pos x="4" y="384"/>
                  </a:cxn>
                  <a:cxn ang="0">
                    <a:pos x="10" y="400"/>
                  </a:cxn>
                  <a:cxn ang="0">
                    <a:pos x="28" y="412"/>
                  </a:cxn>
                  <a:cxn ang="0">
                    <a:pos x="46" y="402"/>
                  </a:cxn>
                  <a:cxn ang="0">
                    <a:pos x="54" y="390"/>
                  </a:cxn>
                  <a:cxn ang="0">
                    <a:pos x="58" y="376"/>
                  </a:cxn>
                  <a:cxn ang="0">
                    <a:pos x="68" y="370"/>
                  </a:cxn>
                  <a:cxn ang="0">
                    <a:pos x="76" y="358"/>
                  </a:cxn>
                  <a:cxn ang="0">
                    <a:pos x="80" y="342"/>
                  </a:cxn>
                  <a:cxn ang="0">
                    <a:pos x="92" y="354"/>
                  </a:cxn>
                  <a:cxn ang="0">
                    <a:pos x="100" y="318"/>
                  </a:cxn>
                  <a:cxn ang="0">
                    <a:pos x="102" y="260"/>
                  </a:cxn>
                  <a:cxn ang="0">
                    <a:pos x="132" y="198"/>
                  </a:cxn>
                  <a:cxn ang="0">
                    <a:pos x="140" y="178"/>
                  </a:cxn>
                  <a:cxn ang="0">
                    <a:pos x="154" y="162"/>
                  </a:cxn>
                  <a:cxn ang="0">
                    <a:pos x="162" y="134"/>
                  </a:cxn>
                  <a:cxn ang="0">
                    <a:pos x="170" y="112"/>
                  </a:cxn>
                  <a:cxn ang="0">
                    <a:pos x="224" y="64"/>
                  </a:cxn>
                  <a:cxn ang="0">
                    <a:pos x="238" y="66"/>
                  </a:cxn>
                  <a:cxn ang="0">
                    <a:pos x="264" y="70"/>
                  </a:cxn>
                  <a:cxn ang="0">
                    <a:pos x="276" y="64"/>
                  </a:cxn>
                  <a:cxn ang="0">
                    <a:pos x="278" y="56"/>
                  </a:cxn>
                  <a:cxn ang="0">
                    <a:pos x="294" y="50"/>
                  </a:cxn>
                  <a:cxn ang="0">
                    <a:pos x="328" y="64"/>
                  </a:cxn>
                  <a:cxn ang="0">
                    <a:pos x="326" y="52"/>
                  </a:cxn>
                </a:cxnLst>
                <a:rect l="0" t="0" r="r" b="b"/>
                <a:pathLst>
                  <a:path w="336" h="412">
                    <a:moveTo>
                      <a:pt x="326" y="52"/>
                    </a:moveTo>
                    <a:lnTo>
                      <a:pt x="314" y="48"/>
                    </a:lnTo>
                    <a:lnTo>
                      <a:pt x="308" y="46"/>
                    </a:lnTo>
                    <a:lnTo>
                      <a:pt x="302" y="44"/>
                    </a:lnTo>
                    <a:lnTo>
                      <a:pt x="300" y="44"/>
                    </a:lnTo>
                    <a:lnTo>
                      <a:pt x="298" y="44"/>
                    </a:lnTo>
                    <a:lnTo>
                      <a:pt x="314" y="42"/>
                    </a:lnTo>
                    <a:lnTo>
                      <a:pt x="314" y="42"/>
                    </a:lnTo>
                    <a:lnTo>
                      <a:pt x="314" y="42"/>
                    </a:lnTo>
                    <a:lnTo>
                      <a:pt x="312" y="42"/>
                    </a:lnTo>
                    <a:lnTo>
                      <a:pt x="312" y="42"/>
                    </a:lnTo>
                    <a:lnTo>
                      <a:pt x="312" y="42"/>
                    </a:lnTo>
                    <a:lnTo>
                      <a:pt x="314" y="42"/>
                    </a:lnTo>
                    <a:lnTo>
                      <a:pt x="318" y="42"/>
                    </a:lnTo>
                    <a:lnTo>
                      <a:pt x="322" y="40"/>
                    </a:lnTo>
                    <a:lnTo>
                      <a:pt x="326" y="38"/>
                    </a:lnTo>
                    <a:lnTo>
                      <a:pt x="328" y="34"/>
                    </a:lnTo>
                    <a:lnTo>
                      <a:pt x="328" y="30"/>
                    </a:lnTo>
                    <a:lnTo>
                      <a:pt x="330" y="26"/>
                    </a:lnTo>
                    <a:lnTo>
                      <a:pt x="330" y="22"/>
                    </a:lnTo>
                    <a:lnTo>
                      <a:pt x="330" y="22"/>
                    </a:lnTo>
                    <a:lnTo>
                      <a:pt x="314" y="20"/>
                    </a:lnTo>
                    <a:lnTo>
                      <a:pt x="310" y="10"/>
                    </a:lnTo>
                    <a:lnTo>
                      <a:pt x="302" y="4"/>
                    </a:lnTo>
                    <a:lnTo>
                      <a:pt x="282" y="6"/>
                    </a:lnTo>
                    <a:lnTo>
                      <a:pt x="258" y="0"/>
                    </a:lnTo>
                    <a:lnTo>
                      <a:pt x="256" y="4"/>
                    </a:lnTo>
                    <a:lnTo>
                      <a:pt x="250" y="8"/>
                    </a:lnTo>
                    <a:lnTo>
                      <a:pt x="246" y="12"/>
                    </a:lnTo>
                    <a:lnTo>
                      <a:pt x="240" y="12"/>
                    </a:lnTo>
                    <a:lnTo>
                      <a:pt x="234" y="14"/>
                    </a:lnTo>
                    <a:lnTo>
                      <a:pt x="230" y="14"/>
                    </a:lnTo>
                    <a:lnTo>
                      <a:pt x="230" y="14"/>
                    </a:lnTo>
                    <a:lnTo>
                      <a:pt x="224" y="16"/>
                    </a:lnTo>
                    <a:lnTo>
                      <a:pt x="220" y="18"/>
                    </a:lnTo>
                    <a:lnTo>
                      <a:pt x="218" y="20"/>
                    </a:lnTo>
                    <a:lnTo>
                      <a:pt x="216" y="22"/>
                    </a:lnTo>
                    <a:lnTo>
                      <a:pt x="216" y="22"/>
                    </a:lnTo>
                    <a:lnTo>
                      <a:pt x="216" y="22"/>
                    </a:lnTo>
                    <a:lnTo>
                      <a:pt x="214" y="26"/>
                    </a:lnTo>
                    <a:lnTo>
                      <a:pt x="214" y="28"/>
                    </a:lnTo>
                    <a:lnTo>
                      <a:pt x="212" y="32"/>
                    </a:lnTo>
                    <a:lnTo>
                      <a:pt x="208" y="36"/>
                    </a:lnTo>
                    <a:lnTo>
                      <a:pt x="204" y="36"/>
                    </a:lnTo>
                    <a:lnTo>
                      <a:pt x="200" y="36"/>
                    </a:lnTo>
                    <a:lnTo>
                      <a:pt x="196" y="36"/>
                    </a:lnTo>
                    <a:lnTo>
                      <a:pt x="196" y="34"/>
                    </a:lnTo>
                    <a:lnTo>
                      <a:pt x="194" y="34"/>
                    </a:lnTo>
                    <a:lnTo>
                      <a:pt x="194" y="32"/>
                    </a:lnTo>
                    <a:lnTo>
                      <a:pt x="194" y="32"/>
                    </a:lnTo>
                    <a:lnTo>
                      <a:pt x="190" y="32"/>
                    </a:lnTo>
                    <a:lnTo>
                      <a:pt x="186" y="34"/>
                    </a:lnTo>
                    <a:lnTo>
                      <a:pt x="182" y="38"/>
                    </a:lnTo>
                    <a:lnTo>
                      <a:pt x="178" y="42"/>
                    </a:lnTo>
                    <a:lnTo>
                      <a:pt x="176" y="46"/>
                    </a:lnTo>
                    <a:lnTo>
                      <a:pt x="176" y="48"/>
                    </a:lnTo>
                    <a:lnTo>
                      <a:pt x="174" y="48"/>
                    </a:lnTo>
                    <a:lnTo>
                      <a:pt x="168" y="54"/>
                    </a:lnTo>
                    <a:lnTo>
                      <a:pt x="162" y="56"/>
                    </a:lnTo>
                    <a:lnTo>
                      <a:pt x="158" y="58"/>
                    </a:lnTo>
                    <a:lnTo>
                      <a:pt x="154" y="62"/>
                    </a:lnTo>
                    <a:lnTo>
                      <a:pt x="152" y="66"/>
                    </a:lnTo>
                    <a:lnTo>
                      <a:pt x="150" y="70"/>
                    </a:lnTo>
                    <a:lnTo>
                      <a:pt x="148" y="76"/>
                    </a:lnTo>
                    <a:lnTo>
                      <a:pt x="148" y="80"/>
                    </a:lnTo>
                    <a:lnTo>
                      <a:pt x="148" y="82"/>
                    </a:lnTo>
                    <a:lnTo>
                      <a:pt x="148" y="82"/>
                    </a:lnTo>
                    <a:lnTo>
                      <a:pt x="136" y="114"/>
                    </a:lnTo>
                    <a:lnTo>
                      <a:pt x="116" y="150"/>
                    </a:lnTo>
                    <a:lnTo>
                      <a:pt x="114" y="152"/>
                    </a:lnTo>
                    <a:lnTo>
                      <a:pt x="110" y="160"/>
                    </a:lnTo>
                    <a:lnTo>
                      <a:pt x="106" y="170"/>
                    </a:lnTo>
                    <a:lnTo>
                      <a:pt x="102" y="180"/>
                    </a:lnTo>
                    <a:lnTo>
                      <a:pt x="100" y="184"/>
                    </a:lnTo>
                    <a:lnTo>
                      <a:pt x="98" y="190"/>
                    </a:lnTo>
                    <a:lnTo>
                      <a:pt x="94" y="200"/>
                    </a:lnTo>
                    <a:lnTo>
                      <a:pt x="88" y="212"/>
                    </a:lnTo>
                    <a:lnTo>
                      <a:pt x="84" y="220"/>
                    </a:lnTo>
                    <a:lnTo>
                      <a:pt x="82" y="224"/>
                    </a:lnTo>
                    <a:lnTo>
                      <a:pt x="72" y="230"/>
                    </a:lnTo>
                    <a:lnTo>
                      <a:pt x="54" y="254"/>
                    </a:lnTo>
                    <a:lnTo>
                      <a:pt x="32" y="268"/>
                    </a:lnTo>
                    <a:lnTo>
                      <a:pt x="30" y="274"/>
                    </a:lnTo>
                    <a:lnTo>
                      <a:pt x="26" y="278"/>
                    </a:lnTo>
                    <a:lnTo>
                      <a:pt x="22" y="280"/>
                    </a:lnTo>
                    <a:lnTo>
                      <a:pt x="20" y="282"/>
                    </a:lnTo>
                    <a:lnTo>
                      <a:pt x="16" y="284"/>
                    </a:lnTo>
                    <a:lnTo>
                      <a:pt x="16" y="284"/>
                    </a:lnTo>
                    <a:lnTo>
                      <a:pt x="14" y="290"/>
                    </a:lnTo>
                    <a:lnTo>
                      <a:pt x="12" y="294"/>
                    </a:lnTo>
                    <a:lnTo>
                      <a:pt x="10" y="298"/>
                    </a:lnTo>
                    <a:lnTo>
                      <a:pt x="8" y="300"/>
                    </a:lnTo>
                    <a:lnTo>
                      <a:pt x="8" y="300"/>
                    </a:lnTo>
                    <a:lnTo>
                      <a:pt x="2" y="312"/>
                    </a:lnTo>
                    <a:lnTo>
                      <a:pt x="0" y="324"/>
                    </a:lnTo>
                    <a:lnTo>
                      <a:pt x="4" y="334"/>
                    </a:lnTo>
                    <a:lnTo>
                      <a:pt x="8" y="338"/>
                    </a:lnTo>
                    <a:lnTo>
                      <a:pt x="10" y="340"/>
                    </a:lnTo>
                    <a:lnTo>
                      <a:pt x="10" y="342"/>
                    </a:lnTo>
                    <a:lnTo>
                      <a:pt x="10" y="344"/>
                    </a:lnTo>
                    <a:lnTo>
                      <a:pt x="8" y="344"/>
                    </a:lnTo>
                    <a:lnTo>
                      <a:pt x="8" y="346"/>
                    </a:lnTo>
                    <a:lnTo>
                      <a:pt x="6" y="348"/>
                    </a:lnTo>
                    <a:lnTo>
                      <a:pt x="6" y="352"/>
                    </a:lnTo>
                    <a:lnTo>
                      <a:pt x="6" y="356"/>
                    </a:lnTo>
                    <a:lnTo>
                      <a:pt x="6" y="358"/>
                    </a:lnTo>
                    <a:lnTo>
                      <a:pt x="6" y="358"/>
                    </a:lnTo>
                    <a:lnTo>
                      <a:pt x="2" y="364"/>
                    </a:lnTo>
                    <a:lnTo>
                      <a:pt x="2" y="370"/>
                    </a:lnTo>
                    <a:lnTo>
                      <a:pt x="2" y="376"/>
                    </a:lnTo>
                    <a:lnTo>
                      <a:pt x="2" y="380"/>
                    </a:lnTo>
                    <a:lnTo>
                      <a:pt x="4" y="384"/>
                    </a:lnTo>
                    <a:lnTo>
                      <a:pt x="4" y="386"/>
                    </a:lnTo>
                    <a:lnTo>
                      <a:pt x="4" y="388"/>
                    </a:lnTo>
                    <a:lnTo>
                      <a:pt x="8" y="394"/>
                    </a:lnTo>
                    <a:lnTo>
                      <a:pt x="10" y="400"/>
                    </a:lnTo>
                    <a:lnTo>
                      <a:pt x="16" y="404"/>
                    </a:lnTo>
                    <a:lnTo>
                      <a:pt x="20" y="408"/>
                    </a:lnTo>
                    <a:lnTo>
                      <a:pt x="24" y="410"/>
                    </a:lnTo>
                    <a:lnTo>
                      <a:pt x="28" y="412"/>
                    </a:lnTo>
                    <a:lnTo>
                      <a:pt x="30" y="412"/>
                    </a:lnTo>
                    <a:lnTo>
                      <a:pt x="36" y="410"/>
                    </a:lnTo>
                    <a:lnTo>
                      <a:pt x="42" y="406"/>
                    </a:lnTo>
                    <a:lnTo>
                      <a:pt x="46" y="402"/>
                    </a:lnTo>
                    <a:lnTo>
                      <a:pt x="50" y="398"/>
                    </a:lnTo>
                    <a:lnTo>
                      <a:pt x="52" y="394"/>
                    </a:lnTo>
                    <a:lnTo>
                      <a:pt x="54" y="392"/>
                    </a:lnTo>
                    <a:lnTo>
                      <a:pt x="54" y="390"/>
                    </a:lnTo>
                    <a:lnTo>
                      <a:pt x="54" y="384"/>
                    </a:lnTo>
                    <a:lnTo>
                      <a:pt x="56" y="380"/>
                    </a:lnTo>
                    <a:lnTo>
                      <a:pt x="56" y="376"/>
                    </a:lnTo>
                    <a:lnTo>
                      <a:pt x="58" y="376"/>
                    </a:lnTo>
                    <a:lnTo>
                      <a:pt x="58" y="374"/>
                    </a:lnTo>
                    <a:lnTo>
                      <a:pt x="62" y="374"/>
                    </a:lnTo>
                    <a:lnTo>
                      <a:pt x="64" y="372"/>
                    </a:lnTo>
                    <a:lnTo>
                      <a:pt x="68" y="370"/>
                    </a:lnTo>
                    <a:lnTo>
                      <a:pt x="70" y="368"/>
                    </a:lnTo>
                    <a:lnTo>
                      <a:pt x="70" y="366"/>
                    </a:lnTo>
                    <a:lnTo>
                      <a:pt x="72" y="364"/>
                    </a:lnTo>
                    <a:lnTo>
                      <a:pt x="76" y="358"/>
                    </a:lnTo>
                    <a:lnTo>
                      <a:pt x="78" y="352"/>
                    </a:lnTo>
                    <a:lnTo>
                      <a:pt x="80" y="346"/>
                    </a:lnTo>
                    <a:lnTo>
                      <a:pt x="80" y="344"/>
                    </a:lnTo>
                    <a:lnTo>
                      <a:pt x="80" y="342"/>
                    </a:lnTo>
                    <a:lnTo>
                      <a:pt x="80" y="340"/>
                    </a:lnTo>
                    <a:lnTo>
                      <a:pt x="86" y="356"/>
                    </a:lnTo>
                    <a:lnTo>
                      <a:pt x="88" y="356"/>
                    </a:lnTo>
                    <a:lnTo>
                      <a:pt x="92" y="354"/>
                    </a:lnTo>
                    <a:lnTo>
                      <a:pt x="96" y="350"/>
                    </a:lnTo>
                    <a:lnTo>
                      <a:pt x="100" y="340"/>
                    </a:lnTo>
                    <a:lnTo>
                      <a:pt x="100" y="324"/>
                    </a:lnTo>
                    <a:lnTo>
                      <a:pt x="100" y="318"/>
                    </a:lnTo>
                    <a:lnTo>
                      <a:pt x="100" y="306"/>
                    </a:lnTo>
                    <a:lnTo>
                      <a:pt x="102" y="290"/>
                    </a:lnTo>
                    <a:lnTo>
                      <a:pt x="102" y="274"/>
                    </a:lnTo>
                    <a:lnTo>
                      <a:pt x="102" y="260"/>
                    </a:lnTo>
                    <a:lnTo>
                      <a:pt x="98" y="254"/>
                    </a:lnTo>
                    <a:lnTo>
                      <a:pt x="120" y="240"/>
                    </a:lnTo>
                    <a:lnTo>
                      <a:pt x="122" y="216"/>
                    </a:lnTo>
                    <a:lnTo>
                      <a:pt x="132" y="198"/>
                    </a:lnTo>
                    <a:lnTo>
                      <a:pt x="134" y="182"/>
                    </a:lnTo>
                    <a:lnTo>
                      <a:pt x="136" y="182"/>
                    </a:lnTo>
                    <a:lnTo>
                      <a:pt x="138" y="182"/>
                    </a:lnTo>
                    <a:lnTo>
                      <a:pt x="140" y="178"/>
                    </a:lnTo>
                    <a:lnTo>
                      <a:pt x="144" y="174"/>
                    </a:lnTo>
                    <a:lnTo>
                      <a:pt x="148" y="170"/>
                    </a:lnTo>
                    <a:lnTo>
                      <a:pt x="152" y="166"/>
                    </a:lnTo>
                    <a:lnTo>
                      <a:pt x="154" y="162"/>
                    </a:lnTo>
                    <a:lnTo>
                      <a:pt x="158" y="158"/>
                    </a:lnTo>
                    <a:lnTo>
                      <a:pt x="158" y="136"/>
                    </a:lnTo>
                    <a:lnTo>
                      <a:pt x="160" y="134"/>
                    </a:lnTo>
                    <a:lnTo>
                      <a:pt x="162" y="134"/>
                    </a:lnTo>
                    <a:lnTo>
                      <a:pt x="164" y="130"/>
                    </a:lnTo>
                    <a:lnTo>
                      <a:pt x="166" y="124"/>
                    </a:lnTo>
                    <a:lnTo>
                      <a:pt x="166" y="122"/>
                    </a:lnTo>
                    <a:lnTo>
                      <a:pt x="170" y="112"/>
                    </a:lnTo>
                    <a:lnTo>
                      <a:pt x="178" y="98"/>
                    </a:lnTo>
                    <a:lnTo>
                      <a:pt x="196" y="82"/>
                    </a:lnTo>
                    <a:lnTo>
                      <a:pt x="224" y="64"/>
                    </a:lnTo>
                    <a:lnTo>
                      <a:pt x="224" y="64"/>
                    </a:lnTo>
                    <a:lnTo>
                      <a:pt x="226" y="64"/>
                    </a:lnTo>
                    <a:lnTo>
                      <a:pt x="230" y="64"/>
                    </a:lnTo>
                    <a:lnTo>
                      <a:pt x="234" y="64"/>
                    </a:lnTo>
                    <a:lnTo>
                      <a:pt x="238" y="66"/>
                    </a:lnTo>
                    <a:lnTo>
                      <a:pt x="242" y="70"/>
                    </a:lnTo>
                    <a:lnTo>
                      <a:pt x="260" y="72"/>
                    </a:lnTo>
                    <a:lnTo>
                      <a:pt x="260" y="72"/>
                    </a:lnTo>
                    <a:lnTo>
                      <a:pt x="264" y="70"/>
                    </a:lnTo>
                    <a:lnTo>
                      <a:pt x="266" y="70"/>
                    </a:lnTo>
                    <a:lnTo>
                      <a:pt x="270" y="68"/>
                    </a:lnTo>
                    <a:lnTo>
                      <a:pt x="272" y="66"/>
                    </a:lnTo>
                    <a:lnTo>
                      <a:pt x="276" y="64"/>
                    </a:lnTo>
                    <a:lnTo>
                      <a:pt x="276" y="60"/>
                    </a:lnTo>
                    <a:lnTo>
                      <a:pt x="276" y="60"/>
                    </a:lnTo>
                    <a:lnTo>
                      <a:pt x="276" y="58"/>
                    </a:lnTo>
                    <a:lnTo>
                      <a:pt x="278" y="56"/>
                    </a:lnTo>
                    <a:lnTo>
                      <a:pt x="280" y="52"/>
                    </a:lnTo>
                    <a:lnTo>
                      <a:pt x="284" y="50"/>
                    </a:lnTo>
                    <a:lnTo>
                      <a:pt x="288" y="50"/>
                    </a:lnTo>
                    <a:lnTo>
                      <a:pt x="294" y="50"/>
                    </a:lnTo>
                    <a:lnTo>
                      <a:pt x="326" y="66"/>
                    </a:lnTo>
                    <a:lnTo>
                      <a:pt x="326" y="66"/>
                    </a:lnTo>
                    <a:lnTo>
                      <a:pt x="326" y="66"/>
                    </a:lnTo>
                    <a:lnTo>
                      <a:pt x="328" y="64"/>
                    </a:lnTo>
                    <a:lnTo>
                      <a:pt x="328" y="62"/>
                    </a:lnTo>
                    <a:lnTo>
                      <a:pt x="328" y="56"/>
                    </a:lnTo>
                    <a:lnTo>
                      <a:pt x="336" y="56"/>
                    </a:lnTo>
                    <a:lnTo>
                      <a:pt x="326" y="5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6" name="Freeform 220"/>
              <p:cNvSpPr>
                <a:spLocks/>
              </p:cNvSpPr>
              <p:nvPr/>
            </p:nvSpPr>
            <p:spPr bwMode="gray">
              <a:xfrm>
                <a:off x="794" y="2212"/>
                <a:ext cx="158" cy="132"/>
              </a:xfrm>
              <a:custGeom>
                <a:avLst/>
                <a:gdLst/>
                <a:ahLst/>
                <a:cxnLst>
                  <a:cxn ang="0">
                    <a:pos x="154" y="46"/>
                  </a:cxn>
                  <a:cxn ang="0">
                    <a:pos x="146" y="46"/>
                  </a:cxn>
                  <a:cxn ang="0">
                    <a:pos x="136" y="48"/>
                  </a:cxn>
                  <a:cxn ang="0">
                    <a:pos x="132" y="54"/>
                  </a:cxn>
                  <a:cxn ang="0">
                    <a:pos x="126" y="58"/>
                  </a:cxn>
                  <a:cxn ang="0">
                    <a:pos x="120" y="66"/>
                  </a:cxn>
                  <a:cxn ang="0">
                    <a:pos x="120" y="74"/>
                  </a:cxn>
                  <a:cxn ang="0">
                    <a:pos x="120" y="78"/>
                  </a:cxn>
                  <a:cxn ang="0">
                    <a:pos x="116" y="84"/>
                  </a:cxn>
                  <a:cxn ang="0">
                    <a:pos x="110" y="92"/>
                  </a:cxn>
                  <a:cxn ang="0">
                    <a:pos x="96" y="118"/>
                  </a:cxn>
                  <a:cxn ang="0">
                    <a:pos x="92" y="118"/>
                  </a:cxn>
                  <a:cxn ang="0">
                    <a:pos x="78" y="118"/>
                  </a:cxn>
                  <a:cxn ang="0">
                    <a:pos x="68" y="116"/>
                  </a:cxn>
                  <a:cxn ang="0">
                    <a:pos x="60" y="118"/>
                  </a:cxn>
                  <a:cxn ang="0">
                    <a:pos x="52" y="120"/>
                  </a:cxn>
                  <a:cxn ang="0">
                    <a:pos x="50" y="122"/>
                  </a:cxn>
                  <a:cxn ang="0">
                    <a:pos x="44" y="120"/>
                  </a:cxn>
                  <a:cxn ang="0">
                    <a:pos x="38" y="120"/>
                  </a:cxn>
                  <a:cxn ang="0">
                    <a:pos x="32" y="124"/>
                  </a:cxn>
                  <a:cxn ang="0">
                    <a:pos x="30" y="132"/>
                  </a:cxn>
                  <a:cxn ang="0">
                    <a:pos x="26" y="132"/>
                  </a:cxn>
                  <a:cxn ang="0">
                    <a:pos x="20" y="128"/>
                  </a:cxn>
                  <a:cxn ang="0">
                    <a:pos x="18" y="122"/>
                  </a:cxn>
                  <a:cxn ang="0">
                    <a:pos x="16" y="120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6" y="114"/>
                  </a:cxn>
                  <a:cxn ang="0">
                    <a:pos x="20" y="104"/>
                  </a:cxn>
                  <a:cxn ang="0">
                    <a:pos x="24" y="102"/>
                  </a:cxn>
                  <a:cxn ang="0">
                    <a:pos x="30" y="98"/>
                  </a:cxn>
                  <a:cxn ang="0">
                    <a:pos x="28" y="88"/>
                  </a:cxn>
                  <a:cxn ang="0">
                    <a:pos x="30" y="70"/>
                  </a:cxn>
                  <a:cxn ang="0">
                    <a:pos x="30" y="50"/>
                  </a:cxn>
                  <a:cxn ang="0">
                    <a:pos x="32" y="42"/>
                  </a:cxn>
                  <a:cxn ang="0">
                    <a:pos x="38" y="38"/>
                  </a:cxn>
                  <a:cxn ang="0">
                    <a:pos x="38" y="34"/>
                  </a:cxn>
                  <a:cxn ang="0">
                    <a:pos x="36" y="32"/>
                  </a:cxn>
                  <a:cxn ang="0">
                    <a:pos x="28" y="28"/>
                  </a:cxn>
                  <a:cxn ang="0">
                    <a:pos x="26" y="28"/>
                  </a:cxn>
                  <a:cxn ang="0">
                    <a:pos x="24" y="28"/>
                  </a:cxn>
                  <a:cxn ang="0">
                    <a:pos x="10" y="30"/>
                  </a:cxn>
                  <a:cxn ang="0">
                    <a:pos x="4" y="24"/>
                  </a:cxn>
                  <a:cxn ang="0">
                    <a:pos x="4" y="20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18" y="0"/>
                  </a:cxn>
                  <a:cxn ang="0">
                    <a:pos x="22" y="0"/>
                  </a:cxn>
                  <a:cxn ang="0">
                    <a:pos x="26" y="2"/>
                  </a:cxn>
                  <a:cxn ang="0">
                    <a:pos x="58" y="6"/>
                  </a:cxn>
                  <a:cxn ang="0">
                    <a:pos x="84" y="8"/>
                  </a:cxn>
                  <a:cxn ang="0">
                    <a:pos x="98" y="6"/>
                  </a:cxn>
                  <a:cxn ang="0">
                    <a:pos x="102" y="8"/>
                  </a:cxn>
                  <a:cxn ang="0">
                    <a:pos x="102" y="12"/>
                  </a:cxn>
                  <a:cxn ang="0">
                    <a:pos x="106" y="14"/>
                  </a:cxn>
                  <a:cxn ang="0">
                    <a:pos x="112" y="18"/>
                  </a:cxn>
                  <a:cxn ang="0">
                    <a:pos x="114" y="18"/>
                  </a:cxn>
                  <a:cxn ang="0">
                    <a:pos x="120" y="22"/>
                  </a:cxn>
                  <a:cxn ang="0">
                    <a:pos x="126" y="28"/>
                  </a:cxn>
                  <a:cxn ang="0">
                    <a:pos x="134" y="36"/>
                  </a:cxn>
                  <a:cxn ang="0">
                    <a:pos x="152" y="42"/>
                  </a:cxn>
                  <a:cxn ang="0">
                    <a:pos x="154" y="46"/>
                  </a:cxn>
                </a:cxnLst>
                <a:rect l="0" t="0" r="r" b="b"/>
                <a:pathLst>
                  <a:path w="158" h="132">
                    <a:moveTo>
                      <a:pt x="154" y="46"/>
                    </a:moveTo>
                    <a:lnTo>
                      <a:pt x="154" y="46"/>
                    </a:lnTo>
                    <a:lnTo>
                      <a:pt x="150" y="46"/>
                    </a:lnTo>
                    <a:lnTo>
                      <a:pt x="146" y="46"/>
                    </a:lnTo>
                    <a:lnTo>
                      <a:pt x="142" y="46"/>
                    </a:lnTo>
                    <a:lnTo>
                      <a:pt x="136" y="48"/>
                    </a:lnTo>
                    <a:lnTo>
                      <a:pt x="132" y="52"/>
                    </a:lnTo>
                    <a:lnTo>
                      <a:pt x="132" y="54"/>
                    </a:lnTo>
                    <a:lnTo>
                      <a:pt x="130" y="54"/>
                    </a:lnTo>
                    <a:lnTo>
                      <a:pt x="126" y="58"/>
                    </a:lnTo>
                    <a:lnTo>
                      <a:pt x="122" y="62"/>
                    </a:lnTo>
                    <a:lnTo>
                      <a:pt x="120" y="66"/>
                    </a:lnTo>
                    <a:lnTo>
                      <a:pt x="118" y="70"/>
                    </a:lnTo>
                    <a:lnTo>
                      <a:pt x="120" y="74"/>
                    </a:lnTo>
                    <a:lnTo>
                      <a:pt x="122" y="78"/>
                    </a:lnTo>
                    <a:lnTo>
                      <a:pt x="120" y="78"/>
                    </a:lnTo>
                    <a:lnTo>
                      <a:pt x="118" y="80"/>
                    </a:lnTo>
                    <a:lnTo>
                      <a:pt x="116" y="84"/>
                    </a:lnTo>
                    <a:lnTo>
                      <a:pt x="112" y="88"/>
                    </a:lnTo>
                    <a:lnTo>
                      <a:pt x="110" y="92"/>
                    </a:lnTo>
                    <a:lnTo>
                      <a:pt x="106" y="96"/>
                    </a:lnTo>
                    <a:lnTo>
                      <a:pt x="96" y="118"/>
                    </a:lnTo>
                    <a:lnTo>
                      <a:pt x="94" y="118"/>
                    </a:lnTo>
                    <a:lnTo>
                      <a:pt x="92" y="118"/>
                    </a:lnTo>
                    <a:lnTo>
                      <a:pt x="86" y="118"/>
                    </a:lnTo>
                    <a:lnTo>
                      <a:pt x="78" y="118"/>
                    </a:lnTo>
                    <a:lnTo>
                      <a:pt x="68" y="116"/>
                    </a:lnTo>
                    <a:lnTo>
                      <a:pt x="68" y="116"/>
                    </a:lnTo>
                    <a:lnTo>
                      <a:pt x="64" y="116"/>
                    </a:lnTo>
                    <a:lnTo>
                      <a:pt x="60" y="118"/>
                    </a:lnTo>
                    <a:lnTo>
                      <a:pt x="56" y="118"/>
                    </a:lnTo>
                    <a:lnTo>
                      <a:pt x="52" y="120"/>
                    </a:lnTo>
                    <a:lnTo>
                      <a:pt x="50" y="122"/>
                    </a:lnTo>
                    <a:lnTo>
                      <a:pt x="50" y="122"/>
                    </a:lnTo>
                    <a:lnTo>
                      <a:pt x="48" y="120"/>
                    </a:lnTo>
                    <a:lnTo>
                      <a:pt x="44" y="120"/>
                    </a:lnTo>
                    <a:lnTo>
                      <a:pt x="40" y="120"/>
                    </a:lnTo>
                    <a:lnTo>
                      <a:pt x="38" y="120"/>
                    </a:lnTo>
                    <a:lnTo>
                      <a:pt x="34" y="122"/>
                    </a:lnTo>
                    <a:lnTo>
                      <a:pt x="32" y="124"/>
                    </a:lnTo>
                    <a:lnTo>
                      <a:pt x="30" y="128"/>
                    </a:lnTo>
                    <a:lnTo>
                      <a:pt x="30" y="132"/>
                    </a:lnTo>
                    <a:lnTo>
                      <a:pt x="28" y="132"/>
                    </a:lnTo>
                    <a:lnTo>
                      <a:pt x="26" y="132"/>
                    </a:lnTo>
                    <a:lnTo>
                      <a:pt x="24" y="130"/>
                    </a:lnTo>
                    <a:lnTo>
                      <a:pt x="20" y="128"/>
                    </a:lnTo>
                    <a:lnTo>
                      <a:pt x="18" y="126"/>
                    </a:lnTo>
                    <a:lnTo>
                      <a:pt x="18" y="122"/>
                    </a:lnTo>
                    <a:lnTo>
                      <a:pt x="16" y="122"/>
                    </a:lnTo>
                    <a:lnTo>
                      <a:pt x="16" y="120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6" y="116"/>
                    </a:lnTo>
                    <a:lnTo>
                      <a:pt x="16" y="114"/>
                    </a:lnTo>
                    <a:lnTo>
                      <a:pt x="18" y="108"/>
                    </a:lnTo>
                    <a:lnTo>
                      <a:pt x="20" y="104"/>
                    </a:lnTo>
                    <a:lnTo>
                      <a:pt x="22" y="102"/>
                    </a:lnTo>
                    <a:lnTo>
                      <a:pt x="24" y="102"/>
                    </a:lnTo>
                    <a:lnTo>
                      <a:pt x="26" y="102"/>
                    </a:lnTo>
                    <a:lnTo>
                      <a:pt x="30" y="98"/>
                    </a:lnTo>
                    <a:lnTo>
                      <a:pt x="24" y="92"/>
                    </a:lnTo>
                    <a:lnTo>
                      <a:pt x="28" y="88"/>
                    </a:lnTo>
                    <a:lnTo>
                      <a:pt x="30" y="80"/>
                    </a:lnTo>
                    <a:lnTo>
                      <a:pt x="30" y="70"/>
                    </a:lnTo>
                    <a:lnTo>
                      <a:pt x="26" y="60"/>
                    </a:lnTo>
                    <a:lnTo>
                      <a:pt x="30" y="50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6" y="40"/>
                    </a:lnTo>
                    <a:lnTo>
                      <a:pt x="38" y="38"/>
                    </a:lnTo>
                    <a:lnTo>
                      <a:pt x="38" y="36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6" y="32"/>
                    </a:lnTo>
                    <a:lnTo>
                      <a:pt x="28" y="28"/>
                    </a:lnTo>
                    <a:lnTo>
                      <a:pt x="28" y="28"/>
                    </a:lnTo>
                    <a:lnTo>
                      <a:pt x="26" y="28"/>
                    </a:lnTo>
                    <a:lnTo>
                      <a:pt x="26" y="28"/>
                    </a:lnTo>
                    <a:lnTo>
                      <a:pt x="24" y="28"/>
                    </a:lnTo>
                    <a:lnTo>
                      <a:pt x="24" y="28"/>
                    </a:lnTo>
                    <a:lnTo>
                      <a:pt x="26" y="28"/>
                    </a:lnTo>
                    <a:lnTo>
                      <a:pt x="10" y="30"/>
                    </a:lnTo>
                    <a:lnTo>
                      <a:pt x="4" y="28"/>
                    </a:lnTo>
                    <a:lnTo>
                      <a:pt x="4" y="24"/>
                    </a:lnTo>
                    <a:lnTo>
                      <a:pt x="4" y="22"/>
                    </a:lnTo>
                    <a:lnTo>
                      <a:pt x="4" y="20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8" y="1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6" y="2"/>
                    </a:lnTo>
                    <a:lnTo>
                      <a:pt x="54" y="6"/>
                    </a:lnTo>
                    <a:lnTo>
                      <a:pt x="58" y="6"/>
                    </a:lnTo>
                    <a:lnTo>
                      <a:pt x="72" y="6"/>
                    </a:lnTo>
                    <a:lnTo>
                      <a:pt x="84" y="8"/>
                    </a:lnTo>
                    <a:lnTo>
                      <a:pt x="98" y="4"/>
                    </a:lnTo>
                    <a:lnTo>
                      <a:pt x="98" y="6"/>
                    </a:lnTo>
                    <a:lnTo>
                      <a:pt x="100" y="6"/>
                    </a:lnTo>
                    <a:lnTo>
                      <a:pt x="102" y="8"/>
                    </a:lnTo>
                    <a:lnTo>
                      <a:pt x="102" y="10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6" y="14"/>
                    </a:lnTo>
                    <a:lnTo>
                      <a:pt x="108" y="16"/>
                    </a:lnTo>
                    <a:lnTo>
                      <a:pt x="112" y="18"/>
                    </a:lnTo>
                    <a:lnTo>
                      <a:pt x="114" y="18"/>
                    </a:lnTo>
                    <a:lnTo>
                      <a:pt x="114" y="18"/>
                    </a:lnTo>
                    <a:lnTo>
                      <a:pt x="116" y="20"/>
                    </a:lnTo>
                    <a:lnTo>
                      <a:pt x="120" y="22"/>
                    </a:lnTo>
                    <a:lnTo>
                      <a:pt x="122" y="24"/>
                    </a:lnTo>
                    <a:lnTo>
                      <a:pt x="126" y="28"/>
                    </a:lnTo>
                    <a:lnTo>
                      <a:pt x="126" y="26"/>
                    </a:lnTo>
                    <a:lnTo>
                      <a:pt x="134" y="36"/>
                    </a:lnTo>
                    <a:lnTo>
                      <a:pt x="134" y="36"/>
                    </a:lnTo>
                    <a:lnTo>
                      <a:pt x="152" y="42"/>
                    </a:lnTo>
                    <a:lnTo>
                      <a:pt x="158" y="44"/>
                    </a:lnTo>
                    <a:lnTo>
                      <a:pt x="154" y="4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7" name="Freeform 221"/>
              <p:cNvSpPr>
                <a:spLocks/>
              </p:cNvSpPr>
              <p:nvPr/>
            </p:nvSpPr>
            <p:spPr bwMode="gray">
              <a:xfrm>
                <a:off x="994" y="2174"/>
                <a:ext cx="156" cy="146"/>
              </a:xfrm>
              <a:custGeom>
                <a:avLst/>
                <a:gdLst/>
                <a:ahLst/>
                <a:cxnLst>
                  <a:cxn ang="0">
                    <a:pos x="94" y="14"/>
                  </a:cxn>
                  <a:cxn ang="0">
                    <a:pos x="92" y="16"/>
                  </a:cxn>
                  <a:cxn ang="0">
                    <a:pos x="92" y="16"/>
                  </a:cxn>
                  <a:cxn ang="0">
                    <a:pos x="94" y="18"/>
                  </a:cxn>
                  <a:cxn ang="0">
                    <a:pos x="94" y="20"/>
                  </a:cxn>
                  <a:cxn ang="0">
                    <a:pos x="76" y="28"/>
                  </a:cxn>
                  <a:cxn ang="0">
                    <a:pos x="78" y="32"/>
                  </a:cxn>
                  <a:cxn ang="0">
                    <a:pos x="84" y="38"/>
                  </a:cxn>
                  <a:cxn ang="0">
                    <a:pos x="94" y="46"/>
                  </a:cxn>
                  <a:cxn ang="0">
                    <a:pos x="104" y="52"/>
                  </a:cxn>
                  <a:cxn ang="0">
                    <a:pos x="102" y="56"/>
                  </a:cxn>
                  <a:cxn ang="0">
                    <a:pos x="104" y="62"/>
                  </a:cxn>
                  <a:cxn ang="0">
                    <a:pos x="138" y="90"/>
                  </a:cxn>
                  <a:cxn ang="0">
                    <a:pos x="156" y="120"/>
                  </a:cxn>
                  <a:cxn ang="0">
                    <a:pos x="144" y="118"/>
                  </a:cxn>
                  <a:cxn ang="0">
                    <a:pos x="134" y="122"/>
                  </a:cxn>
                  <a:cxn ang="0">
                    <a:pos x="130" y="134"/>
                  </a:cxn>
                  <a:cxn ang="0">
                    <a:pos x="124" y="146"/>
                  </a:cxn>
                  <a:cxn ang="0">
                    <a:pos x="120" y="134"/>
                  </a:cxn>
                  <a:cxn ang="0">
                    <a:pos x="118" y="132"/>
                  </a:cxn>
                  <a:cxn ang="0">
                    <a:pos x="116" y="130"/>
                  </a:cxn>
                  <a:cxn ang="0">
                    <a:pos x="118" y="128"/>
                  </a:cxn>
                  <a:cxn ang="0">
                    <a:pos x="122" y="112"/>
                  </a:cxn>
                  <a:cxn ang="0">
                    <a:pos x="110" y="106"/>
                  </a:cxn>
                  <a:cxn ang="0">
                    <a:pos x="80" y="84"/>
                  </a:cxn>
                  <a:cxn ang="0">
                    <a:pos x="50" y="54"/>
                  </a:cxn>
                  <a:cxn ang="0">
                    <a:pos x="50" y="50"/>
                  </a:cxn>
                  <a:cxn ang="0">
                    <a:pos x="48" y="44"/>
                  </a:cxn>
                  <a:cxn ang="0">
                    <a:pos x="44" y="40"/>
                  </a:cxn>
                  <a:cxn ang="0">
                    <a:pos x="18" y="48"/>
                  </a:cxn>
                  <a:cxn ang="0">
                    <a:pos x="12" y="48"/>
                  </a:cxn>
                  <a:cxn ang="0">
                    <a:pos x="4" y="34"/>
                  </a:cxn>
                  <a:cxn ang="0">
                    <a:pos x="2" y="32"/>
                  </a:cxn>
                  <a:cxn ang="0">
                    <a:pos x="0" y="22"/>
                  </a:cxn>
                  <a:cxn ang="0">
                    <a:pos x="12" y="22"/>
                  </a:cxn>
                  <a:cxn ang="0">
                    <a:pos x="16" y="24"/>
                  </a:cxn>
                  <a:cxn ang="0">
                    <a:pos x="24" y="12"/>
                  </a:cxn>
                  <a:cxn ang="0">
                    <a:pos x="30" y="10"/>
                  </a:cxn>
                  <a:cxn ang="0">
                    <a:pos x="30" y="14"/>
                  </a:cxn>
                  <a:cxn ang="0">
                    <a:pos x="32" y="16"/>
                  </a:cxn>
                  <a:cxn ang="0">
                    <a:pos x="36" y="14"/>
                  </a:cxn>
                  <a:cxn ang="0">
                    <a:pos x="40" y="12"/>
                  </a:cxn>
                  <a:cxn ang="0">
                    <a:pos x="42" y="10"/>
                  </a:cxn>
                  <a:cxn ang="0">
                    <a:pos x="44" y="8"/>
                  </a:cxn>
                  <a:cxn ang="0">
                    <a:pos x="44" y="10"/>
                  </a:cxn>
                  <a:cxn ang="0">
                    <a:pos x="46" y="12"/>
                  </a:cxn>
                  <a:cxn ang="0">
                    <a:pos x="48" y="10"/>
                  </a:cxn>
                  <a:cxn ang="0">
                    <a:pos x="48" y="8"/>
                  </a:cxn>
                  <a:cxn ang="0">
                    <a:pos x="46" y="4"/>
                  </a:cxn>
                  <a:cxn ang="0">
                    <a:pos x="48" y="4"/>
                  </a:cxn>
                  <a:cxn ang="0">
                    <a:pos x="50" y="2"/>
                  </a:cxn>
                  <a:cxn ang="0">
                    <a:pos x="54" y="0"/>
                  </a:cxn>
                  <a:cxn ang="0">
                    <a:pos x="58" y="0"/>
                  </a:cxn>
                  <a:cxn ang="0">
                    <a:pos x="62" y="0"/>
                  </a:cxn>
                  <a:cxn ang="0">
                    <a:pos x="66" y="0"/>
                  </a:cxn>
                  <a:cxn ang="0">
                    <a:pos x="72" y="0"/>
                  </a:cxn>
                  <a:cxn ang="0">
                    <a:pos x="74" y="4"/>
                  </a:cxn>
                  <a:cxn ang="0">
                    <a:pos x="80" y="8"/>
                  </a:cxn>
                  <a:cxn ang="0">
                    <a:pos x="88" y="12"/>
                  </a:cxn>
                  <a:cxn ang="0">
                    <a:pos x="94" y="14"/>
                  </a:cxn>
                </a:cxnLst>
                <a:rect l="0" t="0" r="r" b="b"/>
                <a:pathLst>
                  <a:path w="156" h="146">
                    <a:moveTo>
                      <a:pt x="94" y="14"/>
                    </a:moveTo>
                    <a:lnTo>
                      <a:pt x="94" y="14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2" y="16"/>
                    </a:lnTo>
                    <a:lnTo>
                      <a:pt x="94" y="18"/>
                    </a:lnTo>
                    <a:lnTo>
                      <a:pt x="94" y="18"/>
                    </a:lnTo>
                    <a:lnTo>
                      <a:pt x="94" y="20"/>
                    </a:lnTo>
                    <a:lnTo>
                      <a:pt x="94" y="20"/>
                    </a:lnTo>
                    <a:lnTo>
                      <a:pt x="84" y="24"/>
                    </a:lnTo>
                    <a:lnTo>
                      <a:pt x="76" y="28"/>
                    </a:lnTo>
                    <a:lnTo>
                      <a:pt x="76" y="28"/>
                    </a:lnTo>
                    <a:lnTo>
                      <a:pt x="78" y="32"/>
                    </a:lnTo>
                    <a:lnTo>
                      <a:pt x="82" y="34"/>
                    </a:lnTo>
                    <a:lnTo>
                      <a:pt x="84" y="38"/>
                    </a:lnTo>
                    <a:lnTo>
                      <a:pt x="88" y="42"/>
                    </a:lnTo>
                    <a:lnTo>
                      <a:pt x="94" y="46"/>
                    </a:lnTo>
                    <a:lnTo>
                      <a:pt x="98" y="50"/>
                    </a:lnTo>
                    <a:lnTo>
                      <a:pt x="104" y="52"/>
                    </a:lnTo>
                    <a:lnTo>
                      <a:pt x="104" y="52"/>
                    </a:lnTo>
                    <a:lnTo>
                      <a:pt x="102" y="56"/>
                    </a:lnTo>
                    <a:lnTo>
                      <a:pt x="104" y="58"/>
                    </a:lnTo>
                    <a:lnTo>
                      <a:pt x="104" y="62"/>
                    </a:lnTo>
                    <a:lnTo>
                      <a:pt x="108" y="64"/>
                    </a:lnTo>
                    <a:lnTo>
                      <a:pt x="138" y="90"/>
                    </a:lnTo>
                    <a:lnTo>
                      <a:pt x="148" y="102"/>
                    </a:lnTo>
                    <a:lnTo>
                      <a:pt x="156" y="120"/>
                    </a:lnTo>
                    <a:lnTo>
                      <a:pt x="152" y="126"/>
                    </a:lnTo>
                    <a:lnTo>
                      <a:pt x="144" y="118"/>
                    </a:lnTo>
                    <a:lnTo>
                      <a:pt x="138" y="118"/>
                    </a:lnTo>
                    <a:lnTo>
                      <a:pt x="134" y="122"/>
                    </a:lnTo>
                    <a:lnTo>
                      <a:pt x="138" y="132"/>
                    </a:lnTo>
                    <a:lnTo>
                      <a:pt x="130" y="134"/>
                    </a:lnTo>
                    <a:lnTo>
                      <a:pt x="130" y="142"/>
                    </a:lnTo>
                    <a:lnTo>
                      <a:pt x="124" y="146"/>
                    </a:lnTo>
                    <a:lnTo>
                      <a:pt x="118" y="142"/>
                    </a:lnTo>
                    <a:lnTo>
                      <a:pt x="120" y="134"/>
                    </a:lnTo>
                    <a:lnTo>
                      <a:pt x="120" y="134"/>
                    </a:lnTo>
                    <a:lnTo>
                      <a:pt x="118" y="132"/>
                    </a:lnTo>
                    <a:lnTo>
                      <a:pt x="118" y="132"/>
                    </a:lnTo>
                    <a:lnTo>
                      <a:pt x="116" y="130"/>
                    </a:lnTo>
                    <a:lnTo>
                      <a:pt x="116" y="128"/>
                    </a:lnTo>
                    <a:lnTo>
                      <a:pt x="118" y="128"/>
                    </a:lnTo>
                    <a:lnTo>
                      <a:pt x="122" y="128"/>
                    </a:lnTo>
                    <a:lnTo>
                      <a:pt x="122" y="112"/>
                    </a:lnTo>
                    <a:lnTo>
                      <a:pt x="114" y="110"/>
                    </a:lnTo>
                    <a:lnTo>
                      <a:pt x="110" y="106"/>
                    </a:lnTo>
                    <a:lnTo>
                      <a:pt x="88" y="92"/>
                    </a:lnTo>
                    <a:lnTo>
                      <a:pt x="80" y="84"/>
                    </a:lnTo>
                    <a:lnTo>
                      <a:pt x="74" y="74"/>
                    </a:lnTo>
                    <a:lnTo>
                      <a:pt x="50" y="54"/>
                    </a:lnTo>
                    <a:lnTo>
                      <a:pt x="50" y="52"/>
                    </a:lnTo>
                    <a:lnTo>
                      <a:pt x="50" y="50"/>
                    </a:lnTo>
                    <a:lnTo>
                      <a:pt x="50" y="48"/>
                    </a:lnTo>
                    <a:lnTo>
                      <a:pt x="48" y="44"/>
                    </a:lnTo>
                    <a:lnTo>
                      <a:pt x="46" y="42"/>
                    </a:lnTo>
                    <a:lnTo>
                      <a:pt x="44" y="40"/>
                    </a:lnTo>
                    <a:lnTo>
                      <a:pt x="38" y="38"/>
                    </a:lnTo>
                    <a:lnTo>
                      <a:pt x="18" y="48"/>
                    </a:lnTo>
                    <a:lnTo>
                      <a:pt x="12" y="48"/>
                    </a:lnTo>
                    <a:lnTo>
                      <a:pt x="12" y="48"/>
                    </a:lnTo>
                    <a:lnTo>
                      <a:pt x="12" y="42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2" y="32"/>
                    </a:lnTo>
                    <a:lnTo>
                      <a:pt x="0" y="28"/>
                    </a:lnTo>
                    <a:lnTo>
                      <a:pt x="0" y="22"/>
                    </a:lnTo>
                    <a:lnTo>
                      <a:pt x="10" y="22"/>
                    </a:lnTo>
                    <a:lnTo>
                      <a:pt x="12" y="22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28" y="16"/>
                    </a:lnTo>
                    <a:lnTo>
                      <a:pt x="24" y="12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0" y="12"/>
                    </a:lnTo>
                    <a:lnTo>
                      <a:pt x="30" y="14"/>
                    </a:lnTo>
                    <a:lnTo>
                      <a:pt x="30" y="14"/>
                    </a:lnTo>
                    <a:lnTo>
                      <a:pt x="32" y="16"/>
                    </a:lnTo>
                    <a:lnTo>
                      <a:pt x="34" y="14"/>
                    </a:lnTo>
                    <a:lnTo>
                      <a:pt x="36" y="14"/>
                    </a:lnTo>
                    <a:lnTo>
                      <a:pt x="40" y="12"/>
                    </a:lnTo>
                    <a:lnTo>
                      <a:pt x="40" y="12"/>
                    </a:lnTo>
                    <a:lnTo>
                      <a:pt x="40" y="10"/>
                    </a:lnTo>
                    <a:lnTo>
                      <a:pt x="42" y="10"/>
                    </a:lnTo>
                    <a:lnTo>
                      <a:pt x="46" y="6"/>
                    </a:lnTo>
                    <a:lnTo>
                      <a:pt x="44" y="8"/>
                    </a:lnTo>
                    <a:lnTo>
                      <a:pt x="44" y="8"/>
                    </a:lnTo>
                    <a:lnTo>
                      <a:pt x="44" y="10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8" y="12"/>
                    </a:lnTo>
                    <a:lnTo>
                      <a:pt x="48" y="10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48" y="6"/>
                    </a:lnTo>
                    <a:lnTo>
                      <a:pt x="46" y="4"/>
                    </a:lnTo>
                    <a:lnTo>
                      <a:pt x="46" y="4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52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6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4" y="4"/>
                    </a:lnTo>
                    <a:lnTo>
                      <a:pt x="74" y="4"/>
                    </a:lnTo>
                    <a:lnTo>
                      <a:pt x="76" y="6"/>
                    </a:lnTo>
                    <a:lnTo>
                      <a:pt x="80" y="8"/>
                    </a:lnTo>
                    <a:lnTo>
                      <a:pt x="84" y="10"/>
                    </a:lnTo>
                    <a:lnTo>
                      <a:pt x="88" y="12"/>
                    </a:lnTo>
                    <a:lnTo>
                      <a:pt x="92" y="12"/>
                    </a:lnTo>
                    <a:lnTo>
                      <a:pt x="94" y="1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8" name="Freeform 222"/>
              <p:cNvSpPr>
                <a:spLocks/>
              </p:cNvSpPr>
              <p:nvPr/>
            </p:nvSpPr>
            <p:spPr bwMode="gray">
              <a:xfrm>
                <a:off x="1068" y="2310"/>
                <a:ext cx="42" cy="24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4" y="20"/>
                  </a:cxn>
                  <a:cxn ang="0">
                    <a:pos x="26" y="22"/>
                  </a:cxn>
                  <a:cxn ang="0">
                    <a:pos x="28" y="24"/>
                  </a:cxn>
                  <a:cxn ang="0">
                    <a:pos x="30" y="22"/>
                  </a:cxn>
                  <a:cxn ang="0">
                    <a:pos x="34" y="20"/>
                  </a:cxn>
                  <a:cxn ang="0">
                    <a:pos x="38" y="18"/>
                  </a:cxn>
                  <a:cxn ang="0">
                    <a:pos x="38" y="18"/>
                  </a:cxn>
                  <a:cxn ang="0">
                    <a:pos x="38" y="16"/>
                  </a:cxn>
                  <a:cxn ang="0">
                    <a:pos x="38" y="14"/>
                  </a:cxn>
                  <a:cxn ang="0">
                    <a:pos x="38" y="12"/>
                  </a:cxn>
                  <a:cxn ang="0">
                    <a:pos x="36" y="12"/>
                  </a:cxn>
                  <a:cxn ang="0">
                    <a:pos x="40" y="4"/>
                  </a:cxn>
                  <a:cxn ang="0">
                    <a:pos x="40" y="4"/>
                  </a:cxn>
                  <a:cxn ang="0">
                    <a:pos x="42" y="2"/>
                  </a:cxn>
                  <a:cxn ang="0">
                    <a:pos x="42" y="2"/>
                  </a:cxn>
                  <a:cxn ang="0">
                    <a:pos x="40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4" y="2"/>
                  </a:cxn>
                  <a:cxn ang="0">
                    <a:pos x="32" y="2"/>
                  </a:cxn>
                  <a:cxn ang="0">
                    <a:pos x="28" y="4"/>
                  </a:cxn>
                  <a:cxn ang="0">
                    <a:pos x="26" y="4"/>
                  </a:cxn>
                  <a:cxn ang="0">
                    <a:pos x="22" y="4"/>
                  </a:cxn>
                  <a:cxn ang="0">
                    <a:pos x="18" y="4"/>
                  </a:cxn>
                  <a:cxn ang="0">
                    <a:pos x="12" y="4"/>
                  </a:cxn>
                  <a:cxn ang="0">
                    <a:pos x="8" y="4"/>
                  </a:cxn>
                  <a:cxn ang="0">
                    <a:pos x="6" y="4"/>
                  </a:cxn>
                </a:cxnLst>
                <a:rect l="0" t="0" r="r" b="b"/>
                <a:pathLst>
                  <a:path w="42" h="24">
                    <a:moveTo>
                      <a:pt x="6" y="4"/>
                    </a:move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20"/>
                    </a:lnTo>
                    <a:lnTo>
                      <a:pt x="26" y="22"/>
                    </a:lnTo>
                    <a:lnTo>
                      <a:pt x="28" y="24"/>
                    </a:lnTo>
                    <a:lnTo>
                      <a:pt x="30" y="22"/>
                    </a:lnTo>
                    <a:lnTo>
                      <a:pt x="34" y="20"/>
                    </a:lnTo>
                    <a:lnTo>
                      <a:pt x="38" y="18"/>
                    </a:lnTo>
                    <a:lnTo>
                      <a:pt x="38" y="18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36" y="1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2" y="2"/>
                    </a:lnTo>
                    <a:lnTo>
                      <a:pt x="28" y="4"/>
                    </a:lnTo>
                    <a:lnTo>
                      <a:pt x="26" y="4"/>
                    </a:lnTo>
                    <a:lnTo>
                      <a:pt x="22" y="4"/>
                    </a:lnTo>
                    <a:lnTo>
                      <a:pt x="18" y="4"/>
                    </a:lnTo>
                    <a:lnTo>
                      <a:pt x="12" y="4"/>
                    </a:lnTo>
                    <a:lnTo>
                      <a:pt x="8" y="4"/>
                    </a:lnTo>
                    <a:lnTo>
                      <a:pt x="6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39" name="Freeform 223"/>
              <p:cNvSpPr>
                <a:spLocks/>
              </p:cNvSpPr>
              <p:nvPr/>
            </p:nvSpPr>
            <p:spPr bwMode="gray">
              <a:xfrm>
                <a:off x="1018" y="2258"/>
                <a:ext cx="20" cy="42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10" y="4"/>
                  </a:cxn>
                  <a:cxn ang="0">
                    <a:pos x="8" y="6"/>
                  </a:cxn>
                  <a:cxn ang="0">
                    <a:pos x="4" y="6"/>
                  </a:cxn>
                  <a:cxn ang="0">
                    <a:pos x="2" y="6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0" y="20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4" y="40"/>
                  </a:cxn>
                  <a:cxn ang="0">
                    <a:pos x="8" y="40"/>
                  </a:cxn>
                  <a:cxn ang="0">
                    <a:pos x="12" y="42"/>
                  </a:cxn>
                  <a:cxn ang="0">
                    <a:pos x="12" y="38"/>
                  </a:cxn>
                  <a:cxn ang="0">
                    <a:pos x="12" y="36"/>
                  </a:cxn>
                  <a:cxn ang="0">
                    <a:pos x="14" y="36"/>
                  </a:cxn>
                  <a:cxn ang="0">
                    <a:pos x="16" y="34"/>
                  </a:cxn>
                  <a:cxn ang="0">
                    <a:pos x="18" y="34"/>
                  </a:cxn>
                  <a:cxn ang="0">
                    <a:pos x="18" y="20"/>
                  </a:cxn>
                  <a:cxn ang="0">
                    <a:pos x="18" y="18"/>
                  </a:cxn>
                  <a:cxn ang="0">
                    <a:pos x="20" y="16"/>
                  </a:cxn>
                  <a:cxn ang="0">
                    <a:pos x="20" y="16"/>
                  </a:cxn>
                  <a:cxn ang="0">
                    <a:pos x="20" y="14"/>
                  </a:cxn>
                  <a:cxn ang="0">
                    <a:pos x="20" y="10"/>
                  </a:cxn>
                  <a:cxn ang="0">
                    <a:pos x="20" y="6"/>
                  </a:cxn>
                  <a:cxn ang="0">
                    <a:pos x="18" y="4"/>
                  </a:cxn>
                  <a:cxn ang="0">
                    <a:pos x="14" y="0"/>
                  </a:cxn>
                </a:cxnLst>
                <a:rect l="0" t="0" r="r" b="b"/>
                <a:pathLst>
                  <a:path w="20" h="42">
                    <a:moveTo>
                      <a:pt x="14" y="0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0" y="20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8" y="40"/>
                    </a:lnTo>
                    <a:lnTo>
                      <a:pt x="12" y="42"/>
                    </a:lnTo>
                    <a:lnTo>
                      <a:pt x="12" y="38"/>
                    </a:lnTo>
                    <a:lnTo>
                      <a:pt x="12" y="36"/>
                    </a:lnTo>
                    <a:lnTo>
                      <a:pt x="14" y="36"/>
                    </a:lnTo>
                    <a:lnTo>
                      <a:pt x="16" y="34"/>
                    </a:lnTo>
                    <a:lnTo>
                      <a:pt x="18" y="34"/>
                    </a:lnTo>
                    <a:lnTo>
                      <a:pt x="18" y="20"/>
                    </a:lnTo>
                    <a:lnTo>
                      <a:pt x="18" y="18"/>
                    </a:lnTo>
                    <a:lnTo>
                      <a:pt x="20" y="16"/>
                    </a:lnTo>
                    <a:lnTo>
                      <a:pt x="20" y="16"/>
                    </a:lnTo>
                    <a:lnTo>
                      <a:pt x="20" y="14"/>
                    </a:lnTo>
                    <a:lnTo>
                      <a:pt x="20" y="10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0" name="Freeform 224"/>
              <p:cNvSpPr>
                <a:spLocks/>
              </p:cNvSpPr>
              <p:nvPr/>
            </p:nvSpPr>
            <p:spPr bwMode="gray">
              <a:xfrm>
                <a:off x="1022" y="2226"/>
                <a:ext cx="18" cy="28"/>
              </a:xfrm>
              <a:custGeom>
                <a:avLst/>
                <a:gdLst/>
                <a:ahLst/>
                <a:cxnLst>
                  <a:cxn ang="0">
                    <a:pos x="8" y="4"/>
                  </a:cxn>
                  <a:cxn ang="0">
                    <a:pos x="6" y="4"/>
                  </a:cxn>
                  <a:cxn ang="0">
                    <a:pos x="6" y="4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2" y="10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4" y="20"/>
                  </a:cxn>
                  <a:cxn ang="0">
                    <a:pos x="6" y="22"/>
                  </a:cxn>
                  <a:cxn ang="0">
                    <a:pos x="12" y="28"/>
                  </a:cxn>
                  <a:cxn ang="0">
                    <a:pos x="12" y="28"/>
                  </a:cxn>
                  <a:cxn ang="0">
                    <a:pos x="14" y="24"/>
                  </a:cxn>
                  <a:cxn ang="0">
                    <a:pos x="14" y="22"/>
                  </a:cxn>
                  <a:cxn ang="0">
                    <a:pos x="16" y="18"/>
                  </a:cxn>
                  <a:cxn ang="0">
                    <a:pos x="18" y="18"/>
                  </a:cxn>
                  <a:cxn ang="0">
                    <a:pos x="18" y="16"/>
                  </a:cxn>
                  <a:cxn ang="0">
                    <a:pos x="18" y="14"/>
                  </a:cxn>
                  <a:cxn ang="0">
                    <a:pos x="16" y="10"/>
                  </a:cxn>
                  <a:cxn ang="0">
                    <a:pos x="16" y="6"/>
                  </a:cxn>
                  <a:cxn ang="0">
                    <a:pos x="14" y="4"/>
                  </a:cxn>
                  <a:cxn ang="0">
                    <a:pos x="10" y="0"/>
                  </a:cxn>
                  <a:cxn ang="0">
                    <a:pos x="8" y="4"/>
                  </a:cxn>
                </a:cxnLst>
                <a:rect l="0" t="0" r="r" b="b"/>
                <a:pathLst>
                  <a:path w="18" h="28">
                    <a:moveTo>
                      <a:pt x="8" y="4"/>
                    </a:moveTo>
                    <a:lnTo>
                      <a:pt x="6" y="4"/>
                    </a:lnTo>
                    <a:lnTo>
                      <a:pt x="6" y="4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6" y="22"/>
                    </a:lnTo>
                    <a:lnTo>
                      <a:pt x="12" y="28"/>
                    </a:lnTo>
                    <a:lnTo>
                      <a:pt x="12" y="28"/>
                    </a:lnTo>
                    <a:lnTo>
                      <a:pt x="14" y="24"/>
                    </a:lnTo>
                    <a:lnTo>
                      <a:pt x="14" y="22"/>
                    </a:lnTo>
                    <a:lnTo>
                      <a:pt x="16" y="18"/>
                    </a:lnTo>
                    <a:lnTo>
                      <a:pt x="18" y="18"/>
                    </a:lnTo>
                    <a:lnTo>
                      <a:pt x="18" y="16"/>
                    </a:lnTo>
                    <a:lnTo>
                      <a:pt x="18" y="14"/>
                    </a:lnTo>
                    <a:lnTo>
                      <a:pt x="16" y="10"/>
                    </a:lnTo>
                    <a:lnTo>
                      <a:pt x="16" y="6"/>
                    </a:lnTo>
                    <a:lnTo>
                      <a:pt x="14" y="4"/>
                    </a:lnTo>
                    <a:lnTo>
                      <a:pt x="10" y="0"/>
                    </a:lnTo>
                    <a:lnTo>
                      <a:pt x="8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1" name="Freeform 225"/>
              <p:cNvSpPr>
                <a:spLocks/>
              </p:cNvSpPr>
              <p:nvPr/>
            </p:nvSpPr>
            <p:spPr bwMode="gray">
              <a:xfrm>
                <a:off x="1032" y="2118"/>
                <a:ext cx="102" cy="60"/>
              </a:xfrm>
              <a:custGeom>
                <a:avLst/>
                <a:gdLst/>
                <a:ahLst/>
                <a:cxnLst>
                  <a:cxn ang="0">
                    <a:pos x="34" y="58"/>
                  </a:cxn>
                  <a:cxn ang="0">
                    <a:pos x="32" y="56"/>
                  </a:cxn>
                  <a:cxn ang="0">
                    <a:pos x="28" y="56"/>
                  </a:cxn>
                  <a:cxn ang="0">
                    <a:pos x="20" y="56"/>
                  </a:cxn>
                  <a:cxn ang="0">
                    <a:pos x="16" y="56"/>
                  </a:cxn>
                  <a:cxn ang="0">
                    <a:pos x="12" y="58"/>
                  </a:cxn>
                  <a:cxn ang="0">
                    <a:pos x="10" y="60"/>
                  </a:cxn>
                  <a:cxn ang="0">
                    <a:pos x="10" y="56"/>
                  </a:cxn>
                  <a:cxn ang="0">
                    <a:pos x="8" y="56"/>
                  </a:cxn>
                  <a:cxn ang="0">
                    <a:pos x="8" y="52"/>
                  </a:cxn>
                  <a:cxn ang="0">
                    <a:pos x="8" y="38"/>
                  </a:cxn>
                  <a:cxn ang="0">
                    <a:pos x="28" y="34"/>
                  </a:cxn>
                  <a:cxn ang="0">
                    <a:pos x="28" y="26"/>
                  </a:cxn>
                  <a:cxn ang="0">
                    <a:pos x="38" y="12"/>
                  </a:cxn>
                  <a:cxn ang="0">
                    <a:pos x="50" y="4"/>
                  </a:cxn>
                  <a:cxn ang="0">
                    <a:pos x="52" y="0"/>
                  </a:cxn>
                  <a:cxn ang="0">
                    <a:pos x="54" y="0"/>
                  </a:cxn>
                  <a:cxn ang="0">
                    <a:pos x="58" y="4"/>
                  </a:cxn>
                  <a:cxn ang="0">
                    <a:pos x="60" y="4"/>
                  </a:cxn>
                  <a:cxn ang="0">
                    <a:pos x="68" y="4"/>
                  </a:cxn>
                  <a:cxn ang="0">
                    <a:pos x="72" y="0"/>
                  </a:cxn>
                  <a:cxn ang="0">
                    <a:pos x="80" y="2"/>
                  </a:cxn>
                  <a:cxn ang="0">
                    <a:pos x="80" y="4"/>
                  </a:cxn>
                  <a:cxn ang="0">
                    <a:pos x="86" y="8"/>
                  </a:cxn>
                  <a:cxn ang="0">
                    <a:pos x="92" y="8"/>
                  </a:cxn>
                  <a:cxn ang="0">
                    <a:pos x="96" y="8"/>
                  </a:cxn>
                  <a:cxn ang="0">
                    <a:pos x="102" y="18"/>
                  </a:cxn>
                  <a:cxn ang="0">
                    <a:pos x="98" y="20"/>
                  </a:cxn>
                  <a:cxn ang="0">
                    <a:pos x="96" y="28"/>
                  </a:cxn>
                  <a:cxn ang="0">
                    <a:pos x="96" y="34"/>
                  </a:cxn>
                  <a:cxn ang="0">
                    <a:pos x="92" y="38"/>
                  </a:cxn>
                  <a:cxn ang="0">
                    <a:pos x="92" y="44"/>
                  </a:cxn>
                  <a:cxn ang="0">
                    <a:pos x="44" y="56"/>
                  </a:cxn>
                  <a:cxn ang="0">
                    <a:pos x="36" y="60"/>
                  </a:cxn>
                </a:cxnLst>
                <a:rect l="0" t="0" r="r" b="b"/>
                <a:pathLst>
                  <a:path w="102" h="60">
                    <a:moveTo>
                      <a:pt x="36" y="60"/>
                    </a:moveTo>
                    <a:lnTo>
                      <a:pt x="34" y="58"/>
                    </a:lnTo>
                    <a:lnTo>
                      <a:pt x="34" y="56"/>
                    </a:lnTo>
                    <a:lnTo>
                      <a:pt x="32" y="56"/>
                    </a:lnTo>
                    <a:lnTo>
                      <a:pt x="32" y="56"/>
                    </a:lnTo>
                    <a:lnTo>
                      <a:pt x="28" y="56"/>
                    </a:lnTo>
                    <a:lnTo>
                      <a:pt x="24" y="56"/>
                    </a:lnTo>
                    <a:lnTo>
                      <a:pt x="20" y="56"/>
                    </a:lnTo>
                    <a:lnTo>
                      <a:pt x="16" y="56"/>
                    </a:lnTo>
                    <a:lnTo>
                      <a:pt x="16" y="56"/>
                    </a:lnTo>
                    <a:lnTo>
                      <a:pt x="14" y="58"/>
                    </a:lnTo>
                    <a:lnTo>
                      <a:pt x="12" y="58"/>
                    </a:lnTo>
                    <a:lnTo>
                      <a:pt x="12" y="60"/>
                    </a:lnTo>
                    <a:lnTo>
                      <a:pt x="10" y="60"/>
                    </a:lnTo>
                    <a:lnTo>
                      <a:pt x="10" y="58"/>
                    </a:lnTo>
                    <a:lnTo>
                      <a:pt x="10" y="56"/>
                    </a:lnTo>
                    <a:lnTo>
                      <a:pt x="8" y="56"/>
                    </a:lnTo>
                    <a:lnTo>
                      <a:pt x="8" y="56"/>
                    </a:lnTo>
                    <a:lnTo>
                      <a:pt x="6" y="56"/>
                    </a:lnTo>
                    <a:lnTo>
                      <a:pt x="8" y="52"/>
                    </a:lnTo>
                    <a:lnTo>
                      <a:pt x="0" y="38"/>
                    </a:lnTo>
                    <a:lnTo>
                      <a:pt x="8" y="38"/>
                    </a:lnTo>
                    <a:lnTo>
                      <a:pt x="20" y="30"/>
                    </a:lnTo>
                    <a:lnTo>
                      <a:pt x="28" y="34"/>
                    </a:lnTo>
                    <a:lnTo>
                      <a:pt x="30" y="30"/>
                    </a:lnTo>
                    <a:lnTo>
                      <a:pt x="28" y="26"/>
                    </a:lnTo>
                    <a:lnTo>
                      <a:pt x="28" y="16"/>
                    </a:lnTo>
                    <a:lnTo>
                      <a:pt x="38" y="12"/>
                    </a:lnTo>
                    <a:lnTo>
                      <a:pt x="44" y="8"/>
                    </a:lnTo>
                    <a:lnTo>
                      <a:pt x="50" y="4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8" y="4"/>
                    </a:lnTo>
                    <a:lnTo>
                      <a:pt x="58" y="4"/>
                    </a:lnTo>
                    <a:lnTo>
                      <a:pt x="60" y="4"/>
                    </a:lnTo>
                    <a:lnTo>
                      <a:pt x="64" y="4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2" y="0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0" y="2"/>
                    </a:lnTo>
                    <a:lnTo>
                      <a:pt x="80" y="4"/>
                    </a:lnTo>
                    <a:lnTo>
                      <a:pt x="82" y="6"/>
                    </a:lnTo>
                    <a:lnTo>
                      <a:pt x="86" y="8"/>
                    </a:lnTo>
                    <a:lnTo>
                      <a:pt x="88" y="8"/>
                    </a:lnTo>
                    <a:lnTo>
                      <a:pt x="92" y="8"/>
                    </a:lnTo>
                    <a:lnTo>
                      <a:pt x="96" y="8"/>
                    </a:lnTo>
                    <a:lnTo>
                      <a:pt x="96" y="8"/>
                    </a:lnTo>
                    <a:lnTo>
                      <a:pt x="102" y="16"/>
                    </a:lnTo>
                    <a:lnTo>
                      <a:pt x="102" y="18"/>
                    </a:lnTo>
                    <a:lnTo>
                      <a:pt x="100" y="18"/>
                    </a:lnTo>
                    <a:lnTo>
                      <a:pt x="98" y="20"/>
                    </a:lnTo>
                    <a:lnTo>
                      <a:pt x="96" y="24"/>
                    </a:lnTo>
                    <a:lnTo>
                      <a:pt x="96" y="28"/>
                    </a:lnTo>
                    <a:lnTo>
                      <a:pt x="96" y="32"/>
                    </a:lnTo>
                    <a:lnTo>
                      <a:pt x="96" y="34"/>
                    </a:lnTo>
                    <a:lnTo>
                      <a:pt x="94" y="36"/>
                    </a:lnTo>
                    <a:lnTo>
                      <a:pt x="92" y="38"/>
                    </a:lnTo>
                    <a:lnTo>
                      <a:pt x="90" y="40"/>
                    </a:lnTo>
                    <a:lnTo>
                      <a:pt x="92" y="44"/>
                    </a:lnTo>
                    <a:lnTo>
                      <a:pt x="68" y="46"/>
                    </a:lnTo>
                    <a:lnTo>
                      <a:pt x="44" y="56"/>
                    </a:lnTo>
                    <a:lnTo>
                      <a:pt x="40" y="58"/>
                    </a:lnTo>
                    <a:lnTo>
                      <a:pt x="36" y="6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2" name="Freeform 226"/>
              <p:cNvSpPr>
                <a:spLocks/>
              </p:cNvSpPr>
              <p:nvPr/>
            </p:nvSpPr>
            <p:spPr bwMode="gray">
              <a:xfrm>
                <a:off x="988" y="2156"/>
                <a:ext cx="54" cy="42"/>
              </a:xfrm>
              <a:custGeom>
                <a:avLst/>
                <a:gdLst/>
                <a:ahLst/>
                <a:cxnLst>
                  <a:cxn ang="0">
                    <a:pos x="30" y="6"/>
                  </a:cxn>
                  <a:cxn ang="0">
                    <a:pos x="20" y="8"/>
                  </a:cxn>
                  <a:cxn ang="0">
                    <a:pos x="8" y="16"/>
                  </a:cxn>
                  <a:cxn ang="0">
                    <a:pos x="0" y="30"/>
                  </a:cxn>
                  <a:cxn ang="0">
                    <a:pos x="2" y="30"/>
                  </a:cxn>
                  <a:cxn ang="0">
                    <a:pos x="2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8" y="30"/>
                  </a:cxn>
                  <a:cxn ang="0">
                    <a:pos x="8" y="34"/>
                  </a:cxn>
                  <a:cxn ang="0">
                    <a:pos x="6" y="40"/>
                  </a:cxn>
                  <a:cxn ang="0">
                    <a:pos x="8" y="40"/>
                  </a:cxn>
                  <a:cxn ang="0">
                    <a:pos x="12" y="40"/>
                  </a:cxn>
                  <a:cxn ang="0">
                    <a:pos x="16" y="40"/>
                  </a:cxn>
                  <a:cxn ang="0">
                    <a:pos x="20" y="42"/>
                  </a:cxn>
                  <a:cxn ang="0">
                    <a:pos x="22" y="42"/>
                  </a:cxn>
                  <a:cxn ang="0">
                    <a:pos x="34" y="34"/>
                  </a:cxn>
                  <a:cxn ang="0">
                    <a:pos x="30" y="30"/>
                  </a:cxn>
                  <a:cxn ang="0">
                    <a:pos x="36" y="28"/>
                  </a:cxn>
                  <a:cxn ang="0">
                    <a:pos x="36" y="28"/>
                  </a:cxn>
                  <a:cxn ang="0">
                    <a:pos x="36" y="30"/>
                  </a:cxn>
                  <a:cxn ang="0">
                    <a:pos x="36" y="32"/>
                  </a:cxn>
                  <a:cxn ang="0">
                    <a:pos x="36" y="32"/>
                  </a:cxn>
                  <a:cxn ang="0">
                    <a:pos x="38" y="34"/>
                  </a:cxn>
                  <a:cxn ang="0">
                    <a:pos x="40" y="32"/>
                  </a:cxn>
                  <a:cxn ang="0">
                    <a:pos x="42" y="32"/>
                  </a:cxn>
                  <a:cxn ang="0">
                    <a:pos x="44" y="32"/>
                  </a:cxn>
                  <a:cxn ang="0">
                    <a:pos x="46" y="30"/>
                  </a:cxn>
                  <a:cxn ang="0">
                    <a:pos x="48" y="28"/>
                  </a:cxn>
                  <a:cxn ang="0">
                    <a:pos x="52" y="24"/>
                  </a:cxn>
                  <a:cxn ang="0">
                    <a:pos x="50" y="26"/>
                  </a:cxn>
                  <a:cxn ang="0">
                    <a:pos x="50" y="26"/>
                  </a:cxn>
                  <a:cxn ang="0">
                    <a:pos x="50" y="28"/>
                  </a:cxn>
                  <a:cxn ang="0">
                    <a:pos x="52" y="30"/>
                  </a:cxn>
                  <a:cxn ang="0">
                    <a:pos x="52" y="30"/>
                  </a:cxn>
                  <a:cxn ang="0">
                    <a:pos x="54" y="30"/>
                  </a:cxn>
                  <a:cxn ang="0">
                    <a:pos x="54" y="26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2" y="24"/>
                  </a:cxn>
                  <a:cxn ang="0">
                    <a:pos x="54" y="22"/>
                  </a:cxn>
                  <a:cxn ang="0">
                    <a:pos x="54" y="22"/>
                  </a:cxn>
                  <a:cxn ang="0">
                    <a:pos x="54" y="20"/>
                  </a:cxn>
                  <a:cxn ang="0">
                    <a:pos x="54" y="20"/>
                  </a:cxn>
                  <a:cxn ang="0">
                    <a:pos x="54" y="18"/>
                  </a:cxn>
                  <a:cxn ang="0">
                    <a:pos x="52" y="18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50" y="18"/>
                  </a:cxn>
                  <a:cxn ang="0">
                    <a:pos x="52" y="14"/>
                  </a:cxn>
                  <a:cxn ang="0">
                    <a:pos x="44" y="0"/>
                  </a:cxn>
                  <a:cxn ang="0">
                    <a:pos x="38" y="4"/>
                  </a:cxn>
                  <a:cxn ang="0">
                    <a:pos x="30" y="6"/>
                  </a:cxn>
                </a:cxnLst>
                <a:rect l="0" t="0" r="r" b="b"/>
                <a:pathLst>
                  <a:path w="54" h="42">
                    <a:moveTo>
                      <a:pt x="30" y="6"/>
                    </a:moveTo>
                    <a:lnTo>
                      <a:pt x="20" y="8"/>
                    </a:lnTo>
                    <a:lnTo>
                      <a:pt x="8" y="16"/>
                    </a:lnTo>
                    <a:lnTo>
                      <a:pt x="0" y="30"/>
                    </a:lnTo>
                    <a:lnTo>
                      <a:pt x="2" y="30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8" y="30"/>
                    </a:lnTo>
                    <a:lnTo>
                      <a:pt x="8" y="34"/>
                    </a:lnTo>
                    <a:lnTo>
                      <a:pt x="6" y="40"/>
                    </a:lnTo>
                    <a:lnTo>
                      <a:pt x="8" y="40"/>
                    </a:lnTo>
                    <a:lnTo>
                      <a:pt x="12" y="40"/>
                    </a:lnTo>
                    <a:lnTo>
                      <a:pt x="16" y="40"/>
                    </a:lnTo>
                    <a:lnTo>
                      <a:pt x="20" y="42"/>
                    </a:lnTo>
                    <a:lnTo>
                      <a:pt x="22" y="42"/>
                    </a:lnTo>
                    <a:lnTo>
                      <a:pt x="34" y="34"/>
                    </a:lnTo>
                    <a:lnTo>
                      <a:pt x="30" y="30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30"/>
                    </a:lnTo>
                    <a:lnTo>
                      <a:pt x="36" y="32"/>
                    </a:lnTo>
                    <a:lnTo>
                      <a:pt x="36" y="32"/>
                    </a:lnTo>
                    <a:lnTo>
                      <a:pt x="38" y="34"/>
                    </a:lnTo>
                    <a:lnTo>
                      <a:pt x="40" y="32"/>
                    </a:lnTo>
                    <a:lnTo>
                      <a:pt x="42" y="32"/>
                    </a:lnTo>
                    <a:lnTo>
                      <a:pt x="44" y="32"/>
                    </a:lnTo>
                    <a:lnTo>
                      <a:pt x="46" y="30"/>
                    </a:lnTo>
                    <a:lnTo>
                      <a:pt x="48" y="28"/>
                    </a:lnTo>
                    <a:lnTo>
                      <a:pt x="52" y="24"/>
                    </a:lnTo>
                    <a:lnTo>
                      <a:pt x="50" y="26"/>
                    </a:lnTo>
                    <a:lnTo>
                      <a:pt x="50" y="26"/>
                    </a:lnTo>
                    <a:lnTo>
                      <a:pt x="50" y="28"/>
                    </a:lnTo>
                    <a:lnTo>
                      <a:pt x="52" y="30"/>
                    </a:lnTo>
                    <a:lnTo>
                      <a:pt x="52" y="30"/>
                    </a:lnTo>
                    <a:lnTo>
                      <a:pt x="54" y="30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2" y="24"/>
                    </a:lnTo>
                    <a:lnTo>
                      <a:pt x="54" y="22"/>
                    </a:lnTo>
                    <a:lnTo>
                      <a:pt x="54" y="22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4" y="18"/>
                    </a:lnTo>
                    <a:lnTo>
                      <a:pt x="52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2" y="14"/>
                    </a:lnTo>
                    <a:lnTo>
                      <a:pt x="44" y="0"/>
                    </a:lnTo>
                    <a:lnTo>
                      <a:pt x="38" y="4"/>
                    </a:lnTo>
                    <a:lnTo>
                      <a:pt x="30" y="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3" name="Freeform 227"/>
              <p:cNvSpPr>
                <a:spLocks/>
              </p:cNvSpPr>
              <p:nvPr/>
            </p:nvSpPr>
            <p:spPr bwMode="gray">
              <a:xfrm>
                <a:off x="856" y="2074"/>
                <a:ext cx="158" cy="182"/>
              </a:xfrm>
              <a:custGeom>
                <a:avLst/>
                <a:gdLst/>
                <a:ahLst/>
                <a:cxnLst>
                  <a:cxn ang="0">
                    <a:pos x="138" y="120"/>
                  </a:cxn>
                  <a:cxn ang="0">
                    <a:pos x="140" y="130"/>
                  </a:cxn>
                  <a:cxn ang="0">
                    <a:pos x="150" y="144"/>
                  </a:cxn>
                  <a:cxn ang="0">
                    <a:pos x="138" y="156"/>
                  </a:cxn>
                  <a:cxn ang="0">
                    <a:pos x="122" y="156"/>
                  </a:cxn>
                  <a:cxn ang="0">
                    <a:pos x="102" y="158"/>
                  </a:cxn>
                  <a:cxn ang="0">
                    <a:pos x="100" y="170"/>
                  </a:cxn>
                  <a:cxn ang="0">
                    <a:pos x="90" y="180"/>
                  </a:cxn>
                  <a:cxn ang="0">
                    <a:pos x="64" y="164"/>
                  </a:cxn>
                  <a:cxn ang="0">
                    <a:pos x="58" y="160"/>
                  </a:cxn>
                  <a:cxn ang="0">
                    <a:pos x="52" y="158"/>
                  </a:cxn>
                  <a:cxn ang="0">
                    <a:pos x="44" y="152"/>
                  </a:cxn>
                  <a:cxn ang="0">
                    <a:pos x="40" y="148"/>
                  </a:cxn>
                  <a:cxn ang="0">
                    <a:pos x="36" y="144"/>
                  </a:cxn>
                  <a:cxn ang="0">
                    <a:pos x="40" y="94"/>
                  </a:cxn>
                  <a:cxn ang="0">
                    <a:pos x="38" y="86"/>
                  </a:cxn>
                  <a:cxn ang="0">
                    <a:pos x="32" y="78"/>
                  </a:cxn>
                  <a:cxn ang="0">
                    <a:pos x="2" y="60"/>
                  </a:cxn>
                  <a:cxn ang="0">
                    <a:pos x="0" y="56"/>
                  </a:cxn>
                  <a:cxn ang="0">
                    <a:pos x="4" y="48"/>
                  </a:cxn>
                  <a:cxn ang="0">
                    <a:pos x="22" y="36"/>
                  </a:cxn>
                  <a:cxn ang="0">
                    <a:pos x="30" y="36"/>
                  </a:cxn>
                  <a:cxn ang="0">
                    <a:pos x="44" y="32"/>
                  </a:cxn>
                  <a:cxn ang="0">
                    <a:pos x="54" y="28"/>
                  </a:cxn>
                  <a:cxn ang="0">
                    <a:pos x="70" y="16"/>
                  </a:cxn>
                  <a:cxn ang="0">
                    <a:pos x="80" y="12"/>
                  </a:cxn>
                  <a:cxn ang="0">
                    <a:pos x="92" y="4"/>
                  </a:cxn>
                  <a:cxn ang="0">
                    <a:pos x="98" y="4"/>
                  </a:cxn>
                  <a:cxn ang="0">
                    <a:pos x="106" y="14"/>
                  </a:cxn>
                  <a:cxn ang="0">
                    <a:pos x="110" y="18"/>
                  </a:cxn>
                  <a:cxn ang="0">
                    <a:pos x="110" y="26"/>
                  </a:cxn>
                  <a:cxn ang="0">
                    <a:pos x="118" y="32"/>
                  </a:cxn>
                  <a:cxn ang="0">
                    <a:pos x="122" y="40"/>
                  </a:cxn>
                  <a:cxn ang="0">
                    <a:pos x="126" y="46"/>
                  </a:cxn>
                  <a:cxn ang="0">
                    <a:pos x="134" y="52"/>
                  </a:cxn>
                  <a:cxn ang="0">
                    <a:pos x="142" y="56"/>
                  </a:cxn>
                  <a:cxn ang="0">
                    <a:pos x="156" y="62"/>
                  </a:cxn>
                  <a:cxn ang="0">
                    <a:pos x="158" y="64"/>
                  </a:cxn>
                  <a:cxn ang="0">
                    <a:pos x="154" y="78"/>
                  </a:cxn>
                  <a:cxn ang="0">
                    <a:pos x="140" y="100"/>
                  </a:cxn>
                  <a:cxn ang="0">
                    <a:pos x="134" y="112"/>
                  </a:cxn>
                  <a:cxn ang="0">
                    <a:pos x="138" y="110"/>
                  </a:cxn>
                </a:cxnLst>
                <a:rect l="0" t="0" r="r" b="b"/>
                <a:pathLst>
                  <a:path w="158" h="182">
                    <a:moveTo>
                      <a:pt x="140" y="116"/>
                    </a:moveTo>
                    <a:lnTo>
                      <a:pt x="138" y="118"/>
                    </a:lnTo>
                    <a:lnTo>
                      <a:pt x="138" y="120"/>
                    </a:lnTo>
                    <a:lnTo>
                      <a:pt x="138" y="124"/>
                    </a:lnTo>
                    <a:lnTo>
                      <a:pt x="138" y="130"/>
                    </a:lnTo>
                    <a:lnTo>
                      <a:pt x="140" y="130"/>
                    </a:lnTo>
                    <a:lnTo>
                      <a:pt x="140" y="134"/>
                    </a:lnTo>
                    <a:lnTo>
                      <a:pt x="142" y="136"/>
                    </a:lnTo>
                    <a:lnTo>
                      <a:pt x="150" y="144"/>
                    </a:lnTo>
                    <a:lnTo>
                      <a:pt x="150" y="150"/>
                    </a:lnTo>
                    <a:lnTo>
                      <a:pt x="140" y="156"/>
                    </a:lnTo>
                    <a:lnTo>
                      <a:pt x="138" y="156"/>
                    </a:lnTo>
                    <a:lnTo>
                      <a:pt x="134" y="156"/>
                    </a:lnTo>
                    <a:lnTo>
                      <a:pt x="128" y="156"/>
                    </a:lnTo>
                    <a:lnTo>
                      <a:pt x="122" y="156"/>
                    </a:lnTo>
                    <a:lnTo>
                      <a:pt x="114" y="154"/>
                    </a:lnTo>
                    <a:lnTo>
                      <a:pt x="110" y="154"/>
                    </a:lnTo>
                    <a:lnTo>
                      <a:pt x="102" y="158"/>
                    </a:lnTo>
                    <a:lnTo>
                      <a:pt x="100" y="166"/>
                    </a:lnTo>
                    <a:lnTo>
                      <a:pt x="100" y="168"/>
                    </a:lnTo>
                    <a:lnTo>
                      <a:pt x="100" y="170"/>
                    </a:lnTo>
                    <a:lnTo>
                      <a:pt x="102" y="174"/>
                    </a:lnTo>
                    <a:lnTo>
                      <a:pt x="96" y="182"/>
                    </a:lnTo>
                    <a:lnTo>
                      <a:pt x="90" y="180"/>
                    </a:lnTo>
                    <a:lnTo>
                      <a:pt x="72" y="174"/>
                    </a:lnTo>
                    <a:lnTo>
                      <a:pt x="72" y="174"/>
                    </a:lnTo>
                    <a:lnTo>
                      <a:pt x="64" y="164"/>
                    </a:lnTo>
                    <a:lnTo>
                      <a:pt x="64" y="166"/>
                    </a:lnTo>
                    <a:lnTo>
                      <a:pt x="60" y="162"/>
                    </a:lnTo>
                    <a:lnTo>
                      <a:pt x="58" y="160"/>
                    </a:lnTo>
                    <a:lnTo>
                      <a:pt x="54" y="158"/>
                    </a:lnTo>
                    <a:lnTo>
                      <a:pt x="52" y="158"/>
                    </a:lnTo>
                    <a:lnTo>
                      <a:pt x="52" y="158"/>
                    </a:lnTo>
                    <a:lnTo>
                      <a:pt x="50" y="156"/>
                    </a:lnTo>
                    <a:lnTo>
                      <a:pt x="46" y="154"/>
                    </a:lnTo>
                    <a:lnTo>
                      <a:pt x="44" y="152"/>
                    </a:lnTo>
                    <a:lnTo>
                      <a:pt x="42" y="150"/>
                    </a:lnTo>
                    <a:lnTo>
                      <a:pt x="40" y="150"/>
                    </a:lnTo>
                    <a:lnTo>
                      <a:pt x="40" y="148"/>
                    </a:lnTo>
                    <a:lnTo>
                      <a:pt x="40" y="146"/>
                    </a:lnTo>
                    <a:lnTo>
                      <a:pt x="38" y="144"/>
                    </a:lnTo>
                    <a:lnTo>
                      <a:pt x="36" y="144"/>
                    </a:lnTo>
                    <a:lnTo>
                      <a:pt x="36" y="144"/>
                    </a:lnTo>
                    <a:lnTo>
                      <a:pt x="40" y="140"/>
                    </a:lnTo>
                    <a:lnTo>
                      <a:pt x="40" y="94"/>
                    </a:lnTo>
                    <a:lnTo>
                      <a:pt x="40" y="92"/>
                    </a:lnTo>
                    <a:lnTo>
                      <a:pt x="38" y="90"/>
                    </a:lnTo>
                    <a:lnTo>
                      <a:pt x="38" y="86"/>
                    </a:lnTo>
                    <a:lnTo>
                      <a:pt x="36" y="82"/>
                    </a:lnTo>
                    <a:lnTo>
                      <a:pt x="34" y="80"/>
                    </a:lnTo>
                    <a:lnTo>
                      <a:pt x="32" y="78"/>
                    </a:lnTo>
                    <a:lnTo>
                      <a:pt x="22" y="72"/>
                    </a:lnTo>
                    <a:lnTo>
                      <a:pt x="22" y="68"/>
                    </a:lnTo>
                    <a:lnTo>
                      <a:pt x="2" y="60"/>
                    </a:lnTo>
                    <a:lnTo>
                      <a:pt x="2" y="58"/>
                    </a:lnTo>
                    <a:lnTo>
                      <a:pt x="2" y="58"/>
                    </a:lnTo>
                    <a:lnTo>
                      <a:pt x="0" y="56"/>
                    </a:lnTo>
                    <a:lnTo>
                      <a:pt x="0" y="54"/>
                    </a:lnTo>
                    <a:lnTo>
                      <a:pt x="2" y="50"/>
                    </a:lnTo>
                    <a:lnTo>
                      <a:pt x="4" y="48"/>
                    </a:lnTo>
                    <a:lnTo>
                      <a:pt x="14" y="50"/>
                    </a:lnTo>
                    <a:lnTo>
                      <a:pt x="14" y="38"/>
                    </a:lnTo>
                    <a:lnTo>
                      <a:pt x="22" y="36"/>
                    </a:lnTo>
                    <a:lnTo>
                      <a:pt x="22" y="36"/>
                    </a:lnTo>
                    <a:lnTo>
                      <a:pt x="26" y="36"/>
                    </a:lnTo>
                    <a:lnTo>
                      <a:pt x="30" y="36"/>
                    </a:lnTo>
                    <a:lnTo>
                      <a:pt x="36" y="34"/>
                    </a:lnTo>
                    <a:lnTo>
                      <a:pt x="44" y="32"/>
                    </a:lnTo>
                    <a:lnTo>
                      <a:pt x="44" y="32"/>
                    </a:lnTo>
                    <a:lnTo>
                      <a:pt x="46" y="30"/>
                    </a:lnTo>
                    <a:lnTo>
                      <a:pt x="50" y="28"/>
                    </a:lnTo>
                    <a:lnTo>
                      <a:pt x="54" y="28"/>
                    </a:lnTo>
                    <a:lnTo>
                      <a:pt x="58" y="26"/>
                    </a:lnTo>
                    <a:lnTo>
                      <a:pt x="64" y="28"/>
                    </a:lnTo>
                    <a:lnTo>
                      <a:pt x="70" y="16"/>
                    </a:lnTo>
                    <a:lnTo>
                      <a:pt x="78" y="14"/>
                    </a:lnTo>
                    <a:lnTo>
                      <a:pt x="78" y="12"/>
                    </a:lnTo>
                    <a:lnTo>
                      <a:pt x="80" y="12"/>
                    </a:lnTo>
                    <a:lnTo>
                      <a:pt x="84" y="8"/>
                    </a:lnTo>
                    <a:lnTo>
                      <a:pt x="88" y="6"/>
                    </a:lnTo>
                    <a:lnTo>
                      <a:pt x="92" y="4"/>
                    </a:lnTo>
                    <a:lnTo>
                      <a:pt x="94" y="0"/>
                    </a:lnTo>
                    <a:lnTo>
                      <a:pt x="96" y="2"/>
                    </a:lnTo>
                    <a:lnTo>
                      <a:pt x="98" y="4"/>
                    </a:lnTo>
                    <a:lnTo>
                      <a:pt x="100" y="8"/>
                    </a:lnTo>
                    <a:lnTo>
                      <a:pt x="104" y="10"/>
                    </a:lnTo>
                    <a:lnTo>
                      <a:pt x="106" y="14"/>
                    </a:lnTo>
                    <a:lnTo>
                      <a:pt x="108" y="16"/>
                    </a:lnTo>
                    <a:lnTo>
                      <a:pt x="110" y="16"/>
                    </a:lnTo>
                    <a:lnTo>
                      <a:pt x="110" y="18"/>
                    </a:lnTo>
                    <a:lnTo>
                      <a:pt x="108" y="20"/>
                    </a:lnTo>
                    <a:lnTo>
                      <a:pt x="108" y="24"/>
                    </a:lnTo>
                    <a:lnTo>
                      <a:pt x="110" y="26"/>
                    </a:lnTo>
                    <a:lnTo>
                      <a:pt x="110" y="30"/>
                    </a:lnTo>
                    <a:lnTo>
                      <a:pt x="114" y="32"/>
                    </a:lnTo>
                    <a:lnTo>
                      <a:pt x="118" y="32"/>
                    </a:lnTo>
                    <a:lnTo>
                      <a:pt x="120" y="34"/>
                    </a:lnTo>
                    <a:lnTo>
                      <a:pt x="122" y="38"/>
                    </a:lnTo>
                    <a:lnTo>
                      <a:pt x="122" y="40"/>
                    </a:lnTo>
                    <a:lnTo>
                      <a:pt x="124" y="44"/>
                    </a:lnTo>
                    <a:lnTo>
                      <a:pt x="124" y="44"/>
                    </a:lnTo>
                    <a:lnTo>
                      <a:pt x="126" y="46"/>
                    </a:lnTo>
                    <a:lnTo>
                      <a:pt x="128" y="50"/>
                    </a:lnTo>
                    <a:lnTo>
                      <a:pt x="132" y="52"/>
                    </a:lnTo>
                    <a:lnTo>
                      <a:pt x="134" y="52"/>
                    </a:lnTo>
                    <a:lnTo>
                      <a:pt x="136" y="54"/>
                    </a:lnTo>
                    <a:lnTo>
                      <a:pt x="138" y="54"/>
                    </a:lnTo>
                    <a:lnTo>
                      <a:pt x="142" y="56"/>
                    </a:lnTo>
                    <a:lnTo>
                      <a:pt x="146" y="58"/>
                    </a:lnTo>
                    <a:lnTo>
                      <a:pt x="152" y="60"/>
                    </a:lnTo>
                    <a:lnTo>
                      <a:pt x="156" y="62"/>
                    </a:lnTo>
                    <a:lnTo>
                      <a:pt x="158" y="62"/>
                    </a:lnTo>
                    <a:lnTo>
                      <a:pt x="158" y="62"/>
                    </a:lnTo>
                    <a:lnTo>
                      <a:pt x="158" y="64"/>
                    </a:lnTo>
                    <a:lnTo>
                      <a:pt x="156" y="68"/>
                    </a:lnTo>
                    <a:lnTo>
                      <a:pt x="156" y="72"/>
                    </a:lnTo>
                    <a:lnTo>
                      <a:pt x="154" y="78"/>
                    </a:lnTo>
                    <a:lnTo>
                      <a:pt x="152" y="90"/>
                    </a:lnTo>
                    <a:lnTo>
                      <a:pt x="152" y="90"/>
                    </a:lnTo>
                    <a:lnTo>
                      <a:pt x="140" y="100"/>
                    </a:lnTo>
                    <a:lnTo>
                      <a:pt x="132" y="112"/>
                    </a:lnTo>
                    <a:lnTo>
                      <a:pt x="134" y="112"/>
                    </a:lnTo>
                    <a:lnTo>
                      <a:pt x="134" y="112"/>
                    </a:lnTo>
                    <a:lnTo>
                      <a:pt x="136" y="110"/>
                    </a:lnTo>
                    <a:lnTo>
                      <a:pt x="138" y="110"/>
                    </a:lnTo>
                    <a:lnTo>
                      <a:pt x="138" y="110"/>
                    </a:lnTo>
                    <a:lnTo>
                      <a:pt x="140" y="112"/>
                    </a:lnTo>
                    <a:lnTo>
                      <a:pt x="140" y="11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4" name="Freeform 228"/>
              <p:cNvSpPr>
                <a:spLocks/>
              </p:cNvSpPr>
              <p:nvPr/>
            </p:nvSpPr>
            <p:spPr bwMode="gray">
              <a:xfrm>
                <a:off x="792" y="2240"/>
                <a:ext cx="40" cy="9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32"/>
                  </a:cxn>
                  <a:cxn ang="0">
                    <a:pos x="4" y="40"/>
                  </a:cxn>
                  <a:cxn ang="0">
                    <a:pos x="4" y="46"/>
                  </a:cxn>
                  <a:cxn ang="0">
                    <a:pos x="2" y="52"/>
                  </a:cxn>
                  <a:cxn ang="0">
                    <a:pos x="0" y="54"/>
                  </a:cxn>
                  <a:cxn ang="0">
                    <a:pos x="0" y="56"/>
                  </a:cxn>
                  <a:cxn ang="0">
                    <a:pos x="0" y="60"/>
                  </a:cxn>
                  <a:cxn ang="0">
                    <a:pos x="0" y="64"/>
                  </a:cxn>
                  <a:cxn ang="0">
                    <a:pos x="2" y="66"/>
                  </a:cxn>
                  <a:cxn ang="0">
                    <a:pos x="4" y="68"/>
                  </a:cxn>
                  <a:cxn ang="0">
                    <a:pos x="4" y="68"/>
                  </a:cxn>
                  <a:cxn ang="0">
                    <a:pos x="4" y="84"/>
                  </a:cxn>
                  <a:cxn ang="0">
                    <a:pos x="10" y="88"/>
                  </a:cxn>
                  <a:cxn ang="0">
                    <a:pos x="12" y="88"/>
                  </a:cxn>
                  <a:cxn ang="0">
                    <a:pos x="14" y="86"/>
                  </a:cxn>
                  <a:cxn ang="0">
                    <a:pos x="14" y="86"/>
                  </a:cxn>
                  <a:cxn ang="0">
                    <a:pos x="16" y="86"/>
                  </a:cxn>
                  <a:cxn ang="0">
                    <a:pos x="16" y="88"/>
                  </a:cxn>
                  <a:cxn ang="0">
                    <a:pos x="18" y="90"/>
                  </a:cxn>
                  <a:cxn ang="0">
                    <a:pos x="18" y="88"/>
                  </a:cxn>
                  <a:cxn ang="0">
                    <a:pos x="18" y="86"/>
                  </a:cxn>
                  <a:cxn ang="0">
                    <a:pos x="20" y="82"/>
                  </a:cxn>
                  <a:cxn ang="0">
                    <a:pos x="22" y="78"/>
                  </a:cxn>
                  <a:cxn ang="0">
                    <a:pos x="24" y="74"/>
                  </a:cxn>
                  <a:cxn ang="0">
                    <a:pos x="28" y="74"/>
                  </a:cxn>
                  <a:cxn ang="0">
                    <a:pos x="32" y="70"/>
                  </a:cxn>
                  <a:cxn ang="0">
                    <a:pos x="26" y="64"/>
                  </a:cxn>
                  <a:cxn ang="0">
                    <a:pos x="30" y="60"/>
                  </a:cxn>
                  <a:cxn ang="0">
                    <a:pos x="32" y="52"/>
                  </a:cxn>
                  <a:cxn ang="0">
                    <a:pos x="32" y="42"/>
                  </a:cxn>
                  <a:cxn ang="0">
                    <a:pos x="28" y="32"/>
                  </a:cxn>
                  <a:cxn ang="0">
                    <a:pos x="32" y="22"/>
                  </a:cxn>
                  <a:cxn ang="0">
                    <a:pos x="34" y="14"/>
                  </a:cxn>
                  <a:cxn ang="0">
                    <a:pos x="34" y="14"/>
                  </a:cxn>
                  <a:cxn ang="0">
                    <a:pos x="36" y="12"/>
                  </a:cxn>
                  <a:cxn ang="0">
                    <a:pos x="38" y="10"/>
                  </a:cxn>
                  <a:cxn ang="0">
                    <a:pos x="40" y="8"/>
                  </a:cxn>
                  <a:cxn ang="0">
                    <a:pos x="40" y="6"/>
                  </a:cxn>
                  <a:cxn ang="0">
                    <a:pos x="40" y="4"/>
                  </a:cxn>
                  <a:cxn ang="0">
                    <a:pos x="34" y="2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12" y="2"/>
                  </a:cxn>
                  <a:cxn ang="0">
                    <a:pos x="6" y="0"/>
                  </a:cxn>
                </a:cxnLst>
                <a:rect l="0" t="0" r="r" b="b"/>
                <a:pathLst>
                  <a:path w="40" h="90">
                    <a:moveTo>
                      <a:pt x="6" y="0"/>
                    </a:moveTo>
                    <a:lnTo>
                      <a:pt x="6" y="32"/>
                    </a:lnTo>
                    <a:lnTo>
                      <a:pt x="4" y="40"/>
                    </a:lnTo>
                    <a:lnTo>
                      <a:pt x="4" y="46"/>
                    </a:lnTo>
                    <a:lnTo>
                      <a:pt x="2" y="52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0" y="64"/>
                    </a:lnTo>
                    <a:lnTo>
                      <a:pt x="2" y="66"/>
                    </a:lnTo>
                    <a:lnTo>
                      <a:pt x="4" y="68"/>
                    </a:lnTo>
                    <a:lnTo>
                      <a:pt x="4" y="68"/>
                    </a:lnTo>
                    <a:lnTo>
                      <a:pt x="4" y="84"/>
                    </a:lnTo>
                    <a:lnTo>
                      <a:pt x="10" y="88"/>
                    </a:lnTo>
                    <a:lnTo>
                      <a:pt x="12" y="88"/>
                    </a:lnTo>
                    <a:lnTo>
                      <a:pt x="14" y="86"/>
                    </a:lnTo>
                    <a:lnTo>
                      <a:pt x="14" y="86"/>
                    </a:lnTo>
                    <a:lnTo>
                      <a:pt x="16" y="86"/>
                    </a:lnTo>
                    <a:lnTo>
                      <a:pt x="16" y="88"/>
                    </a:lnTo>
                    <a:lnTo>
                      <a:pt x="18" y="90"/>
                    </a:lnTo>
                    <a:lnTo>
                      <a:pt x="18" y="88"/>
                    </a:lnTo>
                    <a:lnTo>
                      <a:pt x="18" y="86"/>
                    </a:lnTo>
                    <a:lnTo>
                      <a:pt x="20" y="82"/>
                    </a:lnTo>
                    <a:lnTo>
                      <a:pt x="22" y="78"/>
                    </a:lnTo>
                    <a:lnTo>
                      <a:pt x="24" y="74"/>
                    </a:lnTo>
                    <a:lnTo>
                      <a:pt x="28" y="74"/>
                    </a:lnTo>
                    <a:lnTo>
                      <a:pt x="32" y="70"/>
                    </a:lnTo>
                    <a:lnTo>
                      <a:pt x="26" y="64"/>
                    </a:lnTo>
                    <a:lnTo>
                      <a:pt x="30" y="60"/>
                    </a:lnTo>
                    <a:lnTo>
                      <a:pt x="32" y="52"/>
                    </a:lnTo>
                    <a:lnTo>
                      <a:pt x="32" y="42"/>
                    </a:lnTo>
                    <a:lnTo>
                      <a:pt x="28" y="32"/>
                    </a:lnTo>
                    <a:lnTo>
                      <a:pt x="32" y="22"/>
                    </a:lnTo>
                    <a:lnTo>
                      <a:pt x="34" y="14"/>
                    </a:lnTo>
                    <a:lnTo>
                      <a:pt x="34" y="14"/>
                    </a:lnTo>
                    <a:lnTo>
                      <a:pt x="36" y="12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34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12" y="2"/>
                    </a:lnTo>
                    <a:lnTo>
                      <a:pt x="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5" name="Freeform 229"/>
              <p:cNvSpPr>
                <a:spLocks/>
              </p:cNvSpPr>
              <p:nvPr/>
            </p:nvSpPr>
            <p:spPr bwMode="gray">
              <a:xfrm>
                <a:off x="982" y="1986"/>
                <a:ext cx="104" cy="178"/>
              </a:xfrm>
              <a:custGeom>
                <a:avLst/>
                <a:gdLst/>
                <a:ahLst/>
                <a:cxnLst>
                  <a:cxn ang="0">
                    <a:pos x="28" y="148"/>
                  </a:cxn>
                  <a:cxn ang="0">
                    <a:pos x="16" y="144"/>
                  </a:cxn>
                  <a:cxn ang="0">
                    <a:pos x="6" y="116"/>
                  </a:cxn>
                  <a:cxn ang="0">
                    <a:pos x="6" y="112"/>
                  </a:cxn>
                  <a:cxn ang="0">
                    <a:pos x="2" y="106"/>
                  </a:cxn>
                  <a:cxn ang="0">
                    <a:pos x="10" y="88"/>
                  </a:cxn>
                  <a:cxn ang="0">
                    <a:pos x="6" y="86"/>
                  </a:cxn>
                  <a:cxn ang="0">
                    <a:pos x="12" y="76"/>
                  </a:cxn>
                  <a:cxn ang="0">
                    <a:pos x="18" y="74"/>
                  </a:cxn>
                  <a:cxn ang="0">
                    <a:pos x="18" y="66"/>
                  </a:cxn>
                  <a:cxn ang="0">
                    <a:pos x="16" y="60"/>
                  </a:cxn>
                  <a:cxn ang="0">
                    <a:pos x="18" y="58"/>
                  </a:cxn>
                  <a:cxn ang="0">
                    <a:pos x="20" y="54"/>
                  </a:cxn>
                  <a:cxn ang="0">
                    <a:pos x="20" y="44"/>
                  </a:cxn>
                  <a:cxn ang="0">
                    <a:pos x="30" y="32"/>
                  </a:cxn>
                  <a:cxn ang="0">
                    <a:pos x="44" y="26"/>
                  </a:cxn>
                  <a:cxn ang="0">
                    <a:pos x="62" y="6"/>
                  </a:cxn>
                  <a:cxn ang="0">
                    <a:pos x="76" y="20"/>
                  </a:cxn>
                  <a:cxn ang="0">
                    <a:pos x="72" y="24"/>
                  </a:cxn>
                  <a:cxn ang="0">
                    <a:pos x="72" y="30"/>
                  </a:cxn>
                  <a:cxn ang="0">
                    <a:pos x="72" y="40"/>
                  </a:cxn>
                  <a:cxn ang="0">
                    <a:pos x="78" y="40"/>
                  </a:cxn>
                  <a:cxn ang="0">
                    <a:pos x="82" y="42"/>
                  </a:cxn>
                  <a:cxn ang="0">
                    <a:pos x="74" y="42"/>
                  </a:cxn>
                  <a:cxn ang="0">
                    <a:pos x="78" y="50"/>
                  </a:cxn>
                  <a:cxn ang="0">
                    <a:pos x="76" y="56"/>
                  </a:cxn>
                  <a:cxn ang="0">
                    <a:pos x="72" y="60"/>
                  </a:cxn>
                  <a:cxn ang="0">
                    <a:pos x="72" y="66"/>
                  </a:cxn>
                  <a:cxn ang="0">
                    <a:pos x="72" y="70"/>
                  </a:cxn>
                  <a:cxn ang="0">
                    <a:pos x="66" y="78"/>
                  </a:cxn>
                  <a:cxn ang="0">
                    <a:pos x="64" y="88"/>
                  </a:cxn>
                  <a:cxn ang="0">
                    <a:pos x="64" y="94"/>
                  </a:cxn>
                  <a:cxn ang="0">
                    <a:pos x="80" y="94"/>
                  </a:cxn>
                  <a:cxn ang="0">
                    <a:pos x="96" y="110"/>
                  </a:cxn>
                  <a:cxn ang="0">
                    <a:pos x="102" y="132"/>
                  </a:cxn>
                  <a:cxn ang="0">
                    <a:pos x="96" y="138"/>
                  </a:cxn>
                  <a:cxn ang="0">
                    <a:pos x="78" y="158"/>
                  </a:cxn>
                  <a:cxn ang="0">
                    <a:pos x="80" y="160"/>
                  </a:cxn>
                  <a:cxn ang="0">
                    <a:pos x="78" y="164"/>
                  </a:cxn>
                  <a:cxn ang="0">
                    <a:pos x="58" y="170"/>
                  </a:cxn>
                  <a:cxn ang="0">
                    <a:pos x="26" y="178"/>
                  </a:cxn>
                  <a:cxn ang="0">
                    <a:pos x="28" y="168"/>
                  </a:cxn>
                  <a:cxn ang="0">
                    <a:pos x="32" y="150"/>
                  </a:cxn>
                </a:cxnLst>
                <a:rect l="0" t="0" r="r" b="b"/>
                <a:pathLst>
                  <a:path w="104" h="178">
                    <a:moveTo>
                      <a:pt x="32" y="150"/>
                    </a:moveTo>
                    <a:lnTo>
                      <a:pt x="30" y="150"/>
                    </a:lnTo>
                    <a:lnTo>
                      <a:pt x="28" y="148"/>
                    </a:lnTo>
                    <a:lnTo>
                      <a:pt x="24" y="148"/>
                    </a:lnTo>
                    <a:lnTo>
                      <a:pt x="20" y="146"/>
                    </a:lnTo>
                    <a:lnTo>
                      <a:pt x="16" y="144"/>
                    </a:lnTo>
                    <a:lnTo>
                      <a:pt x="12" y="144"/>
                    </a:lnTo>
                    <a:lnTo>
                      <a:pt x="12" y="142"/>
                    </a:lnTo>
                    <a:lnTo>
                      <a:pt x="6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6" y="112"/>
                    </a:lnTo>
                    <a:lnTo>
                      <a:pt x="6" y="112"/>
                    </a:lnTo>
                    <a:lnTo>
                      <a:pt x="4" y="108"/>
                    </a:lnTo>
                    <a:lnTo>
                      <a:pt x="2" y="106"/>
                    </a:lnTo>
                    <a:lnTo>
                      <a:pt x="0" y="102"/>
                    </a:lnTo>
                    <a:lnTo>
                      <a:pt x="0" y="98"/>
                    </a:lnTo>
                    <a:lnTo>
                      <a:pt x="10" y="88"/>
                    </a:lnTo>
                    <a:lnTo>
                      <a:pt x="8" y="88"/>
                    </a:lnTo>
                    <a:lnTo>
                      <a:pt x="8" y="86"/>
                    </a:lnTo>
                    <a:lnTo>
                      <a:pt x="6" y="86"/>
                    </a:lnTo>
                    <a:lnTo>
                      <a:pt x="6" y="84"/>
                    </a:lnTo>
                    <a:lnTo>
                      <a:pt x="12" y="76"/>
                    </a:lnTo>
                    <a:lnTo>
                      <a:pt x="12" y="76"/>
                    </a:lnTo>
                    <a:lnTo>
                      <a:pt x="16" y="76"/>
                    </a:lnTo>
                    <a:lnTo>
                      <a:pt x="18" y="76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18" y="70"/>
                    </a:lnTo>
                    <a:lnTo>
                      <a:pt x="18" y="66"/>
                    </a:lnTo>
                    <a:lnTo>
                      <a:pt x="18" y="62"/>
                    </a:lnTo>
                    <a:lnTo>
                      <a:pt x="16" y="62"/>
                    </a:lnTo>
                    <a:lnTo>
                      <a:pt x="16" y="60"/>
                    </a:lnTo>
                    <a:lnTo>
                      <a:pt x="16" y="60"/>
                    </a:lnTo>
                    <a:lnTo>
                      <a:pt x="16" y="58"/>
                    </a:lnTo>
                    <a:lnTo>
                      <a:pt x="18" y="58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22" y="52"/>
                    </a:lnTo>
                    <a:lnTo>
                      <a:pt x="22" y="48"/>
                    </a:lnTo>
                    <a:lnTo>
                      <a:pt x="20" y="44"/>
                    </a:lnTo>
                    <a:lnTo>
                      <a:pt x="18" y="38"/>
                    </a:lnTo>
                    <a:lnTo>
                      <a:pt x="24" y="34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40" y="32"/>
                    </a:lnTo>
                    <a:lnTo>
                      <a:pt x="44" y="26"/>
                    </a:lnTo>
                    <a:lnTo>
                      <a:pt x="44" y="4"/>
                    </a:lnTo>
                    <a:lnTo>
                      <a:pt x="64" y="0"/>
                    </a:lnTo>
                    <a:lnTo>
                      <a:pt x="62" y="6"/>
                    </a:lnTo>
                    <a:lnTo>
                      <a:pt x="66" y="12"/>
                    </a:lnTo>
                    <a:lnTo>
                      <a:pt x="74" y="14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4" y="22"/>
                    </a:lnTo>
                    <a:lnTo>
                      <a:pt x="72" y="24"/>
                    </a:lnTo>
                    <a:lnTo>
                      <a:pt x="72" y="26"/>
                    </a:lnTo>
                    <a:lnTo>
                      <a:pt x="72" y="28"/>
                    </a:lnTo>
                    <a:lnTo>
                      <a:pt x="72" y="30"/>
                    </a:lnTo>
                    <a:lnTo>
                      <a:pt x="72" y="32"/>
                    </a:lnTo>
                    <a:lnTo>
                      <a:pt x="72" y="36"/>
                    </a:lnTo>
                    <a:lnTo>
                      <a:pt x="72" y="40"/>
                    </a:lnTo>
                    <a:lnTo>
                      <a:pt x="74" y="40"/>
                    </a:lnTo>
                    <a:lnTo>
                      <a:pt x="76" y="40"/>
                    </a:lnTo>
                    <a:lnTo>
                      <a:pt x="78" y="40"/>
                    </a:lnTo>
                    <a:lnTo>
                      <a:pt x="82" y="42"/>
                    </a:lnTo>
                    <a:lnTo>
                      <a:pt x="84" y="42"/>
                    </a:lnTo>
                    <a:lnTo>
                      <a:pt x="82" y="42"/>
                    </a:lnTo>
                    <a:lnTo>
                      <a:pt x="80" y="42"/>
                    </a:lnTo>
                    <a:lnTo>
                      <a:pt x="78" y="42"/>
                    </a:lnTo>
                    <a:lnTo>
                      <a:pt x="74" y="42"/>
                    </a:lnTo>
                    <a:lnTo>
                      <a:pt x="74" y="44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52"/>
                    </a:lnTo>
                    <a:lnTo>
                      <a:pt x="78" y="54"/>
                    </a:lnTo>
                    <a:lnTo>
                      <a:pt x="76" y="56"/>
                    </a:lnTo>
                    <a:lnTo>
                      <a:pt x="74" y="58"/>
                    </a:lnTo>
                    <a:lnTo>
                      <a:pt x="72" y="58"/>
                    </a:lnTo>
                    <a:lnTo>
                      <a:pt x="72" y="60"/>
                    </a:lnTo>
                    <a:lnTo>
                      <a:pt x="72" y="60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76" y="68"/>
                    </a:lnTo>
                    <a:lnTo>
                      <a:pt x="74" y="68"/>
                    </a:lnTo>
                    <a:lnTo>
                      <a:pt x="72" y="70"/>
                    </a:lnTo>
                    <a:lnTo>
                      <a:pt x="70" y="72"/>
                    </a:lnTo>
                    <a:lnTo>
                      <a:pt x="66" y="76"/>
                    </a:lnTo>
                    <a:lnTo>
                      <a:pt x="66" y="78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64" y="88"/>
                    </a:lnTo>
                    <a:lnTo>
                      <a:pt x="64" y="90"/>
                    </a:lnTo>
                    <a:lnTo>
                      <a:pt x="62" y="92"/>
                    </a:lnTo>
                    <a:lnTo>
                      <a:pt x="64" y="94"/>
                    </a:lnTo>
                    <a:lnTo>
                      <a:pt x="66" y="96"/>
                    </a:lnTo>
                    <a:lnTo>
                      <a:pt x="74" y="94"/>
                    </a:lnTo>
                    <a:lnTo>
                      <a:pt x="80" y="94"/>
                    </a:lnTo>
                    <a:lnTo>
                      <a:pt x="88" y="98"/>
                    </a:lnTo>
                    <a:lnTo>
                      <a:pt x="88" y="108"/>
                    </a:lnTo>
                    <a:lnTo>
                      <a:pt x="96" y="110"/>
                    </a:lnTo>
                    <a:lnTo>
                      <a:pt x="100" y="116"/>
                    </a:lnTo>
                    <a:lnTo>
                      <a:pt x="104" y="132"/>
                    </a:lnTo>
                    <a:lnTo>
                      <a:pt x="102" y="132"/>
                    </a:lnTo>
                    <a:lnTo>
                      <a:pt x="102" y="134"/>
                    </a:lnTo>
                    <a:lnTo>
                      <a:pt x="100" y="138"/>
                    </a:lnTo>
                    <a:lnTo>
                      <a:pt x="96" y="138"/>
                    </a:lnTo>
                    <a:lnTo>
                      <a:pt x="88" y="144"/>
                    </a:lnTo>
                    <a:lnTo>
                      <a:pt x="78" y="148"/>
                    </a:lnTo>
                    <a:lnTo>
                      <a:pt x="78" y="158"/>
                    </a:lnTo>
                    <a:lnTo>
                      <a:pt x="80" y="158"/>
                    </a:lnTo>
                    <a:lnTo>
                      <a:pt x="80" y="160"/>
                    </a:lnTo>
                    <a:lnTo>
                      <a:pt x="80" y="160"/>
                    </a:lnTo>
                    <a:lnTo>
                      <a:pt x="80" y="162"/>
                    </a:lnTo>
                    <a:lnTo>
                      <a:pt x="80" y="164"/>
                    </a:lnTo>
                    <a:lnTo>
                      <a:pt x="78" y="164"/>
                    </a:lnTo>
                    <a:lnTo>
                      <a:pt x="76" y="164"/>
                    </a:lnTo>
                    <a:lnTo>
                      <a:pt x="70" y="162"/>
                    </a:lnTo>
                    <a:lnTo>
                      <a:pt x="58" y="170"/>
                    </a:lnTo>
                    <a:lnTo>
                      <a:pt x="48" y="172"/>
                    </a:lnTo>
                    <a:lnTo>
                      <a:pt x="36" y="176"/>
                    </a:lnTo>
                    <a:lnTo>
                      <a:pt x="26" y="178"/>
                    </a:lnTo>
                    <a:lnTo>
                      <a:pt x="26" y="176"/>
                    </a:lnTo>
                    <a:lnTo>
                      <a:pt x="26" y="174"/>
                    </a:lnTo>
                    <a:lnTo>
                      <a:pt x="28" y="168"/>
                    </a:lnTo>
                    <a:lnTo>
                      <a:pt x="30" y="162"/>
                    </a:lnTo>
                    <a:lnTo>
                      <a:pt x="30" y="156"/>
                    </a:lnTo>
                    <a:lnTo>
                      <a:pt x="32" y="15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6" name="Freeform 230"/>
              <p:cNvSpPr>
                <a:spLocks/>
              </p:cNvSpPr>
              <p:nvPr/>
            </p:nvSpPr>
            <p:spPr bwMode="gray">
              <a:xfrm>
                <a:off x="958" y="2022"/>
                <a:ext cx="46" cy="62"/>
              </a:xfrm>
              <a:custGeom>
                <a:avLst/>
                <a:gdLst/>
                <a:ahLst/>
                <a:cxnLst>
                  <a:cxn ang="0">
                    <a:pos x="24" y="62"/>
                  </a:cxn>
                  <a:cxn ang="0">
                    <a:pos x="22" y="60"/>
                  </a:cxn>
                  <a:cxn ang="0">
                    <a:pos x="20" y="60"/>
                  </a:cxn>
                  <a:cxn ang="0">
                    <a:pos x="16" y="58"/>
                  </a:cxn>
                  <a:cxn ang="0">
                    <a:pos x="14" y="56"/>
                  </a:cxn>
                  <a:cxn ang="0">
                    <a:pos x="14" y="54"/>
                  </a:cxn>
                  <a:cxn ang="0">
                    <a:pos x="0" y="46"/>
                  </a:cxn>
                  <a:cxn ang="0">
                    <a:pos x="6" y="40"/>
                  </a:cxn>
                  <a:cxn ang="0">
                    <a:pos x="6" y="38"/>
                  </a:cxn>
                  <a:cxn ang="0">
                    <a:pos x="8" y="36"/>
                  </a:cxn>
                  <a:cxn ang="0">
                    <a:pos x="8" y="34"/>
                  </a:cxn>
                  <a:cxn ang="0">
                    <a:pos x="10" y="30"/>
                  </a:cxn>
                  <a:cxn ang="0">
                    <a:pos x="12" y="28"/>
                  </a:cxn>
                  <a:cxn ang="0">
                    <a:pos x="12" y="24"/>
                  </a:cxn>
                  <a:cxn ang="0">
                    <a:pos x="12" y="22"/>
                  </a:cxn>
                  <a:cxn ang="0">
                    <a:pos x="14" y="20"/>
                  </a:cxn>
                  <a:cxn ang="0">
                    <a:pos x="16" y="16"/>
                  </a:cxn>
                  <a:cxn ang="0">
                    <a:pos x="20" y="10"/>
                  </a:cxn>
                  <a:cxn ang="0">
                    <a:pos x="22" y="6"/>
                  </a:cxn>
                  <a:cxn ang="0">
                    <a:pos x="28" y="2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36" y="0"/>
                  </a:cxn>
                  <a:cxn ang="0">
                    <a:pos x="40" y="0"/>
                  </a:cxn>
                  <a:cxn ang="0">
                    <a:pos x="42" y="2"/>
                  </a:cxn>
                  <a:cxn ang="0">
                    <a:pos x="42" y="2"/>
                  </a:cxn>
                  <a:cxn ang="0">
                    <a:pos x="44" y="6"/>
                  </a:cxn>
                  <a:cxn ang="0">
                    <a:pos x="44" y="8"/>
                  </a:cxn>
                  <a:cxn ang="0">
                    <a:pos x="46" y="12"/>
                  </a:cxn>
                  <a:cxn ang="0">
                    <a:pos x="44" y="18"/>
                  </a:cxn>
                  <a:cxn ang="0">
                    <a:pos x="42" y="22"/>
                  </a:cxn>
                  <a:cxn ang="0">
                    <a:pos x="42" y="22"/>
                  </a:cxn>
                  <a:cxn ang="0">
                    <a:pos x="40" y="22"/>
                  </a:cxn>
                  <a:cxn ang="0">
                    <a:pos x="40" y="24"/>
                  </a:cxn>
                  <a:cxn ang="0">
                    <a:pos x="40" y="24"/>
                  </a:cxn>
                  <a:cxn ang="0">
                    <a:pos x="42" y="26"/>
                  </a:cxn>
                  <a:cxn ang="0">
                    <a:pos x="42" y="28"/>
                  </a:cxn>
                  <a:cxn ang="0">
                    <a:pos x="42" y="30"/>
                  </a:cxn>
                  <a:cxn ang="0">
                    <a:pos x="42" y="34"/>
                  </a:cxn>
                  <a:cxn ang="0">
                    <a:pos x="42" y="38"/>
                  </a:cxn>
                  <a:cxn ang="0">
                    <a:pos x="42" y="40"/>
                  </a:cxn>
                  <a:cxn ang="0">
                    <a:pos x="36" y="40"/>
                  </a:cxn>
                  <a:cxn ang="0">
                    <a:pos x="32" y="46"/>
                  </a:cxn>
                  <a:cxn ang="0">
                    <a:pos x="32" y="46"/>
                  </a:cxn>
                  <a:cxn ang="0">
                    <a:pos x="30" y="48"/>
                  </a:cxn>
                  <a:cxn ang="0">
                    <a:pos x="30" y="50"/>
                  </a:cxn>
                  <a:cxn ang="0">
                    <a:pos x="34" y="52"/>
                  </a:cxn>
                  <a:cxn ang="0">
                    <a:pos x="24" y="62"/>
                  </a:cxn>
                </a:cxnLst>
                <a:rect l="0" t="0" r="r" b="b"/>
                <a:pathLst>
                  <a:path w="46" h="62">
                    <a:moveTo>
                      <a:pt x="24" y="62"/>
                    </a:moveTo>
                    <a:lnTo>
                      <a:pt x="22" y="60"/>
                    </a:lnTo>
                    <a:lnTo>
                      <a:pt x="20" y="60"/>
                    </a:lnTo>
                    <a:lnTo>
                      <a:pt x="16" y="58"/>
                    </a:lnTo>
                    <a:lnTo>
                      <a:pt x="14" y="56"/>
                    </a:lnTo>
                    <a:lnTo>
                      <a:pt x="14" y="54"/>
                    </a:lnTo>
                    <a:lnTo>
                      <a:pt x="0" y="46"/>
                    </a:lnTo>
                    <a:lnTo>
                      <a:pt x="6" y="40"/>
                    </a:lnTo>
                    <a:lnTo>
                      <a:pt x="6" y="38"/>
                    </a:lnTo>
                    <a:lnTo>
                      <a:pt x="8" y="36"/>
                    </a:lnTo>
                    <a:lnTo>
                      <a:pt x="8" y="34"/>
                    </a:lnTo>
                    <a:lnTo>
                      <a:pt x="10" y="30"/>
                    </a:lnTo>
                    <a:lnTo>
                      <a:pt x="12" y="28"/>
                    </a:lnTo>
                    <a:lnTo>
                      <a:pt x="12" y="24"/>
                    </a:lnTo>
                    <a:lnTo>
                      <a:pt x="12" y="22"/>
                    </a:lnTo>
                    <a:lnTo>
                      <a:pt x="14" y="20"/>
                    </a:lnTo>
                    <a:lnTo>
                      <a:pt x="16" y="16"/>
                    </a:lnTo>
                    <a:lnTo>
                      <a:pt x="20" y="10"/>
                    </a:lnTo>
                    <a:lnTo>
                      <a:pt x="22" y="6"/>
                    </a:lnTo>
                    <a:lnTo>
                      <a:pt x="28" y="2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4" y="6"/>
                    </a:lnTo>
                    <a:lnTo>
                      <a:pt x="44" y="8"/>
                    </a:lnTo>
                    <a:lnTo>
                      <a:pt x="46" y="12"/>
                    </a:lnTo>
                    <a:lnTo>
                      <a:pt x="44" y="18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40" y="24"/>
                    </a:lnTo>
                    <a:lnTo>
                      <a:pt x="42" y="26"/>
                    </a:lnTo>
                    <a:lnTo>
                      <a:pt x="42" y="28"/>
                    </a:lnTo>
                    <a:lnTo>
                      <a:pt x="42" y="30"/>
                    </a:lnTo>
                    <a:lnTo>
                      <a:pt x="42" y="34"/>
                    </a:lnTo>
                    <a:lnTo>
                      <a:pt x="42" y="38"/>
                    </a:lnTo>
                    <a:lnTo>
                      <a:pt x="42" y="40"/>
                    </a:lnTo>
                    <a:lnTo>
                      <a:pt x="36" y="40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0" y="48"/>
                    </a:lnTo>
                    <a:lnTo>
                      <a:pt x="30" y="50"/>
                    </a:lnTo>
                    <a:lnTo>
                      <a:pt x="34" y="52"/>
                    </a:lnTo>
                    <a:lnTo>
                      <a:pt x="24" y="6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7" name="Freeform 231"/>
              <p:cNvSpPr>
                <a:spLocks/>
              </p:cNvSpPr>
              <p:nvPr/>
            </p:nvSpPr>
            <p:spPr bwMode="gray">
              <a:xfrm>
                <a:off x="950" y="2068"/>
                <a:ext cx="40" cy="46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2" y="8"/>
                  </a:cxn>
                  <a:cxn ang="0">
                    <a:pos x="22" y="10"/>
                  </a:cxn>
                  <a:cxn ang="0">
                    <a:pos x="24" y="12"/>
                  </a:cxn>
                  <a:cxn ang="0">
                    <a:pos x="28" y="14"/>
                  </a:cxn>
                  <a:cxn ang="0">
                    <a:pos x="30" y="14"/>
                  </a:cxn>
                  <a:cxn ang="0">
                    <a:pos x="32" y="16"/>
                  </a:cxn>
                  <a:cxn ang="0">
                    <a:pos x="32" y="18"/>
                  </a:cxn>
                  <a:cxn ang="0">
                    <a:pos x="32" y="22"/>
                  </a:cxn>
                  <a:cxn ang="0">
                    <a:pos x="34" y="24"/>
                  </a:cxn>
                  <a:cxn ang="0">
                    <a:pos x="36" y="2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40" y="32"/>
                  </a:cxn>
                  <a:cxn ang="0">
                    <a:pos x="38" y="34"/>
                  </a:cxn>
                  <a:cxn ang="0">
                    <a:pos x="38" y="34"/>
                  </a:cxn>
                  <a:cxn ang="0">
                    <a:pos x="36" y="36"/>
                  </a:cxn>
                  <a:cxn ang="0">
                    <a:pos x="36" y="36"/>
                  </a:cxn>
                  <a:cxn ang="0">
                    <a:pos x="32" y="38"/>
                  </a:cxn>
                  <a:cxn ang="0">
                    <a:pos x="30" y="40"/>
                  </a:cxn>
                  <a:cxn ang="0">
                    <a:pos x="30" y="42"/>
                  </a:cxn>
                  <a:cxn ang="0">
                    <a:pos x="28" y="44"/>
                  </a:cxn>
                  <a:cxn ang="0">
                    <a:pos x="28" y="46"/>
                  </a:cxn>
                  <a:cxn ang="0">
                    <a:pos x="26" y="42"/>
                  </a:cxn>
                  <a:cxn ang="0">
                    <a:pos x="24" y="38"/>
                  </a:cxn>
                  <a:cxn ang="0">
                    <a:pos x="22" y="38"/>
                  </a:cxn>
                  <a:cxn ang="0">
                    <a:pos x="20" y="38"/>
                  </a:cxn>
                  <a:cxn ang="0">
                    <a:pos x="20" y="36"/>
                  </a:cxn>
                  <a:cxn ang="0">
                    <a:pos x="18" y="36"/>
                  </a:cxn>
                  <a:cxn ang="0">
                    <a:pos x="16" y="32"/>
                  </a:cxn>
                  <a:cxn ang="0">
                    <a:pos x="14" y="28"/>
                  </a:cxn>
                  <a:cxn ang="0">
                    <a:pos x="14" y="26"/>
                  </a:cxn>
                  <a:cxn ang="0">
                    <a:pos x="16" y="24"/>
                  </a:cxn>
                  <a:cxn ang="0">
                    <a:pos x="16" y="22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8" y="0"/>
                  </a:cxn>
                </a:cxnLst>
                <a:rect l="0" t="0" r="r" b="b"/>
                <a:pathLst>
                  <a:path w="40" h="46">
                    <a:moveTo>
                      <a:pt x="8" y="0"/>
                    </a:moveTo>
                    <a:lnTo>
                      <a:pt x="22" y="8"/>
                    </a:lnTo>
                    <a:lnTo>
                      <a:pt x="22" y="10"/>
                    </a:lnTo>
                    <a:lnTo>
                      <a:pt x="24" y="12"/>
                    </a:lnTo>
                    <a:lnTo>
                      <a:pt x="28" y="14"/>
                    </a:lnTo>
                    <a:lnTo>
                      <a:pt x="30" y="14"/>
                    </a:lnTo>
                    <a:lnTo>
                      <a:pt x="32" y="16"/>
                    </a:lnTo>
                    <a:lnTo>
                      <a:pt x="32" y="18"/>
                    </a:lnTo>
                    <a:lnTo>
                      <a:pt x="32" y="22"/>
                    </a:lnTo>
                    <a:lnTo>
                      <a:pt x="34" y="24"/>
                    </a:lnTo>
                    <a:lnTo>
                      <a:pt x="36" y="28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40" y="32"/>
                    </a:lnTo>
                    <a:lnTo>
                      <a:pt x="38" y="34"/>
                    </a:lnTo>
                    <a:lnTo>
                      <a:pt x="38" y="34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2" y="38"/>
                    </a:lnTo>
                    <a:lnTo>
                      <a:pt x="30" y="40"/>
                    </a:lnTo>
                    <a:lnTo>
                      <a:pt x="30" y="42"/>
                    </a:lnTo>
                    <a:lnTo>
                      <a:pt x="28" y="44"/>
                    </a:lnTo>
                    <a:lnTo>
                      <a:pt x="28" y="46"/>
                    </a:lnTo>
                    <a:lnTo>
                      <a:pt x="26" y="42"/>
                    </a:lnTo>
                    <a:lnTo>
                      <a:pt x="24" y="38"/>
                    </a:lnTo>
                    <a:lnTo>
                      <a:pt x="22" y="38"/>
                    </a:lnTo>
                    <a:lnTo>
                      <a:pt x="20" y="38"/>
                    </a:lnTo>
                    <a:lnTo>
                      <a:pt x="20" y="36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8"/>
                    </a:lnTo>
                    <a:lnTo>
                      <a:pt x="14" y="26"/>
                    </a:lnTo>
                    <a:lnTo>
                      <a:pt x="16" y="24"/>
                    </a:lnTo>
                    <a:lnTo>
                      <a:pt x="16" y="22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8" name="Freeform 232"/>
              <p:cNvSpPr>
                <a:spLocks/>
              </p:cNvSpPr>
              <p:nvPr/>
            </p:nvSpPr>
            <p:spPr bwMode="gray">
              <a:xfrm>
                <a:off x="978" y="2102"/>
                <a:ext cx="16" cy="2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12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6"/>
                  </a:cxn>
                  <a:cxn ang="0">
                    <a:pos x="6" y="20"/>
                  </a:cxn>
                  <a:cxn ang="0">
                    <a:pos x="10" y="24"/>
                  </a:cxn>
                  <a:cxn ang="0">
                    <a:pos x="16" y="26"/>
                  </a:cxn>
                  <a:cxn ang="0">
                    <a:pos x="10" y="0"/>
                  </a:cxn>
                </a:cxnLst>
                <a:rect l="0" t="0" r="r" b="b"/>
                <a:pathLst>
                  <a:path w="16" h="26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12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6" y="20"/>
                    </a:lnTo>
                    <a:lnTo>
                      <a:pt x="10" y="24"/>
                    </a:lnTo>
                    <a:lnTo>
                      <a:pt x="16" y="26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49" name="Freeform 233"/>
              <p:cNvSpPr>
                <a:spLocks/>
              </p:cNvSpPr>
              <p:nvPr/>
            </p:nvSpPr>
            <p:spPr bwMode="gray">
              <a:xfrm>
                <a:off x="774" y="1980"/>
                <a:ext cx="70" cy="84"/>
              </a:xfrm>
              <a:custGeom>
                <a:avLst/>
                <a:gdLst/>
                <a:ahLst/>
                <a:cxnLst>
                  <a:cxn ang="0">
                    <a:pos x="58" y="30"/>
                  </a:cxn>
                  <a:cxn ang="0">
                    <a:pos x="54" y="26"/>
                  </a:cxn>
                  <a:cxn ang="0">
                    <a:pos x="54" y="20"/>
                  </a:cxn>
                  <a:cxn ang="0">
                    <a:pos x="52" y="18"/>
                  </a:cxn>
                  <a:cxn ang="0">
                    <a:pos x="50" y="20"/>
                  </a:cxn>
                  <a:cxn ang="0">
                    <a:pos x="46" y="22"/>
                  </a:cxn>
                  <a:cxn ang="0">
                    <a:pos x="42" y="18"/>
                  </a:cxn>
                  <a:cxn ang="0">
                    <a:pos x="38" y="14"/>
                  </a:cxn>
                  <a:cxn ang="0">
                    <a:pos x="40" y="8"/>
                  </a:cxn>
                  <a:cxn ang="0">
                    <a:pos x="38" y="0"/>
                  </a:cxn>
                  <a:cxn ang="0">
                    <a:pos x="30" y="14"/>
                  </a:cxn>
                  <a:cxn ang="0">
                    <a:pos x="32" y="16"/>
                  </a:cxn>
                  <a:cxn ang="0">
                    <a:pos x="28" y="22"/>
                  </a:cxn>
                  <a:cxn ang="0">
                    <a:pos x="20" y="26"/>
                  </a:cxn>
                  <a:cxn ang="0">
                    <a:pos x="2" y="24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4" y="36"/>
                  </a:cxn>
                  <a:cxn ang="0">
                    <a:pos x="6" y="36"/>
                  </a:cxn>
                  <a:cxn ang="0">
                    <a:pos x="12" y="42"/>
                  </a:cxn>
                  <a:cxn ang="0">
                    <a:pos x="16" y="54"/>
                  </a:cxn>
                  <a:cxn ang="0">
                    <a:pos x="16" y="58"/>
                  </a:cxn>
                  <a:cxn ang="0">
                    <a:pos x="16" y="66"/>
                  </a:cxn>
                  <a:cxn ang="0">
                    <a:pos x="16" y="72"/>
                  </a:cxn>
                  <a:cxn ang="0">
                    <a:pos x="14" y="74"/>
                  </a:cxn>
                  <a:cxn ang="0">
                    <a:pos x="14" y="78"/>
                  </a:cxn>
                  <a:cxn ang="0">
                    <a:pos x="16" y="82"/>
                  </a:cxn>
                  <a:cxn ang="0">
                    <a:pos x="26" y="84"/>
                  </a:cxn>
                  <a:cxn ang="0">
                    <a:pos x="42" y="78"/>
                  </a:cxn>
                  <a:cxn ang="0">
                    <a:pos x="62" y="66"/>
                  </a:cxn>
                  <a:cxn ang="0">
                    <a:pos x="68" y="56"/>
                  </a:cxn>
                  <a:cxn ang="0">
                    <a:pos x="70" y="50"/>
                  </a:cxn>
                  <a:cxn ang="0">
                    <a:pos x="68" y="46"/>
                  </a:cxn>
                  <a:cxn ang="0">
                    <a:pos x="64" y="38"/>
                  </a:cxn>
                  <a:cxn ang="0">
                    <a:pos x="62" y="32"/>
                  </a:cxn>
                </a:cxnLst>
                <a:rect l="0" t="0" r="r" b="b"/>
                <a:pathLst>
                  <a:path w="70" h="84">
                    <a:moveTo>
                      <a:pt x="62" y="30"/>
                    </a:moveTo>
                    <a:lnTo>
                      <a:pt x="58" y="30"/>
                    </a:lnTo>
                    <a:lnTo>
                      <a:pt x="56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4" y="20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0" y="20"/>
                    </a:lnTo>
                    <a:lnTo>
                      <a:pt x="48" y="22"/>
                    </a:lnTo>
                    <a:lnTo>
                      <a:pt x="46" y="22"/>
                    </a:lnTo>
                    <a:lnTo>
                      <a:pt x="44" y="20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8" y="14"/>
                    </a:lnTo>
                    <a:lnTo>
                      <a:pt x="38" y="12"/>
                    </a:lnTo>
                    <a:lnTo>
                      <a:pt x="40" y="8"/>
                    </a:lnTo>
                    <a:lnTo>
                      <a:pt x="50" y="2"/>
                    </a:lnTo>
                    <a:lnTo>
                      <a:pt x="38" y="0"/>
                    </a:lnTo>
                    <a:lnTo>
                      <a:pt x="30" y="6"/>
                    </a:lnTo>
                    <a:lnTo>
                      <a:pt x="30" y="14"/>
                    </a:lnTo>
                    <a:lnTo>
                      <a:pt x="32" y="14"/>
                    </a:lnTo>
                    <a:lnTo>
                      <a:pt x="32" y="16"/>
                    </a:lnTo>
                    <a:lnTo>
                      <a:pt x="30" y="18"/>
                    </a:lnTo>
                    <a:lnTo>
                      <a:pt x="28" y="22"/>
                    </a:lnTo>
                    <a:lnTo>
                      <a:pt x="24" y="24"/>
                    </a:lnTo>
                    <a:lnTo>
                      <a:pt x="20" y="26"/>
                    </a:lnTo>
                    <a:lnTo>
                      <a:pt x="8" y="22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2" y="36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6" y="36"/>
                    </a:lnTo>
                    <a:lnTo>
                      <a:pt x="10" y="38"/>
                    </a:lnTo>
                    <a:lnTo>
                      <a:pt x="12" y="42"/>
                    </a:lnTo>
                    <a:lnTo>
                      <a:pt x="14" y="46"/>
                    </a:lnTo>
                    <a:lnTo>
                      <a:pt x="16" y="54"/>
                    </a:lnTo>
                    <a:lnTo>
                      <a:pt x="16" y="54"/>
                    </a:lnTo>
                    <a:lnTo>
                      <a:pt x="16" y="58"/>
                    </a:lnTo>
                    <a:lnTo>
                      <a:pt x="16" y="62"/>
                    </a:lnTo>
                    <a:lnTo>
                      <a:pt x="16" y="66"/>
                    </a:lnTo>
                    <a:lnTo>
                      <a:pt x="16" y="70"/>
                    </a:lnTo>
                    <a:lnTo>
                      <a:pt x="16" y="72"/>
                    </a:lnTo>
                    <a:lnTo>
                      <a:pt x="14" y="74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4" y="78"/>
                    </a:lnTo>
                    <a:lnTo>
                      <a:pt x="14" y="80"/>
                    </a:lnTo>
                    <a:lnTo>
                      <a:pt x="16" y="82"/>
                    </a:lnTo>
                    <a:lnTo>
                      <a:pt x="20" y="84"/>
                    </a:lnTo>
                    <a:lnTo>
                      <a:pt x="26" y="84"/>
                    </a:lnTo>
                    <a:lnTo>
                      <a:pt x="30" y="82"/>
                    </a:lnTo>
                    <a:lnTo>
                      <a:pt x="42" y="78"/>
                    </a:lnTo>
                    <a:lnTo>
                      <a:pt x="54" y="72"/>
                    </a:lnTo>
                    <a:lnTo>
                      <a:pt x="62" y="66"/>
                    </a:lnTo>
                    <a:lnTo>
                      <a:pt x="66" y="62"/>
                    </a:lnTo>
                    <a:lnTo>
                      <a:pt x="68" y="56"/>
                    </a:lnTo>
                    <a:lnTo>
                      <a:pt x="70" y="52"/>
                    </a:lnTo>
                    <a:lnTo>
                      <a:pt x="70" y="50"/>
                    </a:lnTo>
                    <a:lnTo>
                      <a:pt x="68" y="48"/>
                    </a:lnTo>
                    <a:lnTo>
                      <a:pt x="68" y="46"/>
                    </a:lnTo>
                    <a:lnTo>
                      <a:pt x="66" y="42"/>
                    </a:lnTo>
                    <a:lnTo>
                      <a:pt x="64" y="38"/>
                    </a:lnTo>
                    <a:lnTo>
                      <a:pt x="64" y="34"/>
                    </a:lnTo>
                    <a:lnTo>
                      <a:pt x="62" y="32"/>
                    </a:lnTo>
                    <a:lnTo>
                      <a:pt x="62" y="3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0" name="Freeform 234"/>
              <p:cNvSpPr>
                <a:spLocks/>
              </p:cNvSpPr>
              <p:nvPr/>
            </p:nvSpPr>
            <p:spPr bwMode="gray">
              <a:xfrm>
                <a:off x="834" y="1898"/>
                <a:ext cx="108" cy="200"/>
              </a:xfrm>
              <a:custGeom>
                <a:avLst/>
                <a:gdLst/>
                <a:ahLst/>
                <a:cxnLst>
                  <a:cxn ang="0">
                    <a:pos x="38" y="2"/>
                  </a:cxn>
                  <a:cxn ang="0">
                    <a:pos x="32" y="0"/>
                  </a:cxn>
                  <a:cxn ang="0">
                    <a:pos x="24" y="2"/>
                  </a:cxn>
                  <a:cxn ang="0">
                    <a:pos x="14" y="16"/>
                  </a:cxn>
                  <a:cxn ang="0">
                    <a:pos x="16" y="22"/>
                  </a:cxn>
                  <a:cxn ang="0">
                    <a:pos x="14" y="32"/>
                  </a:cxn>
                  <a:cxn ang="0">
                    <a:pos x="10" y="36"/>
                  </a:cxn>
                  <a:cxn ang="0">
                    <a:pos x="6" y="44"/>
                  </a:cxn>
                  <a:cxn ang="0">
                    <a:pos x="4" y="52"/>
                  </a:cxn>
                  <a:cxn ang="0">
                    <a:pos x="14" y="54"/>
                  </a:cxn>
                  <a:cxn ang="0">
                    <a:pos x="12" y="58"/>
                  </a:cxn>
                  <a:cxn ang="0">
                    <a:pos x="12" y="64"/>
                  </a:cxn>
                  <a:cxn ang="0">
                    <a:pos x="14" y="70"/>
                  </a:cxn>
                  <a:cxn ang="0">
                    <a:pos x="24" y="76"/>
                  </a:cxn>
                  <a:cxn ang="0">
                    <a:pos x="24" y="82"/>
                  </a:cxn>
                  <a:cxn ang="0">
                    <a:pos x="22" y="86"/>
                  </a:cxn>
                  <a:cxn ang="0">
                    <a:pos x="18" y="94"/>
                  </a:cxn>
                  <a:cxn ang="0">
                    <a:pos x="20" y="98"/>
                  </a:cxn>
                  <a:cxn ang="0">
                    <a:pos x="32" y="92"/>
                  </a:cxn>
                  <a:cxn ang="0">
                    <a:pos x="36" y="102"/>
                  </a:cxn>
                  <a:cxn ang="0">
                    <a:pos x="40" y="114"/>
                  </a:cxn>
                  <a:cxn ang="0">
                    <a:pos x="22" y="128"/>
                  </a:cxn>
                  <a:cxn ang="0">
                    <a:pos x="28" y="140"/>
                  </a:cxn>
                  <a:cxn ang="0">
                    <a:pos x="20" y="154"/>
                  </a:cxn>
                  <a:cxn ang="0">
                    <a:pos x="18" y="156"/>
                  </a:cxn>
                  <a:cxn ang="0">
                    <a:pos x="18" y="160"/>
                  </a:cxn>
                  <a:cxn ang="0">
                    <a:pos x="38" y="164"/>
                  </a:cxn>
                  <a:cxn ang="0">
                    <a:pos x="52" y="158"/>
                  </a:cxn>
                  <a:cxn ang="0">
                    <a:pos x="52" y="162"/>
                  </a:cxn>
                  <a:cxn ang="0">
                    <a:pos x="44" y="166"/>
                  </a:cxn>
                  <a:cxn ang="0">
                    <a:pos x="0" y="196"/>
                  </a:cxn>
                  <a:cxn ang="0">
                    <a:pos x="28" y="190"/>
                  </a:cxn>
                  <a:cxn ang="0">
                    <a:pos x="58" y="188"/>
                  </a:cxn>
                  <a:cxn ang="0">
                    <a:pos x="108" y="174"/>
                  </a:cxn>
                  <a:cxn ang="0">
                    <a:pos x="98" y="164"/>
                  </a:cxn>
                  <a:cxn ang="0">
                    <a:pos x="102" y="158"/>
                  </a:cxn>
                  <a:cxn ang="0">
                    <a:pos x="102" y="150"/>
                  </a:cxn>
                  <a:cxn ang="0">
                    <a:pos x="100" y="146"/>
                  </a:cxn>
                  <a:cxn ang="0">
                    <a:pos x="94" y="140"/>
                  </a:cxn>
                  <a:cxn ang="0">
                    <a:pos x="88" y="136"/>
                  </a:cxn>
                  <a:cxn ang="0">
                    <a:pos x="84" y="120"/>
                  </a:cxn>
                  <a:cxn ang="0">
                    <a:pos x="66" y="100"/>
                  </a:cxn>
                  <a:cxn ang="0">
                    <a:pos x="64" y="84"/>
                  </a:cxn>
                  <a:cxn ang="0">
                    <a:pos x="56" y="68"/>
                  </a:cxn>
                  <a:cxn ang="0">
                    <a:pos x="56" y="44"/>
                  </a:cxn>
                  <a:cxn ang="0">
                    <a:pos x="56" y="42"/>
                  </a:cxn>
                  <a:cxn ang="0">
                    <a:pos x="52" y="36"/>
                  </a:cxn>
                  <a:cxn ang="0">
                    <a:pos x="48" y="34"/>
                  </a:cxn>
                  <a:cxn ang="0">
                    <a:pos x="44" y="32"/>
                  </a:cxn>
                  <a:cxn ang="0">
                    <a:pos x="36" y="28"/>
                  </a:cxn>
                  <a:cxn ang="0">
                    <a:pos x="34" y="26"/>
                  </a:cxn>
                  <a:cxn ang="0">
                    <a:pos x="34" y="20"/>
                  </a:cxn>
                  <a:cxn ang="0">
                    <a:pos x="38" y="14"/>
                  </a:cxn>
                  <a:cxn ang="0">
                    <a:pos x="40" y="8"/>
                  </a:cxn>
                  <a:cxn ang="0">
                    <a:pos x="40" y="4"/>
                  </a:cxn>
                </a:cxnLst>
                <a:rect l="0" t="0" r="r" b="b"/>
                <a:pathLst>
                  <a:path w="108" h="200">
                    <a:moveTo>
                      <a:pt x="40" y="2"/>
                    </a:moveTo>
                    <a:lnTo>
                      <a:pt x="38" y="2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8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4" y="32"/>
                    </a:lnTo>
                    <a:lnTo>
                      <a:pt x="14" y="32"/>
                    </a:lnTo>
                    <a:lnTo>
                      <a:pt x="10" y="36"/>
                    </a:lnTo>
                    <a:lnTo>
                      <a:pt x="8" y="38"/>
                    </a:lnTo>
                    <a:lnTo>
                      <a:pt x="6" y="44"/>
                    </a:lnTo>
                    <a:lnTo>
                      <a:pt x="4" y="48"/>
                    </a:lnTo>
                    <a:lnTo>
                      <a:pt x="4" y="52"/>
                    </a:lnTo>
                    <a:lnTo>
                      <a:pt x="6" y="56"/>
                    </a:lnTo>
                    <a:lnTo>
                      <a:pt x="14" y="54"/>
                    </a:lnTo>
                    <a:lnTo>
                      <a:pt x="14" y="56"/>
                    </a:lnTo>
                    <a:lnTo>
                      <a:pt x="12" y="58"/>
                    </a:lnTo>
                    <a:lnTo>
                      <a:pt x="12" y="60"/>
                    </a:lnTo>
                    <a:lnTo>
                      <a:pt x="12" y="64"/>
                    </a:lnTo>
                    <a:lnTo>
                      <a:pt x="12" y="66"/>
                    </a:lnTo>
                    <a:lnTo>
                      <a:pt x="14" y="70"/>
                    </a:lnTo>
                    <a:lnTo>
                      <a:pt x="16" y="72"/>
                    </a:lnTo>
                    <a:lnTo>
                      <a:pt x="24" y="76"/>
                    </a:lnTo>
                    <a:lnTo>
                      <a:pt x="24" y="80"/>
                    </a:lnTo>
                    <a:lnTo>
                      <a:pt x="24" y="82"/>
                    </a:lnTo>
                    <a:lnTo>
                      <a:pt x="22" y="84"/>
                    </a:lnTo>
                    <a:lnTo>
                      <a:pt x="22" y="86"/>
                    </a:lnTo>
                    <a:lnTo>
                      <a:pt x="20" y="90"/>
                    </a:lnTo>
                    <a:lnTo>
                      <a:pt x="18" y="94"/>
                    </a:lnTo>
                    <a:lnTo>
                      <a:pt x="18" y="96"/>
                    </a:lnTo>
                    <a:lnTo>
                      <a:pt x="20" y="98"/>
                    </a:lnTo>
                    <a:lnTo>
                      <a:pt x="22" y="100"/>
                    </a:lnTo>
                    <a:lnTo>
                      <a:pt x="32" y="92"/>
                    </a:lnTo>
                    <a:lnTo>
                      <a:pt x="44" y="94"/>
                    </a:lnTo>
                    <a:lnTo>
                      <a:pt x="36" y="102"/>
                    </a:lnTo>
                    <a:lnTo>
                      <a:pt x="34" y="114"/>
                    </a:lnTo>
                    <a:lnTo>
                      <a:pt x="40" y="114"/>
                    </a:lnTo>
                    <a:lnTo>
                      <a:pt x="40" y="128"/>
                    </a:lnTo>
                    <a:lnTo>
                      <a:pt x="22" y="128"/>
                    </a:lnTo>
                    <a:lnTo>
                      <a:pt x="22" y="138"/>
                    </a:lnTo>
                    <a:lnTo>
                      <a:pt x="28" y="140"/>
                    </a:lnTo>
                    <a:lnTo>
                      <a:pt x="20" y="152"/>
                    </a:lnTo>
                    <a:lnTo>
                      <a:pt x="20" y="154"/>
                    </a:lnTo>
                    <a:lnTo>
                      <a:pt x="18" y="154"/>
                    </a:lnTo>
                    <a:lnTo>
                      <a:pt x="18" y="156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20" y="160"/>
                    </a:lnTo>
                    <a:lnTo>
                      <a:pt x="38" y="164"/>
                    </a:lnTo>
                    <a:lnTo>
                      <a:pt x="48" y="160"/>
                    </a:lnTo>
                    <a:lnTo>
                      <a:pt x="52" y="158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8" y="164"/>
                    </a:lnTo>
                    <a:lnTo>
                      <a:pt x="44" y="166"/>
                    </a:lnTo>
                    <a:lnTo>
                      <a:pt x="20" y="176"/>
                    </a:lnTo>
                    <a:lnTo>
                      <a:pt x="0" y="196"/>
                    </a:lnTo>
                    <a:lnTo>
                      <a:pt x="10" y="200"/>
                    </a:lnTo>
                    <a:lnTo>
                      <a:pt x="28" y="190"/>
                    </a:lnTo>
                    <a:lnTo>
                      <a:pt x="36" y="188"/>
                    </a:lnTo>
                    <a:lnTo>
                      <a:pt x="58" y="188"/>
                    </a:lnTo>
                    <a:lnTo>
                      <a:pt x="84" y="182"/>
                    </a:lnTo>
                    <a:lnTo>
                      <a:pt x="108" y="174"/>
                    </a:lnTo>
                    <a:lnTo>
                      <a:pt x="96" y="164"/>
                    </a:lnTo>
                    <a:lnTo>
                      <a:pt x="98" y="164"/>
                    </a:lnTo>
                    <a:lnTo>
                      <a:pt x="100" y="162"/>
                    </a:lnTo>
                    <a:lnTo>
                      <a:pt x="102" y="158"/>
                    </a:lnTo>
                    <a:lnTo>
                      <a:pt x="102" y="154"/>
                    </a:lnTo>
                    <a:lnTo>
                      <a:pt x="102" y="150"/>
                    </a:lnTo>
                    <a:lnTo>
                      <a:pt x="102" y="148"/>
                    </a:lnTo>
                    <a:lnTo>
                      <a:pt x="100" y="146"/>
                    </a:lnTo>
                    <a:lnTo>
                      <a:pt x="98" y="142"/>
                    </a:lnTo>
                    <a:lnTo>
                      <a:pt x="94" y="140"/>
                    </a:lnTo>
                    <a:lnTo>
                      <a:pt x="90" y="138"/>
                    </a:lnTo>
                    <a:lnTo>
                      <a:pt x="88" y="136"/>
                    </a:lnTo>
                    <a:lnTo>
                      <a:pt x="86" y="132"/>
                    </a:lnTo>
                    <a:lnTo>
                      <a:pt x="84" y="120"/>
                    </a:lnTo>
                    <a:lnTo>
                      <a:pt x="78" y="108"/>
                    </a:lnTo>
                    <a:lnTo>
                      <a:pt x="66" y="100"/>
                    </a:lnTo>
                    <a:lnTo>
                      <a:pt x="66" y="94"/>
                    </a:lnTo>
                    <a:lnTo>
                      <a:pt x="64" y="84"/>
                    </a:lnTo>
                    <a:lnTo>
                      <a:pt x="60" y="72"/>
                    </a:lnTo>
                    <a:lnTo>
                      <a:pt x="56" y="68"/>
                    </a:lnTo>
                    <a:lnTo>
                      <a:pt x="48" y="62"/>
                    </a:lnTo>
                    <a:lnTo>
                      <a:pt x="56" y="44"/>
                    </a:lnTo>
                    <a:lnTo>
                      <a:pt x="56" y="44"/>
                    </a:lnTo>
                    <a:lnTo>
                      <a:pt x="56" y="42"/>
                    </a:lnTo>
                    <a:lnTo>
                      <a:pt x="54" y="38"/>
                    </a:lnTo>
                    <a:lnTo>
                      <a:pt x="52" y="36"/>
                    </a:lnTo>
                    <a:lnTo>
                      <a:pt x="52" y="34"/>
                    </a:lnTo>
                    <a:lnTo>
                      <a:pt x="48" y="34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4" y="26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6" y="16"/>
                    </a:lnTo>
                    <a:lnTo>
                      <a:pt x="38" y="14"/>
                    </a:lnTo>
                    <a:lnTo>
                      <a:pt x="40" y="12"/>
                    </a:lnTo>
                    <a:lnTo>
                      <a:pt x="40" y="8"/>
                    </a:lnTo>
                    <a:lnTo>
                      <a:pt x="42" y="6"/>
                    </a:lnTo>
                    <a:lnTo>
                      <a:pt x="40" y="4"/>
                    </a:lnTo>
                    <a:lnTo>
                      <a:pt x="40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1" name="Freeform 235"/>
              <p:cNvSpPr>
                <a:spLocks/>
              </p:cNvSpPr>
              <p:nvPr/>
            </p:nvSpPr>
            <p:spPr bwMode="gray">
              <a:xfrm>
                <a:off x="812" y="1980"/>
                <a:ext cx="36" cy="32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0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8" y="0"/>
                  </a:cxn>
                  <a:cxn ang="0">
                    <a:pos x="30" y="2"/>
                  </a:cxn>
                  <a:cxn ang="0">
                    <a:pos x="32" y="6"/>
                  </a:cxn>
                  <a:cxn ang="0">
                    <a:pos x="32" y="6"/>
                  </a:cxn>
                  <a:cxn ang="0">
                    <a:pos x="34" y="8"/>
                  </a:cxn>
                  <a:cxn ang="0">
                    <a:pos x="36" y="12"/>
                  </a:cxn>
                  <a:cxn ang="0">
                    <a:pos x="36" y="16"/>
                  </a:cxn>
                  <a:cxn ang="0">
                    <a:pos x="36" y="22"/>
                  </a:cxn>
                  <a:cxn ang="0">
                    <a:pos x="32" y="28"/>
                  </a:cxn>
                  <a:cxn ang="0">
                    <a:pos x="32" y="28"/>
                  </a:cxn>
                  <a:cxn ang="0">
                    <a:pos x="30" y="30"/>
                  </a:cxn>
                  <a:cxn ang="0">
                    <a:pos x="28" y="32"/>
                  </a:cxn>
                  <a:cxn ang="0">
                    <a:pos x="26" y="30"/>
                  </a:cxn>
                  <a:cxn ang="0">
                    <a:pos x="24" y="30"/>
                  </a:cxn>
                  <a:cxn ang="0">
                    <a:pos x="20" y="30"/>
                  </a:cxn>
                  <a:cxn ang="0">
                    <a:pos x="18" y="28"/>
                  </a:cxn>
                  <a:cxn ang="0">
                    <a:pos x="16" y="26"/>
                  </a:cxn>
                  <a:cxn ang="0">
                    <a:pos x="16" y="24"/>
                  </a:cxn>
                  <a:cxn ang="0">
                    <a:pos x="16" y="20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4" y="18"/>
                  </a:cxn>
                  <a:cxn ang="0">
                    <a:pos x="12" y="20"/>
                  </a:cxn>
                  <a:cxn ang="0">
                    <a:pos x="10" y="22"/>
                  </a:cxn>
                  <a:cxn ang="0">
                    <a:pos x="8" y="22"/>
                  </a:cxn>
                  <a:cxn ang="0">
                    <a:pos x="6" y="20"/>
                  </a:cxn>
                  <a:cxn ang="0">
                    <a:pos x="4" y="18"/>
                  </a:cxn>
                  <a:cxn ang="0">
                    <a:pos x="2" y="18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16" y="0"/>
                  </a:cxn>
                </a:cxnLst>
                <a:rect l="0" t="0" r="r" b="b"/>
                <a:pathLst>
                  <a:path w="36" h="32">
                    <a:moveTo>
                      <a:pt x="16" y="0"/>
                    </a:moveTo>
                    <a:lnTo>
                      <a:pt x="16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4" y="8"/>
                    </a:lnTo>
                    <a:lnTo>
                      <a:pt x="36" y="12"/>
                    </a:lnTo>
                    <a:lnTo>
                      <a:pt x="36" y="16"/>
                    </a:lnTo>
                    <a:lnTo>
                      <a:pt x="36" y="22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0" y="30"/>
                    </a:lnTo>
                    <a:lnTo>
                      <a:pt x="18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6" y="20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20"/>
                    </a:lnTo>
                    <a:lnTo>
                      <a:pt x="10" y="22"/>
                    </a:lnTo>
                    <a:lnTo>
                      <a:pt x="8" y="22"/>
                    </a:lnTo>
                    <a:lnTo>
                      <a:pt x="6" y="20"/>
                    </a:lnTo>
                    <a:lnTo>
                      <a:pt x="4" y="18"/>
                    </a:lnTo>
                    <a:lnTo>
                      <a:pt x="2" y="18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2" name="Freeform 236"/>
              <p:cNvSpPr>
                <a:spLocks/>
              </p:cNvSpPr>
              <p:nvPr/>
            </p:nvSpPr>
            <p:spPr bwMode="gray">
              <a:xfrm>
                <a:off x="1016" y="1928"/>
                <a:ext cx="36" cy="62"/>
              </a:xfrm>
              <a:custGeom>
                <a:avLst/>
                <a:gdLst/>
                <a:ahLst/>
                <a:cxnLst>
                  <a:cxn ang="0">
                    <a:pos x="30" y="58"/>
                  </a:cxn>
                  <a:cxn ang="0">
                    <a:pos x="30" y="46"/>
                  </a:cxn>
                  <a:cxn ang="0">
                    <a:pos x="30" y="44"/>
                  </a:cxn>
                  <a:cxn ang="0">
                    <a:pos x="30" y="42"/>
                  </a:cxn>
                  <a:cxn ang="0">
                    <a:pos x="28" y="38"/>
                  </a:cxn>
                  <a:cxn ang="0">
                    <a:pos x="30" y="36"/>
                  </a:cxn>
                  <a:cxn ang="0">
                    <a:pos x="30" y="32"/>
                  </a:cxn>
                  <a:cxn ang="0">
                    <a:pos x="32" y="30"/>
                  </a:cxn>
                  <a:cxn ang="0">
                    <a:pos x="36" y="28"/>
                  </a:cxn>
                  <a:cxn ang="0">
                    <a:pos x="36" y="28"/>
                  </a:cxn>
                  <a:cxn ang="0">
                    <a:pos x="36" y="24"/>
                  </a:cxn>
                  <a:cxn ang="0">
                    <a:pos x="34" y="22"/>
                  </a:cxn>
                  <a:cxn ang="0">
                    <a:pos x="34" y="18"/>
                  </a:cxn>
                  <a:cxn ang="0">
                    <a:pos x="32" y="16"/>
                  </a:cxn>
                  <a:cxn ang="0">
                    <a:pos x="32" y="16"/>
                  </a:cxn>
                  <a:cxn ang="0">
                    <a:pos x="30" y="12"/>
                  </a:cxn>
                  <a:cxn ang="0">
                    <a:pos x="30" y="8"/>
                  </a:cxn>
                  <a:cxn ang="0">
                    <a:pos x="30" y="4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2" y="20"/>
                  </a:cxn>
                  <a:cxn ang="0">
                    <a:pos x="2" y="22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6"/>
                  </a:cxn>
                  <a:cxn ang="0">
                    <a:pos x="2" y="40"/>
                  </a:cxn>
                  <a:cxn ang="0">
                    <a:pos x="2" y="44"/>
                  </a:cxn>
                  <a:cxn ang="0">
                    <a:pos x="2" y="46"/>
                  </a:cxn>
                  <a:cxn ang="0">
                    <a:pos x="10" y="54"/>
                  </a:cxn>
                  <a:cxn ang="0">
                    <a:pos x="10" y="62"/>
                  </a:cxn>
                  <a:cxn ang="0">
                    <a:pos x="30" y="58"/>
                  </a:cxn>
                </a:cxnLst>
                <a:rect l="0" t="0" r="r" b="b"/>
                <a:pathLst>
                  <a:path w="36" h="62">
                    <a:moveTo>
                      <a:pt x="30" y="58"/>
                    </a:moveTo>
                    <a:lnTo>
                      <a:pt x="30" y="46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28" y="38"/>
                    </a:lnTo>
                    <a:lnTo>
                      <a:pt x="30" y="36"/>
                    </a:lnTo>
                    <a:lnTo>
                      <a:pt x="30" y="32"/>
                    </a:lnTo>
                    <a:lnTo>
                      <a:pt x="32" y="30"/>
                    </a:lnTo>
                    <a:lnTo>
                      <a:pt x="36" y="28"/>
                    </a:lnTo>
                    <a:lnTo>
                      <a:pt x="36" y="28"/>
                    </a:lnTo>
                    <a:lnTo>
                      <a:pt x="36" y="24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0" y="12"/>
                    </a:lnTo>
                    <a:lnTo>
                      <a:pt x="30" y="8"/>
                    </a:lnTo>
                    <a:lnTo>
                      <a:pt x="30" y="4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2" y="20"/>
                    </a:lnTo>
                    <a:lnTo>
                      <a:pt x="2" y="22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2" y="40"/>
                    </a:lnTo>
                    <a:lnTo>
                      <a:pt x="2" y="44"/>
                    </a:lnTo>
                    <a:lnTo>
                      <a:pt x="2" y="46"/>
                    </a:lnTo>
                    <a:lnTo>
                      <a:pt x="10" y="54"/>
                    </a:lnTo>
                    <a:lnTo>
                      <a:pt x="10" y="62"/>
                    </a:lnTo>
                    <a:lnTo>
                      <a:pt x="30" y="5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3" name="Freeform 237"/>
              <p:cNvSpPr>
                <a:spLocks/>
              </p:cNvSpPr>
              <p:nvPr/>
            </p:nvSpPr>
            <p:spPr bwMode="gray">
              <a:xfrm>
                <a:off x="1066" y="1590"/>
                <a:ext cx="168" cy="390"/>
              </a:xfrm>
              <a:custGeom>
                <a:avLst/>
                <a:gdLst/>
                <a:ahLst/>
                <a:cxnLst>
                  <a:cxn ang="0">
                    <a:pos x="0" y="286"/>
                  </a:cxn>
                  <a:cxn ang="0">
                    <a:pos x="0" y="300"/>
                  </a:cxn>
                  <a:cxn ang="0">
                    <a:pos x="0" y="312"/>
                  </a:cxn>
                  <a:cxn ang="0">
                    <a:pos x="0" y="322"/>
                  </a:cxn>
                  <a:cxn ang="0">
                    <a:pos x="16" y="388"/>
                  </a:cxn>
                  <a:cxn ang="0">
                    <a:pos x="38" y="382"/>
                  </a:cxn>
                  <a:cxn ang="0">
                    <a:pos x="50" y="372"/>
                  </a:cxn>
                  <a:cxn ang="0">
                    <a:pos x="60" y="360"/>
                  </a:cxn>
                  <a:cxn ang="0">
                    <a:pos x="66" y="328"/>
                  </a:cxn>
                  <a:cxn ang="0">
                    <a:pos x="88" y="296"/>
                  </a:cxn>
                  <a:cxn ang="0">
                    <a:pos x="94" y="282"/>
                  </a:cxn>
                  <a:cxn ang="0">
                    <a:pos x="92" y="272"/>
                  </a:cxn>
                  <a:cxn ang="0">
                    <a:pos x="82" y="264"/>
                  </a:cxn>
                  <a:cxn ang="0">
                    <a:pos x="76" y="262"/>
                  </a:cxn>
                  <a:cxn ang="0">
                    <a:pos x="78" y="230"/>
                  </a:cxn>
                  <a:cxn ang="0">
                    <a:pos x="78" y="232"/>
                  </a:cxn>
                  <a:cxn ang="0">
                    <a:pos x="80" y="218"/>
                  </a:cxn>
                  <a:cxn ang="0">
                    <a:pos x="86" y="204"/>
                  </a:cxn>
                  <a:cxn ang="0">
                    <a:pos x="94" y="194"/>
                  </a:cxn>
                  <a:cxn ang="0">
                    <a:pos x="106" y="184"/>
                  </a:cxn>
                  <a:cxn ang="0">
                    <a:pos x="116" y="176"/>
                  </a:cxn>
                  <a:cxn ang="0">
                    <a:pos x="122" y="158"/>
                  </a:cxn>
                  <a:cxn ang="0">
                    <a:pos x="122" y="140"/>
                  </a:cxn>
                  <a:cxn ang="0">
                    <a:pos x="156" y="118"/>
                  </a:cxn>
                  <a:cxn ang="0">
                    <a:pos x="168" y="118"/>
                  </a:cxn>
                  <a:cxn ang="0">
                    <a:pos x="162" y="106"/>
                  </a:cxn>
                  <a:cxn ang="0">
                    <a:pos x="152" y="80"/>
                  </a:cxn>
                  <a:cxn ang="0">
                    <a:pos x="152" y="72"/>
                  </a:cxn>
                  <a:cxn ang="0">
                    <a:pos x="156" y="68"/>
                  </a:cxn>
                  <a:cxn ang="0">
                    <a:pos x="156" y="56"/>
                  </a:cxn>
                  <a:cxn ang="0">
                    <a:pos x="140" y="38"/>
                  </a:cxn>
                  <a:cxn ang="0">
                    <a:pos x="130" y="24"/>
                  </a:cxn>
                  <a:cxn ang="0">
                    <a:pos x="122" y="20"/>
                  </a:cxn>
                  <a:cxn ang="0">
                    <a:pos x="114" y="4"/>
                  </a:cxn>
                  <a:cxn ang="0">
                    <a:pos x="102" y="14"/>
                  </a:cxn>
                  <a:cxn ang="0">
                    <a:pos x="92" y="24"/>
                  </a:cxn>
                  <a:cxn ang="0">
                    <a:pos x="86" y="32"/>
                  </a:cxn>
                  <a:cxn ang="0">
                    <a:pos x="80" y="44"/>
                  </a:cxn>
                  <a:cxn ang="0">
                    <a:pos x="76" y="56"/>
                  </a:cxn>
                  <a:cxn ang="0">
                    <a:pos x="70" y="82"/>
                  </a:cxn>
                  <a:cxn ang="0">
                    <a:pos x="64" y="92"/>
                  </a:cxn>
                  <a:cxn ang="0">
                    <a:pos x="54" y="104"/>
                  </a:cxn>
                  <a:cxn ang="0">
                    <a:pos x="46" y="122"/>
                  </a:cxn>
                  <a:cxn ang="0">
                    <a:pos x="12" y="178"/>
                  </a:cxn>
                  <a:cxn ang="0">
                    <a:pos x="14" y="260"/>
                  </a:cxn>
                  <a:cxn ang="0">
                    <a:pos x="14" y="266"/>
                  </a:cxn>
                  <a:cxn ang="0">
                    <a:pos x="8" y="278"/>
                  </a:cxn>
                </a:cxnLst>
                <a:rect l="0" t="0" r="r" b="b"/>
                <a:pathLst>
                  <a:path w="168" h="390">
                    <a:moveTo>
                      <a:pt x="0" y="280"/>
                    </a:moveTo>
                    <a:lnTo>
                      <a:pt x="0" y="282"/>
                    </a:lnTo>
                    <a:lnTo>
                      <a:pt x="0" y="286"/>
                    </a:lnTo>
                    <a:lnTo>
                      <a:pt x="0" y="292"/>
                    </a:lnTo>
                    <a:lnTo>
                      <a:pt x="0" y="296"/>
                    </a:lnTo>
                    <a:lnTo>
                      <a:pt x="0" y="300"/>
                    </a:lnTo>
                    <a:lnTo>
                      <a:pt x="0" y="302"/>
                    </a:lnTo>
                    <a:lnTo>
                      <a:pt x="0" y="308"/>
                    </a:lnTo>
                    <a:lnTo>
                      <a:pt x="0" y="312"/>
                    </a:lnTo>
                    <a:lnTo>
                      <a:pt x="0" y="318"/>
                    </a:lnTo>
                    <a:lnTo>
                      <a:pt x="0" y="322"/>
                    </a:lnTo>
                    <a:lnTo>
                      <a:pt x="0" y="322"/>
                    </a:lnTo>
                    <a:lnTo>
                      <a:pt x="0" y="350"/>
                    </a:lnTo>
                    <a:lnTo>
                      <a:pt x="12" y="368"/>
                    </a:lnTo>
                    <a:lnTo>
                      <a:pt x="16" y="388"/>
                    </a:lnTo>
                    <a:lnTo>
                      <a:pt x="24" y="390"/>
                    </a:lnTo>
                    <a:lnTo>
                      <a:pt x="36" y="386"/>
                    </a:lnTo>
                    <a:lnTo>
                      <a:pt x="38" y="382"/>
                    </a:lnTo>
                    <a:lnTo>
                      <a:pt x="42" y="378"/>
                    </a:lnTo>
                    <a:lnTo>
                      <a:pt x="46" y="374"/>
                    </a:lnTo>
                    <a:lnTo>
                      <a:pt x="50" y="372"/>
                    </a:lnTo>
                    <a:lnTo>
                      <a:pt x="54" y="372"/>
                    </a:lnTo>
                    <a:lnTo>
                      <a:pt x="54" y="370"/>
                    </a:lnTo>
                    <a:lnTo>
                      <a:pt x="60" y="360"/>
                    </a:lnTo>
                    <a:lnTo>
                      <a:pt x="64" y="346"/>
                    </a:lnTo>
                    <a:lnTo>
                      <a:pt x="66" y="334"/>
                    </a:lnTo>
                    <a:lnTo>
                      <a:pt x="66" y="328"/>
                    </a:lnTo>
                    <a:lnTo>
                      <a:pt x="66" y="320"/>
                    </a:lnTo>
                    <a:lnTo>
                      <a:pt x="84" y="300"/>
                    </a:lnTo>
                    <a:lnTo>
                      <a:pt x="88" y="296"/>
                    </a:lnTo>
                    <a:lnTo>
                      <a:pt x="92" y="290"/>
                    </a:lnTo>
                    <a:lnTo>
                      <a:pt x="92" y="286"/>
                    </a:lnTo>
                    <a:lnTo>
                      <a:pt x="94" y="282"/>
                    </a:lnTo>
                    <a:lnTo>
                      <a:pt x="94" y="278"/>
                    </a:lnTo>
                    <a:lnTo>
                      <a:pt x="92" y="278"/>
                    </a:lnTo>
                    <a:lnTo>
                      <a:pt x="92" y="272"/>
                    </a:lnTo>
                    <a:lnTo>
                      <a:pt x="90" y="268"/>
                    </a:lnTo>
                    <a:lnTo>
                      <a:pt x="86" y="266"/>
                    </a:lnTo>
                    <a:lnTo>
                      <a:pt x="82" y="264"/>
                    </a:lnTo>
                    <a:lnTo>
                      <a:pt x="80" y="264"/>
                    </a:lnTo>
                    <a:lnTo>
                      <a:pt x="78" y="262"/>
                    </a:lnTo>
                    <a:lnTo>
                      <a:pt x="76" y="262"/>
                    </a:lnTo>
                    <a:lnTo>
                      <a:pt x="78" y="228"/>
                    </a:lnTo>
                    <a:lnTo>
                      <a:pt x="78" y="230"/>
                    </a:lnTo>
                    <a:lnTo>
                      <a:pt x="78" y="230"/>
                    </a:lnTo>
                    <a:lnTo>
                      <a:pt x="78" y="232"/>
                    </a:lnTo>
                    <a:lnTo>
                      <a:pt x="78" y="232"/>
                    </a:lnTo>
                    <a:lnTo>
                      <a:pt x="78" y="232"/>
                    </a:lnTo>
                    <a:lnTo>
                      <a:pt x="78" y="230"/>
                    </a:lnTo>
                    <a:lnTo>
                      <a:pt x="80" y="226"/>
                    </a:lnTo>
                    <a:lnTo>
                      <a:pt x="80" y="218"/>
                    </a:lnTo>
                    <a:lnTo>
                      <a:pt x="82" y="212"/>
                    </a:lnTo>
                    <a:lnTo>
                      <a:pt x="84" y="208"/>
                    </a:lnTo>
                    <a:lnTo>
                      <a:pt x="86" y="204"/>
                    </a:lnTo>
                    <a:lnTo>
                      <a:pt x="88" y="200"/>
                    </a:lnTo>
                    <a:lnTo>
                      <a:pt x="90" y="196"/>
                    </a:lnTo>
                    <a:lnTo>
                      <a:pt x="94" y="194"/>
                    </a:lnTo>
                    <a:lnTo>
                      <a:pt x="98" y="190"/>
                    </a:lnTo>
                    <a:lnTo>
                      <a:pt x="104" y="188"/>
                    </a:lnTo>
                    <a:lnTo>
                      <a:pt x="106" y="184"/>
                    </a:lnTo>
                    <a:lnTo>
                      <a:pt x="110" y="184"/>
                    </a:lnTo>
                    <a:lnTo>
                      <a:pt x="110" y="182"/>
                    </a:lnTo>
                    <a:lnTo>
                      <a:pt x="116" y="176"/>
                    </a:lnTo>
                    <a:lnTo>
                      <a:pt x="120" y="170"/>
                    </a:lnTo>
                    <a:lnTo>
                      <a:pt x="122" y="164"/>
                    </a:lnTo>
                    <a:lnTo>
                      <a:pt x="122" y="158"/>
                    </a:lnTo>
                    <a:lnTo>
                      <a:pt x="122" y="156"/>
                    </a:lnTo>
                    <a:lnTo>
                      <a:pt x="122" y="154"/>
                    </a:lnTo>
                    <a:lnTo>
                      <a:pt x="122" y="140"/>
                    </a:lnTo>
                    <a:lnTo>
                      <a:pt x="134" y="130"/>
                    </a:lnTo>
                    <a:lnTo>
                      <a:pt x="144" y="120"/>
                    </a:lnTo>
                    <a:lnTo>
                      <a:pt x="156" y="118"/>
                    </a:lnTo>
                    <a:lnTo>
                      <a:pt x="166" y="120"/>
                    </a:lnTo>
                    <a:lnTo>
                      <a:pt x="166" y="120"/>
                    </a:lnTo>
                    <a:lnTo>
                      <a:pt x="168" y="118"/>
                    </a:lnTo>
                    <a:lnTo>
                      <a:pt x="168" y="116"/>
                    </a:lnTo>
                    <a:lnTo>
                      <a:pt x="166" y="114"/>
                    </a:lnTo>
                    <a:lnTo>
                      <a:pt x="162" y="106"/>
                    </a:lnTo>
                    <a:lnTo>
                      <a:pt x="158" y="96"/>
                    </a:lnTo>
                    <a:lnTo>
                      <a:pt x="154" y="86"/>
                    </a:lnTo>
                    <a:lnTo>
                      <a:pt x="152" y="80"/>
                    </a:lnTo>
                    <a:lnTo>
                      <a:pt x="152" y="78"/>
                    </a:lnTo>
                    <a:lnTo>
                      <a:pt x="152" y="76"/>
                    </a:lnTo>
                    <a:lnTo>
                      <a:pt x="152" y="72"/>
                    </a:lnTo>
                    <a:lnTo>
                      <a:pt x="152" y="72"/>
                    </a:lnTo>
                    <a:lnTo>
                      <a:pt x="154" y="70"/>
                    </a:lnTo>
                    <a:lnTo>
                      <a:pt x="156" y="68"/>
                    </a:lnTo>
                    <a:lnTo>
                      <a:pt x="158" y="64"/>
                    </a:lnTo>
                    <a:lnTo>
                      <a:pt x="158" y="60"/>
                    </a:lnTo>
                    <a:lnTo>
                      <a:pt x="156" y="56"/>
                    </a:lnTo>
                    <a:lnTo>
                      <a:pt x="152" y="50"/>
                    </a:lnTo>
                    <a:lnTo>
                      <a:pt x="142" y="42"/>
                    </a:lnTo>
                    <a:lnTo>
                      <a:pt x="140" y="38"/>
                    </a:lnTo>
                    <a:lnTo>
                      <a:pt x="136" y="32"/>
                    </a:lnTo>
                    <a:lnTo>
                      <a:pt x="132" y="28"/>
                    </a:lnTo>
                    <a:lnTo>
                      <a:pt x="130" y="24"/>
                    </a:lnTo>
                    <a:lnTo>
                      <a:pt x="126" y="22"/>
                    </a:lnTo>
                    <a:lnTo>
                      <a:pt x="124" y="20"/>
                    </a:lnTo>
                    <a:lnTo>
                      <a:pt x="122" y="20"/>
                    </a:lnTo>
                    <a:lnTo>
                      <a:pt x="118" y="0"/>
                    </a:lnTo>
                    <a:lnTo>
                      <a:pt x="116" y="2"/>
                    </a:lnTo>
                    <a:lnTo>
                      <a:pt x="114" y="4"/>
                    </a:lnTo>
                    <a:lnTo>
                      <a:pt x="110" y="6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98" y="18"/>
                    </a:lnTo>
                    <a:lnTo>
                      <a:pt x="94" y="22"/>
                    </a:lnTo>
                    <a:lnTo>
                      <a:pt x="92" y="24"/>
                    </a:lnTo>
                    <a:lnTo>
                      <a:pt x="90" y="26"/>
                    </a:lnTo>
                    <a:lnTo>
                      <a:pt x="88" y="28"/>
                    </a:lnTo>
                    <a:lnTo>
                      <a:pt x="86" y="32"/>
                    </a:lnTo>
                    <a:lnTo>
                      <a:pt x="84" y="36"/>
                    </a:lnTo>
                    <a:lnTo>
                      <a:pt x="82" y="40"/>
                    </a:lnTo>
                    <a:lnTo>
                      <a:pt x="80" y="44"/>
                    </a:lnTo>
                    <a:lnTo>
                      <a:pt x="78" y="48"/>
                    </a:lnTo>
                    <a:lnTo>
                      <a:pt x="78" y="52"/>
                    </a:lnTo>
                    <a:lnTo>
                      <a:pt x="76" y="56"/>
                    </a:lnTo>
                    <a:lnTo>
                      <a:pt x="72" y="60"/>
                    </a:lnTo>
                    <a:lnTo>
                      <a:pt x="72" y="82"/>
                    </a:lnTo>
                    <a:lnTo>
                      <a:pt x="70" y="82"/>
                    </a:lnTo>
                    <a:lnTo>
                      <a:pt x="70" y="84"/>
                    </a:lnTo>
                    <a:lnTo>
                      <a:pt x="66" y="88"/>
                    </a:lnTo>
                    <a:lnTo>
                      <a:pt x="64" y="92"/>
                    </a:lnTo>
                    <a:lnTo>
                      <a:pt x="60" y="96"/>
                    </a:lnTo>
                    <a:lnTo>
                      <a:pt x="56" y="100"/>
                    </a:lnTo>
                    <a:lnTo>
                      <a:pt x="54" y="104"/>
                    </a:lnTo>
                    <a:lnTo>
                      <a:pt x="50" y="106"/>
                    </a:lnTo>
                    <a:lnTo>
                      <a:pt x="48" y="106"/>
                    </a:lnTo>
                    <a:lnTo>
                      <a:pt x="46" y="122"/>
                    </a:lnTo>
                    <a:lnTo>
                      <a:pt x="36" y="140"/>
                    </a:lnTo>
                    <a:lnTo>
                      <a:pt x="34" y="164"/>
                    </a:lnTo>
                    <a:lnTo>
                      <a:pt x="12" y="178"/>
                    </a:lnTo>
                    <a:lnTo>
                      <a:pt x="16" y="184"/>
                    </a:lnTo>
                    <a:lnTo>
                      <a:pt x="16" y="234"/>
                    </a:lnTo>
                    <a:lnTo>
                      <a:pt x="14" y="260"/>
                    </a:lnTo>
                    <a:lnTo>
                      <a:pt x="14" y="262"/>
                    </a:lnTo>
                    <a:lnTo>
                      <a:pt x="14" y="264"/>
                    </a:lnTo>
                    <a:lnTo>
                      <a:pt x="14" y="266"/>
                    </a:lnTo>
                    <a:lnTo>
                      <a:pt x="12" y="270"/>
                    </a:lnTo>
                    <a:lnTo>
                      <a:pt x="12" y="274"/>
                    </a:lnTo>
                    <a:lnTo>
                      <a:pt x="8" y="278"/>
                    </a:lnTo>
                    <a:lnTo>
                      <a:pt x="4" y="280"/>
                    </a:lnTo>
                    <a:lnTo>
                      <a:pt x="0" y="28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4" name="Freeform 238"/>
              <p:cNvSpPr>
                <a:spLocks/>
              </p:cNvSpPr>
              <p:nvPr/>
            </p:nvSpPr>
            <p:spPr bwMode="gray">
              <a:xfrm>
                <a:off x="1184" y="1562"/>
                <a:ext cx="124" cy="310"/>
              </a:xfrm>
              <a:custGeom>
                <a:avLst/>
                <a:gdLst/>
                <a:ahLst/>
                <a:cxnLst>
                  <a:cxn ang="0">
                    <a:pos x="102" y="62"/>
                  </a:cxn>
                  <a:cxn ang="0">
                    <a:pos x="122" y="112"/>
                  </a:cxn>
                  <a:cxn ang="0">
                    <a:pos x="112" y="128"/>
                  </a:cxn>
                  <a:cxn ang="0">
                    <a:pos x="114" y="134"/>
                  </a:cxn>
                  <a:cxn ang="0">
                    <a:pos x="118" y="144"/>
                  </a:cxn>
                  <a:cxn ang="0">
                    <a:pos x="118" y="152"/>
                  </a:cxn>
                  <a:cxn ang="0">
                    <a:pos x="114" y="182"/>
                  </a:cxn>
                  <a:cxn ang="0">
                    <a:pos x="114" y="212"/>
                  </a:cxn>
                  <a:cxn ang="0">
                    <a:pos x="122" y="222"/>
                  </a:cxn>
                  <a:cxn ang="0">
                    <a:pos x="124" y="254"/>
                  </a:cxn>
                  <a:cxn ang="0">
                    <a:pos x="124" y="260"/>
                  </a:cxn>
                  <a:cxn ang="0">
                    <a:pos x="90" y="292"/>
                  </a:cxn>
                  <a:cxn ang="0">
                    <a:pos x="92" y="294"/>
                  </a:cxn>
                  <a:cxn ang="0">
                    <a:pos x="88" y="294"/>
                  </a:cxn>
                  <a:cxn ang="0">
                    <a:pos x="80" y="292"/>
                  </a:cxn>
                  <a:cxn ang="0">
                    <a:pos x="72" y="296"/>
                  </a:cxn>
                  <a:cxn ang="0">
                    <a:pos x="54" y="302"/>
                  </a:cxn>
                  <a:cxn ang="0">
                    <a:pos x="48" y="304"/>
                  </a:cxn>
                  <a:cxn ang="0">
                    <a:pos x="38" y="306"/>
                  </a:cxn>
                  <a:cxn ang="0">
                    <a:pos x="24" y="306"/>
                  </a:cxn>
                  <a:cxn ang="0">
                    <a:pos x="20" y="304"/>
                  </a:cxn>
                  <a:cxn ang="0">
                    <a:pos x="12" y="298"/>
                  </a:cxn>
                  <a:cxn ang="0">
                    <a:pos x="6" y="292"/>
                  </a:cxn>
                  <a:cxn ang="0">
                    <a:pos x="4" y="286"/>
                  </a:cxn>
                  <a:cxn ang="0">
                    <a:pos x="4" y="278"/>
                  </a:cxn>
                  <a:cxn ang="0">
                    <a:pos x="4" y="268"/>
                  </a:cxn>
                  <a:cxn ang="0">
                    <a:pos x="4" y="230"/>
                  </a:cxn>
                  <a:cxn ang="0">
                    <a:pos x="6" y="224"/>
                  </a:cxn>
                  <a:cxn ang="0">
                    <a:pos x="12" y="212"/>
                  </a:cxn>
                  <a:cxn ang="0">
                    <a:pos x="42" y="186"/>
                  </a:cxn>
                  <a:cxn ang="0">
                    <a:pos x="50" y="178"/>
                  </a:cxn>
                  <a:cxn ang="0">
                    <a:pos x="56" y="158"/>
                  </a:cxn>
                  <a:cxn ang="0">
                    <a:pos x="48" y="148"/>
                  </a:cxn>
                  <a:cxn ang="0">
                    <a:pos x="50" y="146"/>
                  </a:cxn>
                  <a:cxn ang="0">
                    <a:pos x="48" y="142"/>
                  </a:cxn>
                  <a:cxn ang="0">
                    <a:pos x="38" y="122"/>
                  </a:cxn>
                  <a:cxn ang="0">
                    <a:pos x="34" y="100"/>
                  </a:cxn>
                  <a:cxn ang="0">
                    <a:pos x="36" y="98"/>
                  </a:cxn>
                  <a:cxn ang="0">
                    <a:pos x="40" y="94"/>
                  </a:cxn>
                  <a:cxn ang="0">
                    <a:pos x="38" y="86"/>
                  </a:cxn>
                  <a:cxn ang="0">
                    <a:pos x="32" y="76"/>
                  </a:cxn>
                  <a:cxn ang="0">
                    <a:pos x="22" y="68"/>
                  </a:cxn>
                  <a:cxn ang="0">
                    <a:pos x="18" y="62"/>
                  </a:cxn>
                  <a:cxn ang="0">
                    <a:pos x="10" y="52"/>
                  </a:cxn>
                  <a:cxn ang="0">
                    <a:pos x="0" y="28"/>
                  </a:cxn>
                  <a:cxn ang="0">
                    <a:pos x="10" y="20"/>
                  </a:cxn>
                  <a:cxn ang="0">
                    <a:pos x="28" y="16"/>
                  </a:cxn>
                  <a:cxn ang="0">
                    <a:pos x="40" y="24"/>
                  </a:cxn>
                  <a:cxn ang="0">
                    <a:pos x="58" y="22"/>
                  </a:cxn>
                  <a:cxn ang="0">
                    <a:pos x="72" y="14"/>
                  </a:cxn>
                  <a:cxn ang="0">
                    <a:pos x="72" y="12"/>
                  </a:cxn>
                  <a:cxn ang="0">
                    <a:pos x="76" y="6"/>
                  </a:cxn>
                  <a:cxn ang="0">
                    <a:pos x="82" y="2"/>
                  </a:cxn>
                  <a:cxn ang="0">
                    <a:pos x="92" y="2"/>
                  </a:cxn>
                  <a:cxn ang="0">
                    <a:pos x="120" y="20"/>
                  </a:cxn>
                  <a:cxn ang="0">
                    <a:pos x="116" y="26"/>
                  </a:cxn>
                  <a:cxn ang="0">
                    <a:pos x="102" y="46"/>
                  </a:cxn>
                </a:cxnLst>
                <a:rect l="0" t="0" r="r" b="b"/>
                <a:pathLst>
                  <a:path w="124" h="310">
                    <a:moveTo>
                      <a:pt x="102" y="46"/>
                    </a:moveTo>
                    <a:lnTo>
                      <a:pt x="102" y="62"/>
                    </a:lnTo>
                    <a:lnTo>
                      <a:pt x="122" y="82"/>
                    </a:lnTo>
                    <a:lnTo>
                      <a:pt x="122" y="112"/>
                    </a:lnTo>
                    <a:lnTo>
                      <a:pt x="110" y="126"/>
                    </a:lnTo>
                    <a:lnTo>
                      <a:pt x="112" y="128"/>
                    </a:lnTo>
                    <a:lnTo>
                      <a:pt x="112" y="130"/>
                    </a:lnTo>
                    <a:lnTo>
                      <a:pt x="114" y="134"/>
                    </a:lnTo>
                    <a:lnTo>
                      <a:pt x="116" y="140"/>
                    </a:lnTo>
                    <a:lnTo>
                      <a:pt x="118" y="144"/>
                    </a:lnTo>
                    <a:lnTo>
                      <a:pt x="118" y="146"/>
                    </a:lnTo>
                    <a:lnTo>
                      <a:pt x="118" y="152"/>
                    </a:lnTo>
                    <a:lnTo>
                      <a:pt x="116" y="164"/>
                    </a:lnTo>
                    <a:lnTo>
                      <a:pt x="114" y="182"/>
                    </a:lnTo>
                    <a:lnTo>
                      <a:pt x="114" y="200"/>
                    </a:lnTo>
                    <a:lnTo>
                      <a:pt x="114" y="212"/>
                    </a:lnTo>
                    <a:lnTo>
                      <a:pt x="118" y="218"/>
                    </a:lnTo>
                    <a:lnTo>
                      <a:pt x="122" y="222"/>
                    </a:lnTo>
                    <a:lnTo>
                      <a:pt x="124" y="234"/>
                    </a:lnTo>
                    <a:lnTo>
                      <a:pt x="124" y="254"/>
                    </a:lnTo>
                    <a:lnTo>
                      <a:pt x="124" y="258"/>
                    </a:lnTo>
                    <a:lnTo>
                      <a:pt x="124" y="260"/>
                    </a:lnTo>
                    <a:lnTo>
                      <a:pt x="122" y="260"/>
                    </a:lnTo>
                    <a:lnTo>
                      <a:pt x="90" y="292"/>
                    </a:lnTo>
                    <a:lnTo>
                      <a:pt x="90" y="294"/>
                    </a:lnTo>
                    <a:lnTo>
                      <a:pt x="92" y="294"/>
                    </a:lnTo>
                    <a:lnTo>
                      <a:pt x="90" y="294"/>
                    </a:lnTo>
                    <a:lnTo>
                      <a:pt x="88" y="294"/>
                    </a:lnTo>
                    <a:lnTo>
                      <a:pt x="84" y="292"/>
                    </a:lnTo>
                    <a:lnTo>
                      <a:pt x="80" y="292"/>
                    </a:lnTo>
                    <a:lnTo>
                      <a:pt x="76" y="294"/>
                    </a:lnTo>
                    <a:lnTo>
                      <a:pt x="72" y="296"/>
                    </a:lnTo>
                    <a:lnTo>
                      <a:pt x="68" y="298"/>
                    </a:lnTo>
                    <a:lnTo>
                      <a:pt x="54" y="302"/>
                    </a:lnTo>
                    <a:lnTo>
                      <a:pt x="52" y="302"/>
                    </a:lnTo>
                    <a:lnTo>
                      <a:pt x="48" y="304"/>
                    </a:lnTo>
                    <a:lnTo>
                      <a:pt x="44" y="304"/>
                    </a:lnTo>
                    <a:lnTo>
                      <a:pt x="38" y="306"/>
                    </a:lnTo>
                    <a:lnTo>
                      <a:pt x="34" y="310"/>
                    </a:lnTo>
                    <a:lnTo>
                      <a:pt x="24" y="306"/>
                    </a:lnTo>
                    <a:lnTo>
                      <a:pt x="22" y="304"/>
                    </a:lnTo>
                    <a:lnTo>
                      <a:pt x="20" y="304"/>
                    </a:lnTo>
                    <a:lnTo>
                      <a:pt x="16" y="300"/>
                    </a:lnTo>
                    <a:lnTo>
                      <a:pt x="12" y="298"/>
                    </a:lnTo>
                    <a:lnTo>
                      <a:pt x="8" y="294"/>
                    </a:lnTo>
                    <a:lnTo>
                      <a:pt x="6" y="292"/>
                    </a:lnTo>
                    <a:lnTo>
                      <a:pt x="4" y="288"/>
                    </a:lnTo>
                    <a:lnTo>
                      <a:pt x="4" y="286"/>
                    </a:lnTo>
                    <a:lnTo>
                      <a:pt x="4" y="284"/>
                    </a:lnTo>
                    <a:lnTo>
                      <a:pt x="4" y="278"/>
                    </a:lnTo>
                    <a:lnTo>
                      <a:pt x="4" y="272"/>
                    </a:lnTo>
                    <a:lnTo>
                      <a:pt x="4" y="268"/>
                    </a:lnTo>
                    <a:lnTo>
                      <a:pt x="4" y="262"/>
                    </a:lnTo>
                    <a:lnTo>
                      <a:pt x="4" y="230"/>
                    </a:lnTo>
                    <a:lnTo>
                      <a:pt x="4" y="228"/>
                    </a:lnTo>
                    <a:lnTo>
                      <a:pt x="6" y="224"/>
                    </a:lnTo>
                    <a:lnTo>
                      <a:pt x="8" y="218"/>
                    </a:lnTo>
                    <a:lnTo>
                      <a:pt x="12" y="212"/>
                    </a:lnTo>
                    <a:lnTo>
                      <a:pt x="20" y="206"/>
                    </a:lnTo>
                    <a:lnTo>
                      <a:pt x="42" y="186"/>
                    </a:lnTo>
                    <a:lnTo>
                      <a:pt x="46" y="184"/>
                    </a:lnTo>
                    <a:lnTo>
                      <a:pt x="50" y="178"/>
                    </a:lnTo>
                    <a:lnTo>
                      <a:pt x="56" y="170"/>
                    </a:lnTo>
                    <a:lnTo>
                      <a:pt x="56" y="158"/>
                    </a:lnTo>
                    <a:lnTo>
                      <a:pt x="48" y="148"/>
                    </a:lnTo>
                    <a:lnTo>
                      <a:pt x="48" y="148"/>
                    </a:lnTo>
                    <a:lnTo>
                      <a:pt x="50" y="146"/>
                    </a:lnTo>
                    <a:lnTo>
                      <a:pt x="50" y="146"/>
                    </a:lnTo>
                    <a:lnTo>
                      <a:pt x="50" y="144"/>
                    </a:lnTo>
                    <a:lnTo>
                      <a:pt x="48" y="142"/>
                    </a:lnTo>
                    <a:lnTo>
                      <a:pt x="42" y="132"/>
                    </a:lnTo>
                    <a:lnTo>
                      <a:pt x="38" y="122"/>
                    </a:lnTo>
                    <a:lnTo>
                      <a:pt x="34" y="110"/>
                    </a:lnTo>
                    <a:lnTo>
                      <a:pt x="34" y="100"/>
                    </a:lnTo>
                    <a:lnTo>
                      <a:pt x="34" y="100"/>
                    </a:lnTo>
                    <a:lnTo>
                      <a:pt x="36" y="98"/>
                    </a:lnTo>
                    <a:lnTo>
                      <a:pt x="38" y="96"/>
                    </a:lnTo>
                    <a:lnTo>
                      <a:pt x="40" y="94"/>
                    </a:lnTo>
                    <a:lnTo>
                      <a:pt x="40" y="90"/>
                    </a:lnTo>
                    <a:lnTo>
                      <a:pt x="38" y="86"/>
                    </a:lnTo>
                    <a:lnTo>
                      <a:pt x="36" y="82"/>
                    </a:lnTo>
                    <a:lnTo>
                      <a:pt x="32" y="76"/>
                    </a:lnTo>
                    <a:lnTo>
                      <a:pt x="24" y="70"/>
                    </a:lnTo>
                    <a:lnTo>
                      <a:pt x="22" y="68"/>
                    </a:lnTo>
                    <a:lnTo>
                      <a:pt x="22" y="66"/>
                    </a:lnTo>
                    <a:lnTo>
                      <a:pt x="18" y="62"/>
                    </a:lnTo>
                    <a:lnTo>
                      <a:pt x="16" y="56"/>
                    </a:lnTo>
                    <a:lnTo>
                      <a:pt x="10" y="52"/>
                    </a:lnTo>
                    <a:lnTo>
                      <a:pt x="4" y="48"/>
                    </a:lnTo>
                    <a:lnTo>
                      <a:pt x="0" y="28"/>
                    </a:lnTo>
                    <a:lnTo>
                      <a:pt x="2" y="26"/>
                    </a:lnTo>
                    <a:lnTo>
                      <a:pt x="10" y="20"/>
                    </a:lnTo>
                    <a:lnTo>
                      <a:pt x="18" y="16"/>
                    </a:lnTo>
                    <a:lnTo>
                      <a:pt x="28" y="16"/>
                    </a:lnTo>
                    <a:lnTo>
                      <a:pt x="38" y="22"/>
                    </a:lnTo>
                    <a:lnTo>
                      <a:pt x="40" y="24"/>
                    </a:lnTo>
                    <a:lnTo>
                      <a:pt x="48" y="24"/>
                    </a:lnTo>
                    <a:lnTo>
                      <a:pt x="58" y="22"/>
                    </a:lnTo>
                    <a:lnTo>
                      <a:pt x="66" y="20"/>
                    </a:lnTo>
                    <a:lnTo>
                      <a:pt x="72" y="14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4" y="8"/>
                    </a:lnTo>
                    <a:lnTo>
                      <a:pt x="76" y="6"/>
                    </a:lnTo>
                    <a:lnTo>
                      <a:pt x="78" y="2"/>
                    </a:lnTo>
                    <a:lnTo>
                      <a:pt x="82" y="2"/>
                    </a:lnTo>
                    <a:lnTo>
                      <a:pt x="86" y="0"/>
                    </a:lnTo>
                    <a:lnTo>
                      <a:pt x="92" y="2"/>
                    </a:lnTo>
                    <a:lnTo>
                      <a:pt x="122" y="18"/>
                    </a:lnTo>
                    <a:lnTo>
                      <a:pt x="120" y="20"/>
                    </a:lnTo>
                    <a:lnTo>
                      <a:pt x="120" y="22"/>
                    </a:lnTo>
                    <a:lnTo>
                      <a:pt x="116" y="26"/>
                    </a:lnTo>
                    <a:lnTo>
                      <a:pt x="110" y="28"/>
                    </a:lnTo>
                    <a:lnTo>
                      <a:pt x="102" y="4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5" name="Freeform 239"/>
              <p:cNvSpPr>
                <a:spLocks/>
              </p:cNvSpPr>
              <p:nvPr/>
            </p:nvSpPr>
            <p:spPr bwMode="gray">
              <a:xfrm>
                <a:off x="1044" y="2000"/>
                <a:ext cx="54" cy="84"/>
              </a:xfrm>
              <a:custGeom>
                <a:avLst/>
                <a:gdLst/>
                <a:ahLst/>
                <a:cxnLst>
                  <a:cxn ang="0">
                    <a:pos x="18" y="80"/>
                  </a:cxn>
                  <a:cxn ang="0">
                    <a:pos x="4" y="82"/>
                  </a:cxn>
                  <a:cxn ang="0">
                    <a:pos x="0" y="78"/>
                  </a:cxn>
                  <a:cxn ang="0">
                    <a:pos x="2" y="74"/>
                  </a:cxn>
                  <a:cxn ang="0">
                    <a:pos x="4" y="72"/>
                  </a:cxn>
                  <a:cxn ang="0">
                    <a:pos x="4" y="62"/>
                  </a:cxn>
                  <a:cxn ang="0">
                    <a:pos x="10" y="56"/>
                  </a:cxn>
                  <a:cxn ang="0">
                    <a:pos x="14" y="54"/>
                  </a:cxn>
                  <a:cxn ang="0">
                    <a:pos x="10" y="48"/>
                  </a:cxn>
                  <a:cxn ang="0">
                    <a:pos x="10" y="46"/>
                  </a:cxn>
                  <a:cxn ang="0">
                    <a:pos x="12" y="44"/>
                  </a:cxn>
                  <a:cxn ang="0">
                    <a:pos x="16" y="40"/>
                  </a:cxn>
                  <a:cxn ang="0">
                    <a:pos x="16" y="36"/>
                  </a:cxn>
                  <a:cxn ang="0">
                    <a:pos x="12" y="30"/>
                  </a:cxn>
                  <a:cxn ang="0">
                    <a:pos x="16" y="28"/>
                  </a:cxn>
                  <a:cxn ang="0">
                    <a:pos x="20" y="28"/>
                  </a:cxn>
                  <a:cxn ang="0">
                    <a:pos x="20" y="28"/>
                  </a:cxn>
                  <a:cxn ang="0">
                    <a:pos x="14" y="26"/>
                  </a:cxn>
                  <a:cxn ang="0">
                    <a:pos x="10" y="26"/>
                  </a:cxn>
                  <a:cxn ang="0">
                    <a:pos x="10" y="20"/>
                  </a:cxn>
                  <a:cxn ang="0">
                    <a:pos x="10" y="14"/>
                  </a:cxn>
                  <a:cxn ang="0">
                    <a:pos x="14" y="14"/>
                  </a:cxn>
                  <a:cxn ang="0">
                    <a:pos x="20" y="10"/>
                  </a:cxn>
                  <a:cxn ang="0">
                    <a:pos x="38" y="2"/>
                  </a:cxn>
                  <a:cxn ang="0">
                    <a:pos x="46" y="12"/>
                  </a:cxn>
                  <a:cxn ang="0">
                    <a:pos x="46" y="20"/>
                  </a:cxn>
                  <a:cxn ang="0">
                    <a:pos x="46" y="28"/>
                  </a:cxn>
                  <a:cxn ang="0">
                    <a:pos x="46" y="30"/>
                  </a:cxn>
                  <a:cxn ang="0">
                    <a:pos x="46" y="34"/>
                  </a:cxn>
                  <a:cxn ang="0">
                    <a:pos x="42" y="36"/>
                  </a:cxn>
                  <a:cxn ang="0">
                    <a:pos x="46" y="40"/>
                  </a:cxn>
                  <a:cxn ang="0">
                    <a:pos x="50" y="42"/>
                  </a:cxn>
                  <a:cxn ang="0">
                    <a:pos x="52" y="46"/>
                  </a:cxn>
                  <a:cxn ang="0">
                    <a:pos x="54" y="50"/>
                  </a:cxn>
                  <a:cxn ang="0">
                    <a:pos x="52" y="52"/>
                  </a:cxn>
                  <a:cxn ang="0">
                    <a:pos x="48" y="56"/>
                  </a:cxn>
                  <a:cxn ang="0">
                    <a:pos x="48" y="58"/>
                  </a:cxn>
                  <a:cxn ang="0">
                    <a:pos x="50" y="60"/>
                  </a:cxn>
                  <a:cxn ang="0">
                    <a:pos x="50" y="64"/>
                  </a:cxn>
                  <a:cxn ang="0">
                    <a:pos x="48" y="68"/>
                  </a:cxn>
                  <a:cxn ang="0">
                    <a:pos x="48" y="70"/>
                  </a:cxn>
                  <a:cxn ang="0">
                    <a:pos x="50" y="74"/>
                  </a:cxn>
                  <a:cxn ang="0">
                    <a:pos x="50" y="78"/>
                  </a:cxn>
                  <a:cxn ang="0">
                    <a:pos x="48" y="80"/>
                  </a:cxn>
                  <a:cxn ang="0">
                    <a:pos x="44" y="76"/>
                  </a:cxn>
                  <a:cxn ang="0">
                    <a:pos x="46" y="80"/>
                  </a:cxn>
                  <a:cxn ang="0">
                    <a:pos x="42" y="80"/>
                  </a:cxn>
                  <a:cxn ang="0">
                    <a:pos x="38" y="82"/>
                  </a:cxn>
                  <a:cxn ang="0">
                    <a:pos x="34" y="82"/>
                  </a:cxn>
                  <a:cxn ang="0">
                    <a:pos x="32" y="84"/>
                  </a:cxn>
                  <a:cxn ang="0">
                    <a:pos x="28" y="84"/>
                  </a:cxn>
                </a:cxnLst>
                <a:rect l="0" t="0" r="r" b="b"/>
                <a:pathLst>
                  <a:path w="54" h="84">
                    <a:moveTo>
                      <a:pt x="26" y="84"/>
                    </a:moveTo>
                    <a:lnTo>
                      <a:pt x="18" y="80"/>
                    </a:lnTo>
                    <a:lnTo>
                      <a:pt x="12" y="80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2" y="76"/>
                    </a:lnTo>
                    <a:lnTo>
                      <a:pt x="2" y="74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4" y="64"/>
                    </a:lnTo>
                    <a:lnTo>
                      <a:pt x="4" y="62"/>
                    </a:lnTo>
                    <a:lnTo>
                      <a:pt x="8" y="58"/>
                    </a:lnTo>
                    <a:lnTo>
                      <a:pt x="10" y="56"/>
                    </a:lnTo>
                    <a:lnTo>
                      <a:pt x="12" y="54"/>
                    </a:lnTo>
                    <a:lnTo>
                      <a:pt x="14" y="54"/>
                    </a:lnTo>
                    <a:lnTo>
                      <a:pt x="10" y="52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6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4" y="42"/>
                    </a:lnTo>
                    <a:lnTo>
                      <a:pt x="16" y="40"/>
                    </a:lnTo>
                    <a:lnTo>
                      <a:pt x="16" y="38"/>
                    </a:lnTo>
                    <a:lnTo>
                      <a:pt x="16" y="36"/>
                    </a:lnTo>
                    <a:lnTo>
                      <a:pt x="16" y="36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20" y="28"/>
                    </a:lnTo>
                    <a:lnTo>
                      <a:pt x="22" y="28"/>
                    </a:lnTo>
                    <a:lnTo>
                      <a:pt x="20" y="28"/>
                    </a:lnTo>
                    <a:lnTo>
                      <a:pt x="16" y="26"/>
                    </a:lnTo>
                    <a:lnTo>
                      <a:pt x="14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10" y="24"/>
                    </a:lnTo>
                    <a:lnTo>
                      <a:pt x="10" y="20"/>
                    </a:lnTo>
                    <a:lnTo>
                      <a:pt x="10" y="14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20" y="1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6" y="12"/>
                    </a:lnTo>
                    <a:lnTo>
                      <a:pt x="46" y="12"/>
                    </a:lnTo>
                    <a:lnTo>
                      <a:pt x="46" y="16"/>
                    </a:lnTo>
                    <a:lnTo>
                      <a:pt x="46" y="20"/>
                    </a:lnTo>
                    <a:lnTo>
                      <a:pt x="46" y="24"/>
                    </a:lnTo>
                    <a:lnTo>
                      <a:pt x="46" y="28"/>
                    </a:lnTo>
                    <a:lnTo>
                      <a:pt x="46" y="28"/>
                    </a:lnTo>
                    <a:lnTo>
                      <a:pt x="46" y="30"/>
                    </a:lnTo>
                    <a:lnTo>
                      <a:pt x="46" y="32"/>
                    </a:lnTo>
                    <a:lnTo>
                      <a:pt x="46" y="34"/>
                    </a:lnTo>
                    <a:lnTo>
                      <a:pt x="42" y="34"/>
                    </a:lnTo>
                    <a:lnTo>
                      <a:pt x="42" y="36"/>
                    </a:lnTo>
                    <a:lnTo>
                      <a:pt x="44" y="36"/>
                    </a:lnTo>
                    <a:lnTo>
                      <a:pt x="46" y="40"/>
                    </a:lnTo>
                    <a:lnTo>
                      <a:pt x="48" y="42"/>
                    </a:lnTo>
                    <a:lnTo>
                      <a:pt x="50" y="42"/>
                    </a:lnTo>
                    <a:lnTo>
                      <a:pt x="50" y="44"/>
                    </a:lnTo>
                    <a:lnTo>
                      <a:pt x="52" y="46"/>
                    </a:lnTo>
                    <a:lnTo>
                      <a:pt x="54" y="48"/>
                    </a:lnTo>
                    <a:lnTo>
                      <a:pt x="54" y="50"/>
                    </a:lnTo>
                    <a:lnTo>
                      <a:pt x="52" y="52"/>
                    </a:lnTo>
                    <a:lnTo>
                      <a:pt x="52" y="52"/>
                    </a:lnTo>
                    <a:lnTo>
                      <a:pt x="50" y="54"/>
                    </a:lnTo>
                    <a:lnTo>
                      <a:pt x="48" y="56"/>
                    </a:lnTo>
                    <a:lnTo>
                      <a:pt x="48" y="56"/>
                    </a:lnTo>
                    <a:lnTo>
                      <a:pt x="48" y="58"/>
                    </a:lnTo>
                    <a:lnTo>
                      <a:pt x="48" y="58"/>
                    </a:lnTo>
                    <a:lnTo>
                      <a:pt x="50" y="60"/>
                    </a:lnTo>
                    <a:lnTo>
                      <a:pt x="50" y="62"/>
                    </a:lnTo>
                    <a:lnTo>
                      <a:pt x="50" y="64"/>
                    </a:lnTo>
                    <a:lnTo>
                      <a:pt x="48" y="66"/>
                    </a:lnTo>
                    <a:lnTo>
                      <a:pt x="48" y="68"/>
                    </a:lnTo>
                    <a:lnTo>
                      <a:pt x="50" y="70"/>
                    </a:lnTo>
                    <a:lnTo>
                      <a:pt x="48" y="70"/>
                    </a:lnTo>
                    <a:lnTo>
                      <a:pt x="48" y="72"/>
                    </a:lnTo>
                    <a:lnTo>
                      <a:pt x="50" y="74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48" y="80"/>
                    </a:lnTo>
                    <a:lnTo>
                      <a:pt x="48" y="80"/>
                    </a:lnTo>
                    <a:lnTo>
                      <a:pt x="46" y="76"/>
                    </a:lnTo>
                    <a:lnTo>
                      <a:pt x="44" y="76"/>
                    </a:lnTo>
                    <a:lnTo>
                      <a:pt x="44" y="76"/>
                    </a:lnTo>
                    <a:lnTo>
                      <a:pt x="46" y="80"/>
                    </a:lnTo>
                    <a:lnTo>
                      <a:pt x="44" y="80"/>
                    </a:lnTo>
                    <a:lnTo>
                      <a:pt x="42" y="80"/>
                    </a:lnTo>
                    <a:lnTo>
                      <a:pt x="40" y="82"/>
                    </a:lnTo>
                    <a:lnTo>
                      <a:pt x="38" y="82"/>
                    </a:lnTo>
                    <a:lnTo>
                      <a:pt x="38" y="82"/>
                    </a:lnTo>
                    <a:lnTo>
                      <a:pt x="34" y="82"/>
                    </a:lnTo>
                    <a:lnTo>
                      <a:pt x="32" y="82"/>
                    </a:lnTo>
                    <a:lnTo>
                      <a:pt x="32" y="84"/>
                    </a:lnTo>
                    <a:lnTo>
                      <a:pt x="30" y="84"/>
                    </a:lnTo>
                    <a:lnTo>
                      <a:pt x="28" y="84"/>
                    </a:lnTo>
                    <a:lnTo>
                      <a:pt x="26" y="8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6" name="Freeform 240"/>
              <p:cNvSpPr>
                <a:spLocks/>
              </p:cNvSpPr>
              <p:nvPr/>
            </p:nvSpPr>
            <p:spPr bwMode="gray">
              <a:xfrm>
                <a:off x="1246" y="2242"/>
                <a:ext cx="224" cy="110"/>
              </a:xfrm>
              <a:custGeom>
                <a:avLst/>
                <a:gdLst/>
                <a:ahLst/>
                <a:cxnLst>
                  <a:cxn ang="0">
                    <a:pos x="194" y="34"/>
                  </a:cxn>
                  <a:cxn ang="0">
                    <a:pos x="204" y="40"/>
                  </a:cxn>
                  <a:cxn ang="0">
                    <a:pos x="216" y="58"/>
                  </a:cxn>
                  <a:cxn ang="0">
                    <a:pos x="224" y="80"/>
                  </a:cxn>
                  <a:cxn ang="0">
                    <a:pos x="220" y="82"/>
                  </a:cxn>
                  <a:cxn ang="0">
                    <a:pos x="208" y="80"/>
                  </a:cxn>
                  <a:cxn ang="0">
                    <a:pos x="194" y="82"/>
                  </a:cxn>
                  <a:cxn ang="0">
                    <a:pos x="182" y="88"/>
                  </a:cxn>
                  <a:cxn ang="0">
                    <a:pos x="174" y="92"/>
                  </a:cxn>
                  <a:cxn ang="0">
                    <a:pos x="168" y="92"/>
                  </a:cxn>
                  <a:cxn ang="0">
                    <a:pos x="162" y="98"/>
                  </a:cxn>
                  <a:cxn ang="0">
                    <a:pos x="152" y="102"/>
                  </a:cxn>
                  <a:cxn ang="0">
                    <a:pos x="136" y="102"/>
                  </a:cxn>
                  <a:cxn ang="0">
                    <a:pos x="128" y="98"/>
                  </a:cxn>
                  <a:cxn ang="0">
                    <a:pos x="124" y="102"/>
                  </a:cxn>
                  <a:cxn ang="0">
                    <a:pos x="118" y="110"/>
                  </a:cxn>
                  <a:cxn ang="0">
                    <a:pos x="114" y="110"/>
                  </a:cxn>
                  <a:cxn ang="0">
                    <a:pos x="114" y="106"/>
                  </a:cxn>
                  <a:cxn ang="0">
                    <a:pos x="116" y="104"/>
                  </a:cxn>
                  <a:cxn ang="0">
                    <a:pos x="116" y="100"/>
                  </a:cxn>
                  <a:cxn ang="0">
                    <a:pos x="98" y="104"/>
                  </a:cxn>
                  <a:cxn ang="0">
                    <a:pos x="92" y="106"/>
                  </a:cxn>
                  <a:cxn ang="0">
                    <a:pos x="82" y="108"/>
                  </a:cxn>
                  <a:cxn ang="0">
                    <a:pos x="70" y="104"/>
                  </a:cxn>
                  <a:cxn ang="0">
                    <a:pos x="58" y="104"/>
                  </a:cxn>
                  <a:cxn ang="0">
                    <a:pos x="52" y="110"/>
                  </a:cxn>
                  <a:cxn ang="0">
                    <a:pos x="46" y="110"/>
                  </a:cxn>
                  <a:cxn ang="0">
                    <a:pos x="34" y="106"/>
                  </a:cxn>
                  <a:cxn ang="0">
                    <a:pos x="26" y="102"/>
                  </a:cxn>
                  <a:cxn ang="0">
                    <a:pos x="14" y="94"/>
                  </a:cxn>
                  <a:cxn ang="0">
                    <a:pos x="12" y="86"/>
                  </a:cxn>
                  <a:cxn ang="0">
                    <a:pos x="8" y="76"/>
                  </a:cxn>
                  <a:cxn ang="0">
                    <a:pos x="2" y="66"/>
                  </a:cxn>
                  <a:cxn ang="0">
                    <a:pos x="0" y="54"/>
                  </a:cxn>
                  <a:cxn ang="0">
                    <a:pos x="4" y="50"/>
                  </a:cxn>
                  <a:cxn ang="0">
                    <a:pos x="14" y="44"/>
                  </a:cxn>
                  <a:cxn ang="0">
                    <a:pos x="20" y="46"/>
                  </a:cxn>
                  <a:cxn ang="0">
                    <a:pos x="30" y="44"/>
                  </a:cxn>
                  <a:cxn ang="0">
                    <a:pos x="38" y="40"/>
                  </a:cxn>
                  <a:cxn ang="0">
                    <a:pos x="50" y="40"/>
                  </a:cxn>
                  <a:cxn ang="0">
                    <a:pos x="40" y="36"/>
                  </a:cxn>
                  <a:cxn ang="0">
                    <a:pos x="38" y="32"/>
                  </a:cxn>
                  <a:cxn ang="0">
                    <a:pos x="42" y="20"/>
                  </a:cxn>
                  <a:cxn ang="0">
                    <a:pos x="52" y="16"/>
                  </a:cxn>
                  <a:cxn ang="0">
                    <a:pos x="62" y="16"/>
                  </a:cxn>
                  <a:cxn ang="0">
                    <a:pos x="72" y="14"/>
                  </a:cxn>
                  <a:cxn ang="0">
                    <a:pos x="86" y="4"/>
                  </a:cxn>
                  <a:cxn ang="0">
                    <a:pos x="88" y="2"/>
                  </a:cxn>
                  <a:cxn ang="0">
                    <a:pos x="98" y="0"/>
                  </a:cxn>
                  <a:cxn ang="0">
                    <a:pos x="112" y="4"/>
                  </a:cxn>
                  <a:cxn ang="0">
                    <a:pos x="122" y="12"/>
                  </a:cxn>
                  <a:cxn ang="0">
                    <a:pos x="132" y="14"/>
                  </a:cxn>
                  <a:cxn ang="0">
                    <a:pos x="140" y="12"/>
                  </a:cxn>
                  <a:cxn ang="0">
                    <a:pos x="152" y="12"/>
                  </a:cxn>
                  <a:cxn ang="0">
                    <a:pos x="158" y="16"/>
                  </a:cxn>
                  <a:cxn ang="0">
                    <a:pos x="170" y="24"/>
                  </a:cxn>
                  <a:cxn ang="0">
                    <a:pos x="182" y="28"/>
                  </a:cxn>
                </a:cxnLst>
                <a:rect l="0" t="0" r="r" b="b"/>
                <a:pathLst>
                  <a:path w="224" h="110">
                    <a:moveTo>
                      <a:pt x="188" y="30"/>
                    </a:moveTo>
                    <a:lnTo>
                      <a:pt x="192" y="32"/>
                    </a:lnTo>
                    <a:lnTo>
                      <a:pt x="194" y="34"/>
                    </a:lnTo>
                    <a:lnTo>
                      <a:pt x="198" y="36"/>
                    </a:lnTo>
                    <a:lnTo>
                      <a:pt x="202" y="38"/>
                    </a:lnTo>
                    <a:lnTo>
                      <a:pt x="204" y="40"/>
                    </a:lnTo>
                    <a:lnTo>
                      <a:pt x="204" y="40"/>
                    </a:lnTo>
                    <a:lnTo>
                      <a:pt x="210" y="46"/>
                    </a:lnTo>
                    <a:lnTo>
                      <a:pt x="216" y="58"/>
                    </a:lnTo>
                    <a:lnTo>
                      <a:pt x="220" y="70"/>
                    </a:lnTo>
                    <a:lnTo>
                      <a:pt x="224" y="78"/>
                    </a:lnTo>
                    <a:lnTo>
                      <a:pt x="224" y="80"/>
                    </a:lnTo>
                    <a:lnTo>
                      <a:pt x="222" y="82"/>
                    </a:lnTo>
                    <a:lnTo>
                      <a:pt x="222" y="82"/>
                    </a:lnTo>
                    <a:lnTo>
                      <a:pt x="220" y="82"/>
                    </a:lnTo>
                    <a:lnTo>
                      <a:pt x="220" y="82"/>
                    </a:lnTo>
                    <a:lnTo>
                      <a:pt x="218" y="78"/>
                    </a:lnTo>
                    <a:lnTo>
                      <a:pt x="208" y="80"/>
                    </a:lnTo>
                    <a:lnTo>
                      <a:pt x="204" y="80"/>
                    </a:lnTo>
                    <a:lnTo>
                      <a:pt x="200" y="80"/>
                    </a:lnTo>
                    <a:lnTo>
                      <a:pt x="194" y="82"/>
                    </a:lnTo>
                    <a:lnTo>
                      <a:pt x="190" y="84"/>
                    </a:lnTo>
                    <a:lnTo>
                      <a:pt x="184" y="86"/>
                    </a:lnTo>
                    <a:lnTo>
                      <a:pt x="182" y="88"/>
                    </a:lnTo>
                    <a:lnTo>
                      <a:pt x="180" y="88"/>
                    </a:lnTo>
                    <a:lnTo>
                      <a:pt x="178" y="90"/>
                    </a:lnTo>
                    <a:lnTo>
                      <a:pt x="174" y="92"/>
                    </a:lnTo>
                    <a:lnTo>
                      <a:pt x="172" y="92"/>
                    </a:lnTo>
                    <a:lnTo>
                      <a:pt x="170" y="92"/>
                    </a:lnTo>
                    <a:lnTo>
                      <a:pt x="168" y="92"/>
                    </a:lnTo>
                    <a:lnTo>
                      <a:pt x="166" y="94"/>
                    </a:lnTo>
                    <a:lnTo>
                      <a:pt x="164" y="96"/>
                    </a:lnTo>
                    <a:lnTo>
                      <a:pt x="162" y="98"/>
                    </a:lnTo>
                    <a:lnTo>
                      <a:pt x="162" y="98"/>
                    </a:lnTo>
                    <a:lnTo>
                      <a:pt x="158" y="100"/>
                    </a:lnTo>
                    <a:lnTo>
                      <a:pt x="152" y="102"/>
                    </a:lnTo>
                    <a:lnTo>
                      <a:pt x="146" y="102"/>
                    </a:lnTo>
                    <a:lnTo>
                      <a:pt x="140" y="102"/>
                    </a:lnTo>
                    <a:lnTo>
                      <a:pt x="136" y="102"/>
                    </a:lnTo>
                    <a:lnTo>
                      <a:pt x="132" y="100"/>
                    </a:lnTo>
                    <a:lnTo>
                      <a:pt x="132" y="100"/>
                    </a:lnTo>
                    <a:lnTo>
                      <a:pt x="128" y="98"/>
                    </a:lnTo>
                    <a:lnTo>
                      <a:pt x="126" y="98"/>
                    </a:lnTo>
                    <a:lnTo>
                      <a:pt x="124" y="100"/>
                    </a:lnTo>
                    <a:lnTo>
                      <a:pt x="124" y="102"/>
                    </a:lnTo>
                    <a:lnTo>
                      <a:pt x="124" y="102"/>
                    </a:lnTo>
                    <a:lnTo>
                      <a:pt x="120" y="108"/>
                    </a:lnTo>
                    <a:lnTo>
                      <a:pt x="118" y="110"/>
                    </a:lnTo>
                    <a:lnTo>
                      <a:pt x="116" y="110"/>
                    </a:lnTo>
                    <a:lnTo>
                      <a:pt x="114" y="110"/>
                    </a:lnTo>
                    <a:lnTo>
                      <a:pt x="114" y="110"/>
                    </a:lnTo>
                    <a:lnTo>
                      <a:pt x="112" y="108"/>
                    </a:lnTo>
                    <a:lnTo>
                      <a:pt x="112" y="108"/>
                    </a:lnTo>
                    <a:lnTo>
                      <a:pt x="114" y="106"/>
                    </a:lnTo>
                    <a:lnTo>
                      <a:pt x="114" y="106"/>
                    </a:lnTo>
                    <a:lnTo>
                      <a:pt x="116" y="104"/>
                    </a:lnTo>
                    <a:lnTo>
                      <a:pt x="116" y="104"/>
                    </a:lnTo>
                    <a:lnTo>
                      <a:pt x="116" y="102"/>
                    </a:lnTo>
                    <a:lnTo>
                      <a:pt x="116" y="100"/>
                    </a:lnTo>
                    <a:lnTo>
                      <a:pt x="116" y="100"/>
                    </a:lnTo>
                    <a:lnTo>
                      <a:pt x="108" y="102"/>
                    </a:lnTo>
                    <a:lnTo>
                      <a:pt x="102" y="106"/>
                    </a:lnTo>
                    <a:lnTo>
                      <a:pt x="98" y="104"/>
                    </a:lnTo>
                    <a:lnTo>
                      <a:pt x="96" y="104"/>
                    </a:lnTo>
                    <a:lnTo>
                      <a:pt x="94" y="104"/>
                    </a:lnTo>
                    <a:lnTo>
                      <a:pt x="92" y="106"/>
                    </a:lnTo>
                    <a:lnTo>
                      <a:pt x="88" y="108"/>
                    </a:lnTo>
                    <a:lnTo>
                      <a:pt x="84" y="108"/>
                    </a:lnTo>
                    <a:lnTo>
                      <a:pt x="82" y="108"/>
                    </a:lnTo>
                    <a:lnTo>
                      <a:pt x="80" y="106"/>
                    </a:lnTo>
                    <a:lnTo>
                      <a:pt x="76" y="104"/>
                    </a:lnTo>
                    <a:lnTo>
                      <a:pt x="70" y="104"/>
                    </a:lnTo>
                    <a:lnTo>
                      <a:pt x="64" y="102"/>
                    </a:lnTo>
                    <a:lnTo>
                      <a:pt x="60" y="102"/>
                    </a:lnTo>
                    <a:lnTo>
                      <a:pt x="58" y="104"/>
                    </a:lnTo>
                    <a:lnTo>
                      <a:pt x="58" y="106"/>
                    </a:lnTo>
                    <a:lnTo>
                      <a:pt x="54" y="108"/>
                    </a:lnTo>
                    <a:lnTo>
                      <a:pt x="52" y="110"/>
                    </a:lnTo>
                    <a:lnTo>
                      <a:pt x="48" y="110"/>
                    </a:lnTo>
                    <a:lnTo>
                      <a:pt x="48" y="110"/>
                    </a:lnTo>
                    <a:lnTo>
                      <a:pt x="46" y="110"/>
                    </a:lnTo>
                    <a:lnTo>
                      <a:pt x="42" y="108"/>
                    </a:lnTo>
                    <a:lnTo>
                      <a:pt x="38" y="106"/>
                    </a:lnTo>
                    <a:lnTo>
                      <a:pt x="34" y="106"/>
                    </a:lnTo>
                    <a:lnTo>
                      <a:pt x="32" y="106"/>
                    </a:lnTo>
                    <a:lnTo>
                      <a:pt x="30" y="104"/>
                    </a:lnTo>
                    <a:lnTo>
                      <a:pt x="26" y="102"/>
                    </a:lnTo>
                    <a:lnTo>
                      <a:pt x="22" y="100"/>
                    </a:lnTo>
                    <a:lnTo>
                      <a:pt x="18" y="96"/>
                    </a:lnTo>
                    <a:lnTo>
                      <a:pt x="14" y="94"/>
                    </a:lnTo>
                    <a:lnTo>
                      <a:pt x="12" y="90"/>
                    </a:lnTo>
                    <a:lnTo>
                      <a:pt x="12" y="90"/>
                    </a:lnTo>
                    <a:lnTo>
                      <a:pt x="12" y="86"/>
                    </a:lnTo>
                    <a:lnTo>
                      <a:pt x="10" y="82"/>
                    </a:lnTo>
                    <a:lnTo>
                      <a:pt x="10" y="78"/>
                    </a:lnTo>
                    <a:lnTo>
                      <a:pt x="8" y="76"/>
                    </a:lnTo>
                    <a:lnTo>
                      <a:pt x="2" y="70"/>
                    </a:lnTo>
                    <a:lnTo>
                      <a:pt x="2" y="68"/>
                    </a:lnTo>
                    <a:lnTo>
                      <a:pt x="2" y="66"/>
                    </a:lnTo>
                    <a:lnTo>
                      <a:pt x="0" y="62"/>
                    </a:lnTo>
                    <a:lnTo>
                      <a:pt x="0" y="58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2"/>
                    </a:lnTo>
                    <a:lnTo>
                      <a:pt x="4" y="50"/>
                    </a:lnTo>
                    <a:lnTo>
                      <a:pt x="6" y="48"/>
                    </a:lnTo>
                    <a:lnTo>
                      <a:pt x="8" y="44"/>
                    </a:lnTo>
                    <a:lnTo>
                      <a:pt x="14" y="44"/>
                    </a:lnTo>
                    <a:lnTo>
                      <a:pt x="14" y="44"/>
                    </a:lnTo>
                    <a:lnTo>
                      <a:pt x="18" y="44"/>
                    </a:lnTo>
                    <a:lnTo>
                      <a:pt x="20" y="46"/>
                    </a:lnTo>
                    <a:lnTo>
                      <a:pt x="26" y="46"/>
                    </a:lnTo>
                    <a:lnTo>
                      <a:pt x="30" y="44"/>
                    </a:lnTo>
                    <a:lnTo>
                      <a:pt x="30" y="44"/>
                    </a:lnTo>
                    <a:lnTo>
                      <a:pt x="32" y="42"/>
                    </a:lnTo>
                    <a:lnTo>
                      <a:pt x="36" y="40"/>
                    </a:lnTo>
                    <a:lnTo>
                      <a:pt x="38" y="40"/>
                    </a:lnTo>
                    <a:lnTo>
                      <a:pt x="42" y="40"/>
                    </a:lnTo>
                    <a:lnTo>
                      <a:pt x="50" y="40"/>
                    </a:lnTo>
                    <a:lnTo>
                      <a:pt x="50" y="40"/>
                    </a:lnTo>
                    <a:lnTo>
                      <a:pt x="46" y="38"/>
                    </a:lnTo>
                    <a:lnTo>
                      <a:pt x="42" y="38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38" y="34"/>
                    </a:lnTo>
                    <a:lnTo>
                      <a:pt x="38" y="32"/>
                    </a:lnTo>
                    <a:lnTo>
                      <a:pt x="38" y="28"/>
                    </a:lnTo>
                    <a:lnTo>
                      <a:pt x="40" y="24"/>
                    </a:lnTo>
                    <a:lnTo>
                      <a:pt x="42" y="20"/>
                    </a:lnTo>
                    <a:lnTo>
                      <a:pt x="48" y="16"/>
                    </a:lnTo>
                    <a:lnTo>
                      <a:pt x="50" y="16"/>
                    </a:lnTo>
                    <a:lnTo>
                      <a:pt x="52" y="16"/>
                    </a:lnTo>
                    <a:lnTo>
                      <a:pt x="56" y="16"/>
                    </a:lnTo>
                    <a:lnTo>
                      <a:pt x="60" y="16"/>
                    </a:lnTo>
                    <a:lnTo>
                      <a:pt x="62" y="16"/>
                    </a:lnTo>
                    <a:lnTo>
                      <a:pt x="64" y="16"/>
                    </a:lnTo>
                    <a:lnTo>
                      <a:pt x="66" y="16"/>
                    </a:lnTo>
                    <a:lnTo>
                      <a:pt x="72" y="14"/>
                    </a:lnTo>
                    <a:lnTo>
                      <a:pt x="76" y="10"/>
                    </a:lnTo>
                    <a:lnTo>
                      <a:pt x="82" y="8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88" y="4"/>
                    </a:lnTo>
                    <a:lnTo>
                      <a:pt x="88" y="2"/>
                    </a:lnTo>
                    <a:lnTo>
                      <a:pt x="90" y="0"/>
                    </a:lnTo>
                    <a:lnTo>
                      <a:pt x="94" y="0"/>
                    </a:lnTo>
                    <a:lnTo>
                      <a:pt x="98" y="0"/>
                    </a:lnTo>
                    <a:lnTo>
                      <a:pt x="104" y="2"/>
                    </a:lnTo>
                    <a:lnTo>
                      <a:pt x="112" y="4"/>
                    </a:lnTo>
                    <a:lnTo>
                      <a:pt x="112" y="4"/>
                    </a:lnTo>
                    <a:lnTo>
                      <a:pt x="114" y="6"/>
                    </a:lnTo>
                    <a:lnTo>
                      <a:pt x="118" y="8"/>
                    </a:lnTo>
                    <a:lnTo>
                      <a:pt x="122" y="12"/>
                    </a:lnTo>
                    <a:lnTo>
                      <a:pt x="128" y="16"/>
                    </a:lnTo>
                    <a:lnTo>
                      <a:pt x="128" y="14"/>
                    </a:lnTo>
                    <a:lnTo>
                      <a:pt x="132" y="14"/>
                    </a:lnTo>
                    <a:lnTo>
                      <a:pt x="136" y="14"/>
                    </a:lnTo>
                    <a:lnTo>
                      <a:pt x="138" y="12"/>
                    </a:lnTo>
                    <a:lnTo>
                      <a:pt x="140" y="12"/>
                    </a:lnTo>
                    <a:lnTo>
                      <a:pt x="142" y="12"/>
                    </a:lnTo>
                    <a:lnTo>
                      <a:pt x="146" y="12"/>
                    </a:lnTo>
                    <a:lnTo>
                      <a:pt x="152" y="12"/>
                    </a:lnTo>
                    <a:lnTo>
                      <a:pt x="156" y="14"/>
                    </a:lnTo>
                    <a:lnTo>
                      <a:pt x="158" y="16"/>
                    </a:lnTo>
                    <a:lnTo>
                      <a:pt x="158" y="16"/>
                    </a:lnTo>
                    <a:lnTo>
                      <a:pt x="162" y="18"/>
                    </a:lnTo>
                    <a:lnTo>
                      <a:pt x="166" y="22"/>
                    </a:lnTo>
                    <a:lnTo>
                      <a:pt x="170" y="24"/>
                    </a:lnTo>
                    <a:lnTo>
                      <a:pt x="180" y="26"/>
                    </a:lnTo>
                    <a:lnTo>
                      <a:pt x="180" y="26"/>
                    </a:lnTo>
                    <a:lnTo>
                      <a:pt x="182" y="28"/>
                    </a:lnTo>
                    <a:lnTo>
                      <a:pt x="186" y="28"/>
                    </a:lnTo>
                    <a:lnTo>
                      <a:pt x="188" y="3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7" name="Freeform 241"/>
              <p:cNvSpPr>
                <a:spLocks/>
              </p:cNvSpPr>
              <p:nvPr/>
            </p:nvSpPr>
            <p:spPr bwMode="gray">
              <a:xfrm>
                <a:off x="1174" y="2172"/>
                <a:ext cx="110" cy="90"/>
              </a:xfrm>
              <a:custGeom>
                <a:avLst/>
                <a:gdLst/>
                <a:ahLst/>
                <a:cxnLst>
                  <a:cxn ang="0">
                    <a:pos x="28" y="74"/>
                  </a:cxn>
                  <a:cxn ang="0">
                    <a:pos x="30" y="60"/>
                  </a:cxn>
                  <a:cxn ang="0">
                    <a:pos x="32" y="58"/>
                  </a:cxn>
                  <a:cxn ang="0">
                    <a:pos x="32" y="54"/>
                  </a:cxn>
                  <a:cxn ang="0">
                    <a:pos x="30" y="50"/>
                  </a:cxn>
                  <a:cxn ang="0">
                    <a:pos x="26" y="44"/>
                  </a:cxn>
                  <a:cxn ang="0">
                    <a:pos x="22" y="36"/>
                  </a:cxn>
                  <a:cxn ang="0">
                    <a:pos x="18" y="24"/>
                  </a:cxn>
                  <a:cxn ang="0">
                    <a:pos x="14" y="22"/>
                  </a:cxn>
                  <a:cxn ang="0">
                    <a:pos x="4" y="12"/>
                  </a:cxn>
                  <a:cxn ang="0">
                    <a:pos x="4" y="6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0" y="0"/>
                  </a:cxn>
                  <a:cxn ang="0">
                    <a:pos x="18" y="4"/>
                  </a:cxn>
                  <a:cxn ang="0">
                    <a:pos x="24" y="10"/>
                  </a:cxn>
                  <a:cxn ang="0">
                    <a:pos x="32" y="16"/>
                  </a:cxn>
                  <a:cxn ang="0">
                    <a:pos x="44" y="18"/>
                  </a:cxn>
                  <a:cxn ang="0">
                    <a:pos x="58" y="12"/>
                  </a:cxn>
                  <a:cxn ang="0">
                    <a:pos x="84" y="18"/>
                  </a:cxn>
                  <a:cxn ang="0">
                    <a:pos x="100" y="24"/>
                  </a:cxn>
                  <a:cxn ang="0">
                    <a:pos x="104" y="26"/>
                  </a:cxn>
                  <a:cxn ang="0">
                    <a:pos x="110" y="30"/>
                  </a:cxn>
                  <a:cxn ang="0">
                    <a:pos x="110" y="34"/>
                  </a:cxn>
                  <a:cxn ang="0">
                    <a:pos x="108" y="42"/>
                  </a:cxn>
                  <a:cxn ang="0">
                    <a:pos x="106" y="46"/>
                  </a:cxn>
                  <a:cxn ang="0">
                    <a:pos x="104" y="52"/>
                  </a:cxn>
                  <a:cxn ang="0">
                    <a:pos x="100" y="56"/>
                  </a:cxn>
                  <a:cxn ang="0">
                    <a:pos x="98" y="58"/>
                  </a:cxn>
                  <a:cxn ang="0">
                    <a:pos x="94" y="66"/>
                  </a:cxn>
                  <a:cxn ang="0">
                    <a:pos x="94" y="68"/>
                  </a:cxn>
                  <a:cxn ang="0">
                    <a:pos x="90" y="70"/>
                  </a:cxn>
                  <a:cxn ang="0">
                    <a:pos x="82" y="72"/>
                  </a:cxn>
                  <a:cxn ang="0">
                    <a:pos x="74" y="82"/>
                  </a:cxn>
                  <a:cxn ang="0">
                    <a:pos x="70" y="88"/>
                  </a:cxn>
                  <a:cxn ang="0">
                    <a:pos x="62" y="88"/>
                  </a:cxn>
                  <a:cxn ang="0">
                    <a:pos x="56" y="88"/>
                  </a:cxn>
                  <a:cxn ang="0">
                    <a:pos x="36" y="90"/>
                  </a:cxn>
                </a:cxnLst>
                <a:rect l="0" t="0" r="r" b="b"/>
                <a:pathLst>
                  <a:path w="110" h="90">
                    <a:moveTo>
                      <a:pt x="36" y="90"/>
                    </a:moveTo>
                    <a:lnTo>
                      <a:pt x="28" y="74"/>
                    </a:lnTo>
                    <a:lnTo>
                      <a:pt x="24" y="66"/>
                    </a:lnTo>
                    <a:lnTo>
                      <a:pt x="30" y="60"/>
                    </a:lnTo>
                    <a:lnTo>
                      <a:pt x="30" y="60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2" y="54"/>
                    </a:lnTo>
                    <a:lnTo>
                      <a:pt x="30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4"/>
                    </a:lnTo>
                    <a:lnTo>
                      <a:pt x="24" y="40"/>
                    </a:lnTo>
                    <a:lnTo>
                      <a:pt x="22" y="36"/>
                    </a:lnTo>
                    <a:lnTo>
                      <a:pt x="22" y="30"/>
                    </a:lnTo>
                    <a:lnTo>
                      <a:pt x="18" y="24"/>
                    </a:lnTo>
                    <a:lnTo>
                      <a:pt x="18" y="20"/>
                    </a:lnTo>
                    <a:lnTo>
                      <a:pt x="14" y="22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4" y="10"/>
                    </a:lnTo>
                    <a:lnTo>
                      <a:pt x="4" y="6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10" y="0"/>
                    </a:lnTo>
                    <a:lnTo>
                      <a:pt x="18" y="2"/>
                    </a:lnTo>
                    <a:lnTo>
                      <a:pt x="18" y="4"/>
                    </a:lnTo>
                    <a:lnTo>
                      <a:pt x="20" y="6"/>
                    </a:lnTo>
                    <a:lnTo>
                      <a:pt x="24" y="10"/>
                    </a:lnTo>
                    <a:lnTo>
                      <a:pt x="28" y="12"/>
                    </a:lnTo>
                    <a:lnTo>
                      <a:pt x="32" y="16"/>
                    </a:lnTo>
                    <a:lnTo>
                      <a:pt x="38" y="18"/>
                    </a:lnTo>
                    <a:lnTo>
                      <a:pt x="44" y="18"/>
                    </a:lnTo>
                    <a:lnTo>
                      <a:pt x="48" y="16"/>
                    </a:lnTo>
                    <a:lnTo>
                      <a:pt x="58" y="12"/>
                    </a:lnTo>
                    <a:lnTo>
                      <a:pt x="70" y="12"/>
                    </a:lnTo>
                    <a:lnTo>
                      <a:pt x="84" y="18"/>
                    </a:lnTo>
                    <a:lnTo>
                      <a:pt x="98" y="22"/>
                    </a:lnTo>
                    <a:lnTo>
                      <a:pt x="100" y="24"/>
                    </a:lnTo>
                    <a:lnTo>
                      <a:pt x="102" y="24"/>
                    </a:lnTo>
                    <a:lnTo>
                      <a:pt x="104" y="26"/>
                    </a:lnTo>
                    <a:lnTo>
                      <a:pt x="108" y="28"/>
                    </a:lnTo>
                    <a:lnTo>
                      <a:pt x="110" y="30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08" y="36"/>
                    </a:lnTo>
                    <a:lnTo>
                      <a:pt x="108" y="42"/>
                    </a:lnTo>
                    <a:lnTo>
                      <a:pt x="106" y="46"/>
                    </a:lnTo>
                    <a:lnTo>
                      <a:pt x="106" y="46"/>
                    </a:lnTo>
                    <a:lnTo>
                      <a:pt x="104" y="48"/>
                    </a:lnTo>
                    <a:lnTo>
                      <a:pt x="104" y="52"/>
                    </a:lnTo>
                    <a:lnTo>
                      <a:pt x="102" y="54"/>
                    </a:lnTo>
                    <a:lnTo>
                      <a:pt x="100" y="56"/>
                    </a:lnTo>
                    <a:lnTo>
                      <a:pt x="98" y="56"/>
                    </a:lnTo>
                    <a:lnTo>
                      <a:pt x="98" y="58"/>
                    </a:lnTo>
                    <a:lnTo>
                      <a:pt x="96" y="62"/>
                    </a:lnTo>
                    <a:lnTo>
                      <a:pt x="94" y="66"/>
                    </a:lnTo>
                    <a:lnTo>
                      <a:pt x="96" y="68"/>
                    </a:lnTo>
                    <a:lnTo>
                      <a:pt x="94" y="68"/>
                    </a:lnTo>
                    <a:lnTo>
                      <a:pt x="92" y="68"/>
                    </a:lnTo>
                    <a:lnTo>
                      <a:pt x="90" y="70"/>
                    </a:lnTo>
                    <a:lnTo>
                      <a:pt x="86" y="70"/>
                    </a:lnTo>
                    <a:lnTo>
                      <a:pt x="82" y="72"/>
                    </a:lnTo>
                    <a:lnTo>
                      <a:pt x="78" y="76"/>
                    </a:lnTo>
                    <a:lnTo>
                      <a:pt x="74" y="82"/>
                    </a:lnTo>
                    <a:lnTo>
                      <a:pt x="72" y="88"/>
                    </a:lnTo>
                    <a:lnTo>
                      <a:pt x="70" y="88"/>
                    </a:lnTo>
                    <a:lnTo>
                      <a:pt x="68" y="88"/>
                    </a:lnTo>
                    <a:lnTo>
                      <a:pt x="62" y="88"/>
                    </a:lnTo>
                    <a:lnTo>
                      <a:pt x="58" y="88"/>
                    </a:lnTo>
                    <a:lnTo>
                      <a:pt x="56" y="88"/>
                    </a:lnTo>
                    <a:lnTo>
                      <a:pt x="54" y="86"/>
                    </a:lnTo>
                    <a:lnTo>
                      <a:pt x="36" y="9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8" name="Freeform 242"/>
              <p:cNvSpPr>
                <a:spLocks/>
              </p:cNvSpPr>
              <p:nvPr/>
            </p:nvSpPr>
            <p:spPr bwMode="gray">
              <a:xfrm>
                <a:off x="1162" y="2258"/>
                <a:ext cx="84" cy="84"/>
              </a:xfrm>
              <a:custGeom>
                <a:avLst/>
                <a:gdLst/>
                <a:ahLst/>
                <a:cxnLst>
                  <a:cxn ang="0">
                    <a:pos x="84" y="2"/>
                  </a:cxn>
                  <a:cxn ang="0">
                    <a:pos x="72" y="4"/>
                  </a:cxn>
                  <a:cxn ang="0">
                    <a:pos x="72" y="4"/>
                  </a:cxn>
                  <a:cxn ang="0">
                    <a:pos x="70" y="4"/>
                  </a:cxn>
                  <a:cxn ang="0">
                    <a:pos x="68" y="2"/>
                  </a:cxn>
                  <a:cxn ang="0">
                    <a:pos x="66" y="0"/>
                  </a:cxn>
                  <a:cxn ang="0">
                    <a:pos x="48" y="4"/>
                  </a:cxn>
                  <a:cxn ang="0">
                    <a:pos x="34" y="6"/>
                  </a:cxn>
                  <a:cxn ang="0">
                    <a:pos x="20" y="8"/>
                  </a:cxn>
                  <a:cxn ang="0">
                    <a:pos x="20" y="10"/>
                  </a:cxn>
                  <a:cxn ang="0">
                    <a:pos x="18" y="12"/>
                  </a:cxn>
                  <a:cxn ang="0">
                    <a:pos x="18" y="16"/>
                  </a:cxn>
                  <a:cxn ang="0">
                    <a:pos x="18" y="16"/>
                  </a:cxn>
                  <a:cxn ang="0">
                    <a:pos x="16" y="18"/>
                  </a:cxn>
                  <a:cxn ang="0">
                    <a:pos x="12" y="20"/>
                  </a:cxn>
                  <a:cxn ang="0">
                    <a:pos x="8" y="22"/>
                  </a:cxn>
                  <a:cxn ang="0">
                    <a:pos x="6" y="26"/>
                  </a:cxn>
                  <a:cxn ang="0">
                    <a:pos x="2" y="30"/>
                  </a:cxn>
                  <a:cxn ang="0">
                    <a:pos x="0" y="36"/>
                  </a:cxn>
                  <a:cxn ang="0">
                    <a:pos x="0" y="36"/>
                  </a:cxn>
                  <a:cxn ang="0">
                    <a:pos x="0" y="38"/>
                  </a:cxn>
                  <a:cxn ang="0">
                    <a:pos x="0" y="40"/>
                  </a:cxn>
                  <a:cxn ang="0">
                    <a:pos x="2" y="44"/>
                  </a:cxn>
                  <a:cxn ang="0">
                    <a:pos x="4" y="48"/>
                  </a:cxn>
                  <a:cxn ang="0">
                    <a:pos x="10" y="56"/>
                  </a:cxn>
                  <a:cxn ang="0">
                    <a:pos x="18" y="66"/>
                  </a:cxn>
                  <a:cxn ang="0">
                    <a:pos x="26" y="76"/>
                  </a:cxn>
                  <a:cxn ang="0">
                    <a:pos x="30" y="84"/>
                  </a:cxn>
                  <a:cxn ang="0">
                    <a:pos x="42" y="84"/>
                  </a:cxn>
                  <a:cxn ang="0">
                    <a:pos x="44" y="66"/>
                  </a:cxn>
                  <a:cxn ang="0">
                    <a:pos x="46" y="66"/>
                  </a:cxn>
                  <a:cxn ang="0">
                    <a:pos x="48" y="64"/>
                  </a:cxn>
                  <a:cxn ang="0">
                    <a:pos x="50" y="62"/>
                  </a:cxn>
                  <a:cxn ang="0">
                    <a:pos x="54" y="56"/>
                  </a:cxn>
                  <a:cxn ang="0">
                    <a:pos x="60" y="48"/>
                  </a:cxn>
                  <a:cxn ang="0">
                    <a:pos x="58" y="48"/>
                  </a:cxn>
                  <a:cxn ang="0">
                    <a:pos x="58" y="46"/>
                  </a:cxn>
                  <a:cxn ang="0">
                    <a:pos x="58" y="42"/>
                  </a:cxn>
                  <a:cxn ang="0">
                    <a:pos x="58" y="38"/>
                  </a:cxn>
                  <a:cxn ang="0">
                    <a:pos x="60" y="32"/>
                  </a:cxn>
                  <a:cxn ang="0">
                    <a:pos x="64" y="26"/>
                  </a:cxn>
                  <a:cxn ang="0">
                    <a:pos x="64" y="24"/>
                  </a:cxn>
                  <a:cxn ang="0">
                    <a:pos x="64" y="22"/>
                  </a:cxn>
                  <a:cxn ang="0">
                    <a:pos x="68" y="20"/>
                  </a:cxn>
                  <a:cxn ang="0">
                    <a:pos x="70" y="18"/>
                  </a:cxn>
                  <a:cxn ang="0">
                    <a:pos x="74" y="16"/>
                  </a:cxn>
                  <a:cxn ang="0">
                    <a:pos x="78" y="16"/>
                  </a:cxn>
                  <a:cxn ang="0">
                    <a:pos x="84" y="18"/>
                  </a:cxn>
                  <a:cxn ang="0">
                    <a:pos x="84" y="2"/>
                  </a:cxn>
                </a:cxnLst>
                <a:rect l="0" t="0" r="r" b="b"/>
                <a:pathLst>
                  <a:path w="84" h="84">
                    <a:moveTo>
                      <a:pt x="84" y="2"/>
                    </a:moveTo>
                    <a:lnTo>
                      <a:pt x="72" y="4"/>
                    </a:lnTo>
                    <a:lnTo>
                      <a:pt x="72" y="4"/>
                    </a:lnTo>
                    <a:lnTo>
                      <a:pt x="70" y="4"/>
                    </a:lnTo>
                    <a:lnTo>
                      <a:pt x="68" y="2"/>
                    </a:lnTo>
                    <a:lnTo>
                      <a:pt x="66" y="0"/>
                    </a:lnTo>
                    <a:lnTo>
                      <a:pt x="48" y="4"/>
                    </a:lnTo>
                    <a:lnTo>
                      <a:pt x="34" y="6"/>
                    </a:lnTo>
                    <a:lnTo>
                      <a:pt x="20" y="8"/>
                    </a:lnTo>
                    <a:lnTo>
                      <a:pt x="20" y="10"/>
                    </a:lnTo>
                    <a:lnTo>
                      <a:pt x="18" y="12"/>
                    </a:lnTo>
                    <a:lnTo>
                      <a:pt x="18" y="16"/>
                    </a:lnTo>
                    <a:lnTo>
                      <a:pt x="18" y="16"/>
                    </a:lnTo>
                    <a:lnTo>
                      <a:pt x="16" y="18"/>
                    </a:lnTo>
                    <a:lnTo>
                      <a:pt x="12" y="20"/>
                    </a:lnTo>
                    <a:lnTo>
                      <a:pt x="8" y="22"/>
                    </a:lnTo>
                    <a:lnTo>
                      <a:pt x="6" y="26"/>
                    </a:lnTo>
                    <a:lnTo>
                      <a:pt x="2" y="30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0"/>
                    </a:lnTo>
                    <a:lnTo>
                      <a:pt x="2" y="44"/>
                    </a:lnTo>
                    <a:lnTo>
                      <a:pt x="4" y="48"/>
                    </a:lnTo>
                    <a:lnTo>
                      <a:pt x="10" y="56"/>
                    </a:lnTo>
                    <a:lnTo>
                      <a:pt x="18" y="66"/>
                    </a:lnTo>
                    <a:lnTo>
                      <a:pt x="26" y="76"/>
                    </a:lnTo>
                    <a:lnTo>
                      <a:pt x="30" y="84"/>
                    </a:lnTo>
                    <a:lnTo>
                      <a:pt x="42" y="84"/>
                    </a:lnTo>
                    <a:lnTo>
                      <a:pt x="44" y="66"/>
                    </a:lnTo>
                    <a:lnTo>
                      <a:pt x="46" y="66"/>
                    </a:lnTo>
                    <a:lnTo>
                      <a:pt x="48" y="64"/>
                    </a:lnTo>
                    <a:lnTo>
                      <a:pt x="50" y="62"/>
                    </a:lnTo>
                    <a:lnTo>
                      <a:pt x="54" y="56"/>
                    </a:lnTo>
                    <a:lnTo>
                      <a:pt x="60" y="48"/>
                    </a:lnTo>
                    <a:lnTo>
                      <a:pt x="58" y="48"/>
                    </a:lnTo>
                    <a:lnTo>
                      <a:pt x="58" y="46"/>
                    </a:lnTo>
                    <a:lnTo>
                      <a:pt x="58" y="42"/>
                    </a:lnTo>
                    <a:lnTo>
                      <a:pt x="58" y="38"/>
                    </a:lnTo>
                    <a:lnTo>
                      <a:pt x="60" y="32"/>
                    </a:lnTo>
                    <a:lnTo>
                      <a:pt x="64" y="26"/>
                    </a:lnTo>
                    <a:lnTo>
                      <a:pt x="64" y="24"/>
                    </a:lnTo>
                    <a:lnTo>
                      <a:pt x="64" y="22"/>
                    </a:lnTo>
                    <a:lnTo>
                      <a:pt x="68" y="20"/>
                    </a:lnTo>
                    <a:lnTo>
                      <a:pt x="70" y="18"/>
                    </a:lnTo>
                    <a:lnTo>
                      <a:pt x="74" y="16"/>
                    </a:lnTo>
                    <a:lnTo>
                      <a:pt x="78" y="16"/>
                    </a:lnTo>
                    <a:lnTo>
                      <a:pt x="84" y="18"/>
                    </a:lnTo>
                    <a:lnTo>
                      <a:pt x="84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59" name="Freeform 243"/>
              <p:cNvSpPr>
                <a:spLocks/>
              </p:cNvSpPr>
              <p:nvPr/>
            </p:nvSpPr>
            <p:spPr bwMode="gray">
              <a:xfrm>
                <a:off x="1154" y="2230"/>
                <a:ext cx="28" cy="64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8" y="28"/>
                  </a:cxn>
                  <a:cxn ang="0">
                    <a:pos x="10" y="28"/>
                  </a:cxn>
                  <a:cxn ang="0">
                    <a:pos x="10" y="32"/>
                  </a:cxn>
                  <a:cxn ang="0">
                    <a:pos x="12" y="36"/>
                  </a:cxn>
                  <a:cxn ang="0">
                    <a:pos x="12" y="40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0" y="44"/>
                  </a:cxn>
                  <a:cxn ang="0">
                    <a:pos x="8" y="48"/>
                  </a:cxn>
                  <a:cxn ang="0">
                    <a:pos x="8" y="54"/>
                  </a:cxn>
                  <a:cxn ang="0">
                    <a:pos x="8" y="54"/>
                  </a:cxn>
                  <a:cxn ang="0">
                    <a:pos x="8" y="58"/>
                  </a:cxn>
                  <a:cxn ang="0">
                    <a:pos x="8" y="60"/>
                  </a:cxn>
                  <a:cxn ang="0">
                    <a:pos x="8" y="64"/>
                  </a:cxn>
                  <a:cxn ang="0">
                    <a:pos x="8" y="62"/>
                  </a:cxn>
                  <a:cxn ang="0">
                    <a:pos x="8" y="60"/>
                  </a:cxn>
                  <a:cxn ang="0">
                    <a:pos x="10" y="58"/>
                  </a:cxn>
                  <a:cxn ang="0">
                    <a:pos x="14" y="54"/>
                  </a:cxn>
                  <a:cxn ang="0">
                    <a:pos x="18" y="50"/>
                  </a:cxn>
                  <a:cxn ang="0">
                    <a:pos x="26" y="44"/>
                  </a:cxn>
                  <a:cxn ang="0">
                    <a:pos x="26" y="42"/>
                  </a:cxn>
                  <a:cxn ang="0">
                    <a:pos x="26" y="40"/>
                  </a:cxn>
                  <a:cxn ang="0">
                    <a:pos x="28" y="38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26" y="34"/>
                  </a:cxn>
                  <a:cxn ang="0">
                    <a:pos x="26" y="32"/>
                  </a:cxn>
                  <a:cxn ang="0">
                    <a:pos x="26" y="28"/>
                  </a:cxn>
                  <a:cxn ang="0">
                    <a:pos x="26" y="24"/>
                  </a:cxn>
                  <a:cxn ang="0">
                    <a:pos x="26" y="22"/>
                  </a:cxn>
                  <a:cxn ang="0">
                    <a:pos x="26" y="18"/>
                  </a:cxn>
                  <a:cxn ang="0">
                    <a:pos x="24" y="14"/>
                  </a:cxn>
                  <a:cxn ang="0">
                    <a:pos x="22" y="8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8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0" y="20"/>
                  </a:cxn>
                </a:cxnLst>
                <a:rect l="0" t="0" r="r" b="b"/>
                <a:pathLst>
                  <a:path w="28" h="64">
                    <a:moveTo>
                      <a:pt x="0" y="20"/>
                    </a:moveTo>
                    <a:lnTo>
                      <a:pt x="8" y="28"/>
                    </a:lnTo>
                    <a:lnTo>
                      <a:pt x="10" y="28"/>
                    </a:lnTo>
                    <a:lnTo>
                      <a:pt x="10" y="32"/>
                    </a:lnTo>
                    <a:lnTo>
                      <a:pt x="12" y="36"/>
                    </a:lnTo>
                    <a:lnTo>
                      <a:pt x="12" y="40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0" y="44"/>
                    </a:lnTo>
                    <a:lnTo>
                      <a:pt x="8" y="48"/>
                    </a:lnTo>
                    <a:lnTo>
                      <a:pt x="8" y="54"/>
                    </a:lnTo>
                    <a:lnTo>
                      <a:pt x="8" y="54"/>
                    </a:lnTo>
                    <a:lnTo>
                      <a:pt x="8" y="58"/>
                    </a:lnTo>
                    <a:lnTo>
                      <a:pt x="8" y="60"/>
                    </a:lnTo>
                    <a:lnTo>
                      <a:pt x="8" y="64"/>
                    </a:lnTo>
                    <a:lnTo>
                      <a:pt x="8" y="62"/>
                    </a:lnTo>
                    <a:lnTo>
                      <a:pt x="8" y="60"/>
                    </a:lnTo>
                    <a:lnTo>
                      <a:pt x="10" y="58"/>
                    </a:lnTo>
                    <a:lnTo>
                      <a:pt x="14" y="54"/>
                    </a:lnTo>
                    <a:lnTo>
                      <a:pt x="18" y="50"/>
                    </a:lnTo>
                    <a:lnTo>
                      <a:pt x="26" y="44"/>
                    </a:lnTo>
                    <a:lnTo>
                      <a:pt x="26" y="42"/>
                    </a:lnTo>
                    <a:lnTo>
                      <a:pt x="26" y="40"/>
                    </a:lnTo>
                    <a:lnTo>
                      <a:pt x="28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6" y="28"/>
                    </a:lnTo>
                    <a:lnTo>
                      <a:pt x="26" y="24"/>
                    </a:lnTo>
                    <a:lnTo>
                      <a:pt x="26" y="22"/>
                    </a:lnTo>
                    <a:lnTo>
                      <a:pt x="26" y="18"/>
                    </a:lnTo>
                    <a:lnTo>
                      <a:pt x="24" y="14"/>
                    </a:lnTo>
                    <a:lnTo>
                      <a:pt x="22" y="8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18" y="2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0" y="2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0" name="Freeform 244"/>
              <p:cNvSpPr>
                <a:spLocks/>
              </p:cNvSpPr>
              <p:nvPr/>
            </p:nvSpPr>
            <p:spPr bwMode="gray">
              <a:xfrm>
                <a:off x="1068" y="2152"/>
                <a:ext cx="142" cy="114"/>
              </a:xfrm>
              <a:custGeom>
                <a:avLst/>
                <a:gdLst/>
                <a:ahLst/>
                <a:cxnLst>
                  <a:cxn ang="0">
                    <a:pos x="20" y="42"/>
                  </a:cxn>
                  <a:cxn ang="0">
                    <a:pos x="20" y="40"/>
                  </a:cxn>
                  <a:cxn ang="0">
                    <a:pos x="18" y="38"/>
                  </a:cxn>
                  <a:cxn ang="0">
                    <a:pos x="20" y="36"/>
                  </a:cxn>
                  <a:cxn ang="0">
                    <a:pos x="14" y="34"/>
                  </a:cxn>
                  <a:cxn ang="0">
                    <a:pos x="6" y="30"/>
                  </a:cxn>
                  <a:cxn ang="0">
                    <a:pos x="0" y="26"/>
                  </a:cxn>
                  <a:cxn ang="0">
                    <a:pos x="2" y="24"/>
                  </a:cxn>
                  <a:cxn ang="0">
                    <a:pos x="20" y="16"/>
                  </a:cxn>
                  <a:cxn ang="0">
                    <a:pos x="32" y="12"/>
                  </a:cxn>
                  <a:cxn ang="0">
                    <a:pos x="54" y="6"/>
                  </a:cxn>
                  <a:cxn ang="0">
                    <a:pos x="58" y="2"/>
                  </a:cxn>
                  <a:cxn ang="0">
                    <a:pos x="60" y="0"/>
                  </a:cxn>
                  <a:cxn ang="0">
                    <a:pos x="68" y="24"/>
                  </a:cxn>
                  <a:cxn ang="0">
                    <a:pos x="86" y="24"/>
                  </a:cxn>
                  <a:cxn ang="0">
                    <a:pos x="92" y="22"/>
                  </a:cxn>
                  <a:cxn ang="0">
                    <a:pos x="102" y="18"/>
                  </a:cxn>
                  <a:cxn ang="0">
                    <a:pos x="108" y="20"/>
                  </a:cxn>
                  <a:cxn ang="0">
                    <a:pos x="110" y="26"/>
                  </a:cxn>
                  <a:cxn ang="0">
                    <a:pos x="110" y="32"/>
                  </a:cxn>
                  <a:cxn ang="0">
                    <a:pos x="120" y="42"/>
                  </a:cxn>
                  <a:cxn ang="0">
                    <a:pos x="124" y="44"/>
                  </a:cxn>
                  <a:cxn ang="0">
                    <a:pos x="128" y="56"/>
                  </a:cxn>
                  <a:cxn ang="0">
                    <a:pos x="132" y="64"/>
                  </a:cxn>
                  <a:cxn ang="0">
                    <a:pos x="136" y="70"/>
                  </a:cxn>
                  <a:cxn ang="0">
                    <a:pos x="138" y="74"/>
                  </a:cxn>
                  <a:cxn ang="0">
                    <a:pos x="138" y="78"/>
                  </a:cxn>
                  <a:cxn ang="0">
                    <a:pos x="136" y="80"/>
                  </a:cxn>
                  <a:cxn ang="0">
                    <a:pos x="134" y="94"/>
                  </a:cxn>
                  <a:cxn ang="0">
                    <a:pos x="128" y="112"/>
                  </a:cxn>
                  <a:cxn ang="0">
                    <a:pos x="112" y="110"/>
                  </a:cxn>
                  <a:cxn ang="0">
                    <a:pos x="112" y="104"/>
                  </a:cxn>
                  <a:cxn ang="0">
                    <a:pos x="112" y="102"/>
                  </a:cxn>
                  <a:cxn ang="0">
                    <a:pos x="110" y="92"/>
                  </a:cxn>
                  <a:cxn ang="0">
                    <a:pos x="108" y="86"/>
                  </a:cxn>
                  <a:cxn ang="0">
                    <a:pos x="106" y="82"/>
                  </a:cxn>
                  <a:cxn ang="0">
                    <a:pos x="98" y="78"/>
                  </a:cxn>
                  <a:cxn ang="0">
                    <a:pos x="94" y="80"/>
                  </a:cxn>
                  <a:cxn ang="0">
                    <a:pos x="92" y="80"/>
                  </a:cxn>
                  <a:cxn ang="0">
                    <a:pos x="64" y="76"/>
                  </a:cxn>
                  <a:cxn ang="0">
                    <a:pos x="58" y="74"/>
                  </a:cxn>
                  <a:cxn ang="0">
                    <a:pos x="52" y="70"/>
                  </a:cxn>
                  <a:cxn ang="0">
                    <a:pos x="46" y="60"/>
                  </a:cxn>
                  <a:cxn ang="0">
                    <a:pos x="38" y="60"/>
                  </a:cxn>
                </a:cxnLst>
                <a:rect l="0" t="0" r="r" b="b"/>
                <a:pathLst>
                  <a:path w="142" h="114">
                    <a:moveTo>
                      <a:pt x="26" y="52"/>
                    </a:moveTo>
                    <a:lnTo>
                      <a:pt x="20" y="42"/>
                    </a:lnTo>
                    <a:lnTo>
                      <a:pt x="20" y="40"/>
                    </a:lnTo>
                    <a:lnTo>
                      <a:pt x="20" y="40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0" y="36"/>
                    </a:lnTo>
                    <a:lnTo>
                      <a:pt x="18" y="34"/>
                    </a:lnTo>
                    <a:lnTo>
                      <a:pt x="14" y="34"/>
                    </a:lnTo>
                    <a:lnTo>
                      <a:pt x="10" y="32"/>
                    </a:lnTo>
                    <a:lnTo>
                      <a:pt x="6" y="30"/>
                    </a:lnTo>
                    <a:lnTo>
                      <a:pt x="2" y="28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2" y="24"/>
                    </a:lnTo>
                    <a:lnTo>
                      <a:pt x="10" y="20"/>
                    </a:lnTo>
                    <a:lnTo>
                      <a:pt x="20" y="16"/>
                    </a:lnTo>
                    <a:lnTo>
                      <a:pt x="28" y="14"/>
                    </a:lnTo>
                    <a:lnTo>
                      <a:pt x="32" y="12"/>
                    </a:lnTo>
                    <a:lnTo>
                      <a:pt x="56" y="10"/>
                    </a:lnTo>
                    <a:lnTo>
                      <a:pt x="54" y="6"/>
                    </a:lnTo>
                    <a:lnTo>
                      <a:pt x="56" y="4"/>
                    </a:lnTo>
                    <a:lnTo>
                      <a:pt x="58" y="2"/>
                    </a:lnTo>
                    <a:lnTo>
                      <a:pt x="58" y="0"/>
                    </a:lnTo>
                    <a:lnTo>
                      <a:pt x="60" y="0"/>
                    </a:lnTo>
                    <a:lnTo>
                      <a:pt x="62" y="10"/>
                    </a:lnTo>
                    <a:lnTo>
                      <a:pt x="68" y="24"/>
                    </a:lnTo>
                    <a:lnTo>
                      <a:pt x="84" y="24"/>
                    </a:lnTo>
                    <a:lnTo>
                      <a:pt x="86" y="24"/>
                    </a:lnTo>
                    <a:lnTo>
                      <a:pt x="88" y="22"/>
                    </a:lnTo>
                    <a:lnTo>
                      <a:pt x="92" y="22"/>
                    </a:lnTo>
                    <a:lnTo>
                      <a:pt x="96" y="20"/>
                    </a:lnTo>
                    <a:lnTo>
                      <a:pt x="102" y="18"/>
                    </a:lnTo>
                    <a:lnTo>
                      <a:pt x="106" y="18"/>
                    </a:lnTo>
                    <a:lnTo>
                      <a:pt x="108" y="20"/>
                    </a:lnTo>
                    <a:lnTo>
                      <a:pt x="110" y="24"/>
                    </a:lnTo>
                    <a:lnTo>
                      <a:pt x="110" y="26"/>
                    </a:lnTo>
                    <a:lnTo>
                      <a:pt x="110" y="30"/>
                    </a:lnTo>
                    <a:lnTo>
                      <a:pt x="110" y="32"/>
                    </a:lnTo>
                    <a:lnTo>
                      <a:pt x="110" y="34"/>
                    </a:lnTo>
                    <a:lnTo>
                      <a:pt x="120" y="42"/>
                    </a:lnTo>
                    <a:lnTo>
                      <a:pt x="124" y="40"/>
                    </a:lnTo>
                    <a:lnTo>
                      <a:pt x="124" y="44"/>
                    </a:lnTo>
                    <a:lnTo>
                      <a:pt x="128" y="50"/>
                    </a:lnTo>
                    <a:lnTo>
                      <a:pt x="128" y="56"/>
                    </a:lnTo>
                    <a:lnTo>
                      <a:pt x="130" y="60"/>
                    </a:lnTo>
                    <a:lnTo>
                      <a:pt x="132" y="64"/>
                    </a:lnTo>
                    <a:lnTo>
                      <a:pt x="134" y="68"/>
                    </a:lnTo>
                    <a:lnTo>
                      <a:pt x="136" y="70"/>
                    </a:lnTo>
                    <a:lnTo>
                      <a:pt x="136" y="70"/>
                    </a:lnTo>
                    <a:lnTo>
                      <a:pt x="138" y="74"/>
                    </a:lnTo>
                    <a:lnTo>
                      <a:pt x="138" y="76"/>
                    </a:lnTo>
                    <a:lnTo>
                      <a:pt x="138" y="78"/>
                    </a:lnTo>
                    <a:lnTo>
                      <a:pt x="136" y="80"/>
                    </a:lnTo>
                    <a:lnTo>
                      <a:pt x="136" y="80"/>
                    </a:lnTo>
                    <a:lnTo>
                      <a:pt x="130" y="86"/>
                    </a:lnTo>
                    <a:lnTo>
                      <a:pt x="134" y="94"/>
                    </a:lnTo>
                    <a:lnTo>
                      <a:pt x="142" y="110"/>
                    </a:lnTo>
                    <a:lnTo>
                      <a:pt x="128" y="112"/>
                    </a:lnTo>
                    <a:lnTo>
                      <a:pt x="114" y="114"/>
                    </a:lnTo>
                    <a:lnTo>
                      <a:pt x="112" y="110"/>
                    </a:lnTo>
                    <a:lnTo>
                      <a:pt x="112" y="108"/>
                    </a:lnTo>
                    <a:lnTo>
                      <a:pt x="112" y="104"/>
                    </a:lnTo>
                    <a:lnTo>
                      <a:pt x="112" y="102"/>
                    </a:lnTo>
                    <a:lnTo>
                      <a:pt x="112" y="102"/>
                    </a:lnTo>
                    <a:lnTo>
                      <a:pt x="112" y="98"/>
                    </a:lnTo>
                    <a:lnTo>
                      <a:pt x="110" y="92"/>
                    </a:lnTo>
                    <a:lnTo>
                      <a:pt x="110" y="88"/>
                    </a:lnTo>
                    <a:lnTo>
                      <a:pt x="108" y="86"/>
                    </a:lnTo>
                    <a:lnTo>
                      <a:pt x="106" y="82"/>
                    </a:lnTo>
                    <a:lnTo>
                      <a:pt x="106" y="82"/>
                    </a:lnTo>
                    <a:lnTo>
                      <a:pt x="102" y="78"/>
                    </a:lnTo>
                    <a:lnTo>
                      <a:pt x="98" y="78"/>
                    </a:lnTo>
                    <a:lnTo>
                      <a:pt x="96" y="78"/>
                    </a:lnTo>
                    <a:lnTo>
                      <a:pt x="94" y="80"/>
                    </a:lnTo>
                    <a:lnTo>
                      <a:pt x="92" y="80"/>
                    </a:lnTo>
                    <a:lnTo>
                      <a:pt x="92" y="80"/>
                    </a:lnTo>
                    <a:lnTo>
                      <a:pt x="86" y="98"/>
                    </a:lnTo>
                    <a:lnTo>
                      <a:pt x="64" y="76"/>
                    </a:lnTo>
                    <a:lnTo>
                      <a:pt x="58" y="76"/>
                    </a:lnTo>
                    <a:lnTo>
                      <a:pt x="58" y="74"/>
                    </a:lnTo>
                    <a:lnTo>
                      <a:pt x="54" y="72"/>
                    </a:lnTo>
                    <a:lnTo>
                      <a:pt x="52" y="70"/>
                    </a:lnTo>
                    <a:lnTo>
                      <a:pt x="48" y="66"/>
                    </a:lnTo>
                    <a:lnTo>
                      <a:pt x="46" y="60"/>
                    </a:lnTo>
                    <a:lnTo>
                      <a:pt x="44" y="56"/>
                    </a:lnTo>
                    <a:lnTo>
                      <a:pt x="38" y="60"/>
                    </a:lnTo>
                    <a:lnTo>
                      <a:pt x="26" y="5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1" name="Freeform 245"/>
              <p:cNvSpPr>
                <a:spLocks/>
              </p:cNvSpPr>
              <p:nvPr/>
            </p:nvSpPr>
            <p:spPr bwMode="gray">
              <a:xfrm>
                <a:off x="1128" y="2118"/>
                <a:ext cx="76" cy="58"/>
              </a:xfrm>
              <a:custGeom>
                <a:avLst/>
                <a:gdLst/>
                <a:ahLst/>
                <a:cxnLst>
                  <a:cxn ang="0">
                    <a:pos x="40" y="18"/>
                  </a:cxn>
                  <a:cxn ang="0">
                    <a:pos x="34" y="20"/>
                  </a:cxn>
                  <a:cxn ang="0">
                    <a:pos x="28" y="22"/>
                  </a:cxn>
                  <a:cxn ang="0">
                    <a:pos x="26" y="22"/>
                  </a:cxn>
                  <a:cxn ang="0">
                    <a:pos x="12" y="22"/>
                  </a:cxn>
                  <a:cxn ang="0">
                    <a:pos x="10" y="20"/>
                  </a:cxn>
                  <a:cxn ang="0">
                    <a:pos x="6" y="16"/>
                  </a:cxn>
                  <a:cxn ang="0">
                    <a:pos x="4" y="18"/>
                  </a:cxn>
                  <a:cxn ang="0">
                    <a:pos x="0" y="24"/>
                  </a:cxn>
                  <a:cxn ang="0">
                    <a:pos x="0" y="32"/>
                  </a:cxn>
                  <a:cxn ang="0">
                    <a:pos x="0" y="34"/>
                  </a:cxn>
                  <a:cxn ang="0">
                    <a:pos x="2" y="42"/>
                  </a:cxn>
                  <a:cxn ang="0">
                    <a:pos x="4" y="52"/>
                  </a:cxn>
                  <a:cxn ang="0">
                    <a:pos x="8" y="58"/>
                  </a:cxn>
                  <a:cxn ang="0">
                    <a:pos x="26" y="58"/>
                  </a:cxn>
                  <a:cxn ang="0">
                    <a:pos x="32" y="56"/>
                  </a:cxn>
                  <a:cxn ang="0">
                    <a:pos x="38" y="54"/>
                  </a:cxn>
                  <a:cxn ang="0">
                    <a:pos x="46" y="52"/>
                  </a:cxn>
                  <a:cxn ang="0">
                    <a:pos x="52" y="54"/>
                  </a:cxn>
                  <a:cxn ang="0">
                    <a:pos x="56" y="54"/>
                  </a:cxn>
                  <a:cxn ang="0">
                    <a:pos x="58" y="52"/>
                  </a:cxn>
                  <a:cxn ang="0">
                    <a:pos x="62" y="48"/>
                  </a:cxn>
                  <a:cxn ang="0">
                    <a:pos x="68" y="42"/>
                  </a:cxn>
                  <a:cxn ang="0">
                    <a:pos x="72" y="30"/>
                  </a:cxn>
                  <a:cxn ang="0">
                    <a:pos x="72" y="24"/>
                  </a:cxn>
                  <a:cxn ang="0">
                    <a:pos x="74" y="16"/>
                  </a:cxn>
                  <a:cxn ang="0">
                    <a:pos x="76" y="10"/>
                  </a:cxn>
                  <a:cxn ang="0">
                    <a:pos x="70" y="0"/>
                  </a:cxn>
                  <a:cxn ang="0">
                    <a:pos x="66" y="2"/>
                  </a:cxn>
                  <a:cxn ang="0">
                    <a:pos x="56" y="2"/>
                  </a:cxn>
                  <a:cxn ang="0">
                    <a:pos x="54" y="4"/>
                  </a:cxn>
                  <a:cxn ang="0">
                    <a:pos x="46" y="8"/>
                  </a:cxn>
                  <a:cxn ang="0">
                    <a:pos x="46" y="12"/>
                  </a:cxn>
                  <a:cxn ang="0">
                    <a:pos x="44" y="16"/>
                  </a:cxn>
                  <a:cxn ang="0">
                    <a:pos x="42" y="18"/>
                  </a:cxn>
                </a:cxnLst>
                <a:rect l="0" t="0" r="r" b="b"/>
                <a:pathLst>
                  <a:path w="76" h="58">
                    <a:moveTo>
                      <a:pt x="42" y="18"/>
                    </a:moveTo>
                    <a:lnTo>
                      <a:pt x="40" y="18"/>
                    </a:lnTo>
                    <a:lnTo>
                      <a:pt x="36" y="18"/>
                    </a:lnTo>
                    <a:lnTo>
                      <a:pt x="34" y="20"/>
                    </a:lnTo>
                    <a:lnTo>
                      <a:pt x="30" y="22"/>
                    </a:lnTo>
                    <a:lnTo>
                      <a:pt x="28" y="22"/>
                    </a:lnTo>
                    <a:lnTo>
                      <a:pt x="28" y="22"/>
                    </a:lnTo>
                    <a:lnTo>
                      <a:pt x="26" y="22"/>
                    </a:lnTo>
                    <a:lnTo>
                      <a:pt x="20" y="24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0" y="20"/>
                    </a:lnTo>
                    <a:lnTo>
                      <a:pt x="8" y="18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2" y="42"/>
                    </a:lnTo>
                    <a:lnTo>
                      <a:pt x="4" y="48"/>
                    </a:lnTo>
                    <a:lnTo>
                      <a:pt x="4" y="52"/>
                    </a:lnTo>
                    <a:lnTo>
                      <a:pt x="6" y="56"/>
                    </a:lnTo>
                    <a:lnTo>
                      <a:pt x="8" y="58"/>
                    </a:lnTo>
                    <a:lnTo>
                      <a:pt x="24" y="58"/>
                    </a:lnTo>
                    <a:lnTo>
                      <a:pt x="26" y="58"/>
                    </a:lnTo>
                    <a:lnTo>
                      <a:pt x="28" y="58"/>
                    </a:lnTo>
                    <a:lnTo>
                      <a:pt x="32" y="56"/>
                    </a:lnTo>
                    <a:lnTo>
                      <a:pt x="36" y="54"/>
                    </a:lnTo>
                    <a:lnTo>
                      <a:pt x="38" y="54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8" y="54"/>
                    </a:lnTo>
                    <a:lnTo>
                      <a:pt x="52" y="54"/>
                    </a:lnTo>
                    <a:lnTo>
                      <a:pt x="54" y="54"/>
                    </a:lnTo>
                    <a:lnTo>
                      <a:pt x="56" y="54"/>
                    </a:lnTo>
                    <a:lnTo>
                      <a:pt x="56" y="52"/>
                    </a:lnTo>
                    <a:lnTo>
                      <a:pt x="58" y="52"/>
                    </a:lnTo>
                    <a:lnTo>
                      <a:pt x="60" y="52"/>
                    </a:lnTo>
                    <a:lnTo>
                      <a:pt x="62" y="48"/>
                    </a:lnTo>
                    <a:lnTo>
                      <a:pt x="66" y="46"/>
                    </a:lnTo>
                    <a:lnTo>
                      <a:pt x="68" y="42"/>
                    </a:lnTo>
                    <a:lnTo>
                      <a:pt x="70" y="36"/>
                    </a:lnTo>
                    <a:lnTo>
                      <a:pt x="72" y="30"/>
                    </a:lnTo>
                    <a:lnTo>
                      <a:pt x="72" y="28"/>
                    </a:lnTo>
                    <a:lnTo>
                      <a:pt x="72" y="24"/>
                    </a:lnTo>
                    <a:lnTo>
                      <a:pt x="72" y="20"/>
                    </a:lnTo>
                    <a:lnTo>
                      <a:pt x="74" y="16"/>
                    </a:lnTo>
                    <a:lnTo>
                      <a:pt x="74" y="12"/>
                    </a:lnTo>
                    <a:lnTo>
                      <a:pt x="76" y="10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68" y="2"/>
                    </a:lnTo>
                    <a:lnTo>
                      <a:pt x="66" y="2"/>
                    </a:lnTo>
                    <a:lnTo>
                      <a:pt x="62" y="2"/>
                    </a:lnTo>
                    <a:lnTo>
                      <a:pt x="56" y="2"/>
                    </a:lnTo>
                    <a:lnTo>
                      <a:pt x="56" y="2"/>
                    </a:lnTo>
                    <a:lnTo>
                      <a:pt x="54" y="4"/>
                    </a:lnTo>
                    <a:lnTo>
                      <a:pt x="52" y="4"/>
                    </a:lnTo>
                    <a:lnTo>
                      <a:pt x="46" y="8"/>
                    </a:lnTo>
                    <a:lnTo>
                      <a:pt x="46" y="10"/>
                    </a:lnTo>
                    <a:lnTo>
                      <a:pt x="46" y="12"/>
                    </a:lnTo>
                    <a:lnTo>
                      <a:pt x="46" y="14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2" y="1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2" name="Freeform 246"/>
              <p:cNvSpPr>
                <a:spLocks/>
              </p:cNvSpPr>
              <p:nvPr/>
            </p:nvSpPr>
            <p:spPr bwMode="gray">
              <a:xfrm>
                <a:off x="1070" y="2076"/>
                <a:ext cx="138" cy="66"/>
              </a:xfrm>
              <a:custGeom>
                <a:avLst/>
                <a:gdLst/>
                <a:ahLst/>
                <a:cxnLst>
                  <a:cxn ang="0">
                    <a:pos x="134" y="22"/>
                  </a:cxn>
                  <a:cxn ang="0">
                    <a:pos x="130" y="18"/>
                  </a:cxn>
                  <a:cxn ang="0">
                    <a:pos x="126" y="16"/>
                  </a:cxn>
                  <a:cxn ang="0">
                    <a:pos x="118" y="12"/>
                  </a:cxn>
                  <a:cxn ang="0">
                    <a:pos x="110" y="14"/>
                  </a:cxn>
                  <a:cxn ang="0">
                    <a:pos x="106" y="18"/>
                  </a:cxn>
                  <a:cxn ang="0">
                    <a:pos x="104" y="20"/>
                  </a:cxn>
                  <a:cxn ang="0">
                    <a:pos x="104" y="24"/>
                  </a:cxn>
                  <a:cxn ang="0">
                    <a:pos x="100" y="22"/>
                  </a:cxn>
                  <a:cxn ang="0">
                    <a:pos x="94" y="24"/>
                  </a:cxn>
                  <a:cxn ang="0">
                    <a:pos x="90" y="24"/>
                  </a:cxn>
                  <a:cxn ang="0">
                    <a:pos x="84" y="22"/>
                  </a:cxn>
                  <a:cxn ang="0">
                    <a:pos x="76" y="20"/>
                  </a:cxn>
                  <a:cxn ang="0">
                    <a:pos x="60" y="14"/>
                  </a:cxn>
                  <a:cxn ang="0">
                    <a:pos x="46" y="8"/>
                  </a:cxn>
                  <a:cxn ang="0">
                    <a:pos x="36" y="4"/>
                  </a:cxn>
                  <a:cxn ang="0">
                    <a:pos x="30" y="0"/>
                  </a:cxn>
                  <a:cxn ang="0">
                    <a:pos x="28" y="2"/>
                  </a:cxn>
                  <a:cxn ang="0">
                    <a:pos x="28" y="4"/>
                  </a:cxn>
                  <a:cxn ang="0">
                    <a:pos x="26" y="6"/>
                  </a:cxn>
                  <a:cxn ang="0">
                    <a:pos x="24" y="4"/>
                  </a:cxn>
                  <a:cxn ang="0">
                    <a:pos x="22" y="4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8" y="4"/>
                  </a:cxn>
                  <a:cxn ang="0">
                    <a:pos x="14" y="6"/>
                  </a:cxn>
                  <a:cxn ang="0">
                    <a:pos x="12" y="6"/>
                  </a:cxn>
                  <a:cxn ang="0">
                    <a:pos x="6" y="6"/>
                  </a:cxn>
                  <a:cxn ang="0">
                    <a:pos x="4" y="8"/>
                  </a:cxn>
                  <a:cxn ang="0">
                    <a:pos x="0" y="8"/>
                  </a:cxn>
                  <a:cxn ang="0">
                    <a:pos x="8" y="20"/>
                  </a:cxn>
                  <a:cxn ang="0">
                    <a:pos x="16" y="42"/>
                  </a:cxn>
                  <a:cxn ang="0">
                    <a:pos x="18" y="42"/>
                  </a:cxn>
                  <a:cxn ang="0">
                    <a:pos x="18" y="44"/>
                  </a:cxn>
                  <a:cxn ang="0">
                    <a:pos x="20" y="46"/>
                  </a:cxn>
                  <a:cxn ang="0">
                    <a:pos x="24" y="46"/>
                  </a:cxn>
                  <a:cxn ang="0">
                    <a:pos x="30" y="46"/>
                  </a:cxn>
                  <a:cxn ang="0">
                    <a:pos x="34" y="42"/>
                  </a:cxn>
                  <a:cxn ang="0">
                    <a:pos x="42" y="44"/>
                  </a:cxn>
                  <a:cxn ang="0">
                    <a:pos x="42" y="46"/>
                  </a:cxn>
                  <a:cxn ang="0">
                    <a:pos x="44" y="48"/>
                  </a:cxn>
                  <a:cxn ang="0">
                    <a:pos x="52" y="50"/>
                  </a:cxn>
                  <a:cxn ang="0">
                    <a:pos x="60" y="52"/>
                  </a:cxn>
                  <a:cxn ang="0">
                    <a:pos x="62" y="58"/>
                  </a:cxn>
                  <a:cxn ang="0">
                    <a:pos x="68" y="64"/>
                  </a:cxn>
                  <a:cxn ang="0">
                    <a:pos x="72" y="64"/>
                  </a:cxn>
                  <a:cxn ang="0">
                    <a:pos x="78" y="66"/>
                  </a:cxn>
                  <a:cxn ang="0">
                    <a:pos x="86" y="64"/>
                  </a:cxn>
                  <a:cxn ang="0">
                    <a:pos x="90" y="62"/>
                  </a:cxn>
                  <a:cxn ang="0">
                    <a:pos x="98" y="60"/>
                  </a:cxn>
                  <a:cxn ang="0">
                    <a:pos x="102" y="58"/>
                  </a:cxn>
                  <a:cxn ang="0">
                    <a:pos x="104" y="54"/>
                  </a:cxn>
                  <a:cxn ang="0">
                    <a:pos x="104" y="50"/>
                  </a:cxn>
                  <a:cxn ang="0">
                    <a:pos x="108" y="48"/>
                  </a:cxn>
                  <a:cxn ang="0">
                    <a:pos x="112" y="44"/>
                  </a:cxn>
                  <a:cxn ang="0">
                    <a:pos x="118" y="46"/>
                  </a:cxn>
                  <a:cxn ang="0">
                    <a:pos x="126" y="44"/>
                  </a:cxn>
                  <a:cxn ang="0">
                    <a:pos x="130" y="40"/>
                  </a:cxn>
                  <a:cxn ang="0">
                    <a:pos x="136" y="38"/>
                  </a:cxn>
                  <a:cxn ang="0">
                    <a:pos x="138" y="38"/>
                  </a:cxn>
                  <a:cxn ang="0">
                    <a:pos x="136" y="36"/>
                  </a:cxn>
                  <a:cxn ang="0">
                    <a:pos x="136" y="30"/>
                  </a:cxn>
                  <a:cxn ang="0">
                    <a:pos x="138" y="24"/>
                  </a:cxn>
                </a:cxnLst>
                <a:rect l="0" t="0" r="r" b="b"/>
                <a:pathLst>
                  <a:path w="138" h="66">
                    <a:moveTo>
                      <a:pt x="138" y="24"/>
                    </a:moveTo>
                    <a:lnTo>
                      <a:pt x="134" y="22"/>
                    </a:lnTo>
                    <a:lnTo>
                      <a:pt x="132" y="20"/>
                    </a:lnTo>
                    <a:lnTo>
                      <a:pt x="130" y="18"/>
                    </a:lnTo>
                    <a:lnTo>
                      <a:pt x="128" y="16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8" y="12"/>
                    </a:lnTo>
                    <a:lnTo>
                      <a:pt x="114" y="14"/>
                    </a:lnTo>
                    <a:lnTo>
                      <a:pt x="110" y="14"/>
                    </a:lnTo>
                    <a:lnTo>
                      <a:pt x="108" y="16"/>
                    </a:lnTo>
                    <a:lnTo>
                      <a:pt x="106" y="18"/>
                    </a:lnTo>
                    <a:lnTo>
                      <a:pt x="104" y="18"/>
                    </a:lnTo>
                    <a:lnTo>
                      <a:pt x="104" y="20"/>
                    </a:lnTo>
                    <a:lnTo>
                      <a:pt x="104" y="22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0" y="22"/>
                    </a:lnTo>
                    <a:lnTo>
                      <a:pt x="96" y="22"/>
                    </a:lnTo>
                    <a:lnTo>
                      <a:pt x="94" y="24"/>
                    </a:lnTo>
                    <a:lnTo>
                      <a:pt x="92" y="24"/>
                    </a:lnTo>
                    <a:lnTo>
                      <a:pt x="90" y="24"/>
                    </a:lnTo>
                    <a:lnTo>
                      <a:pt x="84" y="26"/>
                    </a:lnTo>
                    <a:lnTo>
                      <a:pt x="84" y="22"/>
                    </a:lnTo>
                    <a:lnTo>
                      <a:pt x="80" y="22"/>
                    </a:lnTo>
                    <a:lnTo>
                      <a:pt x="76" y="20"/>
                    </a:lnTo>
                    <a:lnTo>
                      <a:pt x="68" y="14"/>
                    </a:lnTo>
                    <a:lnTo>
                      <a:pt x="60" y="14"/>
                    </a:lnTo>
                    <a:lnTo>
                      <a:pt x="58" y="8"/>
                    </a:lnTo>
                    <a:lnTo>
                      <a:pt x="46" y="8"/>
                    </a:lnTo>
                    <a:lnTo>
                      <a:pt x="42" y="4"/>
                    </a:lnTo>
                    <a:lnTo>
                      <a:pt x="36" y="4"/>
                    </a:lnTo>
                    <a:lnTo>
                      <a:pt x="34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8" y="2"/>
                    </a:lnTo>
                    <a:lnTo>
                      <a:pt x="28" y="4"/>
                    </a:lnTo>
                    <a:lnTo>
                      <a:pt x="28" y="4"/>
                    </a:lnTo>
                    <a:lnTo>
                      <a:pt x="28" y="6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20" y="4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8" y="6"/>
                    </a:lnTo>
                    <a:lnTo>
                      <a:pt x="6" y="6"/>
                    </a:lnTo>
                    <a:lnTo>
                      <a:pt x="6" y="8"/>
                    </a:lnTo>
                    <a:lnTo>
                      <a:pt x="4" y="8"/>
                    </a:lnTo>
                    <a:lnTo>
                      <a:pt x="2" y="8"/>
                    </a:lnTo>
                    <a:lnTo>
                      <a:pt x="0" y="8"/>
                    </a:lnTo>
                    <a:lnTo>
                      <a:pt x="0" y="18"/>
                    </a:lnTo>
                    <a:lnTo>
                      <a:pt x="8" y="20"/>
                    </a:lnTo>
                    <a:lnTo>
                      <a:pt x="12" y="26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18" y="42"/>
                    </a:lnTo>
                    <a:lnTo>
                      <a:pt x="18" y="44"/>
                    </a:lnTo>
                    <a:lnTo>
                      <a:pt x="18" y="44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2" y="46"/>
                    </a:lnTo>
                    <a:lnTo>
                      <a:pt x="24" y="46"/>
                    </a:lnTo>
                    <a:lnTo>
                      <a:pt x="26" y="48"/>
                    </a:lnTo>
                    <a:lnTo>
                      <a:pt x="30" y="46"/>
                    </a:lnTo>
                    <a:lnTo>
                      <a:pt x="32" y="46"/>
                    </a:lnTo>
                    <a:lnTo>
                      <a:pt x="34" y="42"/>
                    </a:lnTo>
                    <a:lnTo>
                      <a:pt x="42" y="42"/>
                    </a:lnTo>
                    <a:lnTo>
                      <a:pt x="42" y="44"/>
                    </a:lnTo>
                    <a:lnTo>
                      <a:pt x="42" y="44"/>
                    </a:lnTo>
                    <a:lnTo>
                      <a:pt x="42" y="46"/>
                    </a:lnTo>
                    <a:lnTo>
                      <a:pt x="42" y="48"/>
                    </a:lnTo>
                    <a:lnTo>
                      <a:pt x="44" y="48"/>
                    </a:lnTo>
                    <a:lnTo>
                      <a:pt x="46" y="50"/>
                    </a:lnTo>
                    <a:lnTo>
                      <a:pt x="52" y="50"/>
                    </a:lnTo>
                    <a:lnTo>
                      <a:pt x="58" y="50"/>
                    </a:lnTo>
                    <a:lnTo>
                      <a:pt x="60" y="52"/>
                    </a:lnTo>
                    <a:lnTo>
                      <a:pt x="60" y="54"/>
                    </a:lnTo>
                    <a:lnTo>
                      <a:pt x="62" y="58"/>
                    </a:lnTo>
                    <a:lnTo>
                      <a:pt x="66" y="60"/>
                    </a:lnTo>
                    <a:lnTo>
                      <a:pt x="68" y="64"/>
                    </a:lnTo>
                    <a:lnTo>
                      <a:pt x="70" y="64"/>
                    </a:lnTo>
                    <a:lnTo>
                      <a:pt x="72" y="64"/>
                    </a:lnTo>
                    <a:lnTo>
                      <a:pt x="74" y="66"/>
                    </a:lnTo>
                    <a:lnTo>
                      <a:pt x="78" y="66"/>
                    </a:lnTo>
                    <a:lnTo>
                      <a:pt x="82" y="66"/>
                    </a:lnTo>
                    <a:lnTo>
                      <a:pt x="86" y="64"/>
                    </a:lnTo>
                    <a:lnTo>
                      <a:pt x="86" y="64"/>
                    </a:lnTo>
                    <a:lnTo>
                      <a:pt x="90" y="62"/>
                    </a:lnTo>
                    <a:lnTo>
                      <a:pt x="94" y="60"/>
                    </a:lnTo>
                    <a:lnTo>
                      <a:pt x="98" y="60"/>
                    </a:lnTo>
                    <a:lnTo>
                      <a:pt x="102" y="60"/>
                    </a:lnTo>
                    <a:lnTo>
                      <a:pt x="102" y="58"/>
                    </a:lnTo>
                    <a:lnTo>
                      <a:pt x="104" y="56"/>
                    </a:lnTo>
                    <a:lnTo>
                      <a:pt x="104" y="54"/>
                    </a:lnTo>
                    <a:lnTo>
                      <a:pt x="104" y="52"/>
                    </a:lnTo>
                    <a:lnTo>
                      <a:pt x="104" y="50"/>
                    </a:lnTo>
                    <a:lnTo>
                      <a:pt x="106" y="50"/>
                    </a:lnTo>
                    <a:lnTo>
                      <a:pt x="108" y="48"/>
                    </a:lnTo>
                    <a:lnTo>
                      <a:pt x="110" y="46"/>
                    </a:lnTo>
                    <a:lnTo>
                      <a:pt x="112" y="44"/>
                    </a:lnTo>
                    <a:lnTo>
                      <a:pt x="114" y="44"/>
                    </a:lnTo>
                    <a:lnTo>
                      <a:pt x="118" y="46"/>
                    </a:lnTo>
                    <a:lnTo>
                      <a:pt x="122" y="44"/>
                    </a:lnTo>
                    <a:lnTo>
                      <a:pt x="126" y="44"/>
                    </a:lnTo>
                    <a:lnTo>
                      <a:pt x="128" y="42"/>
                    </a:lnTo>
                    <a:lnTo>
                      <a:pt x="130" y="40"/>
                    </a:lnTo>
                    <a:lnTo>
                      <a:pt x="132" y="38"/>
                    </a:lnTo>
                    <a:lnTo>
                      <a:pt x="136" y="38"/>
                    </a:lnTo>
                    <a:lnTo>
                      <a:pt x="138" y="38"/>
                    </a:lnTo>
                    <a:lnTo>
                      <a:pt x="138" y="38"/>
                    </a:lnTo>
                    <a:lnTo>
                      <a:pt x="138" y="38"/>
                    </a:lnTo>
                    <a:lnTo>
                      <a:pt x="136" y="36"/>
                    </a:lnTo>
                    <a:lnTo>
                      <a:pt x="136" y="34"/>
                    </a:lnTo>
                    <a:lnTo>
                      <a:pt x="136" y="30"/>
                    </a:lnTo>
                    <a:lnTo>
                      <a:pt x="138" y="26"/>
                    </a:lnTo>
                    <a:lnTo>
                      <a:pt x="138" y="2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3" name="Freeform 247"/>
              <p:cNvSpPr>
                <a:spLocks/>
              </p:cNvSpPr>
              <p:nvPr/>
            </p:nvSpPr>
            <p:spPr bwMode="gray">
              <a:xfrm>
                <a:off x="1086" y="1980"/>
                <a:ext cx="152" cy="122"/>
              </a:xfrm>
              <a:custGeom>
                <a:avLst/>
                <a:gdLst/>
                <a:ahLst/>
                <a:cxnLst>
                  <a:cxn ang="0">
                    <a:pos x="84" y="2"/>
                  </a:cxn>
                  <a:cxn ang="0">
                    <a:pos x="80" y="10"/>
                  </a:cxn>
                  <a:cxn ang="0">
                    <a:pos x="60" y="18"/>
                  </a:cxn>
                  <a:cxn ang="0">
                    <a:pos x="52" y="18"/>
                  </a:cxn>
                  <a:cxn ang="0">
                    <a:pos x="46" y="16"/>
                  </a:cxn>
                  <a:cxn ang="0">
                    <a:pos x="36" y="22"/>
                  </a:cxn>
                  <a:cxn ang="0">
                    <a:pos x="30" y="28"/>
                  </a:cxn>
                  <a:cxn ang="0">
                    <a:pos x="4" y="36"/>
                  </a:cxn>
                  <a:cxn ang="0">
                    <a:pos x="4" y="48"/>
                  </a:cxn>
                  <a:cxn ang="0">
                    <a:pos x="4" y="52"/>
                  </a:cxn>
                  <a:cxn ang="0">
                    <a:pos x="0" y="56"/>
                  </a:cxn>
                  <a:cxn ang="0">
                    <a:pos x="6" y="62"/>
                  </a:cxn>
                  <a:cxn ang="0">
                    <a:pos x="10" y="66"/>
                  </a:cxn>
                  <a:cxn ang="0">
                    <a:pos x="10" y="72"/>
                  </a:cxn>
                  <a:cxn ang="0">
                    <a:pos x="6" y="76"/>
                  </a:cxn>
                  <a:cxn ang="0">
                    <a:pos x="6" y="78"/>
                  </a:cxn>
                  <a:cxn ang="0">
                    <a:pos x="8" y="84"/>
                  </a:cxn>
                  <a:cxn ang="0">
                    <a:pos x="8" y="90"/>
                  </a:cxn>
                  <a:cxn ang="0">
                    <a:pos x="8" y="94"/>
                  </a:cxn>
                  <a:cxn ang="0">
                    <a:pos x="6" y="100"/>
                  </a:cxn>
                  <a:cxn ang="0">
                    <a:pos x="8" y="100"/>
                  </a:cxn>
                  <a:cxn ang="0">
                    <a:pos x="12" y="102"/>
                  </a:cxn>
                  <a:cxn ang="0">
                    <a:pos x="12" y="98"/>
                  </a:cxn>
                  <a:cxn ang="0">
                    <a:pos x="18" y="96"/>
                  </a:cxn>
                  <a:cxn ang="0">
                    <a:pos x="30" y="104"/>
                  </a:cxn>
                  <a:cxn ang="0">
                    <a:pos x="52" y="110"/>
                  </a:cxn>
                  <a:cxn ang="0">
                    <a:pos x="68" y="118"/>
                  </a:cxn>
                  <a:cxn ang="0">
                    <a:pos x="76" y="120"/>
                  </a:cxn>
                  <a:cxn ang="0">
                    <a:pos x="84" y="118"/>
                  </a:cxn>
                  <a:cxn ang="0">
                    <a:pos x="88" y="118"/>
                  </a:cxn>
                  <a:cxn ang="0">
                    <a:pos x="90" y="114"/>
                  </a:cxn>
                  <a:cxn ang="0">
                    <a:pos x="98" y="110"/>
                  </a:cxn>
                  <a:cxn ang="0">
                    <a:pos x="110" y="112"/>
                  </a:cxn>
                  <a:cxn ang="0">
                    <a:pos x="116" y="116"/>
                  </a:cxn>
                  <a:cxn ang="0">
                    <a:pos x="124" y="120"/>
                  </a:cxn>
                  <a:cxn ang="0">
                    <a:pos x="128" y="118"/>
                  </a:cxn>
                  <a:cxn ang="0">
                    <a:pos x="150" y="104"/>
                  </a:cxn>
                  <a:cxn ang="0">
                    <a:pos x="152" y="100"/>
                  </a:cxn>
                  <a:cxn ang="0">
                    <a:pos x="146" y="86"/>
                  </a:cxn>
                  <a:cxn ang="0">
                    <a:pos x="142" y="78"/>
                  </a:cxn>
                  <a:cxn ang="0">
                    <a:pos x="132" y="64"/>
                  </a:cxn>
                  <a:cxn ang="0">
                    <a:pos x="126" y="58"/>
                  </a:cxn>
                  <a:cxn ang="0">
                    <a:pos x="132" y="54"/>
                  </a:cxn>
                  <a:cxn ang="0">
                    <a:pos x="134" y="40"/>
                  </a:cxn>
                  <a:cxn ang="0">
                    <a:pos x="130" y="32"/>
                  </a:cxn>
                  <a:cxn ang="0">
                    <a:pos x="124" y="18"/>
                  </a:cxn>
                  <a:cxn ang="0">
                    <a:pos x="116" y="12"/>
                  </a:cxn>
                  <a:cxn ang="0">
                    <a:pos x="112" y="6"/>
                  </a:cxn>
                  <a:cxn ang="0">
                    <a:pos x="104" y="8"/>
                  </a:cxn>
                  <a:cxn ang="0">
                    <a:pos x="94" y="8"/>
                  </a:cxn>
                </a:cxnLst>
                <a:rect l="0" t="0" r="r" b="b"/>
                <a:pathLst>
                  <a:path w="152" h="122">
                    <a:moveTo>
                      <a:pt x="90" y="4"/>
                    </a:moveTo>
                    <a:lnTo>
                      <a:pt x="84" y="0"/>
                    </a:lnTo>
                    <a:lnTo>
                      <a:pt x="84" y="2"/>
                    </a:lnTo>
                    <a:lnTo>
                      <a:pt x="82" y="4"/>
                    </a:lnTo>
                    <a:lnTo>
                      <a:pt x="82" y="8"/>
                    </a:lnTo>
                    <a:lnTo>
                      <a:pt x="80" y="10"/>
                    </a:lnTo>
                    <a:lnTo>
                      <a:pt x="78" y="12"/>
                    </a:lnTo>
                    <a:lnTo>
                      <a:pt x="78" y="12"/>
                    </a:lnTo>
                    <a:lnTo>
                      <a:pt x="60" y="18"/>
                    </a:lnTo>
                    <a:lnTo>
                      <a:pt x="56" y="18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2" y="16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2" y="16"/>
                    </a:lnTo>
                    <a:lnTo>
                      <a:pt x="38" y="20"/>
                    </a:lnTo>
                    <a:lnTo>
                      <a:pt x="36" y="22"/>
                    </a:lnTo>
                    <a:lnTo>
                      <a:pt x="32" y="24"/>
                    </a:lnTo>
                    <a:lnTo>
                      <a:pt x="30" y="26"/>
                    </a:lnTo>
                    <a:lnTo>
                      <a:pt x="30" y="28"/>
                    </a:lnTo>
                    <a:lnTo>
                      <a:pt x="4" y="32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4" y="40"/>
                    </a:lnTo>
                    <a:lnTo>
                      <a:pt x="4" y="44"/>
                    </a:lnTo>
                    <a:lnTo>
                      <a:pt x="4" y="48"/>
                    </a:lnTo>
                    <a:lnTo>
                      <a:pt x="4" y="48"/>
                    </a:lnTo>
                    <a:lnTo>
                      <a:pt x="4" y="50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6" y="62"/>
                    </a:lnTo>
                    <a:lnTo>
                      <a:pt x="8" y="62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2" y="68"/>
                    </a:lnTo>
                    <a:lnTo>
                      <a:pt x="12" y="70"/>
                    </a:lnTo>
                    <a:lnTo>
                      <a:pt x="10" y="72"/>
                    </a:lnTo>
                    <a:lnTo>
                      <a:pt x="10" y="72"/>
                    </a:lnTo>
                    <a:lnTo>
                      <a:pt x="8" y="74"/>
                    </a:lnTo>
                    <a:lnTo>
                      <a:pt x="6" y="76"/>
                    </a:lnTo>
                    <a:lnTo>
                      <a:pt x="6" y="76"/>
                    </a:lnTo>
                    <a:lnTo>
                      <a:pt x="6" y="78"/>
                    </a:lnTo>
                    <a:lnTo>
                      <a:pt x="6" y="78"/>
                    </a:lnTo>
                    <a:lnTo>
                      <a:pt x="8" y="80"/>
                    </a:lnTo>
                    <a:lnTo>
                      <a:pt x="8" y="82"/>
                    </a:lnTo>
                    <a:lnTo>
                      <a:pt x="8" y="84"/>
                    </a:lnTo>
                    <a:lnTo>
                      <a:pt x="6" y="86"/>
                    </a:lnTo>
                    <a:lnTo>
                      <a:pt x="6" y="88"/>
                    </a:lnTo>
                    <a:lnTo>
                      <a:pt x="8" y="90"/>
                    </a:lnTo>
                    <a:lnTo>
                      <a:pt x="6" y="90"/>
                    </a:lnTo>
                    <a:lnTo>
                      <a:pt x="6" y="92"/>
                    </a:lnTo>
                    <a:lnTo>
                      <a:pt x="8" y="94"/>
                    </a:lnTo>
                    <a:lnTo>
                      <a:pt x="8" y="96"/>
                    </a:lnTo>
                    <a:lnTo>
                      <a:pt x="8" y="98"/>
                    </a:lnTo>
                    <a:lnTo>
                      <a:pt x="6" y="100"/>
                    </a:lnTo>
                    <a:lnTo>
                      <a:pt x="6" y="100"/>
                    </a:lnTo>
                    <a:lnTo>
                      <a:pt x="6" y="100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10" y="102"/>
                    </a:lnTo>
                    <a:lnTo>
                      <a:pt x="12" y="102"/>
                    </a:lnTo>
                    <a:lnTo>
                      <a:pt x="12" y="100"/>
                    </a:lnTo>
                    <a:lnTo>
                      <a:pt x="12" y="100"/>
                    </a:lnTo>
                    <a:lnTo>
                      <a:pt x="12" y="98"/>
                    </a:lnTo>
                    <a:lnTo>
                      <a:pt x="14" y="98"/>
                    </a:lnTo>
                    <a:lnTo>
                      <a:pt x="14" y="96"/>
                    </a:lnTo>
                    <a:lnTo>
                      <a:pt x="18" y="96"/>
                    </a:lnTo>
                    <a:lnTo>
                      <a:pt x="20" y="100"/>
                    </a:lnTo>
                    <a:lnTo>
                      <a:pt x="26" y="100"/>
                    </a:lnTo>
                    <a:lnTo>
                      <a:pt x="30" y="104"/>
                    </a:lnTo>
                    <a:lnTo>
                      <a:pt x="42" y="104"/>
                    </a:lnTo>
                    <a:lnTo>
                      <a:pt x="44" y="110"/>
                    </a:lnTo>
                    <a:lnTo>
                      <a:pt x="52" y="110"/>
                    </a:lnTo>
                    <a:lnTo>
                      <a:pt x="60" y="116"/>
                    </a:lnTo>
                    <a:lnTo>
                      <a:pt x="64" y="118"/>
                    </a:lnTo>
                    <a:lnTo>
                      <a:pt x="68" y="118"/>
                    </a:lnTo>
                    <a:lnTo>
                      <a:pt x="68" y="122"/>
                    </a:lnTo>
                    <a:lnTo>
                      <a:pt x="74" y="120"/>
                    </a:lnTo>
                    <a:lnTo>
                      <a:pt x="76" y="120"/>
                    </a:lnTo>
                    <a:lnTo>
                      <a:pt x="78" y="120"/>
                    </a:lnTo>
                    <a:lnTo>
                      <a:pt x="80" y="118"/>
                    </a:lnTo>
                    <a:lnTo>
                      <a:pt x="84" y="118"/>
                    </a:lnTo>
                    <a:lnTo>
                      <a:pt x="86" y="120"/>
                    </a:lnTo>
                    <a:lnTo>
                      <a:pt x="88" y="120"/>
                    </a:lnTo>
                    <a:lnTo>
                      <a:pt x="88" y="118"/>
                    </a:lnTo>
                    <a:lnTo>
                      <a:pt x="88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2" y="112"/>
                    </a:lnTo>
                    <a:lnTo>
                      <a:pt x="94" y="110"/>
                    </a:lnTo>
                    <a:lnTo>
                      <a:pt x="98" y="110"/>
                    </a:lnTo>
                    <a:lnTo>
                      <a:pt x="102" y="108"/>
                    </a:lnTo>
                    <a:lnTo>
                      <a:pt x="106" y="108"/>
                    </a:lnTo>
                    <a:lnTo>
                      <a:pt x="110" y="112"/>
                    </a:lnTo>
                    <a:lnTo>
                      <a:pt x="112" y="112"/>
                    </a:lnTo>
                    <a:lnTo>
                      <a:pt x="114" y="114"/>
                    </a:lnTo>
                    <a:lnTo>
                      <a:pt x="116" y="116"/>
                    </a:lnTo>
                    <a:lnTo>
                      <a:pt x="118" y="118"/>
                    </a:lnTo>
                    <a:lnTo>
                      <a:pt x="122" y="120"/>
                    </a:lnTo>
                    <a:lnTo>
                      <a:pt x="124" y="120"/>
                    </a:lnTo>
                    <a:lnTo>
                      <a:pt x="126" y="120"/>
                    </a:lnTo>
                    <a:lnTo>
                      <a:pt x="128" y="120"/>
                    </a:lnTo>
                    <a:lnTo>
                      <a:pt x="128" y="118"/>
                    </a:lnTo>
                    <a:lnTo>
                      <a:pt x="150" y="104"/>
                    </a:lnTo>
                    <a:lnTo>
                      <a:pt x="150" y="104"/>
                    </a:lnTo>
                    <a:lnTo>
                      <a:pt x="150" y="104"/>
                    </a:lnTo>
                    <a:lnTo>
                      <a:pt x="150" y="104"/>
                    </a:lnTo>
                    <a:lnTo>
                      <a:pt x="152" y="102"/>
                    </a:lnTo>
                    <a:lnTo>
                      <a:pt x="152" y="100"/>
                    </a:lnTo>
                    <a:lnTo>
                      <a:pt x="150" y="98"/>
                    </a:lnTo>
                    <a:lnTo>
                      <a:pt x="148" y="92"/>
                    </a:lnTo>
                    <a:lnTo>
                      <a:pt x="146" y="86"/>
                    </a:lnTo>
                    <a:lnTo>
                      <a:pt x="146" y="84"/>
                    </a:lnTo>
                    <a:lnTo>
                      <a:pt x="144" y="82"/>
                    </a:lnTo>
                    <a:lnTo>
                      <a:pt x="142" y="78"/>
                    </a:lnTo>
                    <a:lnTo>
                      <a:pt x="140" y="72"/>
                    </a:lnTo>
                    <a:lnTo>
                      <a:pt x="136" y="68"/>
                    </a:lnTo>
                    <a:lnTo>
                      <a:pt x="132" y="64"/>
                    </a:lnTo>
                    <a:lnTo>
                      <a:pt x="130" y="60"/>
                    </a:lnTo>
                    <a:lnTo>
                      <a:pt x="126" y="58"/>
                    </a:lnTo>
                    <a:lnTo>
                      <a:pt x="126" y="58"/>
                    </a:lnTo>
                    <a:lnTo>
                      <a:pt x="128" y="58"/>
                    </a:lnTo>
                    <a:lnTo>
                      <a:pt x="130" y="56"/>
                    </a:lnTo>
                    <a:lnTo>
                      <a:pt x="132" y="54"/>
                    </a:lnTo>
                    <a:lnTo>
                      <a:pt x="134" y="50"/>
                    </a:lnTo>
                    <a:lnTo>
                      <a:pt x="136" y="46"/>
                    </a:lnTo>
                    <a:lnTo>
                      <a:pt x="134" y="40"/>
                    </a:lnTo>
                    <a:lnTo>
                      <a:pt x="134" y="40"/>
                    </a:lnTo>
                    <a:lnTo>
                      <a:pt x="132" y="36"/>
                    </a:lnTo>
                    <a:lnTo>
                      <a:pt x="130" y="32"/>
                    </a:lnTo>
                    <a:lnTo>
                      <a:pt x="128" y="28"/>
                    </a:lnTo>
                    <a:lnTo>
                      <a:pt x="126" y="22"/>
                    </a:lnTo>
                    <a:lnTo>
                      <a:pt x="124" y="18"/>
                    </a:lnTo>
                    <a:lnTo>
                      <a:pt x="122" y="16"/>
                    </a:lnTo>
                    <a:lnTo>
                      <a:pt x="120" y="14"/>
                    </a:lnTo>
                    <a:lnTo>
                      <a:pt x="116" y="12"/>
                    </a:lnTo>
                    <a:lnTo>
                      <a:pt x="114" y="10"/>
                    </a:lnTo>
                    <a:lnTo>
                      <a:pt x="112" y="8"/>
                    </a:lnTo>
                    <a:lnTo>
                      <a:pt x="112" y="6"/>
                    </a:lnTo>
                    <a:lnTo>
                      <a:pt x="110" y="6"/>
                    </a:lnTo>
                    <a:lnTo>
                      <a:pt x="108" y="8"/>
                    </a:lnTo>
                    <a:lnTo>
                      <a:pt x="104" y="8"/>
                    </a:lnTo>
                    <a:lnTo>
                      <a:pt x="98" y="8"/>
                    </a:lnTo>
                    <a:lnTo>
                      <a:pt x="98" y="8"/>
                    </a:lnTo>
                    <a:lnTo>
                      <a:pt x="94" y="8"/>
                    </a:lnTo>
                    <a:lnTo>
                      <a:pt x="92" y="6"/>
                    </a:lnTo>
                    <a:lnTo>
                      <a:pt x="90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4" name="Freeform 248"/>
              <p:cNvSpPr>
                <a:spLocks/>
              </p:cNvSpPr>
              <p:nvPr/>
            </p:nvSpPr>
            <p:spPr bwMode="gray">
              <a:xfrm>
                <a:off x="1184" y="2118"/>
                <a:ext cx="102" cy="84"/>
              </a:xfrm>
              <a:custGeom>
                <a:avLst/>
                <a:gdLst/>
                <a:ahLst/>
                <a:cxnLst>
                  <a:cxn ang="0">
                    <a:pos x="20" y="6"/>
                  </a:cxn>
                  <a:cxn ang="0">
                    <a:pos x="26" y="2"/>
                  </a:cxn>
                  <a:cxn ang="0">
                    <a:pos x="38" y="2"/>
                  </a:cxn>
                  <a:cxn ang="0">
                    <a:pos x="48" y="4"/>
                  </a:cxn>
                  <a:cxn ang="0">
                    <a:pos x="52" y="6"/>
                  </a:cxn>
                  <a:cxn ang="0">
                    <a:pos x="60" y="6"/>
                  </a:cxn>
                  <a:cxn ang="0">
                    <a:pos x="68" y="4"/>
                  </a:cxn>
                  <a:cxn ang="0">
                    <a:pos x="72" y="0"/>
                  </a:cxn>
                  <a:cxn ang="0">
                    <a:pos x="76" y="2"/>
                  </a:cxn>
                  <a:cxn ang="0">
                    <a:pos x="84" y="6"/>
                  </a:cxn>
                  <a:cxn ang="0">
                    <a:pos x="92" y="14"/>
                  </a:cxn>
                  <a:cxn ang="0">
                    <a:pos x="94" y="20"/>
                  </a:cxn>
                  <a:cxn ang="0">
                    <a:pos x="96" y="30"/>
                  </a:cxn>
                  <a:cxn ang="0">
                    <a:pos x="98" y="40"/>
                  </a:cxn>
                  <a:cxn ang="0">
                    <a:pos x="96" y="54"/>
                  </a:cxn>
                  <a:cxn ang="0">
                    <a:pos x="98" y="60"/>
                  </a:cxn>
                  <a:cxn ang="0">
                    <a:pos x="102" y="64"/>
                  </a:cxn>
                  <a:cxn ang="0">
                    <a:pos x="100" y="66"/>
                  </a:cxn>
                  <a:cxn ang="0">
                    <a:pos x="100" y="70"/>
                  </a:cxn>
                  <a:cxn ang="0">
                    <a:pos x="100" y="74"/>
                  </a:cxn>
                  <a:cxn ang="0">
                    <a:pos x="100" y="82"/>
                  </a:cxn>
                  <a:cxn ang="0">
                    <a:pos x="100" y="84"/>
                  </a:cxn>
                  <a:cxn ang="0">
                    <a:pos x="94" y="80"/>
                  </a:cxn>
                  <a:cxn ang="0">
                    <a:pos x="88" y="76"/>
                  </a:cxn>
                  <a:cxn ang="0">
                    <a:pos x="74" y="72"/>
                  </a:cxn>
                  <a:cxn ang="0">
                    <a:pos x="72" y="70"/>
                  </a:cxn>
                  <a:cxn ang="0">
                    <a:pos x="64" y="66"/>
                  </a:cxn>
                  <a:cxn ang="0">
                    <a:pos x="60" y="66"/>
                  </a:cxn>
                  <a:cxn ang="0">
                    <a:pos x="48" y="66"/>
                  </a:cxn>
                  <a:cxn ang="0">
                    <a:pos x="34" y="72"/>
                  </a:cxn>
                  <a:cxn ang="0">
                    <a:pos x="32" y="72"/>
                  </a:cxn>
                  <a:cxn ang="0">
                    <a:pos x="26" y="72"/>
                  </a:cxn>
                  <a:cxn ang="0">
                    <a:pos x="16" y="64"/>
                  </a:cxn>
                  <a:cxn ang="0">
                    <a:pos x="8" y="58"/>
                  </a:cxn>
                  <a:cxn ang="0">
                    <a:pos x="0" y="54"/>
                  </a:cxn>
                  <a:cxn ang="0">
                    <a:pos x="4" y="52"/>
                  </a:cxn>
                  <a:cxn ang="0">
                    <a:pos x="10" y="44"/>
                  </a:cxn>
                  <a:cxn ang="0">
                    <a:pos x="16" y="36"/>
                  </a:cxn>
                  <a:cxn ang="0">
                    <a:pos x="16" y="32"/>
                  </a:cxn>
                  <a:cxn ang="0">
                    <a:pos x="18" y="20"/>
                  </a:cxn>
                  <a:cxn ang="0">
                    <a:pos x="18" y="12"/>
                  </a:cxn>
                  <a:cxn ang="0">
                    <a:pos x="20" y="6"/>
                  </a:cxn>
                </a:cxnLst>
                <a:rect l="0" t="0" r="r" b="b"/>
                <a:pathLst>
                  <a:path w="102" h="84">
                    <a:moveTo>
                      <a:pt x="20" y="6"/>
                    </a:moveTo>
                    <a:lnTo>
                      <a:pt x="20" y="6"/>
                    </a:lnTo>
                    <a:lnTo>
                      <a:pt x="22" y="4"/>
                    </a:lnTo>
                    <a:lnTo>
                      <a:pt x="26" y="2"/>
                    </a:lnTo>
                    <a:lnTo>
                      <a:pt x="32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8" y="4"/>
                    </a:lnTo>
                    <a:lnTo>
                      <a:pt x="50" y="4"/>
                    </a:lnTo>
                    <a:lnTo>
                      <a:pt x="52" y="6"/>
                    </a:lnTo>
                    <a:lnTo>
                      <a:pt x="56" y="6"/>
                    </a:lnTo>
                    <a:lnTo>
                      <a:pt x="60" y="6"/>
                    </a:lnTo>
                    <a:lnTo>
                      <a:pt x="66" y="6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76" y="2"/>
                    </a:lnTo>
                    <a:lnTo>
                      <a:pt x="80" y="4"/>
                    </a:lnTo>
                    <a:lnTo>
                      <a:pt x="84" y="6"/>
                    </a:lnTo>
                    <a:lnTo>
                      <a:pt x="88" y="10"/>
                    </a:lnTo>
                    <a:lnTo>
                      <a:pt x="92" y="14"/>
                    </a:lnTo>
                    <a:lnTo>
                      <a:pt x="92" y="16"/>
                    </a:lnTo>
                    <a:lnTo>
                      <a:pt x="94" y="20"/>
                    </a:lnTo>
                    <a:lnTo>
                      <a:pt x="96" y="24"/>
                    </a:lnTo>
                    <a:lnTo>
                      <a:pt x="96" y="30"/>
                    </a:lnTo>
                    <a:lnTo>
                      <a:pt x="98" y="34"/>
                    </a:lnTo>
                    <a:lnTo>
                      <a:pt x="98" y="40"/>
                    </a:lnTo>
                    <a:lnTo>
                      <a:pt x="96" y="48"/>
                    </a:lnTo>
                    <a:lnTo>
                      <a:pt x="96" y="54"/>
                    </a:lnTo>
                    <a:lnTo>
                      <a:pt x="96" y="58"/>
                    </a:lnTo>
                    <a:lnTo>
                      <a:pt x="98" y="60"/>
                    </a:lnTo>
                    <a:lnTo>
                      <a:pt x="100" y="62"/>
                    </a:lnTo>
                    <a:lnTo>
                      <a:pt x="102" y="64"/>
                    </a:lnTo>
                    <a:lnTo>
                      <a:pt x="102" y="64"/>
                    </a:lnTo>
                    <a:lnTo>
                      <a:pt x="100" y="66"/>
                    </a:lnTo>
                    <a:lnTo>
                      <a:pt x="100" y="68"/>
                    </a:lnTo>
                    <a:lnTo>
                      <a:pt x="100" y="70"/>
                    </a:lnTo>
                    <a:lnTo>
                      <a:pt x="100" y="72"/>
                    </a:lnTo>
                    <a:lnTo>
                      <a:pt x="100" y="74"/>
                    </a:lnTo>
                    <a:lnTo>
                      <a:pt x="100" y="78"/>
                    </a:lnTo>
                    <a:lnTo>
                      <a:pt x="100" y="82"/>
                    </a:lnTo>
                    <a:lnTo>
                      <a:pt x="100" y="84"/>
                    </a:lnTo>
                    <a:lnTo>
                      <a:pt x="100" y="84"/>
                    </a:lnTo>
                    <a:lnTo>
                      <a:pt x="98" y="82"/>
                    </a:lnTo>
                    <a:lnTo>
                      <a:pt x="94" y="80"/>
                    </a:lnTo>
                    <a:lnTo>
                      <a:pt x="92" y="78"/>
                    </a:lnTo>
                    <a:lnTo>
                      <a:pt x="88" y="76"/>
                    </a:lnTo>
                    <a:lnTo>
                      <a:pt x="84" y="76"/>
                    </a:lnTo>
                    <a:lnTo>
                      <a:pt x="74" y="72"/>
                    </a:lnTo>
                    <a:lnTo>
                      <a:pt x="74" y="70"/>
                    </a:lnTo>
                    <a:lnTo>
                      <a:pt x="72" y="70"/>
                    </a:lnTo>
                    <a:lnTo>
                      <a:pt x="68" y="68"/>
                    </a:lnTo>
                    <a:lnTo>
                      <a:pt x="64" y="66"/>
                    </a:lnTo>
                    <a:lnTo>
                      <a:pt x="60" y="66"/>
                    </a:lnTo>
                    <a:lnTo>
                      <a:pt x="60" y="66"/>
                    </a:lnTo>
                    <a:lnTo>
                      <a:pt x="54" y="66"/>
                    </a:lnTo>
                    <a:lnTo>
                      <a:pt x="48" y="66"/>
                    </a:lnTo>
                    <a:lnTo>
                      <a:pt x="42" y="68"/>
                    </a:lnTo>
                    <a:lnTo>
                      <a:pt x="34" y="72"/>
                    </a:lnTo>
                    <a:lnTo>
                      <a:pt x="34" y="72"/>
                    </a:lnTo>
                    <a:lnTo>
                      <a:pt x="32" y="72"/>
                    </a:lnTo>
                    <a:lnTo>
                      <a:pt x="30" y="72"/>
                    </a:lnTo>
                    <a:lnTo>
                      <a:pt x="26" y="72"/>
                    </a:lnTo>
                    <a:lnTo>
                      <a:pt x="22" y="68"/>
                    </a:lnTo>
                    <a:lnTo>
                      <a:pt x="16" y="64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4" y="56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4" y="52"/>
                    </a:lnTo>
                    <a:lnTo>
                      <a:pt x="8" y="48"/>
                    </a:lnTo>
                    <a:lnTo>
                      <a:pt x="10" y="44"/>
                    </a:lnTo>
                    <a:lnTo>
                      <a:pt x="14" y="40"/>
                    </a:lnTo>
                    <a:lnTo>
                      <a:pt x="16" y="36"/>
                    </a:lnTo>
                    <a:lnTo>
                      <a:pt x="16" y="34"/>
                    </a:lnTo>
                    <a:lnTo>
                      <a:pt x="16" y="32"/>
                    </a:lnTo>
                    <a:lnTo>
                      <a:pt x="16" y="26"/>
                    </a:lnTo>
                    <a:lnTo>
                      <a:pt x="18" y="20"/>
                    </a:lnTo>
                    <a:lnTo>
                      <a:pt x="18" y="14"/>
                    </a:lnTo>
                    <a:lnTo>
                      <a:pt x="18" y="12"/>
                    </a:lnTo>
                    <a:lnTo>
                      <a:pt x="20" y="10"/>
                    </a:lnTo>
                    <a:lnTo>
                      <a:pt x="20" y="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5" name="Freeform 249"/>
              <p:cNvSpPr>
                <a:spLocks/>
              </p:cNvSpPr>
              <p:nvPr/>
            </p:nvSpPr>
            <p:spPr bwMode="gray">
              <a:xfrm>
                <a:off x="1244" y="2240"/>
                <a:ext cx="42" cy="44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26" y="2"/>
                  </a:cxn>
                  <a:cxn ang="0">
                    <a:pos x="26" y="2"/>
                  </a:cxn>
                  <a:cxn ang="0">
                    <a:pos x="26" y="4"/>
                  </a:cxn>
                  <a:cxn ang="0">
                    <a:pos x="28" y="6"/>
                  </a:cxn>
                  <a:cxn ang="0">
                    <a:pos x="32" y="10"/>
                  </a:cxn>
                  <a:cxn ang="0">
                    <a:pos x="36" y="14"/>
                  </a:cxn>
                  <a:cxn ang="0">
                    <a:pos x="42" y="22"/>
                  </a:cxn>
                  <a:cxn ang="0">
                    <a:pos x="40" y="22"/>
                  </a:cxn>
                  <a:cxn ang="0">
                    <a:pos x="40" y="24"/>
                  </a:cxn>
                  <a:cxn ang="0">
                    <a:pos x="38" y="28"/>
                  </a:cxn>
                  <a:cxn ang="0">
                    <a:pos x="36" y="30"/>
                  </a:cxn>
                  <a:cxn ang="0">
                    <a:pos x="34" y="30"/>
                  </a:cxn>
                  <a:cxn ang="0">
                    <a:pos x="34" y="30"/>
                  </a:cxn>
                  <a:cxn ang="0">
                    <a:pos x="30" y="30"/>
                  </a:cxn>
                  <a:cxn ang="0">
                    <a:pos x="28" y="32"/>
                  </a:cxn>
                  <a:cxn ang="0">
                    <a:pos x="24" y="32"/>
                  </a:cxn>
                  <a:cxn ang="0">
                    <a:pos x="22" y="32"/>
                  </a:cxn>
                  <a:cxn ang="0">
                    <a:pos x="22" y="32"/>
                  </a:cxn>
                  <a:cxn ang="0">
                    <a:pos x="20" y="34"/>
                  </a:cxn>
                  <a:cxn ang="0">
                    <a:pos x="18" y="36"/>
                  </a:cxn>
                  <a:cxn ang="0">
                    <a:pos x="16" y="38"/>
                  </a:cxn>
                  <a:cxn ang="0">
                    <a:pos x="16" y="38"/>
                  </a:cxn>
                  <a:cxn ang="0">
                    <a:pos x="14" y="40"/>
                  </a:cxn>
                  <a:cxn ang="0">
                    <a:pos x="12" y="42"/>
                  </a:cxn>
                  <a:cxn ang="0">
                    <a:pos x="10" y="42"/>
                  </a:cxn>
                  <a:cxn ang="0">
                    <a:pos x="10" y="42"/>
                  </a:cxn>
                  <a:cxn ang="0">
                    <a:pos x="8" y="44"/>
                  </a:cxn>
                  <a:cxn ang="0">
                    <a:pos x="4" y="44"/>
                  </a:cxn>
                  <a:cxn ang="0">
                    <a:pos x="2" y="44"/>
                  </a:cxn>
                  <a:cxn ang="0">
                    <a:pos x="0" y="44"/>
                  </a:cxn>
                  <a:cxn ang="0">
                    <a:pos x="2" y="36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4" y="16"/>
                  </a:cxn>
                  <a:cxn ang="0">
                    <a:pos x="4" y="12"/>
                  </a:cxn>
                  <a:cxn ang="0">
                    <a:pos x="8" y="8"/>
                  </a:cxn>
                  <a:cxn ang="0">
                    <a:pos x="12" y="4"/>
                  </a:cxn>
                  <a:cxn ang="0">
                    <a:pos x="14" y="4"/>
                  </a:cxn>
                  <a:cxn ang="0">
                    <a:pos x="16" y="2"/>
                  </a:cxn>
                  <a:cxn ang="0">
                    <a:pos x="20" y="0"/>
                  </a:cxn>
                  <a:cxn ang="0">
                    <a:pos x="26" y="0"/>
                  </a:cxn>
                </a:cxnLst>
                <a:rect l="0" t="0" r="r" b="b"/>
                <a:pathLst>
                  <a:path w="42" h="44">
                    <a:moveTo>
                      <a:pt x="26" y="0"/>
                    </a:moveTo>
                    <a:lnTo>
                      <a:pt x="26" y="2"/>
                    </a:lnTo>
                    <a:lnTo>
                      <a:pt x="26" y="2"/>
                    </a:lnTo>
                    <a:lnTo>
                      <a:pt x="26" y="4"/>
                    </a:lnTo>
                    <a:lnTo>
                      <a:pt x="28" y="6"/>
                    </a:lnTo>
                    <a:lnTo>
                      <a:pt x="32" y="10"/>
                    </a:lnTo>
                    <a:lnTo>
                      <a:pt x="36" y="14"/>
                    </a:lnTo>
                    <a:lnTo>
                      <a:pt x="42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38" y="28"/>
                    </a:lnTo>
                    <a:lnTo>
                      <a:pt x="36" y="30"/>
                    </a:lnTo>
                    <a:lnTo>
                      <a:pt x="34" y="30"/>
                    </a:lnTo>
                    <a:lnTo>
                      <a:pt x="34" y="30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4" y="32"/>
                    </a:lnTo>
                    <a:lnTo>
                      <a:pt x="22" y="32"/>
                    </a:lnTo>
                    <a:lnTo>
                      <a:pt x="22" y="32"/>
                    </a:lnTo>
                    <a:lnTo>
                      <a:pt x="20" y="34"/>
                    </a:lnTo>
                    <a:lnTo>
                      <a:pt x="18" y="36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4" y="40"/>
                    </a:lnTo>
                    <a:lnTo>
                      <a:pt x="12" y="42"/>
                    </a:lnTo>
                    <a:lnTo>
                      <a:pt x="10" y="42"/>
                    </a:lnTo>
                    <a:lnTo>
                      <a:pt x="10" y="42"/>
                    </a:lnTo>
                    <a:lnTo>
                      <a:pt x="8" y="44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0" y="44"/>
                    </a:lnTo>
                    <a:lnTo>
                      <a:pt x="2" y="36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8" y="8"/>
                    </a:lnTo>
                    <a:lnTo>
                      <a:pt x="12" y="4"/>
                    </a:lnTo>
                    <a:lnTo>
                      <a:pt x="14" y="4"/>
                    </a:lnTo>
                    <a:lnTo>
                      <a:pt x="16" y="2"/>
                    </a:lnTo>
                    <a:lnTo>
                      <a:pt x="20" y="0"/>
                    </a:lnTo>
                    <a:lnTo>
                      <a:pt x="2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6" name="Freeform 250"/>
              <p:cNvSpPr>
                <a:spLocks/>
              </p:cNvSpPr>
              <p:nvPr/>
            </p:nvSpPr>
            <p:spPr bwMode="gray">
              <a:xfrm>
                <a:off x="1350" y="2418"/>
                <a:ext cx="270" cy="232"/>
              </a:xfrm>
              <a:custGeom>
                <a:avLst/>
                <a:gdLst/>
                <a:ahLst/>
                <a:cxnLst>
                  <a:cxn ang="0">
                    <a:pos x="34" y="8"/>
                  </a:cxn>
                  <a:cxn ang="0">
                    <a:pos x="42" y="24"/>
                  </a:cxn>
                  <a:cxn ang="0">
                    <a:pos x="36" y="30"/>
                  </a:cxn>
                  <a:cxn ang="0">
                    <a:pos x="30" y="36"/>
                  </a:cxn>
                  <a:cxn ang="0">
                    <a:pos x="26" y="40"/>
                  </a:cxn>
                  <a:cxn ang="0">
                    <a:pos x="0" y="40"/>
                  </a:cxn>
                  <a:cxn ang="0">
                    <a:pos x="6" y="56"/>
                  </a:cxn>
                  <a:cxn ang="0">
                    <a:pos x="8" y="60"/>
                  </a:cxn>
                  <a:cxn ang="0">
                    <a:pos x="12" y="68"/>
                  </a:cxn>
                  <a:cxn ang="0">
                    <a:pos x="18" y="78"/>
                  </a:cxn>
                  <a:cxn ang="0">
                    <a:pos x="26" y="90"/>
                  </a:cxn>
                  <a:cxn ang="0">
                    <a:pos x="38" y="110"/>
                  </a:cxn>
                  <a:cxn ang="0">
                    <a:pos x="42" y="118"/>
                  </a:cxn>
                  <a:cxn ang="0">
                    <a:pos x="52" y="140"/>
                  </a:cxn>
                  <a:cxn ang="0">
                    <a:pos x="68" y="170"/>
                  </a:cxn>
                  <a:cxn ang="0">
                    <a:pos x="80" y="188"/>
                  </a:cxn>
                  <a:cxn ang="0">
                    <a:pos x="92" y="212"/>
                  </a:cxn>
                  <a:cxn ang="0">
                    <a:pos x="96" y="212"/>
                  </a:cxn>
                  <a:cxn ang="0">
                    <a:pos x="100" y="210"/>
                  </a:cxn>
                  <a:cxn ang="0">
                    <a:pos x="104" y="206"/>
                  </a:cxn>
                  <a:cxn ang="0">
                    <a:pos x="104" y="202"/>
                  </a:cxn>
                  <a:cxn ang="0">
                    <a:pos x="106" y="204"/>
                  </a:cxn>
                  <a:cxn ang="0">
                    <a:pos x="110" y="204"/>
                  </a:cxn>
                  <a:cxn ang="0">
                    <a:pos x="136" y="232"/>
                  </a:cxn>
                  <a:cxn ang="0">
                    <a:pos x="140" y="228"/>
                  </a:cxn>
                  <a:cxn ang="0">
                    <a:pos x="146" y="220"/>
                  </a:cxn>
                  <a:cxn ang="0">
                    <a:pos x="152" y="212"/>
                  </a:cxn>
                  <a:cxn ang="0">
                    <a:pos x="158" y="204"/>
                  </a:cxn>
                  <a:cxn ang="0">
                    <a:pos x="166" y="200"/>
                  </a:cxn>
                  <a:cxn ang="0">
                    <a:pos x="194" y="188"/>
                  </a:cxn>
                  <a:cxn ang="0">
                    <a:pos x="220" y="184"/>
                  </a:cxn>
                  <a:cxn ang="0">
                    <a:pos x="224" y="182"/>
                  </a:cxn>
                  <a:cxn ang="0">
                    <a:pos x="248" y="170"/>
                  </a:cxn>
                  <a:cxn ang="0">
                    <a:pos x="268" y="148"/>
                  </a:cxn>
                  <a:cxn ang="0">
                    <a:pos x="268" y="132"/>
                  </a:cxn>
                  <a:cxn ang="0">
                    <a:pos x="268" y="126"/>
                  </a:cxn>
                  <a:cxn ang="0">
                    <a:pos x="270" y="122"/>
                  </a:cxn>
                  <a:cxn ang="0">
                    <a:pos x="234" y="124"/>
                  </a:cxn>
                  <a:cxn ang="0">
                    <a:pos x="232" y="122"/>
                  </a:cxn>
                  <a:cxn ang="0">
                    <a:pos x="228" y="120"/>
                  </a:cxn>
                  <a:cxn ang="0">
                    <a:pos x="228" y="116"/>
                  </a:cxn>
                  <a:cxn ang="0">
                    <a:pos x="220" y="108"/>
                  </a:cxn>
                  <a:cxn ang="0">
                    <a:pos x="216" y="110"/>
                  </a:cxn>
                  <a:cxn ang="0">
                    <a:pos x="210" y="110"/>
                  </a:cxn>
                  <a:cxn ang="0">
                    <a:pos x="206" y="106"/>
                  </a:cxn>
                  <a:cxn ang="0">
                    <a:pos x="202" y="98"/>
                  </a:cxn>
                  <a:cxn ang="0">
                    <a:pos x="196" y="88"/>
                  </a:cxn>
                  <a:cxn ang="0">
                    <a:pos x="192" y="80"/>
                  </a:cxn>
                  <a:cxn ang="0">
                    <a:pos x="172" y="54"/>
                  </a:cxn>
                  <a:cxn ang="0">
                    <a:pos x="154" y="52"/>
                  </a:cxn>
                  <a:cxn ang="0">
                    <a:pos x="150" y="48"/>
                  </a:cxn>
                  <a:cxn ang="0">
                    <a:pos x="144" y="46"/>
                  </a:cxn>
                  <a:cxn ang="0">
                    <a:pos x="138" y="40"/>
                  </a:cxn>
                  <a:cxn ang="0">
                    <a:pos x="130" y="34"/>
                  </a:cxn>
                  <a:cxn ang="0">
                    <a:pos x="120" y="28"/>
                  </a:cxn>
                  <a:cxn ang="0">
                    <a:pos x="102" y="16"/>
                  </a:cxn>
                  <a:cxn ang="0">
                    <a:pos x="68" y="4"/>
                  </a:cxn>
                  <a:cxn ang="0">
                    <a:pos x="62" y="0"/>
                  </a:cxn>
                  <a:cxn ang="0">
                    <a:pos x="58" y="2"/>
                  </a:cxn>
                </a:cxnLst>
                <a:rect l="0" t="0" r="r" b="b"/>
                <a:pathLst>
                  <a:path w="270" h="232">
                    <a:moveTo>
                      <a:pt x="54" y="4"/>
                    </a:moveTo>
                    <a:lnTo>
                      <a:pt x="34" y="8"/>
                    </a:lnTo>
                    <a:lnTo>
                      <a:pt x="42" y="22"/>
                    </a:lnTo>
                    <a:lnTo>
                      <a:pt x="42" y="24"/>
                    </a:lnTo>
                    <a:lnTo>
                      <a:pt x="40" y="26"/>
                    </a:lnTo>
                    <a:lnTo>
                      <a:pt x="36" y="30"/>
                    </a:lnTo>
                    <a:lnTo>
                      <a:pt x="34" y="34"/>
                    </a:lnTo>
                    <a:lnTo>
                      <a:pt x="30" y="36"/>
                    </a:lnTo>
                    <a:lnTo>
                      <a:pt x="28" y="38"/>
                    </a:lnTo>
                    <a:lnTo>
                      <a:pt x="26" y="40"/>
                    </a:lnTo>
                    <a:lnTo>
                      <a:pt x="24" y="42"/>
                    </a:lnTo>
                    <a:lnTo>
                      <a:pt x="0" y="40"/>
                    </a:lnTo>
                    <a:lnTo>
                      <a:pt x="2" y="46"/>
                    </a:lnTo>
                    <a:lnTo>
                      <a:pt x="6" y="56"/>
                    </a:lnTo>
                    <a:lnTo>
                      <a:pt x="6" y="58"/>
                    </a:lnTo>
                    <a:lnTo>
                      <a:pt x="8" y="60"/>
                    </a:lnTo>
                    <a:lnTo>
                      <a:pt x="10" y="64"/>
                    </a:lnTo>
                    <a:lnTo>
                      <a:pt x="12" y="68"/>
                    </a:lnTo>
                    <a:lnTo>
                      <a:pt x="16" y="74"/>
                    </a:lnTo>
                    <a:lnTo>
                      <a:pt x="18" y="78"/>
                    </a:lnTo>
                    <a:lnTo>
                      <a:pt x="22" y="82"/>
                    </a:lnTo>
                    <a:lnTo>
                      <a:pt x="26" y="90"/>
                    </a:lnTo>
                    <a:lnTo>
                      <a:pt x="34" y="100"/>
                    </a:lnTo>
                    <a:lnTo>
                      <a:pt x="38" y="110"/>
                    </a:lnTo>
                    <a:lnTo>
                      <a:pt x="42" y="114"/>
                    </a:lnTo>
                    <a:lnTo>
                      <a:pt x="42" y="118"/>
                    </a:lnTo>
                    <a:lnTo>
                      <a:pt x="46" y="128"/>
                    </a:lnTo>
                    <a:lnTo>
                      <a:pt x="52" y="140"/>
                    </a:lnTo>
                    <a:lnTo>
                      <a:pt x="58" y="152"/>
                    </a:lnTo>
                    <a:lnTo>
                      <a:pt x="68" y="170"/>
                    </a:lnTo>
                    <a:lnTo>
                      <a:pt x="72" y="176"/>
                    </a:lnTo>
                    <a:lnTo>
                      <a:pt x="80" y="188"/>
                    </a:lnTo>
                    <a:lnTo>
                      <a:pt x="86" y="202"/>
                    </a:lnTo>
                    <a:lnTo>
                      <a:pt x="92" y="212"/>
                    </a:lnTo>
                    <a:lnTo>
                      <a:pt x="94" y="216"/>
                    </a:lnTo>
                    <a:lnTo>
                      <a:pt x="96" y="212"/>
                    </a:lnTo>
                    <a:lnTo>
                      <a:pt x="98" y="212"/>
                    </a:lnTo>
                    <a:lnTo>
                      <a:pt x="100" y="210"/>
                    </a:lnTo>
                    <a:lnTo>
                      <a:pt x="102" y="210"/>
                    </a:lnTo>
                    <a:lnTo>
                      <a:pt x="104" y="206"/>
                    </a:lnTo>
                    <a:lnTo>
                      <a:pt x="104" y="202"/>
                    </a:lnTo>
                    <a:lnTo>
                      <a:pt x="104" y="202"/>
                    </a:lnTo>
                    <a:lnTo>
                      <a:pt x="104" y="202"/>
                    </a:lnTo>
                    <a:lnTo>
                      <a:pt x="106" y="204"/>
                    </a:lnTo>
                    <a:lnTo>
                      <a:pt x="108" y="204"/>
                    </a:lnTo>
                    <a:lnTo>
                      <a:pt x="110" y="204"/>
                    </a:lnTo>
                    <a:lnTo>
                      <a:pt x="114" y="204"/>
                    </a:lnTo>
                    <a:lnTo>
                      <a:pt x="136" y="232"/>
                    </a:lnTo>
                    <a:lnTo>
                      <a:pt x="140" y="228"/>
                    </a:lnTo>
                    <a:lnTo>
                      <a:pt x="140" y="228"/>
                    </a:lnTo>
                    <a:lnTo>
                      <a:pt x="142" y="224"/>
                    </a:lnTo>
                    <a:lnTo>
                      <a:pt x="146" y="220"/>
                    </a:lnTo>
                    <a:lnTo>
                      <a:pt x="148" y="216"/>
                    </a:lnTo>
                    <a:lnTo>
                      <a:pt x="152" y="212"/>
                    </a:lnTo>
                    <a:lnTo>
                      <a:pt x="156" y="206"/>
                    </a:lnTo>
                    <a:lnTo>
                      <a:pt x="158" y="204"/>
                    </a:lnTo>
                    <a:lnTo>
                      <a:pt x="160" y="202"/>
                    </a:lnTo>
                    <a:lnTo>
                      <a:pt x="166" y="200"/>
                    </a:lnTo>
                    <a:lnTo>
                      <a:pt x="178" y="194"/>
                    </a:lnTo>
                    <a:lnTo>
                      <a:pt x="194" y="188"/>
                    </a:lnTo>
                    <a:lnTo>
                      <a:pt x="208" y="184"/>
                    </a:lnTo>
                    <a:lnTo>
                      <a:pt x="220" y="184"/>
                    </a:lnTo>
                    <a:lnTo>
                      <a:pt x="220" y="182"/>
                    </a:lnTo>
                    <a:lnTo>
                      <a:pt x="224" y="182"/>
                    </a:lnTo>
                    <a:lnTo>
                      <a:pt x="236" y="178"/>
                    </a:lnTo>
                    <a:lnTo>
                      <a:pt x="248" y="170"/>
                    </a:lnTo>
                    <a:lnTo>
                      <a:pt x="260" y="160"/>
                    </a:lnTo>
                    <a:lnTo>
                      <a:pt x="268" y="148"/>
                    </a:lnTo>
                    <a:lnTo>
                      <a:pt x="270" y="132"/>
                    </a:lnTo>
                    <a:lnTo>
                      <a:pt x="268" y="132"/>
                    </a:lnTo>
                    <a:lnTo>
                      <a:pt x="268" y="130"/>
                    </a:lnTo>
                    <a:lnTo>
                      <a:pt x="268" y="126"/>
                    </a:lnTo>
                    <a:lnTo>
                      <a:pt x="268" y="124"/>
                    </a:lnTo>
                    <a:lnTo>
                      <a:pt x="270" y="122"/>
                    </a:lnTo>
                    <a:lnTo>
                      <a:pt x="254" y="124"/>
                    </a:lnTo>
                    <a:lnTo>
                      <a:pt x="234" y="124"/>
                    </a:lnTo>
                    <a:lnTo>
                      <a:pt x="234" y="124"/>
                    </a:lnTo>
                    <a:lnTo>
                      <a:pt x="232" y="122"/>
                    </a:lnTo>
                    <a:lnTo>
                      <a:pt x="230" y="122"/>
                    </a:lnTo>
                    <a:lnTo>
                      <a:pt x="228" y="120"/>
                    </a:lnTo>
                    <a:lnTo>
                      <a:pt x="228" y="118"/>
                    </a:lnTo>
                    <a:lnTo>
                      <a:pt x="228" y="116"/>
                    </a:lnTo>
                    <a:lnTo>
                      <a:pt x="230" y="110"/>
                    </a:lnTo>
                    <a:lnTo>
                      <a:pt x="220" y="108"/>
                    </a:lnTo>
                    <a:lnTo>
                      <a:pt x="218" y="108"/>
                    </a:lnTo>
                    <a:lnTo>
                      <a:pt x="216" y="110"/>
                    </a:lnTo>
                    <a:lnTo>
                      <a:pt x="214" y="110"/>
                    </a:lnTo>
                    <a:lnTo>
                      <a:pt x="210" y="110"/>
                    </a:lnTo>
                    <a:lnTo>
                      <a:pt x="206" y="108"/>
                    </a:lnTo>
                    <a:lnTo>
                      <a:pt x="206" y="106"/>
                    </a:lnTo>
                    <a:lnTo>
                      <a:pt x="204" y="102"/>
                    </a:lnTo>
                    <a:lnTo>
                      <a:pt x="202" y="98"/>
                    </a:lnTo>
                    <a:lnTo>
                      <a:pt x="200" y="92"/>
                    </a:lnTo>
                    <a:lnTo>
                      <a:pt x="196" y="88"/>
                    </a:lnTo>
                    <a:lnTo>
                      <a:pt x="194" y="84"/>
                    </a:lnTo>
                    <a:lnTo>
                      <a:pt x="192" y="80"/>
                    </a:lnTo>
                    <a:lnTo>
                      <a:pt x="192" y="80"/>
                    </a:lnTo>
                    <a:lnTo>
                      <a:pt x="172" y="54"/>
                    </a:lnTo>
                    <a:lnTo>
                      <a:pt x="154" y="54"/>
                    </a:lnTo>
                    <a:lnTo>
                      <a:pt x="154" y="52"/>
                    </a:lnTo>
                    <a:lnTo>
                      <a:pt x="152" y="50"/>
                    </a:lnTo>
                    <a:lnTo>
                      <a:pt x="150" y="48"/>
                    </a:lnTo>
                    <a:lnTo>
                      <a:pt x="144" y="46"/>
                    </a:lnTo>
                    <a:lnTo>
                      <a:pt x="144" y="46"/>
                    </a:lnTo>
                    <a:lnTo>
                      <a:pt x="142" y="44"/>
                    </a:lnTo>
                    <a:lnTo>
                      <a:pt x="138" y="40"/>
                    </a:lnTo>
                    <a:lnTo>
                      <a:pt x="134" y="38"/>
                    </a:lnTo>
                    <a:lnTo>
                      <a:pt x="130" y="34"/>
                    </a:lnTo>
                    <a:lnTo>
                      <a:pt x="124" y="30"/>
                    </a:lnTo>
                    <a:lnTo>
                      <a:pt x="120" y="28"/>
                    </a:lnTo>
                    <a:lnTo>
                      <a:pt x="114" y="26"/>
                    </a:lnTo>
                    <a:lnTo>
                      <a:pt x="102" y="16"/>
                    </a:lnTo>
                    <a:lnTo>
                      <a:pt x="94" y="16"/>
                    </a:lnTo>
                    <a:lnTo>
                      <a:pt x="68" y="4"/>
                    </a:lnTo>
                    <a:lnTo>
                      <a:pt x="62" y="0"/>
                    </a:lnTo>
                    <a:lnTo>
                      <a:pt x="62" y="0"/>
                    </a:lnTo>
                    <a:lnTo>
                      <a:pt x="60" y="2"/>
                    </a:lnTo>
                    <a:lnTo>
                      <a:pt x="58" y="2"/>
                    </a:lnTo>
                    <a:lnTo>
                      <a:pt x="54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7" name="Freeform 251"/>
              <p:cNvSpPr>
                <a:spLocks/>
              </p:cNvSpPr>
              <p:nvPr/>
            </p:nvSpPr>
            <p:spPr bwMode="gray">
              <a:xfrm>
                <a:off x="1444" y="2620"/>
                <a:ext cx="42" cy="66"/>
              </a:xfrm>
              <a:custGeom>
                <a:avLst/>
                <a:gdLst/>
                <a:ahLst/>
                <a:cxnLst>
                  <a:cxn ang="0">
                    <a:pos x="20" y="66"/>
                  </a:cxn>
                  <a:cxn ang="0">
                    <a:pos x="16" y="64"/>
                  </a:cxn>
                  <a:cxn ang="0">
                    <a:pos x="12" y="62"/>
                  </a:cxn>
                  <a:cxn ang="0">
                    <a:pos x="10" y="62"/>
                  </a:cxn>
                  <a:cxn ang="0">
                    <a:pos x="10" y="60"/>
                  </a:cxn>
                  <a:cxn ang="0">
                    <a:pos x="8" y="46"/>
                  </a:cxn>
                  <a:cxn ang="0">
                    <a:pos x="2" y="38"/>
                  </a:cxn>
                  <a:cxn ang="0">
                    <a:pos x="2" y="36"/>
                  </a:cxn>
                  <a:cxn ang="0">
                    <a:pos x="2" y="32"/>
                  </a:cxn>
                  <a:cxn ang="0">
                    <a:pos x="2" y="26"/>
                  </a:cxn>
                  <a:cxn ang="0">
                    <a:pos x="2" y="2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2" y="12"/>
                  </a:cxn>
                  <a:cxn ang="0">
                    <a:pos x="4" y="10"/>
                  </a:cxn>
                  <a:cxn ang="0">
                    <a:pos x="6" y="8"/>
                  </a:cxn>
                  <a:cxn ang="0">
                    <a:pos x="8" y="8"/>
                  </a:cxn>
                  <a:cxn ang="0">
                    <a:pos x="8" y="8"/>
                  </a:cxn>
                  <a:cxn ang="0">
                    <a:pos x="8" y="6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10" y="0"/>
                  </a:cxn>
                  <a:cxn ang="0">
                    <a:pos x="10" y="0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8" y="2"/>
                  </a:cxn>
                  <a:cxn ang="0">
                    <a:pos x="20" y="2"/>
                  </a:cxn>
                  <a:cxn ang="0">
                    <a:pos x="42" y="30"/>
                  </a:cxn>
                  <a:cxn ang="0">
                    <a:pos x="42" y="30"/>
                  </a:cxn>
                  <a:cxn ang="0">
                    <a:pos x="40" y="32"/>
                  </a:cxn>
                  <a:cxn ang="0">
                    <a:pos x="38" y="34"/>
                  </a:cxn>
                  <a:cxn ang="0">
                    <a:pos x="38" y="36"/>
                  </a:cxn>
                  <a:cxn ang="0">
                    <a:pos x="38" y="40"/>
                  </a:cxn>
                  <a:cxn ang="0">
                    <a:pos x="40" y="40"/>
                  </a:cxn>
                  <a:cxn ang="0">
                    <a:pos x="40" y="42"/>
                  </a:cxn>
                  <a:cxn ang="0">
                    <a:pos x="40" y="44"/>
                  </a:cxn>
                  <a:cxn ang="0">
                    <a:pos x="40" y="46"/>
                  </a:cxn>
                  <a:cxn ang="0">
                    <a:pos x="40" y="48"/>
                  </a:cxn>
                  <a:cxn ang="0">
                    <a:pos x="38" y="48"/>
                  </a:cxn>
                  <a:cxn ang="0">
                    <a:pos x="36" y="48"/>
                  </a:cxn>
                  <a:cxn ang="0">
                    <a:pos x="36" y="48"/>
                  </a:cxn>
                  <a:cxn ang="0">
                    <a:pos x="34" y="48"/>
                  </a:cxn>
                  <a:cxn ang="0">
                    <a:pos x="34" y="50"/>
                  </a:cxn>
                  <a:cxn ang="0">
                    <a:pos x="32" y="52"/>
                  </a:cxn>
                  <a:cxn ang="0">
                    <a:pos x="30" y="54"/>
                  </a:cxn>
                  <a:cxn ang="0">
                    <a:pos x="28" y="56"/>
                  </a:cxn>
                  <a:cxn ang="0">
                    <a:pos x="28" y="56"/>
                  </a:cxn>
                  <a:cxn ang="0">
                    <a:pos x="30" y="60"/>
                  </a:cxn>
                  <a:cxn ang="0">
                    <a:pos x="28" y="62"/>
                  </a:cxn>
                  <a:cxn ang="0">
                    <a:pos x="28" y="62"/>
                  </a:cxn>
                  <a:cxn ang="0">
                    <a:pos x="26" y="60"/>
                  </a:cxn>
                  <a:cxn ang="0">
                    <a:pos x="24" y="60"/>
                  </a:cxn>
                  <a:cxn ang="0">
                    <a:pos x="24" y="62"/>
                  </a:cxn>
                  <a:cxn ang="0">
                    <a:pos x="22" y="64"/>
                  </a:cxn>
                  <a:cxn ang="0">
                    <a:pos x="20" y="66"/>
                  </a:cxn>
                  <a:cxn ang="0">
                    <a:pos x="20" y="66"/>
                  </a:cxn>
                </a:cxnLst>
                <a:rect l="0" t="0" r="r" b="b"/>
                <a:pathLst>
                  <a:path w="42" h="66">
                    <a:moveTo>
                      <a:pt x="20" y="66"/>
                    </a:moveTo>
                    <a:lnTo>
                      <a:pt x="16" y="64"/>
                    </a:lnTo>
                    <a:lnTo>
                      <a:pt x="12" y="62"/>
                    </a:lnTo>
                    <a:lnTo>
                      <a:pt x="10" y="62"/>
                    </a:lnTo>
                    <a:lnTo>
                      <a:pt x="10" y="60"/>
                    </a:lnTo>
                    <a:lnTo>
                      <a:pt x="8" y="46"/>
                    </a:lnTo>
                    <a:lnTo>
                      <a:pt x="2" y="38"/>
                    </a:lnTo>
                    <a:lnTo>
                      <a:pt x="2" y="36"/>
                    </a:lnTo>
                    <a:lnTo>
                      <a:pt x="2" y="32"/>
                    </a:lnTo>
                    <a:lnTo>
                      <a:pt x="2" y="26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6" y="8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4" y="2"/>
                    </a:lnTo>
                    <a:lnTo>
                      <a:pt x="14" y="2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42" y="30"/>
                    </a:lnTo>
                    <a:lnTo>
                      <a:pt x="42" y="30"/>
                    </a:lnTo>
                    <a:lnTo>
                      <a:pt x="40" y="32"/>
                    </a:lnTo>
                    <a:lnTo>
                      <a:pt x="38" y="34"/>
                    </a:lnTo>
                    <a:lnTo>
                      <a:pt x="38" y="36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40" y="42"/>
                    </a:lnTo>
                    <a:lnTo>
                      <a:pt x="40" y="44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38" y="48"/>
                    </a:lnTo>
                    <a:lnTo>
                      <a:pt x="36" y="48"/>
                    </a:lnTo>
                    <a:lnTo>
                      <a:pt x="36" y="48"/>
                    </a:lnTo>
                    <a:lnTo>
                      <a:pt x="34" y="48"/>
                    </a:lnTo>
                    <a:lnTo>
                      <a:pt x="34" y="50"/>
                    </a:lnTo>
                    <a:lnTo>
                      <a:pt x="32" y="52"/>
                    </a:lnTo>
                    <a:lnTo>
                      <a:pt x="30" y="54"/>
                    </a:lnTo>
                    <a:lnTo>
                      <a:pt x="28" y="56"/>
                    </a:lnTo>
                    <a:lnTo>
                      <a:pt x="28" y="56"/>
                    </a:lnTo>
                    <a:lnTo>
                      <a:pt x="30" y="60"/>
                    </a:lnTo>
                    <a:lnTo>
                      <a:pt x="28" y="62"/>
                    </a:lnTo>
                    <a:lnTo>
                      <a:pt x="28" y="62"/>
                    </a:lnTo>
                    <a:lnTo>
                      <a:pt x="26" y="60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2" y="64"/>
                    </a:lnTo>
                    <a:lnTo>
                      <a:pt x="20" y="66"/>
                    </a:lnTo>
                    <a:lnTo>
                      <a:pt x="20" y="6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8" name="Freeform 252"/>
              <p:cNvSpPr>
                <a:spLocks/>
              </p:cNvSpPr>
              <p:nvPr/>
            </p:nvSpPr>
            <p:spPr bwMode="gray">
              <a:xfrm>
                <a:off x="1464" y="2602"/>
                <a:ext cx="118" cy="86"/>
              </a:xfrm>
              <a:custGeom>
                <a:avLst/>
                <a:gdLst/>
                <a:ahLst/>
                <a:cxnLst>
                  <a:cxn ang="0">
                    <a:pos x="118" y="28"/>
                  </a:cxn>
                  <a:cxn ang="0">
                    <a:pos x="102" y="32"/>
                  </a:cxn>
                  <a:cxn ang="0">
                    <a:pos x="94" y="38"/>
                  </a:cxn>
                  <a:cxn ang="0">
                    <a:pos x="86" y="46"/>
                  </a:cxn>
                  <a:cxn ang="0">
                    <a:pos x="80" y="54"/>
                  </a:cxn>
                  <a:cxn ang="0">
                    <a:pos x="74" y="58"/>
                  </a:cxn>
                  <a:cxn ang="0">
                    <a:pos x="68" y="60"/>
                  </a:cxn>
                  <a:cxn ang="0">
                    <a:pos x="62" y="62"/>
                  </a:cxn>
                  <a:cxn ang="0">
                    <a:pos x="58" y="64"/>
                  </a:cxn>
                  <a:cxn ang="0">
                    <a:pos x="54" y="64"/>
                  </a:cxn>
                  <a:cxn ang="0">
                    <a:pos x="52" y="64"/>
                  </a:cxn>
                  <a:cxn ang="0">
                    <a:pos x="36" y="78"/>
                  </a:cxn>
                  <a:cxn ang="0">
                    <a:pos x="6" y="86"/>
                  </a:cxn>
                  <a:cxn ang="0">
                    <a:pos x="2" y="84"/>
                  </a:cxn>
                  <a:cxn ang="0">
                    <a:pos x="0" y="84"/>
                  </a:cxn>
                  <a:cxn ang="0">
                    <a:pos x="0" y="84"/>
                  </a:cxn>
                  <a:cxn ang="0">
                    <a:pos x="2" y="84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6" y="80"/>
                  </a:cxn>
                  <a:cxn ang="0">
                    <a:pos x="8" y="80"/>
                  </a:cxn>
                  <a:cxn ang="0">
                    <a:pos x="10" y="78"/>
                  </a:cxn>
                  <a:cxn ang="0">
                    <a:pos x="8" y="74"/>
                  </a:cxn>
                  <a:cxn ang="0">
                    <a:pos x="12" y="68"/>
                  </a:cxn>
                  <a:cxn ang="0">
                    <a:pos x="14" y="68"/>
                  </a:cxn>
                  <a:cxn ang="0">
                    <a:pos x="14" y="66"/>
                  </a:cxn>
                  <a:cxn ang="0">
                    <a:pos x="16" y="66"/>
                  </a:cxn>
                  <a:cxn ang="0">
                    <a:pos x="18" y="66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22" y="64"/>
                  </a:cxn>
                  <a:cxn ang="0">
                    <a:pos x="20" y="62"/>
                  </a:cxn>
                  <a:cxn ang="0">
                    <a:pos x="20" y="60"/>
                  </a:cxn>
                  <a:cxn ang="0">
                    <a:pos x="20" y="58"/>
                  </a:cxn>
                  <a:cxn ang="0">
                    <a:pos x="18" y="56"/>
                  </a:cxn>
                  <a:cxn ang="0">
                    <a:pos x="18" y="54"/>
                  </a:cxn>
                  <a:cxn ang="0">
                    <a:pos x="18" y="50"/>
                  </a:cxn>
                  <a:cxn ang="0">
                    <a:pos x="22" y="48"/>
                  </a:cxn>
                  <a:cxn ang="0">
                    <a:pos x="22" y="48"/>
                  </a:cxn>
                  <a:cxn ang="0">
                    <a:pos x="24" y="46"/>
                  </a:cxn>
                  <a:cxn ang="0">
                    <a:pos x="26" y="44"/>
                  </a:cxn>
                  <a:cxn ang="0">
                    <a:pos x="26" y="44"/>
                  </a:cxn>
                  <a:cxn ang="0">
                    <a:pos x="28" y="42"/>
                  </a:cxn>
                  <a:cxn ang="0">
                    <a:pos x="30" y="38"/>
                  </a:cxn>
                  <a:cxn ang="0">
                    <a:pos x="34" y="34"/>
                  </a:cxn>
                  <a:cxn ang="0">
                    <a:pos x="38" y="30"/>
                  </a:cxn>
                  <a:cxn ang="0">
                    <a:pos x="40" y="24"/>
                  </a:cxn>
                  <a:cxn ang="0">
                    <a:pos x="44" y="20"/>
                  </a:cxn>
                  <a:cxn ang="0">
                    <a:pos x="48" y="18"/>
                  </a:cxn>
                  <a:cxn ang="0">
                    <a:pos x="50" y="16"/>
                  </a:cxn>
                  <a:cxn ang="0">
                    <a:pos x="54" y="14"/>
                  </a:cxn>
                  <a:cxn ang="0">
                    <a:pos x="66" y="10"/>
                  </a:cxn>
                  <a:cxn ang="0">
                    <a:pos x="80" y="6"/>
                  </a:cxn>
                  <a:cxn ang="0">
                    <a:pos x="94" y="0"/>
                  </a:cxn>
                  <a:cxn ang="0">
                    <a:pos x="104" y="0"/>
                  </a:cxn>
                  <a:cxn ang="0">
                    <a:pos x="104" y="0"/>
                  </a:cxn>
                  <a:cxn ang="0">
                    <a:pos x="106" y="0"/>
                  </a:cxn>
                  <a:cxn ang="0">
                    <a:pos x="108" y="2"/>
                  </a:cxn>
                  <a:cxn ang="0">
                    <a:pos x="118" y="28"/>
                  </a:cxn>
                </a:cxnLst>
                <a:rect l="0" t="0" r="r" b="b"/>
                <a:pathLst>
                  <a:path w="118" h="86">
                    <a:moveTo>
                      <a:pt x="118" y="28"/>
                    </a:moveTo>
                    <a:lnTo>
                      <a:pt x="102" y="32"/>
                    </a:lnTo>
                    <a:lnTo>
                      <a:pt x="94" y="38"/>
                    </a:lnTo>
                    <a:lnTo>
                      <a:pt x="86" y="46"/>
                    </a:lnTo>
                    <a:lnTo>
                      <a:pt x="80" y="54"/>
                    </a:lnTo>
                    <a:lnTo>
                      <a:pt x="74" y="58"/>
                    </a:lnTo>
                    <a:lnTo>
                      <a:pt x="68" y="60"/>
                    </a:lnTo>
                    <a:lnTo>
                      <a:pt x="62" y="62"/>
                    </a:lnTo>
                    <a:lnTo>
                      <a:pt x="58" y="64"/>
                    </a:lnTo>
                    <a:lnTo>
                      <a:pt x="54" y="64"/>
                    </a:lnTo>
                    <a:lnTo>
                      <a:pt x="52" y="64"/>
                    </a:lnTo>
                    <a:lnTo>
                      <a:pt x="36" y="78"/>
                    </a:lnTo>
                    <a:lnTo>
                      <a:pt x="6" y="86"/>
                    </a:lnTo>
                    <a:lnTo>
                      <a:pt x="2" y="84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2" y="84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6" y="80"/>
                    </a:lnTo>
                    <a:lnTo>
                      <a:pt x="8" y="80"/>
                    </a:lnTo>
                    <a:lnTo>
                      <a:pt x="10" y="78"/>
                    </a:lnTo>
                    <a:lnTo>
                      <a:pt x="8" y="74"/>
                    </a:lnTo>
                    <a:lnTo>
                      <a:pt x="12" y="68"/>
                    </a:lnTo>
                    <a:lnTo>
                      <a:pt x="14" y="68"/>
                    </a:lnTo>
                    <a:lnTo>
                      <a:pt x="14" y="66"/>
                    </a:lnTo>
                    <a:lnTo>
                      <a:pt x="16" y="66"/>
                    </a:lnTo>
                    <a:lnTo>
                      <a:pt x="18" y="66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22" y="64"/>
                    </a:lnTo>
                    <a:lnTo>
                      <a:pt x="20" y="62"/>
                    </a:lnTo>
                    <a:lnTo>
                      <a:pt x="20" y="60"/>
                    </a:lnTo>
                    <a:lnTo>
                      <a:pt x="20" y="58"/>
                    </a:lnTo>
                    <a:lnTo>
                      <a:pt x="18" y="56"/>
                    </a:lnTo>
                    <a:lnTo>
                      <a:pt x="18" y="54"/>
                    </a:lnTo>
                    <a:lnTo>
                      <a:pt x="18" y="50"/>
                    </a:lnTo>
                    <a:lnTo>
                      <a:pt x="22" y="48"/>
                    </a:lnTo>
                    <a:lnTo>
                      <a:pt x="22" y="48"/>
                    </a:lnTo>
                    <a:lnTo>
                      <a:pt x="24" y="46"/>
                    </a:lnTo>
                    <a:lnTo>
                      <a:pt x="26" y="44"/>
                    </a:lnTo>
                    <a:lnTo>
                      <a:pt x="26" y="44"/>
                    </a:lnTo>
                    <a:lnTo>
                      <a:pt x="28" y="42"/>
                    </a:lnTo>
                    <a:lnTo>
                      <a:pt x="30" y="38"/>
                    </a:lnTo>
                    <a:lnTo>
                      <a:pt x="34" y="34"/>
                    </a:lnTo>
                    <a:lnTo>
                      <a:pt x="38" y="30"/>
                    </a:lnTo>
                    <a:lnTo>
                      <a:pt x="40" y="24"/>
                    </a:lnTo>
                    <a:lnTo>
                      <a:pt x="44" y="20"/>
                    </a:lnTo>
                    <a:lnTo>
                      <a:pt x="48" y="18"/>
                    </a:lnTo>
                    <a:lnTo>
                      <a:pt x="50" y="16"/>
                    </a:lnTo>
                    <a:lnTo>
                      <a:pt x="54" y="14"/>
                    </a:lnTo>
                    <a:lnTo>
                      <a:pt x="66" y="10"/>
                    </a:lnTo>
                    <a:lnTo>
                      <a:pt x="80" y="6"/>
                    </a:lnTo>
                    <a:lnTo>
                      <a:pt x="94" y="0"/>
                    </a:lnTo>
                    <a:lnTo>
                      <a:pt x="104" y="0"/>
                    </a:lnTo>
                    <a:lnTo>
                      <a:pt x="104" y="0"/>
                    </a:lnTo>
                    <a:lnTo>
                      <a:pt x="106" y="0"/>
                    </a:lnTo>
                    <a:lnTo>
                      <a:pt x="108" y="2"/>
                    </a:lnTo>
                    <a:lnTo>
                      <a:pt x="118" y="2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69" name="Freeform 253"/>
              <p:cNvSpPr>
                <a:spLocks/>
              </p:cNvSpPr>
              <p:nvPr/>
            </p:nvSpPr>
            <p:spPr bwMode="gray">
              <a:xfrm>
                <a:off x="1570" y="2528"/>
                <a:ext cx="92" cy="102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72" y="4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6" y="14"/>
                  </a:cxn>
                  <a:cxn ang="0">
                    <a:pos x="80" y="18"/>
                  </a:cxn>
                  <a:cxn ang="0">
                    <a:pos x="84" y="22"/>
                  </a:cxn>
                  <a:cxn ang="0">
                    <a:pos x="88" y="22"/>
                  </a:cxn>
                  <a:cxn ang="0">
                    <a:pos x="90" y="24"/>
                  </a:cxn>
                  <a:cxn ang="0">
                    <a:pos x="90" y="24"/>
                  </a:cxn>
                  <a:cxn ang="0">
                    <a:pos x="92" y="30"/>
                  </a:cxn>
                  <a:cxn ang="0">
                    <a:pos x="92" y="34"/>
                  </a:cxn>
                  <a:cxn ang="0">
                    <a:pos x="90" y="40"/>
                  </a:cxn>
                  <a:cxn ang="0">
                    <a:pos x="86" y="44"/>
                  </a:cxn>
                  <a:cxn ang="0">
                    <a:pos x="82" y="46"/>
                  </a:cxn>
                  <a:cxn ang="0">
                    <a:pos x="78" y="50"/>
                  </a:cxn>
                  <a:cxn ang="0">
                    <a:pos x="76" y="50"/>
                  </a:cxn>
                  <a:cxn ang="0">
                    <a:pos x="74" y="50"/>
                  </a:cxn>
                  <a:cxn ang="0">
                    <a:pos x="74" y="56"/>
                  </a:cxn>
                  <a:cxn ang="0">
                    <a:pos x="72" y="58"/>
                  </a:cxn>
                  <a:cxn ang="0">
                    <a:pos x="70" y="62"/>
                  </a:cxn>
                  <a:cxn ang="0">
                    <a:pos x="66" y="64"/>
                  </a:cxn>
                  <a:cxn ang="0">
                    <a:pos x="64" y="64"/>
                  </a:cxn>
                  <a:cxn ang="0">
                    <a:pos x="64" y="66"/>
                  </a:cxn>
                  <a:cxn ang="0">
                    <a:pos x="58" y="66"/>
                  </a:cxn>
                  <a:cxn ang="0">
                    <a:pos x="54" y="68"/>
                  </a:cxn>
                  <a:cxn ang="0">
                    <a:pos x="52" y="72"/>
                  </a:cxn>
                  <a:cxn ang="0">
                    <a:pos x="50" y="74"/>
                  </a:cxn>
                  <a:cxn ang="0">
                    <a:pos x="50" y="76"/>
                  </a:cxn>
                  <a:cxn ang="0">
                    <a:pos x="50" y="78"/>
                  </a:cxn>
                  <a:cxn ang="0">
                    <a:pos x="50" y="80"/>
                  </a:cxn>
                  <a:cxn ang="0">
                    <a:pos x="48" y="82"/>
                  </a:cxn>
                  <a:cxn ang="0">
                    <a:pos x="42" y="90"/>
                  </a:cxn>
                  <a:cxn ang="0">
                    <a:pos x="30" y="98"/>
                  </a:cxn>
                  <a:cxn ang="0">
                    <a:pos x="12" y="102"/>
                  </a:cxn>
                  <a:cxn ang="0">
                    <a:pos x="2" y="76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0" y="74"/>
                  </a:cxn>
                  <a:cxn ang="0">
                    <a:pos x="2" y="72"/>
                  </a:cxn>
                  <a:cxn ang="0">
                    <a:pos x="12" y="68"/>
                  </a:cxn>
                  <a:cxn ang="0">
                    <a:pos x="26" y="62"/>
                  </a:cxn>
                  <a:cxn ang="0">
                    <a:pos x="38" y="54"/>
                  </a:cxn>
                  <a:cxn ang="0">
                    <a:pos x="46" y="42"/>
                  </a:cxn>
                  <a:cxn ang="0">
                    <a:pos x="50" y="28"/>
                  </a:cxn>
                  <a:cxn ang="0">
                    <a:pos x="50" y="26"/>
                  </a:cxn>
                  <a:cxn ang="0">
                    <a:pos x="50" y="24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6"/>
                  </a:cxn>
                  <a:cxn ang="0">
                    <a:pos x="48" y="14"/>
                  </a:cxn>
                  <a:cxn ang="0">
                    <a:pos x="48" y="12"/>
                  </a:cxn>
                  <a:cxn ang="0">
                    <a:pos x="50" y="12"/>
                  </a:cxn>
                  <a:cxn ang="0">
                    <a:pos x="52" y="12"/>
                  </a:cxn>
                  <a:cxn ang="0">
                    <a:pos x="54" y="12"/>
                  </a:cxn>
                  <a:cxn ang="0">
                    <a:pos x="58" y="10"/>
                  </a:cxn>
                  <a:cxn ang="0">
                    <a:pos x="60" y="8"/>
                  </a:cxn>
                  <a:cxn ang="0">
                    <a:pos x="60" y="8"/>
                  </a:cxn>
                  <a:cxn ang="0">
                    <a:pos x="60" y="6"/>
                  </a:cxn>
                  <a:cxn ang="0">
                    <a:pos x="62" y="4"/>
                  </a:cxn>
                  <a:cxn ang="0">
                    <a:pos x="64" y="4"/>
                  </a:cxn>
                  <a:cxn ang="0">
                    <a:pos x="64" y="4"/>
                  </a:cxn>
                  <a:cxn ang="0">
                    <a:pos x="72" y="0"/>
                  </a:cxn>
                </a:cxnLst>
                <a:rect l="0" t="0" r="r" b="b"/>
                <a:pathLst>
                  <a:path w="92" h="102">
                    <a:moveTo>
                      <a:pt x="72" y="0"/>
                    </a:moveTo>
                    <a:lnTo>
                      <a:pt x="72" y="4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6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88" y="22"/>
                    </a:lnTo>
                    <a:lnTo>
                      <a:pt x="90" y="24"/>
                    </a:lnTo>
                    <a:lnTo>
                      <a:pt x="90" y="24"/>
                    </a:lnTo>
                    <a:lnTo>
                      <a:pt x="92" y="30"/>
                    </a:lnTo>
                    <a:lnTo>
                      <a:pt x="92" y="34"/>
                    </a:lnTo>
                    <a:lnTo>
                      <a:pt x="90" y="40"/>
                    </a:lnTo>
                    <a:lnTo>
                      <a:pt x="86" y="44"/>
                    </a:lnTo>
                    <a:lnTo>
                      <a:pt x="82" y="46"/>
                    </a:lnTo>
                    <a:lnTo>
                      <a:pt x="78" y="50"/>
                    </a:lnTo>
                    <a:lnTo>
                      <a:pt x="76" y="50"/>
                    </a:lnTo>
                    <a:lnTo>
                      <a:pt x="74" y="50"/>
                    </a:lnTo>
                    <a:lnTo>
                      <a:pt x="74" y="56"/>
                    </a:lnTo>
                    <a:lnTo>
                      <a:pt x="72" y="58"/>
                    </a:lnTo>
                    <a:lnTo>
                      <a:pt x="70" y="62"/>
                    </a:lnTo>
                    <a:lnTo>
                      <a:pt x="66" y="64"/>
                    </a:lnTo>
                    <a:lnTo>
                      <a:pt x="64" y="64"/>
                    </a:lnTo>
                    <a:lnTo>
                      <a:pt x="64" y="66"/>
                    </a:lnTo>
                    <a:lnTo>
                      <a:pt x="58" y="66"/>
                    </a:lnTo>
                    <a:lnTo>
                      <a:pt x="54" y="68"/>
                    </a:lnTo>
                    <a:lnTo>
                      <a:pt x="52" y="72"/>
                    </a:lnTo>
                    <a:lnTo>
                      <a:pt x="50" y="74"/>
                    </a:lnTo>
                    <a:lnTo>
                      <a:pt x="50" y="76"/>
                    </a:lnTo>
                    <a:lnTo>
                      <a:pt x="50" y="78"/>
                    </a:lnTo>
                    <a:lnTo>
                      <a:pt x="50" y="80"/>
                    </a:lnTo>
                    <a:lnTo>
                      <a:pt x="48" y="82"/>
                    </a:lnTo>
                    <a:lnTo>
                      <a:pt x="42" y="90"/>
                    </a:lnTo>
                    <a:lnTo>
                      <a:pt x="30" y="98"/>
                    </a:lnTo>
                    <a:lnTo>
                      <a:pt x="12" y="102"/>
                    </a:lnTo>
                    <a:lnTo>
                      <a:pt x="2" y="76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2" y="72"/>
                    </a:lnTo>
                    <a:lnTo>
                      <a:pt x="12" y="68"/>
                    </a:lnTo>
                    <a:lnTo>
                      <a:pt x="26" y="62"/>
                    </a:lnTo>
                    <a:lnTo>
                      <a:pt x="38" y="54"/>
                    </a:lnTo>
                    <a:lnTo>
                      <a:pt x="46" y="42"/>
                    </a:lnTo>
                    <a:lnTo>
                      <a:pt x="50" y="28"/>
                    </a:lnTo>
                    <a:lnTo>
                      <a:pt x="50" y="26"/>
                    </a:lnTo>
                    <a:lnTo>
                      <a:pt x="50" y="24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6"/>
                    </a:lnTo>
                    <a:lnTo>
                      <a:pt x="48" y="14"/>
                    </a:lnTo>
                    <a:lnTo>
                      <a:pt x="48" y="12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8" y="10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0" y="6"/>
                    </a:lnTo>
                    <a:lnTo>
                      <a:pt x="62" y="4"/>
                    </a:lnTo>
                    <a:lnTo>
                      <a:pt x="64" y="4"/>
                    </a:lnTo>
                    <a:lnTo>
                      <a:pt x="64" y="4"/>
                    </a:lnTo>
                    <a:lnTo>
                      <a:pt x="72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0" name="Freeform 254"/>
              <p:cNvSpPr>
                <a:spLocks/>
              </p:cNvSpPr>
              <p:nvPr/>
            </p:nvSpPr>
            <p:spPr bwMode="gray">
              <a:xfrm>
                <a:off x="1394" y="2320"/>
                <a:ext cx="116" cy="134"/>
              </a:xfrm>
              <a:custGeom>
                <a:avLst/>
                <a:gdLst/>
                <a:ahLst/>
                <a:cxnLst>
                  <a:cxn ang="0">
                    <a:pos x="86" y="132"/>
                  </a:cxn>
                  <a:cxn ang="0">
                    <a:pos x="80" y="130"/>
                  </a:cxn>
                  <a:cxn ang="0">
                    <a:pos x="70" y="124"/>
                  </a:cxn>
                  <a:cxn ang="0">
                    <a:pos x="50" y="114"/>
                  </a:cxn>
                  <a:cxn ang="0">
                    <a:pos x="18" y="98"/>
                  </a:cxn>
                  <a:cxn ang="0">
                    <a:pos x="16" y="92"/>
                  </a:cxn>
                  <a:cxn ang="0">
                    <a:pos x="0" y="68"/>
                  </a:cxn>
                  <a:cxn ang="0">
                    <a:pos x="26" y="44"/>
                  </a:cxn>
                  <a:cxn ang="0">
                    <a:pos x="26" y="40"/>
                  </a:cxn>
                  <a:cxn ang="0">
                    <a:pos x="26" y="36"/>
                  </a:cxn>
                  <a:cxn ang="0">
                    <a:pos x="26" y="32"/>
                  </a:cxn>
                  <a:cxn ang="0">
                    <a:pos x="28" y="30"/>
                  </a:cxn>
                  <a:cxn ang="0">
                    <a:pos x="30" y="26"/>
                  </a:cxn>
                  <a:cxn ang="0">
                    <a:pos x="34" y="22"/>
                  </a:cxn>
                  <a:cxn ang="0">
                    <a:pos x="36" y="16"/>
                  </a:cxn>
                  <a:cxn ang="0">
                    <a:pos x="38" y="10"/>
                  </a:cxn>
                  <a:cxn ang="0">
                    <a:pos x="40" y="6"/>
                  </a:cxn>
                  <a:cxn ang="0">
                    <a:pos x="46" y="4"/>
                  </a:cxn>
                  <a:cxn ang="0">
                    <a:pos x="54" y="2"/>
                  </a:cxn>
                  <a:cxn ang="0">
                    <a:pos x="70" y="0"/>
                  </a:cxn>
                  <a:cxn ang="0">
                    <a:pos x="70" y="2"/>
                  </a:cxn>
                  <a:cxn ang="0">
                    <a:pos x="74" y="4"/>
                  </a:cxn>
                  <a:cxn ang="0">
                    <a:pos x="78" y="2"/>
                  </a:cxn>
                  <a:cxn ang="0">
                    <a:pos x="82" y="4"/>
                  </a:cxn>
                  <a:cxn ang="0">
                    <a:pos x="84" y="10"/>
                  </a:cxn>
                  <a:cxn ang="0">
                    <a:pos x="82" y="12"/>
                  </a:cxn>
                  <a:cxn ang="0">
                    <a:pos x="80" y="16"/>
                  </a:cxn>
                  <a:cxn ang="0">
                    <a:pos x="84" y="18"/>
                  </a:cxn>
                  <a:cxn ang="0">
                    <a:pos x="88" y="22"/>
                  </a:cxn>
                  <a:cxn ang="0">
                    <a:pos x="90" y="26"/>
                  </a:cxn>
                  <a:cxn ang="0">
                    <a:pos x="96" y="32"/>
                  </a:cxn>
                  <a:cxn ang="0">
                    <a:pos x="98" y="38"/>
                  </a:cxn>
                  <a:cxn ang="0">
                    <a:pos x="96" y="42"/>
                  </a:cxn>
                  <a:cxn ang="0">
                    <a:pos x="92" y="52"/>
                  </a:cxn>
                  <a:cxn ang="0">
                    <a:pos x="90" y="60"/>
                  </a:cxn>
                  <a:cxn ang="0">
                    <a:pos x="92" y="64"/>
                  </a:cxn>
                  <a:cxn ang="0">
                    <a:pos x="96" y="72"/>
                  </a:cxn>
                  <a:cxn ang="0">
                    <a:pos x="100" y="82"/>
                  </a:cxn>
                  <a:cxn ang="0">
                    <a:pos x="106" y="86"/>
                  </a:cxn>
                  <a:cxn ang="0">
                    <a:pos x="106" y="90"/>
                  </a:cxn>
                  <a:cxn ang="0">
                    <a:pos x="108" y="96"/>
                  </a:cxn>
                  <a:cxn ang="0">
                    <a:pos x="108" y="98"/>
                  </a:cxn>
                  <a:cxn ang="0">
                    <a:pos x="112" y="102"/>
                  </a:cxn>
                  <a:cxn ang="0">
                    <a:pos x="114" y="106"/>
                  </a:cxn>
                  <a:cxn ang="0">
                    <a:pos x="116" y="112"/>
                  </a:cxn>
                  <a:cxn ang="0">
                    <a:pos x="114" y="124"/>
                  </a:cxn>
                  <a:cxn ang="0">
                    <a:pos x="112" y="124"/>
                  </a:cxn>
                  <a:cxn ang="0">
                    <a:pos x="108" y="128"/>
                  </a:cxn>
                </a:cxnLst>
                <a:rect l="0" t="0" r="r" b="b"/>
                <a:pathLst>
                  <a:path w="116" h="134">
                    <a:moveTo>
                      <a:pt x="88" y="134"/>
                    </a:moveTo>
                    <a:lnTo>
                      <a:pt x="86" y="132"/>
                    </a:lnTo>
                    <a:lnTo>
                      <a:pt x="84" y="132"/>
                    </a:lnTo>
                    <a:lnTo>
                      <a:pt x="80" y="130"/>
                    </a:lnTo>
                    <a:lnTo>
                      <a:pt x="76" y="126"/>
                    </a:lnTo>
                    <a:lnTo>
                      <a:pt x="70" y="124"/>
                    </a:lnTo>
                    <a:lnTo>
                      <a:pt x="58" y="114"/>
                    </a:lnTo>
                    <a:lnTo>
                      <a:pt x="50" y="114"/>
                    </a:lnTo>
                    <a:lnTo>
                      <a:pt x="24" y="102"/>
                    </a:lnTo>
                    <a:lnTo>
                      <a:pt x="18" y="98"/>
                    </a:lnTo>
                    <a:lnTo>
                      <a:pt x="18" y="96"/>
                    </a:lnTo>
                    <a:lnTo>
                      <a:pt x="16" y="92"/>
                    </a:lnTo>
                    <a:lnTo>
                      <a:pt x="4" y="76"/>
                    </a:lnTo>
                    <a:lnTo>
                      <a:pt x="0" y="68"/>
                    </a:lnTo>
                    <a:lnTo>
                      <a:pt x="26" y="46"/>
                    </a:lnTo>
                    <a:lnTo>
                      <a:pt x="26" y="44"/>
                    </a:lnTo>
                    <a:lnTo>
                      <a:pt x="26" y="42"/>
                    </a:lnTo>
                    <a:lnTo>
                      <a:pt x="26" y="40"/>
                    </a:lnTo>
                    <a:lnTo>
                      <a:pt x="26" y="38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8" y="30"/>
                    </a:lnTo>
                    <a:lnTo>
                      <a:pt x="28" y="28"/>
                    </a:lnTo>
                    <a:lnTo>
                      <a:pt x="30" y="26"/>
                    </a:lnTo>
                    <a:lnTo>
                      <a:pt x="32" y="22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6" y="16"/>
                    </a:lnTo>
                    <a:lnTo>
                      <a:pt x="38" y="12"/>
                    </a:lnTo>
                    <a:lnTo>
                      <a:pt x="38" y="10"/>
                    </a:lnTo>
                    <a:lnTo>
                      <a:pt x="40" y="8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6" y="4"/>
                    </a:lnTo>
                    <a:lnTo>
                      <a:pt x="50" y="2"/>
                    </a:lnTo>
                    <a:lnTo>
                      <a:pt x="54" y="2"/>
                    </a:lnTo>
                    <a:lnTo>
                      <a:pt x="60" y="2"/>
                    </a:lnTo>
                    <a:lnTo>
                      <a:pt x="70" y="0"/>
                    </a:lnTo>
                    <a:lnTo>
                      <a:pt x="70" y="0"/>
                    </a:lnTo>
                    <a:lnTo>
                      <a:pt x="70" y="2"/>
                    </a:lnTo>
                    <a:lnTo>
                      <a:pt x="72" y="4"/>
                    </a:lnTo>
                    <a:lnTo>
                      <a:pt x="74" y="4"/>
                    </a:lnTo>
                    <a:lnTo>
                      <a:pt x="76" y="4"/>
                    </a:lnTo>
                    <a:lnTo>
                      <a:pt x="78" y="2"/>
                    </a:lnTo>
                    <a:lnTo>
                      <a:pt x="82" y="4"/>
                    </a:lnTo>
                    <a:lnTo>
                      <a:pt x="82" y="4"/>
                    </a:lnTo>
                    <a:lnTo>
                      <a:pt x="82" y="8"/>
                    </a:lnTo>
                    <a:lnTo>
                      <a:pt x="84" y="10"/>
                    </a:lnTo>
                    <a:lnTo>
                      <a:pt x="82" y="10"/>
                    </a:lnTo>
                    <a:lnTo>
                      <a:pt x="82" y="12"/>
                    </a:lnTo>
                    <a:lnTo>
                      <a:pt x="80" y="14"/>
                    </a:lnTo>
                    <a:lnTo>
                      <a:pt x="80" y="16"/>
                    </a:lnTo>
                    <a:lnTo>
                      <a:pt x="82" y="16"/>
                    </a:lnTo>
                    <a:lnTo>
                      <a:pt x="84" y="18"/>
                    </a:lnTo>
                    <a:lnTo>
                      <a:pt x="86" y="20"/>
                    </a:lnTo>
                    <a:lnTo>
                      <a:pt x="88" y="22"/>
                    </a:lnTo>
                    <a:lnTo>
                      <a:pt x="88" y="24"/>
                    </a:lnTo>
                    <a:lnTo>
                      <a:pt x="90" y="26"/>
                    </a:lnTo>
                    <a:lnTo>
                      <a:pt x="94" y="28"/>
                    </a:lnTo>
                    <a:lnTo>
                      <a:pt x="96" y="32"/>
                    </a:lnTo>
                    <a:lnTo>
                      <a:pt x="98" y="34"/>
                    </a:lnTo>
                    <a:lnTo>
                      <a:pt x="98" y="38"/>
                    </a:lnTo>
                    <a:lnTo>
                      <a:pt x="98" y="38"/>
                    </a:lnTo>
                    <a:lnTo>
                      <a:pt x="96" y="42"/>
                    </a:lnTo>
                    <a:lnTo>
                      <a:pt x="94" y="46"/>
                    </a:lnTo>
                    <a:lnTo>
                      <a:pt x="92" y="52"/>
                    </a:lnTo>
                    <a:lnTo>
                      <a:pt x="92" y="56"/>
                    </a:lnTo>
                    <a:lnTo>
                      <a:pt x="90" y="60"/>
                    </a:lnTo>
                    <a:lnTo>
                      <a:pt x="92" y="64"/>
                    </a:lnTo>
                    <a:lnTo>
                      <a:pt x="92" y="64"/>
                    </a:lnTo>
                    <a:lnTo>
                      <a:pt x="94" y="68"/>
                    </a:lnTo>
                    <a:lnTo>
                      <a:pt x="96" y="72"/>
                    </a:lnTo>
                    <a:lnTo>
                      <a:pt x="98" y="76"/>
                    </a:lnTo>
                    <a:lnTo>
                      <a:pt x="100" y="82"/>
                    </a:lnTo>
                    <a:lnTo>
                      <a:pt x="104" y="84"/>
                    </a:lnTo>
                    <a:lnTo>
                      <a:pt x="106" y="86"/>
                    </a:lnTo>
                    <a:lnTo>
                      <a:pt x="106" y="88"/>
                    </a:lnTo>
                    <a:lnTo>
                      <a:pt x="106" y="90"/>
                    </a:lnTo>
                    <a:lnTo>
                      <a:pt x="106" y="92"/>
                    </a:lnTo>
                    <a:lnTo>
                      <a:pt x="108" y="96"/>
                    </a:lnTo>
                    <a:lnTo>
                      <a:pt x="108" y="96"/>
                    </a:lnTo>
                    <a:lnTo>
                      <a:pt x="108" y="98"/>
                    </a:lnTo>
                    <a:lnTo>
                      <a:pt x="110" y="100"/>
                    </a:lnTo>
                    <a:lnTo>
                      <a:pt x="112" y="102"/>
                    </a:lnTo>
                    <a:lnTo>
                      <a:pt x="114" y="104"/>
                    </a:lnTo>
                    <a:lnTo>
                      <a:pt x="114" y="106"/>
                    </a:lnTo>
                    <a:lnTo>
                      <a:pt x="114" y="108"/>
                    </a:lnTo>
                    <a:lnTo>
                      <a:pt x="116" y="112"/>
                    </a:lnTo>
                    <a:lnTo>
                      <a:pt x="116" y="114"/>
                    </a:lnTo>
                    <a:lnTo>
                      <a:pt x="114" y="124"/>
                    </a:lnTo>
                    <a:lnTo>
                      <a:pt x="114" y="124"/>
                    </a:lnTo>
                    <a:lnTo>
                      <a:pt x="112" y="124"/>
                    </a:lnTo>
                    <a:lnTo>
                      <a:pt x="110" y="126"/>
                    </a:lnTo>
                    <a:lnTo>
                      <a:pt x="108" y="128"/>
                    </a:lnTo>
                    <a:lnTo>
                      <a:pt x="88" y="13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1" name="Freeform 255"/>
              <p:cNvSpPr>
                <a:spLocks/>
              </p:cNvSpPr>
              <p:nvPr/>
            </p:nvSpPr>
            <p:spPr bwMode="gray">
              <a:xfrm>
                <a:off x="1350" y="2388"/>
                <a:ext cx="62" cy="72"/>
              </a:xfrm>
              <a:custGeom>
                <a:avLst/>
                <a:gdLst/>
                <a:ahLst/>
                <a:cxnLst>
                  <a:cxn ang="0">
                    <a:pos x="4" y="40"/>
                  </a:cxn>
                  <a:cxn ang="0">
                    <a:pos x="4" y="8"/>
                  </a:cxn>
                  <a:cxn ang="0">
                    <a:pos x="4" y="8"/>
                  </a:cxn>
                  <a:cxn ang="0">
                    <a:pos x="6" y="10"/>
                  </a:cxn>
                  <a:cxn ang="0">
                    <a:pos x="8" y="10"/>
                  </a:cxn>
                  <a:cxn ang="0">
                    <a:pos x="8" y="10"/>
                  </a:cxn>
                  <a:cxn ang="0">
                    <a:pos x="8" y="12"/>
                  </a:cxn>
                  <a:cxn ang="0">
                    <a:pos x="10" y="14"/>
                  </a:cxn>
                  <a:cxn ang="0">
                    <a:pos x="12" y="16"/>
                  </a:cxn>
                  <a:cxn ang="0">
                    <a:pos x="16" y="16"/>
                  </a:cxn>
                  <a:cxn ang="0">
                    <a:pos x="20" y="16"/>
                  </a:cxn>
                  <a:cxn ang="0">
                    <a:pos x="26" y="14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46" y="4"/>
                  </a:cxn>
                  <a:cxn ang="0">
                    <a:pos x="48" y="8"/>
                  </a:cxn>
                  <a:cxn ang="0">
                    <a:pos x="48" y="8"/>
                  </a:cxn>
                  <a:cxn ang="0">
                    <a:pos x="50" y="10"/>
                  </a:cxn>
                  <a:cxn ang="0">
                    <a:pos x="54" y="14"/>
                  </a:cxn>
                  <a:cxn ang="0">
                    <a:pos x="56" y="18"/>
                  </a:cxn>
                  <a:cxn ang="0">
                    <a:pos x="58" y="22"/>
                  </a:cxn>
                  <a:cxn ang="0">
                    <a:pos x="60" y="26"/>
                  </a:cxn>
                  <a:cxn ang="0">
                    <a:pos x="62" y="28"/>
                  </a:cxn>
                  <a:cxn ang="0">
                    <a:pos x="62" y="28"/>
                  </a:cxn>
                  <a:cxn ang="0">
                    <a:pos x="62" y="30"/>
                  </a:cxn>
                  <a:cxn ang="0">
                    <a:pos x="62" y="30"/>
                  </a:cxn>
                  <a:cxn ang="0">
                    <a:pos x="60" y="32"/>
                  </a:cxn>
                  <a:cxn ang="0">
                    <a:pos x="56" y="34"/>
                  </a:cxn>
                  <a:cxn ang="0">
                    <a:pos x="48" y="34"/>
                  </a:cxn>
                  <a:cxn ang="0">
                    <a:pos x="40" y="36"/>
                  </a:cxn>
                  <a:cxn ang="0">
                    <a:pos x="34" y="38"/>
                  </a:cxn>
                  <a:cxn ang="0">
                    <a:pos x="34" y="38"/>
                  </a:cxn>
                  <a:cxn ang="0">
                    <a:pos x="36" y="42"/>
                  </a:cxn>
                  <a:cxn ang="0">
                    <a:pos x="38" y="46"/>
                  </a:cxn>
                  <a:cxn ang="0">
                    <a:pos x="40" y="50"/>
                  </a:cxn>
                  <a:cxn ang="0">
                    <a:pos x="42" y="52"/>
                  </a:cxn>
                  <a:cxn ang="0">
                    <a:pos x="42" y="56"/>
                  </a:cxn>
                  <a:cxn ang="0">
                    <a:pos x="40" y="56"/>
                  </a:cxn>
                  <a:cxn ang="0">
                    <a:pos x="38" y="58"/>
                  </a:cxn>
                  <a:cxn ang="0">
                    <a:pos x="36" y="62"/>
                  </a:cxn>
                  <a:cxn ang="0">
                    <a:pos x="32" y="66"/>
                  </a:cxn>
                  <a:cxn ang="0">
                    <a:pos x="30" y="68"/>
                  </a:cxn>
                  <a:cxn ang="0">
                    <a:pos x="28" y="68"/>
                  </a:cxn>
                  <a:cxn ang="0">
                    <a:pos x="26" y="68"/>
                  </a:cxn>
                  <a:cxn ang="0">
                    <a:pos x="26" y="70"/>
                  </a:cxn>
                  <a:cxn ang="0">
                    <a:pos x="26" y="72"/>
                  </a:cxn>
                  <a:cxn ang="0">
                    <a:pos x="24" y="72"/>
                  </a:cxn>
                  <a:cxn ang="0">
                    <a:pos x="20" y="70"/>
                  </a:cxn>
                  <a:cxn ang="0">
                    <a:pos x="14" y="70"/>
                  </a:cxn>
                  <a:cxn ang="0">
                    <a:pos x="8" y="70"/>
                  </a:cxn>
                  <a:cxn ang="0">
                    <a:pos x="2" y="70"/>
                  </a:cxn>
                  <a:cxn ang="0">
                    <a:pos x="0" y="70"/>
                  </a:cxn>
                </a:cxnLst>
                <a:rect l="0" t="0" r="r" b="b"/>
                <a:pathLst>
                  <a:path w="62" h="72">
                    <a:moveTo>
                      <a:pt x="4" y="40"/>
                    </a:moveTo>
                    <a:lnTo>
                      <a:pt x="4" y="8"/>
                    </a:lnTo>
                    <a:lnTo>
                      <a:pt x="4" y="8"/>
                    </a:lnTo>
                    <a:lnTo>
                      <a:pt x="6" y="10"/>
                    </a:lnTo>
                    <a:lnTo>
                      <a:pt x="8" y="10"/>
                    </a:lnTo>
                    <a:lnTo>
                      <a:pt x="8" y="10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6"/>
                    </a:lnTo>
                    <a:lnTo>
                      <a:pt x="16" y="16"/>
                    </a:lnTo>
                    <a:lnTo>
                      <a:pt x="20" y="16"/>
                    </a:lnTo>
                    <a:lnTo>
                      <a:pt x="26" y="14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46" y="4"/>
                    </a:lnTo>
                    <a:lnTo>
                      <a:pt x="48" y="8"/>
                    </a:lnTo>
                    <a:lnTo>
                      <a:pt x="48" y="8"/>
                    </a:lnTo>
                    <a:lnTo>
                      <a:pt x="50" y="10"/>
                    </a:lnTo>
                    <a:lnTo>
                      <a:pt x="54" y="14"/>
                    </a:lnTo>
                    <a:lnTo>
                      <a:pt x="56" y="18"/>
                    </a:lnTo>
                    <a:lnTo>
                      <a:pt x="58" y="22"/>
                    </a:lnTo>
                    <a:lnTo>
                      <a:pt x="60" y="26"/>
                    </a:lnTo>
                    <a:lnTo>
                      <a:pt x="62" y="28"/>
                    </a:lnTo>
                    <a:lnTo>
                      <a:pt x="62" y="28"/>
                    </a:lnTo>
                    <a:lnTo>
                      <a:pt x="62" y="30"/>
                    </a:lnTo>
                    <a:lnTo>
                      <a:pt x="62" y="30"/>
                    </a:lnTo>
                    <a:lnTo>
                      <a:pt x="60" y="32"/>
                    </a:lnTo>
                    <a:lnTo>
                      <a:pt x="56" y="34"/>
                    </a:lnTo>
                    <a:lnTo>
                      <a:pt x="48" y="34"/>
                    </a:lnTo>
                    <a:lnTo>
                      <a:pt x="40" y="36"/>
                    </a:lnTo>
                    <a:lnTo>
                      <a:pt x="34" y="38"/>
                    </a:lnTo>
                    <a:lnTo>
                      <a:pt x="34" y="38"/>
                    </a:lnTo>
                    <a:lnTo>
                      <a:pt x="36" y="42"/>
                    </a:lnTo>
                    <a:lnTo>
                      <a:pt x="38" y="46"/>
                    </a:lnTo>
                    <a:lnTo>
                      <a:pt x="40" y="50"/>
                    </a:lnTo>
                    <a:lnTo>
                      <a:pt x="42" y="52"/>
                    </a:lnTo>
                    <a:lnTo>
                      <a:pt x="42" y="56"/>
                    </a:lnTo>
                    <a:lnTo>
                      <a:pt x="40" y="56"/>
                    </a:lnTo>
                    <a:lnTo>
                      <a:pt x="38" y="58"/>
                    </a:lnTo>
                    <a:lnTo>
                      <a:pt x="36" y="62"/>
                    </a:lnTo>
                    <a:lnTo>
                      <a:pt x="32" y="66"/>
                    </a:lnTo>
                    <a:lnTo>
                      <a:pt x="30" y="68"/>
                    </a:lnTo>
                    <a:lnTo>
                      <a:pt x="28" y="68"/>
                    </a:lnTo>
                    <a:lnTo>
                      <a:pt x="26" y="68"/>
                    </a:lnTo>
                    <a:lnTo>
                      <a:pt x="26" y="70"/>
                    </a:lnTo>
                    <a:lnTo>
                      <a:pt x="26" y="72"/>
                    </a:lnTo>
                    <a:lnTo>
                      <a:pt x="24" y="72"/>
                    </a:lnTo>
                    <a:lnTo>
                      <a:pt x="20" y="70"/>
                    </a:lnTo>
                    <a:lnTo>
                      <a:pt x="14" y="70"/>
                    </a:lnTo>
                    <a:lnTo>
                      <a:pt x="8" y="70"/>
                    </a:lnTo>
                    <a:lnTo>
                      <a:pt x="2" y="70"/>
                    </a:lnTo>
                    <a:lnTo>
                      <a:pt x="0" y="7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2" name="Freeform 256"/>
              <p:cNvSpPr>
                <a:spLocks/>
              </p:cNvSpPr>
              <p:nvPr/>
            </p:nvSpPr>
            <p:spPr bwMode="gray">
              <a:xfrm>
                <a:off x="1332" y="2396"/>
                <a:ext cx="22" cy="62"/>
              </a:xfrm>
              <a:custGeom>
                <a:avLst/>
                <a:gdLst/>
                <a:ahLst/>
                <a:cxnLst>
                  <a:cxn ang="0">
                    <a:pos x="22" y="0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6"/>
                  </a:cxn>
                  <a:cxn ang="0">
                    <a:pos x="16" y="8"/>
                  </a:cxn>
                  <a:cxn ang="0">
                    <a:pos x="14" y="12"/>
                  </a:cxn>
                  <a:cxn ang="0">
                    <a:pos x="14" y="14"/>
                  </a:cxn>
                  <a:cxn ang="0">
                    <a:pos x="14" y="14"/>
                  </a:cxn>
                  <a:cxn ang="0">
                    <a:pos x="14" y="16"/>
                  </a:cxn>
                  <a:cxn ang="0">
                    <a:pos x="12" y="20"/>
                  </a:cxn>
                  <a:cxn ang="0">
                    <a:pos x="8" y="24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8"/>
                  </a:cxn>
                  <a:cxn ang="0">
                    <a:pos x="8" y="48"/>
                  </a:cxn>
                  <a:cxn ang="0">
                    <a:pos x="18" y="62"/>
                  </a:cxn>
                  <a:cxn ang="0">
                    <a:pos x="18" y="60"/>
                  </a:cxn>
                  <a:cxn ang="0">
                    <a:pos x="18" y="56"/>
                  </a:cxn>
                  <a:cxn ang="0">
                    <a:pos x="18" y="52"/>
                  </a:cxn>
                  <a:cxn ang="0">
                    <a:pos x="18" y="44"/>
                  </a:cxn>
                  <a:cxn ang="0">
                    <a:pos x="20" y="40"/>
                  </a:cxn>
                  <a:cxn ang="0">
                    <a:pos x="20" y="34"/>
                  </a:cxn>
                  <a:cxn ang="0">
                    <a:pos x="22" y="32"/>
                  </a:cxn>
                  <a:cxn ang="0">
                    <a:pos x="22" y="26"/>
                  </a:cxn>
                  <a:cxn ang="0">
                    <a:pos x="22" y="14"/>
                  </a:cxn>
                  <a:cxn ang="0">
                    <a:pos x="22" y="0"/>
                  </a:cxn>
                </a:cxnLst>
                <a:rect l="0" t="0" r="r" b="b"/>
                <a:pathLst>
                  <a:path w="22" h="62">
                    <a:moveTo>
                      <a:pt x="22" y="0"/>
                    </a:moveTo>
                    <a:lnTo>
                      <a:pt x="16" y="2"/>
                    </a:lnTo>
                    <a:lnTo>
                      <a:pt x="16" y="2"/>
                    </a:lnTo>
                    <a:lnTo>
                      <a:pt x="16" y="6"/>
                    </a:lnTo>
                    <a:lnTo>
                      <a:pt x="16" y="8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20"/>
                    </a:lnTo>
                    <a:lnTo>
                      <a:pt x="8" y="24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8"/>
                    </a:lnTo>
                    <a:lnTo>
                      <a:pt x="8" y="48"/>
                    </a:lnTo>
                    <a:lnTo>
                      <a:pt x="18" y="62"/>
                    </a:lnTo>
                    <a:lnTo>
                      <a:pt x="18" y="60"/>
                    </a:lnTo>
                    <a:lnTo>
                      <a:pt x="18" y="56"/>
                    </a:lnTo>
                    <a:lnTo>
                      <a:pt x="18" y="52"/>
                    </a:lnTo>
                    <a:lnTo>
                      <a:pt x="18" y="44"/>
                    </a:lnTo>
                    <a:lnTo>
                      <a:pt x="20" y="40"/>
                    </a:lnTo>
                    <a:lnTo>
                      <a:pt x="20" y="34"/>
                    </a:lnTo>
                    <a:lnTo>
                      <a:pt x="22" y="32"/>
                    </a:lnTo>
                    <a:lnTo>
                      <a:pt x="22" y="26"/>
                    </a:lnTo>
                    <a:lnTo>
                      <a:pt x="22" y="14"/>
                    </a:lnTo>
                    <a:lnTo>
                      <a:pt x="22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3" name="Freeform 257"/>
              <p:cNvSpPr>
                <a:spLocks/>
              </p:cNvSpPr>
              <p:nvPr/>
            </p:nvSpPr>
            <p:spPr bwMode="gray">
              <a:xfrm>
                <a:off x="1354" y="2328"/>
                <a:ext cx="80" cy="76"/>
              </a:xfrm>
              <a:custGeom>
                <a:avLst/>
                <a:gdLst/>
                <a:ahLst/>
                <a:cxnLst>
                  <a:cxn ang="0">
                    <a:pos x="70" y="4"/>
                  </a:cxn>
                  <a:cxn ang="0">
                    <a:pos x="64" y="6"/>
                  </a:cxn>
                  <a:cxn ang="0">
                    <a:pos x="60" y="6"/>
                  </a:cxn>
                  <a:cxn ang="0">
                    <a:pos x="56" y="10"/>
                  </a:cxn>
                  <a:cxn ang="0">
                    <a:pos x="54" y="12"/>
                  </a:cxn>
                  <a:cxn ang="0">
                    <a:pos x="44" y="16"/>
                  </a:cxn>
                  <a:cxn ang="0">
                    <a:pos x="32" y="16"/>
                  </a:cxn>
                  <a:cxn ang="0">
                    <a:pos x="24" y="14"/>
                  </a:cxn>
                  <a:cxn ang="0">
                    <a:pos x="20" y="12"/>
                  </a:cxn>
                  <a:cxn ang="0">
                    <a:pos x="16" y="14"/>
                  </a:cxn>
                  <a:cxn ang="0">
                    <a:pos x="16" y="16"/>
                  </a:cxn>
                  <a:cxn ang="0">
                    <a:pos x="10" y="24"/>
                  </a:cxn>
                  <a:cxn ang="0">
                    <a:pos x="8" y="24"/>
                  </a:cxn>
                  <a:cxn ang="0">
                    <a:pos x="6" y="24"/>
                  </a:cxn>
                  <a:cxn ang="0">
                    <a:pos x="4" y="24"/>
                  </a:cxn>
                  <a:cxn ang="0">
                    <a:pos x="6" y="26"/>
                  </a:cxn>
                  <a:cxn ang="0">
                    <a:pos x="6" y="30"/>
                  </a:cxn>
                  <a:cxn ang="0">
                    <a:pos x="4" y="34"/>
                  </a:cxn>
                  <a:cxn ang="0">
                    <a:pos x="4" y="36"/>
                  </a:cxn>
                  <a:cxn ang="0">
                    <a:pos x="2" y="42"/>
                  </a:cxn>
                  <a:cxn ang="0">
                    <a:pos x="4" y="42"/>
                  </a:cxn>
                  <a:cxn ang="0">
                    <a:pos x="8" y="42"/>
                  </a:cxn>
                  <a:cxn ang="0">
                    <a:pos x="12" y="44"/>
                  </a:cxn>
                  <a:cxn ang="0">
                    <a:pos x="8" y="50"/>
                  </a:cxn>
                  <a:cxn ang="0">
                    <a:pos x="8" y="54"/>
                  </a:cxn>
                  <a:cxn ang="0">
                    <a:pos x="6" y="58"/>
                  </a:cxn>
                  <a:cxn ang="0">
                    <a:pos x="4" y="62"/>
                  </a:cxn>
                  <a:cxn ang="0">
                    <a:pos x="4" y="62"/>
                  </a:cxn>
                  <a:cxn ang="0">
                    <a:pos x="2" y="66"/>
                  </a:cxn>
                  <a:cxn ang="0">
                    <a:pos x="0" y="68"/>
                  </a:cxn>
                  <a:cxn ang="0">
                    <a:pos x="4" y="70"/>
                  </a:cxn>
                  <a:cxn ang="0">
                    <a:pos x="4" y="72"/>
                  </a:cxn>
                  <a:cxn ang="0">
                    <a:pos x="8" y="76"/>
                  </a:cxn>
                  <a:cxn ang="0">
                    <a:pos x="16" y="76"/>
                  </a:cxn>
                  <a:cxn ang="0">
                    <a:pos x="66" y="38"/>
                  </a:cxn>
                  <a:cxn ang="0">
                    <a:pos x="66" y="34"/>
                  </a:cxn>
                  <a:cxn ang="0">
                    <a:pos x="66" y="30"/>
                  </a:cxn>
                  <a:cxn ang="0">
                    <a:pos x="66" y="26"/>
                  </a:cxn>
                  <a:cxn ang="0">
                    <a:pos x="66" y="22"/>
                  </a:cxn>
                  <a:cxn ang="0">
                    <a:pos x="70" y="20"/>
                  </a:cxn>
                  <a:cxn ang="0">
                    <a:pos x="72" y="14"/>
                  </a:cxn>
                  <a:cxn ang="0">
                    <a:pos x="74" y="12"/>
                  </a:cxn>
                  <a:cxn ang="0">
                    <a:pos x="78" y="4"/>
                  </a:cxn>
                  <a:cxn ang="0">
                    <a:pos x="80" y="0"/>
                  </a:cxn>
                </a:cxnLst>
                <a:rect l="0" t="0" r="r" b="b"/>
                <a:pathLst>
                  <a:path w="80" h="76">
                    <a:moveTo>
                      <a:pt x="72" y="2"/>
                    </a:moveTo>
                    <a:lnTo>
                      <a:pt x="70" y="4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2" y="6"/>
                    </a:lnTo>
                    <a:lnTo>
                      <a:pt x="60" y="6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0" y="14"/>
                    </a:lnTo>
                    <a:lnTo>
                      <a:pt x="44" y="16"/>
                    </a:lnTo>
                    <a:lnTo>
                      <a:pt x="38" y="16"/>
                    </a:lnTo>
                    <a:lnTo>
                      <a:pt x="32" y="16"/>
                    </a:lnTo>
                    <a:lnTo>
                      <a:pt x="28" y="16"/>
                    </a:lnTo>
                    <a:lnTo>
                      <a:pt x="24" y="14"/>
                    </a:lnTo>
                    <a:lnTo>
                      <a:pt x="24" y="14"/>
                    </a:lnTo>
                    <a:lnTo>
                      <a:pt x="20" y="12"/>
                    </a:lnTo>
                    <a:lnTo>
                      <a:pt x="18" y="12"/>
                    </a:lnTo>
                    <a:lnTo>
                      <a:pt x="16" y="14"/>
                    </a:lnTo>
                    <a:lnTo>
                      <a:pt x="16" y="16"/>
                    </a:lnTo>
                    <a:lnTo>
                      <a:pt x="16" y="16"/>
                    </a:lnTo>
                    <a:lnTo>
                      <a:pt x="12" y="20"/>
                    </a:lnTo>
                    <a:lnTo>
                      <a:pt x="10" y="24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6" y="24"/>
                    </a:lnTo>
                    <a:lnTo>
                      <a:pt x="6" y="24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6" y="32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4" y="42"/>
                    </a:lnTo>
                    <a:lnTo>
                      <a:pt x="6" y="42"/>
                    </a:lnTo>
                    <a:lnTo>
                      <a:pt x="8" y="42"/>
                    </a:lnTo>
                    <a:lnTo>
                      <a:pt x="10" y="42"/>
                    </a:lnTo>
                    <a:lnTo>
                      <a:pt x="12" y="44"/>
                    </a:lnTo>
                    <a:lnTo>
                      <a:pt x="12" y="46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8" y="54"/>
                    </a:lnTo>
                    <a:lnTo>
                      <a:pt x="8" y="56"/>
                    </a:lnTo>
                    <a:lnTo>
                      <a:pt x="6" y="58"/>
                    </a:lnTo>
                    <a:lnTo>
                      <a:pt x="6" y="60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0"/>
                    </a:lnTo>
                    <a:lnTo>
                      <a:pt x="4" y="70"/>
                    </a:lnTo>
                    <a:lnTo>
                      <a:pt x="4" y="72"/>
                    </a:lnTo>
                    <a:lnTo>
                      <a:pt x="6" y="74"/>
                    </a:lnTo>
                    <a:lnTo>
                      <a:pt x="8" y="76"/>
                    </a:lnTo>
                    <a:lnTo>
                      <a:pt x="12" y="76"/>
                    </a:lnTo>
                    <a:lnTo>
                      <a:pt x="16" y="76"/>
                    </a:lnTo>
                    <a:lnTo>
                      <a:pt x="22" y="74"/>
                    </a:lnTo>
                    <a:lnTo>
                      <a:pt x="66" y="38"/>
                    </a:lnTo>
                    <a:lnTo>
                      <a:pt x="66" y="36"/>
                    </a:lnTo>
                    <a:lnTo>
                      <a:pt x="66" y="34"/>
                    </a:lnTo>
                    <a:lnTo>
                      <a:pt x="66" y="32"/>
                    </a:lnTo>
                    <a:lnTo>
                      <a:pt x="66" y="30"/>
                    </a:lnTo>
                    <a:lnTo>
                      <a:pt x="66" y="28"/>
                    </a:lnTo>
                    <a:lnTo>
                      <a:pt x="66" y="26"/>
                    </a:lnTo>
                    <a:lnTo>
                      <a:pt x="66" y="24"/>
                    </a:lnTo>
                    <a:lnTo>
                      <a:pt x="66" y="22"/>
                    </a:lnTo>
                    <a:lnTo>
                      <a:pt x="68" y="22"/>
                    </a:lnTo>
                    <a:lnTo>
                      <a:pt x="70" y="20"/>
                    </a:lnTo>
                    <a:lnTo>
                      <a:pt x="72" y="18"/>
                    </a:lnTo>
                    <a:lnTo>
                      <a:pt x="72" y="14"/>
                    </a:lnTo>
                    <a:lnTo>
                      <a:pt x="74" y="14"/>
                    </a:lnTo>
                    <a:lnTo>
                      <a:pt x="74" y="12"/>
                    </a:lnTo>
                    <a:lnTo>
                      <a:pt x="76" y="8"/>
                    </a:lnTo>
                    <a:lnTo>
                      <a:pt x="78" y="4"/>
                    </a:lnTo>
                    <a:lnTo>
                      <a:pt x="78" y="2"/>
                    </a:lnTo>
                    <a:lnTo>
                      <a:pt x="80" y="0"/>
                    </a:lnTo>
                    <a:lnTo>
                      <a:pt x="72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4" name="Freeform 258"/>
              <p:cNvSpPr>
                <a:spLocks/>
              </p:cNvSpPr>
              <p:nvPr/>
            </p:nvSpPr>
            <p:spPr bwMode="gray">
              <a:xfrm>
                <a:off x="1458" y="2282"/>
                <a:ext cx="234" cy="248"/>
              </a:xfrm>
              <a:custGeom>
                <a:avLst/>
                <a:gdLst/>
                <a:ahLst/>
                <a:cxnLst>
                  <a:cxn ang="0">
                    <a:pos x="18" y="42"/>
                  </a:cxn>
                  <a:cxn ang="0">
                    <a:pos x="20" y="48"/>
                  </a:cxn>
                  <a:cxn ang="0">
                    <a:pos x="16" y="52"/>
                  </a:cxn>
                  <a:cxn ang="0">
                    <a:pos x="20" y="56"/>
                  </a:cxn>
                  <a:cxn ang="0">
                    <a:pos x="24" y="62"/>
                  </a:cxn>
                  <a:cxn ang="0">
                    <a:pos x="32" y="70"/>
                  </a:cxn>
                  <a:cxn ang="0">
                    <a:pos x="34" y="76"/>
                  </a:cxn>
                  <a:cxn ang="0">
                    <a:pos x="28" y="90"/>
                  </a:cxn>
                  <a:cxn ang="0">
                    <a:pos x="28" y="102"/>
                  </a:cxn>
                  <a:cxn ang="0">
                    <a:pos x="32" y="110"/>
                  </a:cxn>
                  <a:cxn ang="0">
                    <a:pos x="40" y="122"/>
                  </a:cxn>
                  <a:cxn ang="0">
                    <a:pos x="42" y="128"/>
                  </a:cxn>
                  <a:cxn ang="0">
                    <a:pos x="44" y="134"/>
                  </a:cxn>
                  <a:cxn ang="0">
                    <a:pos x="48" y="140"/>
                  </a:cxn>
                  <a:cxn ang="0">
                    <a:pos x="50" y="146"/>
                  </a:cxn>
                  <a:cxn ang="0">
                    <a:pos x="50" y="162"/>
                  </a:cxn>
                  <a:cxn ang="0">
                    <a:pos x="78" y="162"/>
                  </a:cxn>
                  <a:cxn ang="0">
                    <a:pos x="88" y="174"/>
                  </a:cxn>
                  <a:cxn ang="0">
                    <a:pos x="114" y="204"/>
                  </a:cxn>
                  <a:cxn ang="0">
                    <a:pos x="128" y="208"/>
                  </a:cxn>
                  <a:cxn ang="0">
                    <a:pos x="142" y="210"/>
                  </a:cxn>
                  <a:cxn ang="0">
                    <a:pos x="152" y="210"/>
                  </a:cxn>
                  <a:cxn ang="0">
                    <a:pos x="168" y="226"/>
                  </a:cxn>
                  <a:cxn ang="0">
                    <a:pos x="178" y="232"/>
                  </a:cxn>
                  <a:cxn ang="0">
                    <a:pos x="188" y="228"/>
                  </a:cxn>
                  <a:cxn ang="0">
                    <a:pos x="198" y="232"/>
                  </a:cxn>
                  <a:cxn ang="0">
                    <a:pos x="208" y="248"/>
                  </a:cxn>
                  <a:cxn ang="0">
                    <a:pos x="222" y="236"/>
                  </a:cxn>
                  <a:cxn ang="0">
                    <a:pos x="222" y="224"/>
                  </a:cxn>
                  <a:cxn ang="0">
                    <a:pos x="224" y="214"/>
                  </a:cxn>
                  <a:cxn ang="0">
                    <a:pos x="232" y="206"/>
                  </a:cxn>
                  <a:cxn ang="0">
                    <a:pos x="232" y="198"/>
                  </a:cxn>
                  <a:cxn ang="0">
                    <a:pos x="218" y="172"/>
                  </a:cxn>
                  <a:cxn ang="0">
                    <a:pos x="216" y="104"/>
                  </a:cxn>
                  <a:cxn ang="0">
                    <a:pos x="212" y="70"/>
                  </a:cxn>
                  <a:cxn ang="0">
                    <a:pos x="184" y="52"/>
                  </a:cxn>
                  <a:cxn ang="0">
                    <a:pos x="176" y="48"/>
                  </a:cxn>
                  <a:cxn ang="0">
                    <a:pos x="160" y="44"/>
                  </a:cxn>
                  <a:cxn ang="0">
                    <a:pos x="126" y="54"/>
                  </a:cxn>
                  <a:cxn ang="0">
                    <a:pos x="122" y="56"/>
                  </a:cxn>
                  <a:cxn ang="0">
                    <a:pos x="102" y="58"/>
                  </a:cxn>
                  <a:cxn ang="0">
                    <a:pos x="98" y="60"/>
                  </a:cxn>
                  <a:cxn ang="0">
                    <a:pos x="82" y="50"/>
                  </a:cxn>
                  <a:cxn ang="0">
                    <a:pos x="62" y="12"/>
                  </a:cxn>
                  <a:cxn ang="0">
                    <a:pos x="56" y="6"/>
                  </a:cxn>
                  <a:cxn ang="0">
                    <a:pos x="38" y="16"/>
                  </a:cxn>
                  <a:cxn ang="0">
                    <a:pos x="30" y="18"/>
                  </a:cxn>
                  <a:cxn ang="0">
                    <a:pos x="0" y="10"/>
                  </a:cxn>
                  <a:cxn ang="0">
                    <a:pos x="4" y="16"/>
                  </a:cxn>
                  <a:cxn ang="0">
                    <a:pos x="8" y="26"/>
                  </a:cxn>
                  <a:cxn ang="0">
                    <a:pos x="12" y="40"/>
                  </a:cxn>
                </a:cxnLst>
                <a:rect l="0" t="0" r="r" b="b"/>
                <a:pathLst>
                  <a:path w="234" h="248">
                    <a:moveTo>
                      <a:pt x="14" y="42"/>
                    </a:moveTo>
                    <a:lnTo>
                      <a:pt x="16" y="42"/>
                    </a:lnTo>
                    <a:lnTo>
                      <a:pt x="18" y="42"/>
                    </a:lnTo>
                    <a:lnTo>
                      <a:pt x="18" y="42"/>
                    </a:lnTo>
                    <a:lnTo>
                      <a:pt x="18" y="46"/>
                    </a:lnTo>
                    <a:lnTo>
                      <a:pt x="20" y="48"/>
                    </a:lnTo>
                    <a:lnTo>
                      <a:pt x="18" y="48"/>
                    </a:lnTo>
                    <a:lnTo>
                      <a:pt x="18" y="50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6" y="64"/>
                    </a:lnTo>
                    <a:lnTo>
                      <a:pt x="30" y="66"/>
                    </a:lnTo>
                    <a:lnTo>
                      <a:pt x="32" y="70"/>
                    </a:lnTo>
                    <a:lnTo>
                      <a:pt x="34" y="72"/>
                    </a:lnTo>
                    <a:lnTo>
                      <a:pt x="34" y="76"/>
                    </a:lnTo>
                    <a:lnTo>
                      <a:pt x="34" y="76"/>
                    </a:lnTo>
                    <a:lnTo>
                      <a:pt x="32" y="80"/>
                    </a:lnTo>
                    <a:lnTo>
                      <a:pt x="30" y="84"/>
                    </a:lnTo>
                    <a:lnTo>
                      <a:pt x="28" y="90"/>
                    </a:lnTo>
                    <a:lnTo>
                      <a:pt x="28" y="94"/>
                    </a:lnTo>
                    <a:lnTo>
                      <a:pt x="26" y="98"/>
                    </a:lnTo>
                    <a:lnTo>
                      <a:pt x="28" y="102"/>
                    </a:lnTo>
                    <a:lnTo>
                      <a:pt x="28" y="102"/>
                    </a:lnTo>
                    <a:lnTo>
                      <a:pt x="30" y="106"/>
                    </a:lnTo>
                    <a:lnTo>
                      <a:pt x="32" y="110"/>
                    </a:lnTo>
                    <a:lnTo>
                      <a:pt x="34" y="114"/>
                    </a:lnTo>
                    <a:lnTo>
                      <a:pt x="36" y="120"/>
                    </a:lnTo>
                    <a:lnTo>
                      <a:pt x="40" y="122"/>
                    </a:lnTo>
                    <a:lnTo>
                      <a:pt x="42" y="124"/>
                    </a:lnTo>
                    <a:lnTo>
                      <a:pt x="42" y="126"/>
                    </a:lnTo>
                    <a:lnTo>
                      <a:pt x="42" y="128"/>
                    </a:lnTo>
                    <a:lnTo>
                      <a:pt x="42" y="130"/>
                    </a:lnTo>
                    <a:lnTo>
                      <a:pt x="44" y="134"/>
                    </a:lnTo>
                    <a:lnTo>
                      <a:pt x="44" y="134"/>
                    </a:lnTo>
                    <a:lnTo>
                      <a:pt x="44" y="136"/>
                    </a:lnTo>
                    <a:lnTo>
                      <a:pt x="46" y="138"/>
                    </a:lnTo>
                    <a:lnTo>
                      <a:pt x="48" y="140"/>
                    </a:lnTo>
                    <a:lnTo>
                      <a:pt x="50" y="142"/>
                    </a:lnTo>
                    <a:lnTo>
                      <a:pt x="50" y="144"/>
                    </a:lnTo>
                    <a:lnTo>
                      <a:pt x="50" y="146"/>
                    </a:lnTo>
                    <a:lnTo>
                      <a:pt x="52" y="150"/>
                    </a:lnTo>
                    <a:lnTo>
                      <a:pt x="52" y="152"/>
                    </a:lnTo>
                    <a:lnTo>
                      <a:pt x="50" y="162"/>
                    </a:lnTo>
                    <a:lnTo>
                      <a:pt x="64" y="164"/>
                    </a:lnTo>
                    <a:lnTo>
                      <a:pt x="78" y="162"/>
                    </a:lnTo>
                    <a:lnTo>
                      <a:pt x="78" y="162"/>
                    </a:lnTo>
                    <a:lnTo>
                      <a:pt x="80" y="164"/>
                    </a:lnTo>
                    <a:lnTo>
                      <a:pt x="84" y="168"/>
                    </a:lnTo>
                    <a:lnTo>
                      <a:pt x="88" y="174"/>
                    </a:lnTo>
                    <a:lnTo>
                      <a:pt x="94" y="182"/>
                    </a:lnTo>
                    <a:lnTo>
                      <a:pt x="114" y="202"/>
                    </a:lnTo>
                    <a:lnTo>
                      <a:pt x="114" y="204"/>
                    </a:lnTo>
                    <a:lnTo>
                      <a:pt x="118" y="204"/>
                    </a:lnTo>
                    <a:lnTo>
                      <a:pt x="122" y="206"/>
                    </a:lnTo>
                    <a:lnTo>
                      <a:pt x="128" y="208"/>
                    </a:lnTo>
                    <a:lnTo>
                      <a:pt x="132" y="208"/>
                    </a:lnTo>
                    <a:lnTo>
                      <a:pt x="136" y="210"/>
                    </a:lnTo>
                    <a:lnTo>
                      <a:pt x="142" y="210"/>
                    </a:lnTo>
                    <a:lnTo>
                      <a:pt x="148" y="210"/>
                    </a:lnTo>
                    <a:lnTo>
                      <a:pt x="150" y="210"/>
                    </a:lnTo>
                    <a:lnTo>
                      <a:pt x="152" y="210"/>
                    </a:lnTo>
                    <a:lnTo>
                      <a:pt x="160" y="206"/>
                    </a:lnTo>
                    <a:lnTo>
                      <a:pt x="166" y="214"/>
                    </a:lnTo>
                    <a:lnTo>
                      <a:pt x="168" y="226"/>
                    </a:lnTo>
                    <a:lnTo>
                      <a:pt x="176" y="234"/>
                    </a:lnTo>
                    <a:lnTo>
                      <a:pt x="176" y="232"/>
                    </a:lnTo>
                    <a:lnTo>
                      <a:pt x="178" y="232"/>
                    </a:lnTo>
                    <a:lnTo>
                      <a:pt x="180" y="230"/>
                    </a:lnTo>
                    <a:lnTo>
                      <a:pt x="184" y="230"/>
                    </a:lnTo>
                    <a:lnTo>
                      <a:pt x="188" y="228"/>
                    </a:lnTo>
                    <a:lnTo>
                      <a:pt x="190" y="228"/>
                    </a:lnTo>
                    <a:lnTo>
                      <a:pt x="194" y="230"/>
                    </a:lnTo>
                    <a:lnTo>
                      <a:pt x="198" y="232"/>
                    </a:lnTo>
                    <a:lnTo>
                      <a:pt x="200" y="234"/>
                    </a:lnTo>
                    <a:lnTo>
                      <a:pt x="200" y="240"/>
                    </a:lnTo>
                    <a:lnTo>
                      <a:pt x="208" y="248"/>
                    </a:lnTo>
                    <a:lnTo>
                      <a:pt x="224" y="240"/>
                    </a:lnTo>
                    <a:lnTo>
                      <a:pt x="224" y="238"/>
                    </a:lnTo>
                    <a:lnTo>
                      <a:pt x="222" y="236"/>
                    </a:lnTo>
                    <a:lnTo>
                      <a:pt x="222" y="230"/>
                    </a:lnTo>
                    <a:lnTo>
                      <a:pt x="222" y="226"/>
                    </a:lnTo>
                    <a:lnTo>
                      <a:pt x="222" y="224"/>
                    </a:lnTo>
                    <a:lnTo>
                      <a:pt x="222" y="222"/>
                    </a:lnTo>
                    <a:lnTo>
                      <a:pt x="222" y="218"/>
                    </a:lnTo>
                    <a:lnTo>
                      <a:pt x="224" y="214"/>
                    </a:lnTo>
                    <a:lnTo>
                      <a:pt x="228" y="210"/>
                    </a:lnTo>
                    <a:lnTo>
                      <a:pt x="232" y="208"/>
                    </a:lnTo>
                    <a:lnTo>
                      <a:pt x="232" y="206"/>
                    </a:lnTo>
                    <a:lnTo>
                      <a:pt x="232" y="204"/>
                    </a:lnTo>
                    <a:lnTo>
                      <a:pt x="234" y="202"/>
                    </a:lnTo>
                    <a:lnTo>
                      <a:pt x="232" y="198"/>
                    </a:lnTo>
                    <a:lnTo>
                      <a:pt x="232" y="196"/>
                    </a:lnTo>
                    <a:lnTo>
                      <a:pt x="230" y="194"/>
                    </a:lnTo>
                    <a:lnTo>
                      <a:pt x="218" y="172"/>
                    </a:lnTo>
                    <a:lnTo>
                      <a:pt x="206" y="152"/>
                    </a:lnTo>
                    <a:lnTo>
                      <a:pt x="206" y="120"/>
                    </a:lnTo>
                    <a:lnTo>
                      <a:pt x="216" y="104"/>
                    </a:lnTo>
                    <a:lnTo>
                      <a:pt x="218" y="80"/>
                    </a:lnTo>
                    <a:lnTo>
                      <a:pt x="216" y="76"/>
                    </a:lnTo>
                    <a:lnTo>
                      <a:pt x="212" y="70"/>
                    </a:lnTo>
                    <a:lnTo>
                      <a:pt x="206" y="62"/>
                    </a:lnTo>
                    <a:lnTo>
                      <a:pt x="196" y="54"/>
                    </a:lnTo>
                    <a:lnTo>
                      <a:pt x="184" y="52"/>
                    </a:lnTo>
                    <a:lnTo>
                      <a:pt x="182" y="50"/>
                    </a:lnTo>
                    <a:lnTo>
                      <a:pt x="180" y="50"/>
                    </a:lnTo>
                    <a:lnTo>
                      <a:pt x="176" y="48"/>
                    </a:lnTo>
                    <a:lnTo>
                      <a:pt x="172" y="48"/>
                    </a:lnTo>
                    <a:lnTo>
                      <a:pt x="170" y="46"/>
                    </a:lnTo>
                    <a:lnTo>
                      <a:pt x="160" y="44"/>
                    </a:lnTo>
                    <a:lnTo>
                      <a:pt x="144" y="44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6" y="54"/>
                    </a:lnTo>
                    <a:lnTo>
                      <a:pt x="124" y="56"/>
                    </a:lnTo>
                    <a:lnTo>
                      <a:pt x="122" y="56"/>
                    </a:lnTo>
                    <a:lnTo>
                      <a:pt x="118" y="58"/>
                    </a:lnTo>
                    <a:lnTo>
                      <a:pt x="112" y="58"/>
                    </a:lnTo>
                    <a:lnTo>
                      <a:pt x="102" y="58"/>
                    </a:lnTo>
                    <a:lnTo>
                      <a:pt x="102" y="58"/>
                    </a:lnTo>
                    <a:lnTo>
                      <a:pt x="100" y="60"/>
                    </a:lnTo>
                    <a:lnTo>
                      <a:pt x="98" y="60"/>
                    </a:lnTo>
                    <a:lnTo>
                      <a:pt x="96" y="58"/>
                    </a:lnTo>
                    <a:lnTo>
                      <a:pt x="90" y="56"/>
                    </a:lnTo>
                    <a:lnTo>
                      <a:pt x="82" y="50"/>
                    </a:lnTo>
                    <a:lnTo>
                      <a:pt x="76" y="40"/>
                    </a:lnTo>
                    <a:lnTo>
                      <a:pt x="72" y="26"/>
                    </a:lnTo>
                    <a:lnTo>
                      <a:pt x="62" y="12"/>
                    </a:lnTo>
                    <a:lnTo>
                      <a:pt x="62" y="12"/>
                    </a:lnTo>
                    <a:lnTo>
                      <a:pt x="60" y="10"/>
                    </a:lnTo>
                    <a:lnTo>
                      <a:pt x="56" y="6"/>
                    </a:lnTo>
                    <a:lnTo>
                      <a:pt x="54" y="4"/>
                    </a:lnTo>
                    <a:lnTo>
                      <a:pt x="52" y="0"/>
                    </a:lnTo>
                    <a:lnTo>
                      <a:pt x="38" y="16"/>
                    </a:lnTo>
                    <a:lnTo>
                      <a:pt x="36" y="16"/>
                    </a:lnTo>
                    <a:lnTo>
                      <a:pt x="34" y="18"/>
                    </a:lnTo>
                    <a:lnTo>
                      <a:pt x="30" y="18"/>
                    </a:lnTo>
                    <a:lnTo>
                      <a:pt x="26" y="18"/>
                    </a:lnTo>
                    <a:lnTo>
                      <a:pt x="22" y="14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4" y="16"/>
                    </a:lnTo>
                    <a:lnTo>
                      <a:pt x="4" y="20"/>
                    </a:lnTo>
                    <a:lnTo>
                      <a:pt x="6" y="24"/>
                    </a:lnTo>
                    <a:lnTo>
                      <a:pt x="8" y="26"/>
                    </a:lnTo>
                    <a:lnTo>
                      <a:pt x="12" y="38"/>
                    </a:lnTo>
                    <a:lnTo>
                      <a:pt x="12" y="38"/>
                    </a:lnTo>
                    <a:lnTo>
                      <a:pt x="12" y="40"/>
                    </a:lnTo>
                    <a:lnTo>
                      <a:pt x="10" y="42"/>
                    </a:lnTo>
                    <a:lnTo>
                      <a:pt x="14" y="4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5" name="Freeform 259"/>
              <p:cNvSpPr>
                <a:spLocks/>
              </p:cNvSpPr>
              <p:nvPr/>
            </p:nvSpPr>
            <p:spPr bwMode="gray">
              <a:xfrm>
                <a:off x="1042" y="2906"/>
                <a:ext cx="28" cy="22"/>
              </a:xfrm>
              <a:custGeom>
                <a:avLst/>
                <a:gdLst/>
                <a:ahLst/>
                <a:cxnLst>
                  <a:cxn ang="0">
                    <a:pos x="2" y="10"/>
                  </a:cxn>
                  <a:cxn ang="0">
                    <a:pos x="4" y="22"/>
                  </a:cxn>
                  <a:cxn ang="0">
                    <a:pos x="28" y="4"/>
                  </a:cxn>
                  <a:cxn ang="0">
                    <a:pos x="26" y="2"/>
                  </a:cxn>
                  <a:cxn ang="0">
                    <a:pos x="26" y="2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4" y="2"/>
                  </a:cxn>
                  <a:cxn ang="0">
                    <a:pos x="0" y="8"/>
                  </a:cxn>
                  <a:cxn ang="0">
                    <a:pos x="2" y="10"/>
                  </a:cxn>
                </a:cxnLst>
                <a:rect l="0" t="0" r="r" b="b"/>
                <a:pathLst>
                  <a:path w="28" h="22">
                    <a:moveTo>
                      <a:pt x="2" y="10"/>
                    </a:moveTo>
                    <a:lnTo>
                      <a:pt x="4" y="22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4" y="2"/>
                    </a:lnTo>
                    <a:lnTo>
                      <a:pt x="0" y="8"/>
                    </a:lnTo>
                    <a:lnTo>
                      <a:pt x="2" y="1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6" name="Freeform 260"/>
              <p:cNvSpPr>
                <a:spLocks/>
              </p:cNvSpPr>
              <p:nvPr/>
            </p:nvSpPr>
            <p:spPr bwMode="gray">
              <a:xfrm>
                <a:off x="786" y="2330"/>
                <a:ext cx="260" cy="246"/>
              </a:xfrm>
              <a:custGeom>
                <a:avLst/>
                <a:gdLst/>
                <a:ahLst/>
                <a:cxnLst>
                  <a:cxn ang="0">
                    <a:pos x="0" y="128"/>
                  </a:cxn>
                  <a:cxn ang="0">
                    <a:pos x="20" y="114"/>
                  </a:cxn>
                  <a:cxn ang="0">
                    <a:pos x="86" y="92"/>
                  </a:cxn>
                  <a:cxn ang="0">
                    <a:pos x="88" y="76"/>
                  </a:cxn>
                  <a:cxn ang="0">
                    <a:pos x="94" y="72"/>
                  </a:cxn>
                  <a:cxn ang="0">
                    <a:pos x="102" y="72"/>
                  </a:cxn>
                  <a:cxn ang="0">
                    <a:pos x="108" y="72"/>
                  </a:cxn>
                  <a:cxn ang="0">
                    <a:pos x="102" y="64"/>
                  </a:cxn>
                  <a:cxn ang="0">
                    <a:pos x="98" y="56"/>
                  </a:cxn>
                  <a:cxn ang="0">
                    <a:pos x="98" y="46"/>
                  </a:cxn>
                  <a:cxn ang="0">
                    <a:pos x="96" y="36"/>
                  </a:cxn>
                  <a:cxn ang="0">
                    <a:pos x="90" y="30"/>
                  </a:cxn>
                  <a:cxn ang="0">
                    <a:pos x="86" y="30"/>
                  </a:cxn>
                  <a:cxn ang="0">
                    <a:pos x="92" y="26"/>
                  </a:cxn>
                  <a:cxn ang="0">
                    <a:pos x="116" y="16"/>
                  </a:cxn>
                  <a:cxn ang="0">
                    <a:pos x="126" y="14"/>
                  </a:cxn>
                  <a:cxn ang="0">
                    <a:pos x="136" y="10"/>
                  </a:cxn>
                  <a:cxn ang="0">
                    <a:pos x="142" y="8"/>
                  </a:cxn>
                  <a:cxn ang="0">
                    <a:pos x="148" y="8"/>
                  </a:cxn>
                  <a:cxn ang="0">
                    <a:pos x="170" y="4"/>
                  </a:cxn>
                  <a:cxn ang="0">
                    <a:pos x="198" y="2"/>
                  </a:cxn>
                  <a:cxn ang="0">
                    <a:pos x="202" y="0"/>
                  </a:cxn>
                  <a:cxn ang="0">
                    <a:pos x="210" y="2"/>
                  </a:cxn>
                  <a:cxn ang="0">
                    <a:pos x="216" y="4"/>
                  </a:cxn>
                  <a:cxn ang="0">
                    <a:pos x="218" y="8"/>
                  </a:cxn>
                  <a:cxn ang="0">
                    <a:pos x="216" y="14"/>
                  </a:cxn>
                  <a:cxn ang="0">
                    <a:pos x="216" y="24"/>
                  </a:cxn>
                  <a:cxn ang="0">
                    <a:pos x="214" y="28"/>
                  </a:cxn>
                  <a:cxn ang="0">
                    <a:pos x="212" y="34"/>
                  </a:cxn>
                  <a:cxn ang="0">
                    <a:pos x="210" y="36"/>
                  </a:cxn>
                  <a:cxn ang="0">
                    <a:pos x="210" y="40"/>
                  </a:cxn>
                  <a:cxn ang="0">
                    <a:pos x="212" y="46"/>
                  </a:cxn>
                  <a:cxn ang="0">
                    <a:pos x="214" y="50"/>
                  </a:cxn>
                  <a:cxn ang="0">
                    <a:pos x="214" y="54"/>
                  </a:cxn>
                  <a:cxn ang="0">
                    <a:pos x="216" y="60"/>
                  </a:cxn>
                  <a:cxn ang="0">
                    <a:pos x="218" y="60"/>
                  </a:cxn>
                  <a:cxn ang="0">
                    <a:pos x="220" y="64"/>
                  </a:cxn>
                  <a:cxn ang="0">
                    <a:pos x="224" y="88"/>
                  </a:cxn>
                  <a:cxn ang="0">
                    <a:pos x="234" y="110"/>
                  </a:cxn>
                  <a:cxn ang="0">
                    <a:pos x="234" y="110"/>
                  </a:cxn>
                  <a:cxn ang="0">
                    <a:pos x="234" y="116"/>
                  </a:cxn>
                  <a:cxn ang="0">
                    <a:pos x="236" y="126"/>
                  </a:cxn>
                  <a:cxn ang="0">
                    <a:pos x="238" y="134"/>
                  </a:cxn>
                  <a:cxn ang="0">
                    <a:pos x="238" y="138"/>
                  </a:cxn>
                  <a:cxn ang="0">
                    <a:pos x="240" y="142"/>
                  </a:cxn>
                  <a:cxn ang="0">
                    <a:pos x="244" y="146"/>
                  </a:cxn>
                  <a:cxn ang="0">
                    <a:pos x="244" y="154"/>
                  </a:cxn>
                  <a:cxn ang="0">
                    <a:pos x="242" y="166"/>
                  </a:cxn>
                  <a:cxn ang="0">
                    <a:pos x="244" y="168"/>
                  </a:cxn>
                  <a:cxn ang="0">
                    <a:pos x="246" y="174"/>
                  </a:cxn>
                  <a:cxn ang="0">
                    <a:pos x="246" y="180"/>
                  </a:cxn>
                  <a:cxn ang="0">
                    <a:pos x="250" y="186"/>
                  </a:cxn>
                  <a:cxn ang="0">
                    <a:pos x="192" y="236"/>
                  </a:cxn>
                  <a:cxn ang="0">
                    <a:pos x="148" y="230"/>
                  </a:cxn>
                  <a:cxn ang="0">
                    <a:pos x="4" y="144"/>
                  </a:cxn>
                </a:cxnLst>
                <a:rect l="0" t="0" r="r" b="b"/>
                <a:pathLst>
                  <a:path w="260" h="246">
                    <a:moveTo>
                      <a:pt x="4" y="144"/>
                    </a:moveTo>
                    <a:lnTo>
                      <a:pt x="0" y="128"/>
                    </a:lnTo>
                    <a:lnTo>
                      <a:pt x="12" y="122"/>
                    </a:lnTo>
                    <a:lnTo>
                      <a:pt x="20" y="114"/>
                    </a:lnTo>
                    <a:lnTo>
                      <a:pt x="34" y="110"/>
                    </a:lnTo>
                    <a:lnTo>
                      <a:pt x="86" y="92"/>
                    </a:lnTo>
                    <a:lnTo>
                      <a:pt x="88" y="80"/>
                    </a:lnTo>
                    <a:lnTo>
                      <a:pt x="88" y="76"/>
                    </a:lnTo>
                    <a:lnTo>
                      <a:pt x="92" y="74"/>
                    </a:lnTo>
                    <a:lnTo>
                      <a:pt x="94" y="72"/>
                    </a:lnTo>
                    <a:lnTo>
                      <a:pt x="98" y="72"/>
                    </a:lnTo>
                    <a:lnTo>
                      <a:pt x="102" y="72"/>
                    </a:lnTo>
                    <a:lnTo>
                      <a:pt x="106" y="72"/>
                    </a:lnTo>
                    <a:lnTo>
                      <a:pt x="108" y="72"/>
                    </a:lnTo>
                    <a:lnTo>
                      <a:pt x="110" y="72"/>
                    </a:lnTo>
                    <a:lnTo>
                      <a:pt x="102" y="64"/>
                    </a:lnTo>
                    <a:lnTo>
                      <a:pt x="100" y="60"/>
                    </a:lnTo>
                    <a:lnTo>
                      <a:pt x="98" y="56"/>
                    </a:lnTo>
                    <a:lnTo>
                      <a:pt x="98" y="52"/>
                    </a:lnTo>
                    <a:lnTo>
                      <a:pt x="98" y="46"/>
                    </a:lnTo>
                    <a:lnTo>
                      <a:pt x="98" y="40"/>
                    </a:lnTo>
                    <a:lnTo>
                      <a:pt x="96" y="36"/>
                    </a:lnTo>
                    <a:lnTo>
                      <a:pt x="94" y="32"/>
                    </a:lnTo>
                    <a:lnTo>
                      <a:pt x="90" y="30"/>
                    </a:lnTo>
                    <a:lnTo>
                      <a:pt x="88" y="30"/>
                    </a:lnTo>
                    <a:lnTo>
                      <a:pt x="86" y="30"/>
                    </a:lnTo>
                    <a:lnTo>
                      <a:pt x="88" y="28"/>
                    </a:lnTo>
                    <a:lnTo>
                      <a:pt x="92" y="26"/>
                    </a:lnTo>
                    <a:lnTo>
                      <a:pt x="94" y="24"/>
                    </a:lnTo>
                    <a:lnTo>
                      <a:pt x="116" y="16"/>
                    </a:lnTo>
                    <a:lnTo>
                      <a:pt x="120" y="14"/>
                    </a:lnTo>
                    <a:lnTo>
                      <a:pt x="126" y="14"/>
                    </a:lnTo>
                    <a:lnTo>
                      <a:pt x="130" y="12"/>
                    </a:lnTo>
                    <a:lnTo>
                      <a:pt x="136" y="10"/>
                    </a:lnTo>
                    <a:lnTo>
                      <a:pt x="140" y="10"/>
                    </a:lnTo>
                    <a:lnTo>
                      <a:pt x="142" y="8"/>
                    </a:lnTo>
                    <a:lnTo>
                      <a:pt x="144" y="8"/>
                    </a:lnTo>
                    <a:lnTo>
                      <a:pt x="148" y="8"/>
                    </a:lnTo>
                    <a:lnTo>
                      <a:pt x="158" y="4"/>
                    </a:lnTo>
                    <a:lnTo>
                      <a:pt x="170" y="4"/>
                    </a:lnTo>
                    <a:lnTo>
                      <a:pt x="176" y="4"/>
                    </a:lnTo>
                    <a:lnTo>
                      <a:pt x="198" y="2"/>
                    </a:lnTo>
                    <a:lnTo>
                      <a:pt x="198" y="2"/>
                    </a:lnTo>
                    <a:lnTo>
                      <a:pt x="202" y="0"/>
                    </a:lnTo>
                    <a:lnTo>
                      <a:pt x="206" y="0"/>
                    </a:lnTo>
                    <a:lnTo>
                      <a:pt x="210" y="2"/>
                    </a:lnTo>
                    <a:lnTo>
                      <a:pt x="214" y="2"/>
                    </a:lnTo>
                    <a:lnTo>
                      <a:pt x="216" y="4"/>
                    </a:lnTo>
                    <a:lnTo>
                      <a:pt x="220" y="8"/>
                    </a:lnTo>
                    <a:lnTo>
                      <a:pt x="218" y="8"/>
                    </a:lnTo>
                    <a:lnTo>
                      <a:pt x="218" y="10"/>
                    </a:lnTo>
                    <a:lnTo>
                      <a:pt x="216" y="14"/>
                    </a:lnTo>
                    <a:lnTo>
                      <a:pt x="216" y="18"/>
                    </a:lnTo>
                    <a:lnTo>
                      <a:pt x="216" y="24"/>
                    </a:lnTo>
                    <a:lnTo>
                      <a:pt x="214" y="24"/>
                    </a:lnTo>
                    <a:lnTo>
                      <a:pt x="214" y="28"/>
                    </a:lnTo>
                    <a:lnTo>
                      <a:pt x="214" y="30"/>
                    </a:lnTo>
                    <a:lnTo>
                      <a:pt x="212" y="34"/>
                    </a:lnTo>
                    <a:lnTo>
                      <a:pt x="210" y="34"/>
                    </a:lnTo>
                    <a:lnTo>
                      <a:pt x="210" y="36"/>
                    </a:lnTo>
                    <a:lnTo>
                      <a:pt x="210" y="38"/>
                    </a:lnTo>
                    <a:lnTo>
                      <a:pt x="210" y="40"/>
                    </a:lnTo>
                    <a:lnTo>
                      <a:pt x="212" y="44"/>
                    </a:lnTo>
                    <a:lnTo>
                      <a:pt x="212" y="46"/>
                    </a:lnTo>
                    <a:lnTo>
                      <a:pt x="212" y="48"/>
                    </a:lnTo>
                    <a:lnTo>
                      <a:pt x="214" y="50"/>
                    </a:lnTo>
                    <a:lnTo>
                      <a:pt x="214" y="52"/>
                    </a:lnTo>
                    <a:lnTo>
                      <a:pt x="214" y="54"/>
                    </a:lnTo>
                    <a:lnTo>
                      <a:pt x="214" y="56"/>
                    </a:lnTo>
                    <a:lnTo>
                      <a:pt x="216" y="60"/>
                    </a:lnTo>
                    <a:lnTo>
                      <a:pt x="218" y="60"/>
                    </a:lnTo>
                    <a:lnTo>
                      <a:pt x="218" y="60"/>
                    </a:lnTo>
                    <a:lnTo>
                      <a:pt x="220" y="62"/>
                    </a:lnTo>
                    <a:lnTo>
                      <a:pt x="220" y="64"/>
                    </a:lnTo>
                    <a:lnTo>
                      <a:pt x="222" y="74"/>
                    </a:lnTo>
                    <a:lnTo>
                      <a:pt x="224" y="88"/>
                    </a:lnTo>
                    <a:lnTo>
                      <a:pt x="228" y="102"/>
                    </a:lnTo>
                    <a:lnTo>
                      <a:pt x="234" y="110"/>
                    </a:lnTo>
                    <a:lnTo>
                      <a:pt x="234" y="110"/>
                    </a:lnTo>
                    <a:lnTo>
                      <a:pt x="234" y="110"/>
                    </a:lnTo>
                    <a:lnTo>
                      <a:pt x="234" y="112"/>
                    </a:lnTo>
                    <a:lnTo>
                      <a:pt x="234" y="116"/>
                    </a:lnTo>
                    <a:lnTo>
                      <a:pt x="234" y="120"/>
                    </a:lnTo>
                    <a:lnTo>
                      <a:pt x="236" y="126"/>
                    </a:lnTo>
                    <a:lnTo>
                      <a:pt x="236" y="130"/>
                    </a:lnTo>
                    <a:lnTo>
                      <a:pt x="238" y="134"/>
                    </a:lnTo>
                    <a:lnTo>
                      <a:pt x="238" y="138"/>
                    </a:lnTo>
                    <a:lnTo>
                      <a:pt x="238" y="138"/>
                    </a:lnTo>
                    <a:lnTo>
                      <a:pt x="238" y="140"/>
                    </a:lnTo>
                    <a:lnTo>
                      <a:pt x="240" y="142"/>
                    </a:lnTo>
                    <a:lnTo>
                      <a:pt x="244" y="144"/>
                    </a:lnTo>
                    <a:lnTo>
                      <a:pt x="244" y="146"/>
                    </a:lnTo>
                    <a:lnTo>
                      <a:pt x="244" y="150"/>
                    </a:lnTo>
                    <a:lnTo>
                      <a:pt x="244" y="154"/>
                    </a:lnTo>
                    <a:lnTo>
                      <a:pt x="246" y="158"/>
                    </a:lnTo>
                    <a:lnTo>
                      <a:pt x="242" y="166"/>
                    </a:lnTo>
                    <a:lnTo>
                      <a:pt x="242" y="166"/>
                    </a:lnTo>
                    <a:lnTo>
                      <a:pt x="244" y="168"/>
                    </a:lnTo>
                    <a:lnTo>
                      <a:pt x="246" y="170"/>
                    </a:lnTo>
                    <a:lnTo>
                      <a:pt x="246" y="174"/>
                    </a:lnTo>
                    <a:lnTo>
                      <a:pt x="246" y="176"/>
                    </a:lnTo>
                    <a:lnTo>
                      <a:pt x="246" y="180"/>
                    </a:lnTo>
                    <a:lnTo>
                      <a:pt x="248" y="184"/>
                    </a:lnTo>
                    <a:lnTo>
                      <a:pt x="250" y="186"/>
                    </a:lnTo>
                    <a:lnTo>
                      <a:pt x="260" y="200"/>
                    </a:lnTo>
                    <a:lnTo>
                      <a:pt x="192" y="236"/>
                    </a:lnTo>
                    <a:lnTo>
                      <a:pt x="152" y="246"/>
                    </a:lnTo>
                    <a:lnTo>
                      <a:pt x="148" y="230"/>
                    </a:lnTo>
                    <a:lnTo>
                      <a:pt x="120" y="230"/>
                    </a:lnTo>
                    <a:lnTo>
                      <a:pt x="4" y="14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7" name="Freeform 261"/>
              <p:cNvSpPr>
                <a:spLocks/>
              </p:cNvSpPr>
              <p:nvPr/>
            </p:nvSpPr>
            <p:spPr bwMode="gray">
              <a:xfrm>
                <a:off x="678" y="2468"/>
                <a:ext cx="112" cy="98"/>
              </a:xfrm>
              <a:custGeom>
                <a:avLst/>
                <a:gdLst/>
                <a:ahLst/>
                <a:cxnLst>
                  <a:cxn ang="0">
                    <a:pos x="0" y="90"/>
                  </a:cxn>
                  <a:cxn ang="0">
                    <a:pos x="2" y="82"/>
                  </a:cxn>
                  <a:cxn ang="0">
                    <a:pos x="6" y="74"/>
                  </a:cxn>
                  <a:cxn ang="0">
                    <a:pos x="16" y="68"/>
                  </a:cxn>
                  <a:cxn ang="0">
                    <a:pos x="28" y="64"/>
                  </a:cxn>
                  <a:cxn ang="0">
                    <a:pos x="32" y="60"/>
                  </a:cxn>
                  <a:cxn ang="0">
                    <a:pos x="32" y="56"/>
                  </a:cxn>
                  <a:cxn ang="0">
                    <a:pos x="28" y="54"/>
                  </a:cxn>
                  <a:cxn ang="0">
                    <a:pos x="24" y="42"/>
                  </a:cxn>
                  <a:cxn ang="0">
                    <a:pos x="30" y="32"/>
                  </a:cxn>
                  <a:cxn ang="0">
                    <a:pos x="40" y="26"/>
                  </a:cxn>
                  <a:cxn ang="0">
                    <a:pos x="46" y="24"/>
                  </a:cxn>
                  <a:cxn ang="0">
                    <a:pos x="50" y="16"/>
                  </a:cxn>
                  <a:cxn ang="0">
                    <a:pos x="52" y="10"/>
                  </a:cxn>
                  <a:cxn ang="0">
                    <a:pos x="56" y="4"/>
                  </a:cxn>
                  <a:cxn ang="0">
                    <a:pos x="66" y="0"/>
                  </a:cxn>
                  <a:cxn ang="0">
                    <a:pos x="112" y="20"/>
                  </a:cxn>
                  <a:cxn ang="0">
                    <a:pos x="88" y="20"/>
                  </a:cxn>
                  <a:cxn ang="0">
                    <a:pos x="86" y="18"/>
                  </a:cxn>
                  <a:cxn ang="0">
                    <a:pos x="82" y="20"/>
                  </a:cxn>
                  <a:cxn ang="0">
                    <a:pos x="82" y="26"/>
                  </a:cxn>
                  <a:cxn ang="0">
                    <a:pos x="80" y="38"/>
                  </a:cxn>
                  <a:cxn ang="0">
                    <a:pos x="80" y="50"/>
                  </a:cxn>
                  <a:cxn ang="0">
                    <a:pos x="80" y="54"/>
                  </a:cxn>
                  <a:cxn ang="0">
                    <a:pos x="80" y="56"/>
                  </a:cxn>
                  <a:cxn ang="0">
                    <a:pos x="78" y="60"/>
                  </a:cxn>
                  <a:cxn ang="0">
                    <a:pos x="76" y="60"/>
                  </a:cxn>
                  <a:cxn ang="0">
                    <a:pos x="72" y="60"/>
                  </a:cxn>
                  <a:cxn ang="0">
                    <a:pos x="66" y="60"/>
                  </a:cxn>
                  <a:cxn ang="0">
                    <a:pos x="62" y="64"/>
                  </a:cxn>
                  <a:cxn ang="0">
                    <a:pos x="60" y="74"/>
                  </a:cxn>
                  <a:cxn ang="0">
                    <a:pos x="0" y="94"/>
                  </a:cxn>
                </a:cxnLst>
                <a:rect l="0" t="0" r="r" b="b"/>
                <a:pathLst>
                  <a:path w="112" h="98">
                    <a:moveTo>
                      <a:pt x="0" y="94"/>
                    </a:moveTo>
                    <a:lnTo>
                      <a:pt x="0" y="90"/>
                    </a:lnTo>
                    <a:lnTo>
                      <a:pt x="0" y="86"/>
                    </a:lnTo>
                    <a:lnTo>
                      <a:pt x="2" y="82"/>
                    </a:lnTo>
                    <a:lnTo>
                      <a:pt x="4" y="78"/>
                    </a:lnTo>
                    <a:lnTo>
                      <a:pt x="6" y="74"/>
                    </a:lnTo>
                    <a:lnTo>
                      <a:pt x="10" y="70"/>
                    </a:lnTo>
                    <a:lnTo>
                      <a:pt x="16" y="68"/>
                    </a:lnTo>
                    <a:lnTo>
                      <a:pt x="22" y="66"/>
                    </a:lnTo>
                    <a:lnTo>
                      <a:pt x="28" y="64"/>
                    </a:lnTo>
                    <a:lnTo>
                      <a:pt x="32" y="62"/>
                    </a:lnTo>
                    <a:lnTo>
                      <a:pt x="32" y="60"/>
                    </a:lnTo>
                    <a:lnTo>
                      <a:pt x="32" y="58"/>
                    </a:lnTo>
                    <a:lnTo>
                      <a:pt x="32" y="56"/>
                    </a:lnTo>
                    <a:lnTo>
                      <a:pt x="30" y="54"/>
                    </a:lnTo>
                    <a:lnTo>
                      <a:pt x="28" y="54"/>
                    </a:lnTo>
                    <a:lnTo>
                      <a:pt x="28" y="54"/>
                    </a:lnTo>
                    <a:lnTo>
                      <a:pt x="24" y="42"/>
                    </a:lnTo>
                    <a:lnTo>
                      <a:pt x="28" y="36"/>
                    </a:lnTo>
                    <a:lnTo>
                      <a:pt x="30" y="32"/>
                    </a:lnTo>
                    <a:lnTo>
                      <a:pt x="36" y="28"/>
                    </a:lnTo>
                    <a:lnTo>
                      <a:pt x="40" y="26"/>
                    </a:lnTo>
                    <a:lnTo>
                      <a:pt x="44" y="24"/>
                    </a:lnTo>
                    <a:lnTo>
                      <a:pt x="46" y="24"/>
                    </a:lnTo>
                    <a:lnTo>
                      <a:pt x="48" y="24"/>
                    </a:lnTo>
                    <a:lnTo>
                      <a:pt x="50" y="16"/>
                    </a:lnTo>
                    <a:lnTo>
                      <a:pt x="52" y="12"/>
                    </a:lnTo>
                    <a:lnTo>
                      <a:pt x="52" y="10"/>
                    </a:lnTo>
                    <a:lnTo>
                      <a:pt x="54" y="10"/>
                    </a:lnTo>
                    <a:lnTo>
                      <a:pt x="56" y="4"/>
                    </a:lnTo>
                    <a:lnTo>
                      <a:pt x="60" y="0"/>
                    </a:lnTo>
                    <a:lnTo>
                      <a:pt x="66" y="0"/>
                    </a:lnTo>
                    <a:lnTo>
                      <a:pt x="112" y="6"/>
                    </a:lnTo>
                    <a:lnTo>
                      <a:pt x="112" y="20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6" y="18"/>
                    </a:lnTo>
                    <a:lnTo>
                      <a:pt x="84" y="18"/>
                    </a:lnTo>
                    <a:lnTo>
                      <a:pt x="82" y="20"/>
                    </a:lnTo>
                    <a:lnTo>
                      <a:pt x="82" y="22"/>
                    </a:lnTo>
                    <a:lnTo>
                      <a:pt x="82" y="26"/>
                    </a:lnTo>
                    <a:lnTo>
                      <a:pt x="82" y="30"/>
                    </a:lnTo>
                    <a:lnTo>
                      <a:pt x="80" y="38"/>
                    </a:lnTo>
                    <a:lnTo>
                      <a:pt x="80" y="44"/>
                    </a:lnTo>
                    <a:lnTo>
                      <a:pt x="80" y="50"/>
                    </a:lnTo>
                    <a:lnTo>
                      <a:pt x="80" y="54"/>
                    </a:lnTo>
                    <a:lnTo>
                      <a:pt x="80" y="54"/>
                    </a:lnTo>
                    <a:lnTo>
                      <a:pt x="80" y="56"/>
                    </a:lnTo>
                    <a:lnTo>
                      <a:pt x="80" y="56"/>
                    </a:lnTo>
                    <a:lnTo>
                      <a:pt x="80" y="58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76" y="60"/>
                    </a:lnTo>
                    <a:lnTo>
                      <a:pt x="74" y="60"/>
                    </a:lnTo>
                    <a:lnTo>
                      <a:pt x="72" y="60"/>
                    </a:lnTo>
                    <a:lnTo>
                      <a:pt x="70" y="60"/>
                    </a:lnTo>
                    <a:lnTo>
                      <a:pt x="66" y="60"/>
                    </a:lnTo>
                    <a:lnTo>
                      <a:pt x="64" y="62"/>
                    </a:lnTo>
                    <a:lnTo>
                      <a:pt x="62" y="64"/>
                    </a:lnTo>
                    <a:lnTo>
                      <a:pt x="60" y="68"/>
                    </a:lnTo>
                    <a:lnTo>
                      <a:pt x="60" y="74"/>
                    </a:lnTo>
                    <a:lnTo>
                      <a:pt x="58" y="98"/>
                    </a:lnTo>
                    <a:lnTo>
                      <a:pt x="0" y="9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8" name="Freeform 262"/>
              <p:cNvSpPr>
                <a:spLocks/>
              </p:cNvSpPr>
              <p:nvPr/>
            </p:nvSpPr>
            <p:spPr bwMode="gray">
              <a:xfrm>
                <a:off x="672" y="2474"/>
                <a:ext cx="158" cy="182"/>
              </a:xfrm>
              <a:custGeom>
                <a:avLst/>
                <a:gdLst/>
                <a:ahLst/>
                <a:cxnLst>
                  <a:cxn ang="0">
                    <a:pos x="4" y="158"/>
                  </a:cxn>
                  <a:cxn ang="0">
                    <a:pos x="10" y="150"/>
                  </a:cxn>
                  <a:cxn ang="0">
                    <a:pos x="14" y="146"/>
                  </a:cxn>
                  <a:cxn ang="0">
                    <a:pos x="18" y="142"/>
                  </a:cxn>
                  <a:cxn ang="0">
                    <a:pos x="18" y="132"/>
                  </a:cxn>
                  <a:cxn ang="0">
                    <a:pos x="14" y="124"/>
                  </a:cxn>
                  <a:cxn ang="0">
                    <a:pos x="12" y="120"/>
                  </a:cxn>
                  <a:cxn ang="0">
                    <a:pos x="16" y="96"/>
                  </a:cxn>
                  <a:cxn ang="0">
                    <a:pos x="14" y="88"/>
                  </a:cxn>
                  <a:cxn ang="0">
                    <a:pos x="66" y="68"/>
                  </a:cxn>
                  <a:cxn ang="0">
                    <a:pos x="68" y="58"/>
                  </a:cxn>
                  <a:cxn ang="0">
                    <a:pos x="72" y="54"/>
                  </a:cxn>
                  <a:cxn ang="0">
                    <a:pos x="78" y="54"/>
                  </a:cxn>
                  <a:cxn ang="0">
                    <a:pos x="82" y="54"/>
                  </a:cxn>
                  <a:cxn ang="0">
                    <a:pos x="84" y="54"/>
                  </a:cxn>
                  <a:cxn ang="0">
                    <a:pos x="86" y="50"/>
                  </a:cxn>
                  <a:cxn ang="0">
                    <a:pos x="86" y="48"/>
                  </a:cxn>
                  <a:cxn ang="0">
                    <a:pos x="86" y="44"/>
                  </a:cxn>
                  <a:cxn ang="0">
                    <a:pos x="86" y="32"/>
                  </a:cxn>
                  <a:cxn ang="0">
                    <a:pos x="88" y="20"/>
                  </a:cxn>
                  <a:cxn ang="0">
                    <a:pos x="88" y="14"/>
                  </a:cxn>
                  <a:cxn ang="0">
                    <a:pos x="92" y="12"/>
                  </a:cxn>
                  <a:cxn ang="0">
                    <a:pos x="94" y="14"/>
                  </a:cxn>
                  <a:cxn ang="0">
                    <a:pos x="118" y="14"/>
                  </a:cxn>
                  <a:cxn ang="0">
                    <a:pos x="118" y="0"/>
                  </a:cxn>
                  <a:cxn ang="0">
                    <a:pos x="138" y="28"/>
                  </a:cxn>
                  <a:cxn ang="0">
                    <a:pos x="138" y="28"/>
                  </a:cxn>
                  <a:cxn ang="0">
                    <a:pos x="136" y="30"/>
                  </a:cxn>
                  <a:cxn ang="0">
                    <a:pos x="142" y="142"/>
                  </a:cxn>
                  <a:cxn ang="0">
                    <a:pos x="144" y="146"/>
                  </a:cxn>
                  <a:cxn ang="0">
                    <a:pos x="146" y="152"/>
                  </a:cxn>
                  <a:cxn ang="0">
                    <a:pos x="140" y="164"/>
                  </a:cxn>
                  <a:cxn ang="0">
                    <a:pos x="88" y="158"/>
                  </a:cxn>
                  <a:cxn ang="0">
                    <a:pos x="84" y="162"/>
                  </a:cxn>
                  <a:cxn ang="0">
                    <a:pos x="82" y="162"/>
                  </a:cxn>
                  <a:cxn ang="0">
                    <a:pos x="80" y="160"/>
                  </a:cxn>
                  <a:cxn ang="0">
                    <a:pos x="76" y="162"/>
                  </a:cxn>
                  <a:cxn ang="0">
                    <a:pos x="76" y="166"/>
                  </a:cxn>
                  <a:cxn ang="0">
                    <a:pos x="76" y="170"/>
                  </a:cxn>
                  <a:cxn ang="0">
                    <a:pos x="72" y="172"/>
                  </a:cxn>
                  <a:cxn ang="0">
                    <a:pos x="70" y="176"/>
                  </a:cxn>
                  <a:cxn ang="0">
                    <a:pos x="66" y="182"/>
                  </a:cxn>
                  <a:cxn ang="0">
                    <a:pos x="62" y="182"/>
                  </a:cxn>
                  <a:cxn ang="0">
                    <a:pos x="60" y="178"/>
                  </a:cxn>
                  <a:cxn ang="0">
                    <a:pos x="54" y="178"/>
                  </a:cxn>
                  <a:cxn ang="0">
                    <a:pos x="46" y="172"/>
                  </a:cxn>
                  <a:cxn ang="0">
                    <a:pos x="42" y="166"/>
                  </a:cxn>
                  <a:cxn ang="0">
                    <a:pos x="36" y="160"/>
                  </a:cxn>
                  <a:cxn ang="0">
                    <a:pos x="26" y="156"/>
                  </a:cxn>
                  <a:cxn ang="0">
                    <a:pos x="0" y="164"/>
                  </a:cxn>
                </a:cxnLst>
                <a:rect l="0" t="0" r="r" b="b"/>
                <a:pathLst>
                  <a:path w="158" h="182">
                    <a:moveTo>
                      <a:pt x="0" y="164"/>
                    </a:moveTo>
                    <a:lnTo>
                      <a:pt x="4" y="158"/>
                    </a:lnTo>
                    <a:lnTo>
                      <a:pt x="6" y="154"/>
                    </a:lnTo>
                    <a:lnTo>
                      <a:pt x="10" y="150"/>
                    </a:lnTo>
                    <a:lnTo>
                      <a:pt x="12" y="148"/>
                    </a:lnTo>
                    <a:lnTo>
                      <a:pt x="14" y="146"/>
                    </a:lnTo>
                    <a:lnTo>
                      <a:pt x="16" y="146"/>
                    </a:lnTo>
                    <a:lnTo>
                      <a:pt x="18" y="142"/>
                    </a:lnTo>
                    <a:lnTo>
                      <a:pt x="18" y="138"/>
                    </a:lnTo>
                    <a:lnTo>
                      <a:pt x="18" y="132"/>
                    </a:lnTo>
                    <a:lnTo>
                      <a:pt x="16" y="128"/>
                    </a:lnTo>
                    <a:lnTo>
                      <a:pt x="14" y="124"/>
                    </a:lnTo>
                    <a:lnTo>
                      <a:pt x="12" y="122"/>
                    </a:lnTo>
                    <a:lnTo>
                      <a:pt x="12" y="120"/>
                    </a:lnTo>
                    <a:lnTo>
                      <a:pt x="6" y="110"/>
                    </a:lnTo>
                    <a:lnTo>
                      <a:pt x="16" y="96"/>
                    </a:lnTo>
                    <a:lnTo>
                      <a:pt x="6" y="88"/>
                    </a:lnTo>
                    <a:lnTo>
                      <a:pt x="14" y="88"/>
                    </a:lnTo>
                    <a:lnTo>
                      <a:pt x="64" y="92"/>
                    </a:lnTo>
                    <a:lnTo>
                      <a:pt x="66" y="68"/>
                    </a:lnTo>
                    <a:lnTo>
                      <a:pt x="66" y="62"/>
                    </a:lnTo>
                    <a:lnTo>
                      <a:pt x="68" y="58"/>
                    </a:lnTo>
                    <a:lnTo>
                      <a:pt x="70" y="56"/>
                    </a:lnTo>
                    <a:lnTo>
                      <a:pt x="72" y="54"/>
                    </a:lnTo>
                    <a:lnTo>
                      <a:pt x="76" y="54"/>
                    </a:lnTo>
                    <a:lnTo>
                      <a:pt x="78" y="54"/>
                    </a:lnTo>
                    <a:lnTo>
                      <a:pt x="80" y="54"/>
                    </a:lnTo>
                    <a:lnTo>
                      <a:pt x="82" y="54"/>
                    </a:lnTo>
                    <a:lnTo>
                      <a:pt x="84" y="54"/>
                    </a:lnTo>
                    <a:lnTo>
                      <a:pt x="84" y="54"/>
                    </a:lnTo>
                    <a:lnTo>
                      <a:pt x="86" y="52"/>
                    </a:lnTo>
                    <a:lnTo>
                      <a:pt x="86" y="50"/>
                    </a:lnTo>
                    <a:lnTo>
                      <a:pt x="86" y="50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86" y="44"/>
                    </a:lnTo>
                    <a:lnTo>
                      <a:pt x="86" y="38"/>
                    </a:lnTo>
                    <a:lnTo>
                      <a:pt x="86" y="32"/>
                    </a:lnTo>
                    <a:lnTo>
                      <a:pt x="88" y="24"/>
                    </a:lnTo>
                    <a:lnTo>
                      <a:pt x="88" y="20"/>
                    </a:lnTo>
                    <a:lnTo>
                      <a:pt x="88" y="16"/>
                    </a:lnTo>
                    <a:lnTo>
                      <a:pt x="88" y="14"/>
                    </a:lnTo>
                    <a:lnTo>
                      <a:pt x="90" y="12"/>
                    </a:lnTo>
                    <a:lnTo>
                      <a:pt x="92" y="12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94" y="14"/>
                    </a:lnTo>
                    <a:lnTo>
                      <a:pt x="118" y="14"/>
                    </a:lnTo>
                    <a:lnTo>
                      <a:pt x="118" y="4"/>
                    </a:lnTo>
                    <a:lnTo>
                      <a:pt x="118" y="0"/>
                    </a:lnTo>
                    <a:lnTo>
                      <a:pt x="158" y="28"/>
                    </a:lnTo>
                    <a:lnTo>
                      <a:pt x="138" y="28"/>
                    </a:lnTo>
                    <a:lnTo>
                      <a:pt x="138" y="28"/>
                    </a:lnTo>
                    <a:lnTo>
                      <a:pt x="138" y="28"/>
                    </a:lnTo>
                    <a:lnTo>
                      <a:pt x="136" y="28"/>
                    </a:lnTo>
                    <a:lnTo>
                      <a:pt x="136" y="30"/>
                    </a:lnTo>
                    <a:lnTo>
                      <a:pt x="136" y="32"/>
                    </a:lnTo>
                    <a:lnTo>
                      <a:pt x="142" y="142"/>
                    </a:lnTo>
                    <a:lnTo>
                      <a:pt x="142" y="142"/>
                    </a:lnTo>
                    <a:lnTo>
                      <a:pt x="144" y="146"/>
                    </a:lnTo>
                    <a:lnTo>
                      <a:pt x="144" y="148"/>
                    </a:lnTo>
                    <a:lnTo>
                      <a:pt x="146" y="152"/>
                    </a:lnTo>
                    <a:lnTo>
                      <a:pt x="146" y="156"/>
                    </a:lnTo>
                    <a:lnTo>
                      <a:pt x="140" y="164"/>
                    </a:lnTo>
                    <a:lnTo>
                      <a:pt x="88" y="158"/>
                    </a:lnTo>
                    <a:lnTo>
                      <a:pt x="88" y="158"/>
                    </a:lnTo>
                    <a:lnTo>
                      <a:pt x="86" y="160"/>
                    </a:lnTo>
                    <a:lnTo>
                      <a:pt x="84" y="162"/>
                    </a:lnTo>
                    <a:lnTo>
                      <a:pt x="82" y="162"/>
                    </a:lnTo>
                    <a:lnTo>
                      <a:pt x="82" y="162"/>
                    </a:lnTo>
                    <a:lnTo>
                      <a:pt x="80" y="160"/>
                    </a:lnTo>
                    <a:lnTo>
                      <a:pt x="80" y="160"/>
                    </a:lnTo>
                    <a:lnTo>
                      <a:pt x="78" y="160"/>
                    </a:lnTo>
                    <a:lnTo>
                      <a:pt x="76" y="162"/>
                    </a:lnTo>
                    <a:lnTo>
                      <a:pt x="76" y="162"/>
                    </a:lnTo>
                    <a:lnTo>
                      <a:pt x="76" y="166"/>
                    </a:lnTo>
                    <a:lnTo>
                      <a:pt x="76" y="168"/>
                    </a:lnTo>
                    <a:lnTo>
                      <a:pt x="76" y="170"/>
                    </a:lnTo>
                    <a:lnTo>
                      <a:pt x="74" y="172"/>
                    </a:lnTo>
                    <a:lnTo>
                      <a:pt x="72" y="172"/>
                    </a:lnTo>
                    <a:lnTo>
                      <a:pt x="72" y="174"/>
                    </a:lnTo>
                    <a:lnTo>
                      <a:pt x="70" y="176"/>
                    </a:lnTo>
                    <a:lnTo>
                      <a:pt x="68" y="178"/>
                    </a:lnTo>
                    <a:lnTo>
                      <a:pt x="66" y="182"/>
                    </a:lnTo>
                    <a:lnTo>
                      <a:pt x="64" y="182"/>
                    </a:lnTo>
                    <a:lnTo>
                      <a:pt x="62" y="182"/>
                    </a:lnTo>
                    <a:lnTo>
                      <a:pt x="62" y="180"/>
                    </a:lnTo>
                    <a:lnTo>
                      <a:pt x="60" y="178"/>
                    </a:lnTo>
                    <a:lnTo>
                      <a:pt x="56" y="178"/>
                    </a:lnTo>
                    <a:lnTo>
                      <a:pt x="54" y="178"/>
                    </a:lnTo>
                    <a:lnTo>
                      <a:pt x="50" y="176"/>
                    </a:lnTo>
                    <a:lnTo>
                      <a:pt x="46" y="172"/>
                    </a:lnTo>
                    <a:lnTo>
                      <a:pt x="44" y="166"/>
                    </a:lnTo>
                    <a:lnTo>
                      <a:pt x="42" y="166"/>
                    </a:lnTo>
                    <a:lnTo>
                      <a:pt x="40" y="162"/>
                    </a:lnTo>
                    <a:lnTo>
                      <a:pt x="36" y="160"/>
                    </a:lnTo>
                    <a:lnTo>
                      <a:pt x="32" y="158"/>
                    </a:lnTo>
                    <a:lnTo>
                      <a:pt x="26" y="156"/>
                    </a:lnTo>
                    <a:lnTo>
                      <a:pt x="20" y="156"/>
                    </a:lnTo>
                    <a:lnTo>
                      <a:pt x="0" y="16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79" name="Freeform 263"/>
              <p:cNvSpPr>
                <a:spLocks/>
              </p:cNvSpPr>
              <p:nvPr/>
            </p:nvSpPr>
            <p:spPr bwMode="gray">
              <a:xfrm>
                <a:off x="686" y="2672"/>
                <a:ext cx="40" cy="2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0" y="0"/>
                  </a:cxn>
                  <a:cxn ang="0">
                    <a:pos x="18" y="2"/>
                  </a:cxn>
                  <a:cxn ang="0">
                    <a:pos x="14" y="2"/>
                  </a:cxn>
                  <a:cxn ang="0">
                    <a:pos x="8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6" y="16"/>
                  </a:cxn>
                  <a:cxn ang="0">
                    <a:pos x="10" y="22"/>
                  </a:cxn>
                  <a:cxn ang="0">
                    <a:pos x="16" y="28"/>
                  </a:cxn>
                  <a:cxn ang="0">
                    <a:pos x="18" y="28"/>
                  </a:cxn>
                  <a:cxn ang="0">
                    <a:pos x="20" y="26"/>
                  </a:cxn>
                  <a:cxn ang="0">
                    <a:pos x="24" y="26"/>
                  </a:cxn>
                  <a:cxn ang="0">
                    <a:pos x="28" y="24"/>
                  </a:cxn>
                  <a:cxn ang="0">
                    <a:pos x="32" y="22"/>
                  </a:cxn>
                  <a:cxn ang="0">
                    <a:pos x="36" y="22"/>
                  </a:cxn>
                  <a:cxn ang="0">
                    <a:pos x="38" y="20"/>
                  </a:cxn>
                  <a:cxn ang="0">
                    <a:pos x="38" y="16"/>
                  </a:cxn>
                  <a:cxn ang="0">
                    <a:pos x="40" y="16"/>
                  </a:cxn>
                  <a:cxn ang="0">
                    <a:pos x="38" y="8"/>
                  </a:cxn>
                  <a:cxn ang="0">
                    <a:pos x="38" y="2"/>
                  </a:cxn>
                  <a:cxn ang="0">
                    <a:pos x="24" y="0"/>
                  </a:cxn>
                </a:cxnLst>
                <a:rect l="0" t="0" r="r" b="b"/>
                <a:pathLst>
                  <a:path w="40" h="28">
                    <a:moveTo>
                      <a:pt x="24" y="0"/>
                    </a:moveTo>
                    <a:lnTo>
                      <a:pt x="24" y="0"/>
                    </a:lnTo>
                    <a:lnTo>
                      <a:pt x="22" y="0"/>
                    </a:lnTo>
                    <a:lnTo>
                      <a:pt x="20" y="0"/>
                    </a:lnTo>
                    <a:lnTo>
                      <a:pt x="18" y="2"/>
                    </a:lnTo>
                    <a:lnTo>
                      <a:pt x="14" y="2"/>
                    </a:lnTo>
                    <a:lnTo>
                      <a:pt x="8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6" y="16"/>
                    </a:lnTo>
                    <a:lnTo>
                      <a:pt x="10" y="22"/>
                    </a:lnTo>
                    <a:lnTo>
                      <a:pt x="16" y="28"/>
                    </a:lnTo>
                    <a:lnTo>
                      <a:pt x="18" y="28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28" y="24"/>
                    </a:lnTo>
                    <a:lnTo>
                      <a:pt x="32" y="22"/>
                    </a:lnTo>
                    <a:lnTo>
                      <a:pt x="36" y="22"/>
                    </a:lnTo>
                    <a:lnTo>
                      <a:pt x="38" y="20"/>
                    </a:lnTo>
                    <a:lnTo>
                      <a:pt x="38" y="16"/>
                    </a:lnTo>
                    <a:lnTo>
                      <a:pt x="40" y="16"/>
                    </a:lnTo>
                    <a:lnTo>
                      <a:pt x="38" y="8"/>
                    </a:lnTo>
                    <a:lnTo>
                      <a:pt x="38" y="2"/>
                    </a:lnTo>
                    <a:lnTo>
                      <a:pt x="2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0" name="Freeform 264"/>
              <p:cNvSpPr>
                <a:spLocks/>
              </p:cNvSpPr>
              <p:nvPr/>
            </p:nvSpPr>
            <p:spPr bwMode="gray">
              <a:xfrm>
                <a:off x="672" y="2630"/>
                <a:ext cx="66" cy="50"/>
              </a:xfrm>
              <a:custGeom>
                <a:avLst/>
                <a:gdLst/>
                <a:ahLst/>
                <a:cxnLst>
                  <a:cxn ang="0">
                    <a:pos x="2" y="30"/>
                  </a:cxn>
                  <a:cxn ang="0">
                    <a:pos x="2" y="22"/>
                  </a:cxn>
                  <a:cxn ang="0">
                    <a:pos x="0" y="16"/>
                  </a:cxn>
                  <a:cxn ang="0">
                    <a:pos x="0" y="10"/>
                  </a:cxn>
                  <a:cxn ang="0">
                    <a:pos x="0" y="6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2" y="6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32" y="2"/>
                  </a:cxn>
                  <a:cxn ang="0">
                    <a:pos x="38" y="4"/>
                  </a:cxn>
                  <a:cxn ang="0">
                    <a:pos x="40" y="8"/>
                  </a:cxn>
                  <a:cxn ang="0">
                    <a:pos x="42" y="10"/>
                  </a:cxn>
                  <a:cxn ang="0">
                    <a:pos x="44" y="10"/>
                  </a:cxn>
                  <a:cxn ang="0">
                    <a:pos x="46" y="14"/>
                  </a:cxn>
                  <a:cxn ang="0">
                    <a:pos x="48" y="18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0" y="20"/>
                  </a:cxn>
                  <a:cxn ang="0">
                    <a:pos x="56" y="22"/>
                  </a:cxn>
                  <a:cxn ang="0">
                    <a:pos x="60" y="24"/>
                  </a:cxn>
                  <a:cxn ang="0">
                    <a:pos x="62" y="26"/>
                  </a:cxn>
                  <a:cxn ang="0">
                    <a:pos x="64" y="26"/>
                  </a:cxn>
                  <a:cxn ang="0">
                    <a:pos x="64" y="26"/>
                  </a:cxn>
                  <a:cxn ang="0">
                    <a:pos x="64" y="30"/>
                  </a:cxn>
                  <a:cxn ang="0">
                    <a:pos x="64" y="32"/>
                  </a:cxn>
                  <a:cxn ang="0">
                    <a:pos x="64" y="36"/>
                  </a:cxn>
                  <a:cxn ang="0">
                    <a:pos x="66" y="42"/>
                  </a:cxn>
                  <a:cxn ang="0">
                    <a:pos x="66" y="44"/>
                  </a:cxn>
                  <a:cxn ang="0">
                    <a:pos x="66" y="44"/>
                  </a:cxn>
                  <a:cxn ang="0">
                    <a:pos x="58" y="44"/>
                  </a:cxn>
                  <a:cxn ang="0">
                    <a:pos x="50" y="44"/>
                  </a:cxn>
                  <a:cxn ang="0">
                    <a:pos x="44" y="44"/>
                  </a:cxn>
                  <a:cxn ang="0">
                    <a:pos x="40" y="44"/>
                  </a:cxn>
                  <a:cxn ang="0">
                    <a:pos x="38" y="42"/>
                  </a:cxn>
                  <a:cxn ang="0">
                    <a:pos x="34" y="42"/>
                  </a:cxn>
                  <a:cxn ang="0">
                    <a:pos x="30" y="44"/>
                  </a:cxn>
                  <a:cxn ang="0">
                    <a:pos x="26" y="44"/>
                  </a:cxn>
                  <a:cxn ang="0">
                    <a:pos x="22" y="46"/>
                  </a:cxn>
                  <a:cxn ang="0">
                    <a:pos x="18" y="48"/>
                  </a:cxn>
                  <a:cxn ang="0">
                    <a:pos x="16" y="48"/>
                  </a:cxn>
                  <a:cxn ang="0">
                    <a:pos x="14" y="50"/>
                  </a:cxn>
                  <a:cxn ang="0">
                    <a:pos x="12" y="46"/>
                  </a:cxn>
                  <a:cxn ang="0">
                    <a:pos x="10" y="44"/>
                  </a:cxn>
                  <a:cxn ang="0">
                    <a:pos x="8" y="42"/>
                  </a:cxn>
                  <a:cxn ang="0">
                    <a:pos x="6" y="40"/>
                  </a:cxn>
                  <a:cxn ang="0">
                    <a:pos x="4" y="36"/>
                  </a:cxn>
                  <a:cxn ang="0">
                    <a:pos x="2" y="30"/>
                  </a:cxn>
                </a:cxnLst>
                <a:rect l="0" t="0" r="r" b="b"/>
                <a:pathLst>
                  <a:path w="66" h="50">
                    <a:moveTo>
                      <a:pt x="2" y="30"/>
                    </a:moveTo>
                    <a:lnTo>
                      <a:pt x="2" y="22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" y="6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32" y="2"/>
                    </a:lnTo>
                    <a:lnTo>
                      <a:pt x="38" y="4"/>
                    </a:lnTo>
                    <a:lnTo>
                      <a:pt x="40" y="8"/>
                    </a:lnTo>
                    <a:lnTo>
                      <a:pt x="42" y="10"/>
                    </a:lnTo>
                    <a:lnTo>
                      <a:pt x="44" y="10"/>
                    </a:lnTo>
                    <a:lnTo>
                      <a:pt x="46" y="14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6" y="22"/>
                    </a:lnTo>
                    <a:lnTo>
                      <a:pt x="60" y="24"/>
                    </a:lnTo>
                    <a:lnTo>
                      <a:pt x="62" y="26"/>
                    </a:lnTo>
                    <a:lnTo>
                      <a:pt x="64" y="26"/>
                    </a:lnTo>
                    <a:lnTo>
                      <a:pt x="64" y="26"/>
                    </a:lnTo>
                    <a:lnTo>
                      <a:pt x="64" y="30"/>
                    </a:lnTo>
                    <a:lnTo>
                      <a:pt x="64" y="32"/>
                    </a:lnTo>
                    <a:lnTo>
                      <a:pt x="64" y="36"/>
                    </a:lnTo>
                    <a:lnTo>
                      <a:pt x="66" y="42"/>
                    </a:lnTo>
                    <a:lnTo>
                      <a:pt x="66" y="44"/>
                    </a:lnTo>
                    <a:lnTo>
                      <a:pt x="66" y="44"/>
                    </a:lnTo>
                    <a:lnTo>
                      <a:pt x="58" y="44"/>
                    </a:lnTo>
                    <a:lnTo>
                      <a:pt x="50" y="44"/>
                    </a:lnTo>
                    <a:lnTo>
                      <a:pt x="44" y="44"/>
                    </a:lnTo>
                    <a:lnTo>
                      <a:pt x="40" y="44"/>
                    </a:lnTo>
                    <a:lnTo>
                      <a:pt x="38" y="42"/>
                    </a:lnTo>
                    <a:lnTo>
                      <a:pt x="34" y="42"/>
                    </a:lnTo>
                    <a:lnTo>
                      <a:pt x="30" y="44"/>
                    </a:lnTo>
                    <a:lnTo>
                      <a:pt x="26" y="44"/>
                    </a:lnTo>
                    <a:lnTo>
                      <a:pt x="22" y="46"/>
                    </a:lnTo>
                    <a:lnTo>
                      <a:pt x="18" y="48"/>
                    </a:lnTo>
                    <a:lnTo>
                      <a:pt x="16" y="48"/>
                    </a:lnTo>
                    <a:lnTo>
                      <a:pt x="14" y="50"/>
                    </a:lnTo>
                    <a:lnTo>
                      <a:pt x="12" y="46"/>
                    </a:lnTo>
                    <a:lnTo>
                      <a:pt x="10" y="44"/>
                    </a:lnTo>
                    <a:lnTo>
                      <a:pt x="8" y="42"/>
                    </a:lnTo>
                    <a:lnTo>
                      <a:pt x="6" y="40"/>
                    </a:lnTo>
                    <a:lnTo>
                      <a:pt x="4" y="36"/>
                    </a:lnTo>
                    <a:lnTo>
                      <a:pt x="2" y="3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1" name="Freeform 265"/>
              <p:cNvSpPr>
                <a:spLocks/>
              </p:cNvSpPr>
              <p:nvPr/>
            </p:nvSpPr>
            <p:spPr bwMode="gray">
              <a:xfrm>
                <a:off x="676" y="2650"/>
                <a:ext cx="42" cy="1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2" y="8"/>
                  </a:cxn>
                  <a:cxn ang="0">
                    <a:pos x="6" y="6"/>
                  </a:cxn>
                  <a:cxn ang="0">
                    <a:pos x="10" y="6"/>
                  </a:cxn>
                  <a:cxn ang="0">
                    <a:pos x="16" y="8"/>
                  </a:cxn>
                  <a:cxn ang="0">
                    <a:pos x="22" y="10"/>
                  </a:cxn>
                  <a:cxn ang="0">
                    <a:pos x="28" y="10"/>
                  </a:cxn>
                  <a:cxn ang="0">
                    <a:pos x="30" y="8"/>
                  </a:cxn>
                  <a:cxn ang="0">
                    <a:pos x="32" y="8"/>
                  </a:cxn>
                  <a:cxn ang="0">
                    <a:pos x="34" y="6"/>
                  </a:cxn>
                  <a:cxn ang="0">
                    <a:pos x="36" y="6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40" y="6"/>
                  </a:cxn>
                  <a:cxn ang="0">
                    <a:pos x="42" y="6"/>
                  </a:cxn>
                  <a:cxn ang="0">
                    <a:pos x="42" y="4"/>
                  </a:cxn>
                  <a:cxn ang="0">
                    <a:pos x="40" y="4"/>
                  </a:cxn>
                  <a:cxn ang="0">
                    <a:pos x="36" y="2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4" y="2"/>
                  </a:cxn>
                  <a:cxn ang="0">
                    <a:pos x="22" y="2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2" y="2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2" h="10">
                    <a:moveTo>
                      <a:pt x="0" y="0"/>
                    </a:moveTo>
                    <a:lnTo>
                      <a:pt x="0" y="8"/>
                    </a:lnTo>
                    <a:lnTo>
                      <a:pt x="2" y="8"/>
                    </a:lnTo>
                    <a:lnTo>
                      <a:pt x="6" y="6"/>
                    </a:lnTo>
                    <a:lnTo>
                      <a:pt x="10" y="6"/>
                    </a:lnTo>
                    <a:lnTo>
                      <a:pt x="16" y="8"/>
                    </a:lnTo>
                    <a:lnTo>
                      <a:pt x="22" y="10"/>
                    </a:lnTo>
                    <a:lnTo>
                      <a:pt x="28" y="10"/>
                    </a:lnTo>
                    <a:lnTo>
                      <a:pt x="30" y="8"/>
                    </a:lnTo>
                    <a:lnTo>
                      <a:pt x="32" y="8"/>
                    </a:lnTo>
                    <a:lnTo>
                      <a:pt x="34" y="6"/>
                    </a:lnTo>
                    <a:lnTo>
                      <a:pt x="36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2" y="6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2" name="Freeform 266"/>
              <p:cNvSpPr>
                <a:spLocks/>
              </p:cNvSpPr>
              <p:nvPr/>
            </p:nvSpPr>
            <p:spPr bwMode="gray">
              <a:xfrm>
                <a:off x="752" y="2734"/>
                <a:ext cx="84" cy="56"/>
              </a:xfrm>
              <a:custGeom>
                <a:avLst/>
                <a:gdLst/>
                <a:ahLst/>
                <a:cxnLst>
                  <a:cxn ang="0">
                    <a:pos x="24" y="44"/>
                  </a:cxn>
                  <a:cxn ang="0">
                    <a:pos x="22" y="3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4" y="18"/>
                  </a:cxn>
                  <a:cxn ang="0">
                    <a:pos x="6" y="16"/>
                  </a:cxn>
                  <a:cxn ang="0">
                    <a:pos x="12" y="12"/>
                  </a:cxn>
                  <a:cxn ang="0">
                    <a:pos x="14" y="8"/>
                  </a:cxn>
                  <a:cxn ang="0">
                    <a:pos x="16" y="0"/>
                  </a:cxn>
                  <a:cxn ang="0">
                    <a:pos x="28" y="0"/>
                  </a:cxn>
                  <a:cxn ang="0">
                    <a:pos x="28" y="0"/>
                  </a:cxn>
                  <a:cxn ang="0">
                    <a:pos x="30" y="2"/>
                  </a:cxn>
                  <a:cxn ang="0">
                    <a:pos x="34" y="4"/>
                  </a:cxn>
                  <a:cxn ang="0">
                    <a:pos x="38" y="6"/>
                  </a:cxn>
                  <a:cxn ang="0">
                    <a:pos x="40" y="8"/>
                  </a:cxn>
                  <a:cxn ang="0">
                    <a:pos x="44" y="10"/>
                  </a:cxn>
                  <a:cxn ang="0">
                    <a:pos x="46" y="10"/>
                  </a:cxn>
                  <a:cxn ang="0">
                    <a:pos x="46" y="8"/>
                  </a:cxn>
                  <a:cxn ang="0">
                    <a:pos x="48" y="8"/>
                  </a:cxn>
                  <a:cxn ang="0">
                    <a:pos x="50" y="6"/>
                  </a:cxn>
                  <a:cxn ang="0">
                    <a:pos x="52" y="4"/>
                  </a:cxn>
                  <a:cxn ang="0">
                    <a:pos x="56" y="4"/>
                  </a:cxn>
                  <a:cxn ang="0">
                    <a:pos x="58" y="4"/>
                  </a:cxn>
                  <a:cxn ang="0">
                    <a:pos x="62" y="6"/>
                  </a:cxn>
                  <a:cxn ang="0">
                    <a:pos x="64" y="10"/>
                  </a:cxn>
                  <a:cxn ang="0">
                    <a:pos x="64" y="10"/>
                  </a:cxn>
                  <a:cxn ang="0">
                    <a:pos x="64" y="12"/>
                  </a:cxn>
                  <a:cxn ang="0">
                    <a:pos x="64" y="16"/>
                  </a:cxn>
                  <a:cxn ang="0">
                    <a:pos x="64" y="18"/>
                  </a:cxn>
                  <a:cxn ang="0">
                    <a:pos x="66" y="22"/>
                  </a:cxn>
                  <a:cxn ang="0">
                    <a:pos x="70" y="24"/>
                  </a:cxn>
                  <a:cxn ang="0">
                    <a:pos x="72" y="24"/>
                  </a:cxn>
                  <a:cxn ang="0">
                    <a:pos x="74" y="24"/>
                  </a:cxn>
                  <a:cxn ang="0">
                    <a:pos x="76" y="24"/>
                  </a:cxn>
                  <a:cxn ang="0">
                    <a:pos x="78" y="24"/>
                  </a:cxn>
                  <a:cxn ang="0">
                    <a:pos x="80" y="26"/>
                  </a:cxn>
                  <a:cxn ang="0">
                    <a:pos x="82" y="30"/>
                  </a:cxn>
                  <a:cxn ang="0">
                    <a:pos x="84" y="36"/>
                  </a:cxn>
                  <a:cxn ang="0">
                    <a:pos x="82" y="40"/>
                  </a:cxn>
                  <a:cxn ang="0">
                    <a:pos x="82" y="42"/>
                  </a:cxn>
                  <a:cxn ang="0">
                    <a:pos x="80" y="44"/>
                  </a:cxn>
                  <a:cxn ang="0">
                    <a:pos x="80" y="46"/>
                  </a:cxn>
                  <a:cxn ang="0">
                    <a:pos x="48" y="56"/>
                  </a:cxn>
                  <a:cxn ang="0">
                    <a:pos x="48" y="56"/>
                  </a:cxn>
                  <a:cxn ang="0">
                    <a:pos x="46" y="56"/>
                  </a:cxn>
                  <a:cxn ang="0">
                    <a:pos x="44" y="56"/>
                  </a:cxn>
                  <a:cxn ang="0">
                    <a:pos x="38" y="54"/>
                  </a:cxn>
                  <a:cxn ang="0">
                    <a:pos x="32" y="52"/>
                  </a:cxn>
                  <a:cxn ang="0">
                    <a:pos x="32" y="52"/>
                  </a:cxn>
                  <a:cxn ang="0">
                    <a:pos x="28" y="50"/>
                  </a:cxn>
                  <a:cxn ang="0">
                    <a:pos x="26" y="48"/>
                  </a:cxn>
                  <a:cxn ang="0">
                    <a:pos x="24" y="44"/>
                  </a:cxn>
                </a:cxnLst>
                <a:rect l="0" t="0" r="r" b="b"/>
                <a:pathLst>
                  <a:path w="84" h="56">
                    <a:moveTo>
                      <a:pt x="24" y="44"/>
                    </a:moveTo>
                    <a:lnTo>
                      <a:pt x="22" y="3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4" y="18"/>
                    </a:lnTo>
                    <a:lnTo>
                      <a:pt x="6" y="16"/>
                    </a:lnTo>
                    <a:lnTo>
                      <a:pt x="12" y="12"/>
                    </a:lnTo>
                    <a:lnTo>
                      <a:pt x="14" y="8"/>
                    </a:lnTo>
                    <a:lnTo>
                      <a:pt x="16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4" y="4"/>
                    </a:lnTo>
                    <a:lnTo>
                      <a:pt x="38" y="6"/>
                    </a:lnTo>
                    <a:lnTo>
                      <a:pt x="40" y="8"/>
                    </a:lnTo>
                    <a:lnTo>
                      <a:pt x="44" y="10"/>
                    </a:lnTo>
                    <a:lnTo>
                      <a:pt x="46" y="10"/>
                    </a:lnTo>
                    <a:lnTo>
                      <a:pt x="46" y="8"/>
                    </a:lnTo>
                    <a:lnTo>
                      <a:pt x="48" y="8"/>
                    </a:lnTo>
                    <a:lnTo>
                      <a:pt x="50" y="6"/>
                    </a:lnTo>
                    <a:lnTo>
                      <a:pt x="52" y="4"/>
                    </a:lnTo>
                    <a:lnTo>
                      <a:pt x="56" y="4"/>
                    </a:lnTo>
                    <a:lnTo>
                      <a:pt x="58" y="4"/>
                    </a:lnTo>
                    <a:lnTo>
                      <a:pt x="62" y="6"/>
                    </a:lnTo>
                    <a:lnTo>
                      <a:pt x="64" y="10"/>
                    </a:lnTo>
                    <a:lnTo>
                      <a:pt x="64" y="10"/>
                    </a:lnTo>
                    <a:lnTo>
                      <a:pt x="64" y="12"/>
                    </a:lnTo>
                    <a:lnTo>
                      <a:pt x="64" y="16"/>
                    </a:lnTo>
                    <a:lnTo>
                      <a:pt x="64" y="18"/>
                    </a:lnTo>
                    <a:lnTo>
                      <a:pt x="66" y="22"/>
                    </a:lnTo>
                    <a:lnTo>
                      <a:pt x="70" y="24"/>
                    </a:lnTo>
                    <a:lnTo>
                      <a:pt x="72" y="24"/>
                    </a:lnTo>
                    <a:lnTo>
                      <a:pt x="74" y="24"/>
                    </a:lnTo>
                    <a:lnTo>
                      <a:pt x="76" y="24"/>
                    </a:lnTo>
                    <a:lnTo>
                      <a:pt x="78" y="24"/>
                    </a:lnTo>
                    <a:lnTo>
                      <a:pt x="80" y="26"/>
                    </a:lnTo>
                    <a:lnTo>
                      <a:pt x="82" y="30"/>
                    </a:lnTo>
                    <a:lnTo>
                      <a:pt x="84" y="36"/>
                    </a:lnTo>
                    <a:lnTo>
                      <a:pt x="82" y="40"/>
                    </a:lnTo>
                    <a:lnTo>
                      <a:pt x="82" y="42"/>
                    </a:lnTo>
                    <a:lnTo>
                      <a:pt x="80" y="44"/>
                    </a:lnTo>
                    <a:lnTo>
                      <a:pt x="80" y="46"/>
                    </a:lnTo>
                    <a:lnTo>
                      <a:pt x="48" y="56"/>
                    </a:lnTo>
                    <a:lnTo>
                      <a:pt x="48" y="56"/>
                    </a:lnTo>
                    <a:lnTo>
                      <a:pt x="46" y="56"/>
                    </a:lnTo>
                    <a:lnTo>
                      <a:pt x="44" y="56"/>
                    </a:lnTo>
                    <a:lnTo>
                      <a:pt x="38" y="54"/>
                    </a:lnTo>
                    <a:lnTo>
                      <a:pt x="32" y="52"/>
                    </a:lnTo>
                    <a:lnTo>
                      <a:pt x="32" y="52"/>
                    </a:lnTo>
                    <a:lnTo>
                      <a:pt x="28" y="50"/>
                    </a:lnTo>
                    <a:lnTo>
                      <a:pt x="26" y="48"/>
                    </a:lnTo>
                    <a:lnTo>
                      <a:pt x="24" y="4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3" name="Freeform 267"/>
              <p:cNvSpPr>
                <a:spLocks/>
              </p:cNvSpPr>
              <p:nvPr/>
            </p:nvSpPr>
            <p:spPr bwMode="gray">
              <a:xfrm>
                <a:off x="734" y="2710"/>
                <a:ext cx="36" cy="44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0" y="14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4" y="6"/>
                  </a:cxn>
                  <a:cxn ang="0">
                    <a:pos x="8" y="2"/>
                  </a:cxn>
                  <a:cxn ang="0">
                    <a:pos x="14" y="0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4" y="0"/>
                  </a:cxn>
                  <a:cxn ang="0">
                    <a:pos x="26" y="2"/>
                  </a:cxn>
                  <a:cxn ang="0">
                    <a:pos x="28" y="2"/>
                  </a:cxn>
                  <a:cxn ang="0">
                    <a:pos x="30" y="4"/>
                  </a:cxn>
                  <a:cxn ang="0">
                    <a:pos x="32" y="4"/>
                  </a:cxn>
                  <a:cxn ang="0">
                    <a:pos x="34" y="8"/>
                  </a:cxn>
                  <a:cxn ang="0">
                    <a:pos x="36" y="12"/>
                  </a:cxn>
                  <a:cxn ang="0">
                    <a:pos x="36" y="20"/>
                  </a:cxn>
                  <a:cxn ang="0">
                    <a:pos x="34" y="28"/>
                  </a:cxn>
                  <a:cxn ang="0">
                    <a:pos x="30" y="34"/>
                  </a:cxn>
                  <a:cxn ang="0">
                    <a:pos x="30" y="34"/>
                  </a:cxn>
                  <a:cxn ang="0">
                    <a:pos x="28" y="38"/>
                  </a:cxn>
                  <a:cxn ang="0">
                    <a:pos x="24" y="40"/>
                  </a:cxn>
                  <a:cxn ang="0">
                    <a:pos x="20" y="44"/>
                  </a:cxn>
                  <a:cxn ang="0">
                    <a:pos x="18" y="44"/>
                  </a:cxn>
                  <a:cxn ang="0">
                    <a:pos x="16" y="44"/>
                  </a:cxn>
                  <a:cxn ang="0">
                    <a:pos x="14" y="42"/>
                  </a:cxn>
                  <a:cxn ang="0">
                    <a:pos x="10" y="40"/>
                  </a:cxn>
                  <a:cxn ang="0">
                    <a:pos x="8" y="38"/>
                  </a:cxn>
                  <a:cxn ang="0">
                    <a:pos x="0" y="18"/>
                  </a:cxn>
                </a:cxnLst>
                <a:rect l="0" t="0" r="r" b="b"/>
                <a:pathLst>
                  <a:path w="36" h="44">
                    <a:moveTo>
                      <a:pt x="0" y="18"/>
                    </a:moveTo>
                    <a:lnTo>
                      <a:pt x="0" y="16"/>
                    </a:lnTo>
                    <a:lnTo>
                      <a:pt x="0" y="14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4" y="6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6" y="2"/>
                    </a:lnTo>
                    <a:lnTo>
                      <a:pt x="28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4" y="8"/>
                    </a:lnTo>
                    <a:lnTo>
                      <a:pt x="36" y="12"/>
                    </a:lnTo>
                    <a:lnTo>
                      <a:pt x="36" y="20"/>
                    </a:lnTo>
                    <a:lnTo>
                      <a:pt x="34" y="28"/>
                    </a:lnTo>
                    <a:lnTo>
                      <a:pt x="30" y="34"/>
                    </a:lnTo>
                    <a:lnTo>
                      <a:pt x="30" y="34"/>
                    </a:lnTo>
                    <a:lnTo>
                      <a:pt x="28" y="38"/>
                    </a:lnTo>
                    <a:lnTo>
                      <a:pt x="24" y="40"/>
                    </a:lnTo>
                    <a:lnTo>
                      <a:pt x="20" y="44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2"/>
                    </a:lnTo>
                    <a:lnTo>
                      <a:pt x="10" y="40"/>
                    </a:lnTo>
                    <a:lnTo>
                      <a:pt x="8" y="38"/>
                    </a:lnTo>
                    <a:lnTo>
                      <a:pt x="0" y="1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4" name="Freeform 268"/>
              <p:cNvSpPr>
                <a:spLocks/>
              </p:cNvSpPr>
              <p:nvPr/>
            </p:nvSpPr>
            <p:spPr bwMode="gray">
              <a:xfrm>
                <a:off x="702" y="2674"/>
                <a:ext cx="100" cy="70"/>
              </a:xfrm>
              <a:custGeom>
                <a:avLst/>
                <a:gdLst/>
                <a:ahLst/>
                <a:cxnLst>
                  <a:cxn ang="0">
                    <a:pos x="0" y="26"/>
                  </a:cxn>
                  <a:cxn ang="0">
                    <a:pos x="18" y="20"/>
                  </a:cxn>
                  <a:cxn ang="0">
                    <a:pos x="22" y="16"/>
                  </a:cxn>
                  <a:cxn ang="0">
                    <a:pos x="24" y="8"/>
                  </a:cxn>
                  <a:cxn ang="0">
                    <a:pos x="22" y="0"/>
                  </a:cxn>
                  <a:cxn ang="0">
                    <a:pos x="24" y="0"/>
                  </a:cxn>
                  <a:cxn ang="0">
                    <a:pos x="30" y="0"/>
                  </a:cxn>
                  <a:cxn ang="0">
                    <a:pos x="36" y="2"/>
                  </a:cxn>
                  <a:cxn ang="0">
                    <a:pos x="38" y="4"/>
                  </a:cxn>
                  <a:cxn ang="0">
                    <a:pos x="40" y="6"/>
                  </a:cxn>
                  <a:cxn ang="0">
                    <a:pos x="44" y="6"/>
                  </a:cxn>
                  <a:cxn ang="0">
                    <a:pos x="52" y="10"/>
                  </a:cxn>
                  <a:cxn ang="0">
                    <a:pos x="62" y="10"/>
                  </a:cxn>
                  <a:cxn ang="0">
                    <a:pos x="64" y="8"/>
                  </a:cxn>
                  <a:cxn ang="0">
                    <a:pos x="64" y="6"/>
                  </a:cxn>
                  <a:cxn ang="0">
                    <a:pos x="66" y="4"/>
                  </a:cxn>
                  <a:cxn ang="0">
                    <a:pos x="70" y="2"/>
                  </a:cxn>
                  <a:cxn ang="0">
                    <a:pos x="76" y="4"/>
                  </a:cxn>
                  <a:cxn ang="0">
                    <a:pos x="78" y="8"/>
                  </a:cxn>
                  <a:cxn ang="0">
                    <a:pos x="80" y="14"/>
                  </a:cxn>
                  <a:cxn ang="0">
                    <a:pos x="84" y="22"/>
                  </a:cxn>
                  <a:cxn ang="0">
                    <a:pos x="88" y="28"/>
                  </a:cxn>
                  <a:cxn ang="0">
                    <a:pos x="90" y="36"/>
                  </a:cxn>
                  <a:cxn ang="0">
                    <a:pos x="96" y="50"/>
                  </a:cxn>
                  <a:cxn ang="0">
                    <a:pos x="100" y="64"/>
                  </a:cxn>
                  <a:cxn ang="0">
                    <a:pos x="96" y="70"/>
                  </a:cxn>
                  <a:cxn ang="0">
                    <a:pos x="88" y="66"/>
                  </a:cxn>
                  <a:cxn ang="0">
                    <a:pos x="78" y="60"/>
                  </a:cxn>
                  <a:cxn ang="0">
                    <a:pos x="78" y="60"/>
                  </a:cxn>
                  <a:cxn ang="0">
                    <a:pos x="72" y="60"/>
                  </a:cxn>
                  <a:cxn ang="0">
                    <a:pos x="68" y="60"/>
                  </a:cxn>
                  <a:cxn ang="0">
                    <a:pos x="68" y="54"/>
                  </a:cxn>
                  <a:cxn ang="0">
                    <a:pos x="68" y="46"/>
                  </a:cxn>
                  <a:cxn ang="0">
                    <a:pos x="62" y="40"/>
                  </a:cxn>
                  <a:cxn ang="0">
                    <a:pos x="50" y="36"/>
                  </a:cxn>
                  <a:cxn ang="0">
                    <a:pos x="48" y="36"/>
                  </a:cxn>
                  <a:cxn ang="0">
                    <a:pos x="40" y="40"/>
                  </a:cxn>
                  <a:cxn ang="0">
                    <a:pos x="32" y="46"/>
                  </a:cxn>
                  <a:cxn ang="0">
                    <a:pos x="18" y="40"/>
                  </a:cxn>
                </a:cxnLst>
                <a:rect l="0" t="0" r="r" b="b"/>
                <a:pathLst>
                  <a:path w="100" h="70">
                    <a:moveTo>
                      <a:pt x="18" y="40"/>
                    </a:moveTo>
                    <a:lnTo>
                      <a:pt x="0" y="26"/>
                    </a:lnTo>
                    <a:lnTo>
                      <a:pt x="18" y="20"/>
                    </a:lnTo>
                    <a:lnTo>
                      <a:pt x="18" y="20"/>
                    </a:lnTo>
                    <a:lnTo>
                      <a:pt x="20" y="18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6" y="0"/>
                    </a:lnTo>
                    <a:lnTo>
                      <a:pt x="30" y="0"/>
                    </a:lnTo>
                    <a:lnTo>
                      <a:pt x="34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8" y="4"/>
                    </a:lnTo>
                    <a:lnTo>
                      <a:pt x="38" y="6"/>
                    </a:lnTo>
                    <a:lnTo>
                      <a:pt x="40" y="6"/>
                    </a:lnTo>
                    <a:lnTo>
                      <a:pt x="44" y="6"/>
                    </a:lnTo>
                    <a:lnTo>
                      <a:pt x="44" y="6"/>
                    </a:lnTo>
                    <a:lnTo>
                      <a:pt x="46" y="8"/>
                    </a:lnTo>
                    <a:lnTo>
                      <a:pt x="52" y="10"/>
                    </a:lnTo>
                    <a:lnTo>
                      <a:pt x="58" y="10"/>
                    </a:lnTo>
                    <a:lnTo>
                      <a:pt x="62" y="10"/>
                    </a:lnTo>
                    <a:lnTo>
                      <a:pt x="64" y="8"/>
                    </a:lnTo>
                    <a:lnTo>
                      <a:pt x="64" y="8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70" y="2"/>
                    </a:lnTo>
                    <a:lnTo>
                      <a:pt x="72" y="2"/>
                    </a:lnTo>
                    <a:lnTo>
                      <a:pt x="76" y="4"/>
                    </a:lnTo>
                    <a:lnTo>
                      <a:pt x="78" y="6"/>
                    </a:lnTo>
                    <a:lnTo>
                      <a:pt x="78" y="8"/>
                    </a:lnTo>
                    <a:lnTo>
                      <a:pt x="78" y="10"/>
                    </a:lnTo>
                    <a:lnTo>
                      <a:pt x="80" y="14"/>
                    </a:lnTo>
                    <a:lnTo>
                      <a:pt x="82" y="18"/>
                    </a:lnTo>
                    <a:lnTo>
                      <a:pt x="84" y="22"/>
                    </a:lnTo>
                    <a:lnTo>
                      <a:pt x="88" y="26"/>
                    </a:lnTo>
                    <a:lnTo>
                      <a:pt x="88" y="28"/>
                    </a:lnTo>
                    <a:lnTo>
                      <a:pt x="88" y="30"/>
                    </a:lnTo>
                    <a:lnTo>
                      <a:pt x="90" y="36"/>
                    </a:lnTo>
                    <a:lnTo>
                      <a:pt x="92" y="40"/>
                    </a:lnTo>
                    <a:lnTo>
                      <a:pt x="96" y="50"/>
                    </a:lnTo>
                    <a:lnTo>
                      <a:pt x="98" y="58"/>
                    </a:lnTo>
                    <a:lnTo>
                      <a:pt x="100" y="64"/>
                    </a:lnTo>
                    <a:lnTo>
                      <a:pt x="98" y="68"/>
                    </a:lnTo>
                    <a:lnTo>
                      <a:pt x="96" y="70"/>
                    </a:lnTo>
                    <a:lnTo>
                      <a:pt x="92" y="70"/>
                    </a:lnTo>
                    <a:lnTo>
                      <a:pt x="88" y="66"/>
                    </a:lnTo>
                    <a:lnTo>
                      <a:pt x="82" y="64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78" y="60"/>
                    </a:lnTo>
                    <a:lnTo>
                      <a:pt x="76" y="60"/>
                    </a:lnTo>
                    <a:lnTo>
                      <a:pt x="72" y="60"/>
                    </a:lnTo>
                    <a:lnTo>
                      <a:pt x="66" y="60"/>
                    </a:lnTo>
                    <a:lnTo>
                      <a:pt x="68" y="60"/>
                    </a:lnTo>
                    <a:lnTo>
                      <a:pt x="68" y="56"/>
                    </a:lnTo>
                    <a:lnTo>
                      <a:pt x="68" y="54"/>
                    </a:lnTo>
                    <a:lnTo>
                      <a:pt x="68" y="50"/>
                    </a:lnTo>
                    <a:lnTo>
                      <a:pt x="68" y="46"/>
                    </a:lnTo>
                    <a:lnTo>
                      <a:pt x="66" y="42"/>
                    </a:lnTo>
                    <a:lnTo>
                      <a:pt x="62" y="40"/>
                    </a:lnTo>
                    <a:lnTo>
                      <a:pt x="58" y="38"/>
                    </a:lnTo>
                    <a:lnTo>
                      <a:pt x="50" y="36"/>
                    </a:lnTo>
                    <a:lnTo>
                      <a:pt x="50" y="36"/>
                    </a:lnTo>
                    <a:lnTo>
                      <a:pt x="48" y="36"/>
                    </a:lnTo>
                    <a:lnTo>
                      <a:pt x="44" y="38"/>
                    </a:lnTo>
                    <a:lnTo>
                      <a:pt x="40" y="40"/>
                    </a:lnTo>
                    <a:lnTo>
                      <a:pt x="36" y="42"/>
                    </a:lnTo>
                    <a:lnTo>
                      <a:pt x="32" y="46"/>
                    </a:lnTo>
                    <a:lnTo>
                      <a:pt x="32" y="52"/>
                    </a:lnTo>
                    <a:lnTo>
                      <a:pt x="18" y="4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5" name="Freeform 269"/>
              <p:cNvSpPr>
                <a:spLocks/>
              </p:cNvSpPr>
              <p:nvPr/>
            </p:nvSpPr>
            <p:spPr bwMode="gray">
              <a:xfrm>
                <a:off x="790" y="2694"/>
                <a:ext cx="84" cy="88"/>
              </a:xfrm>
              <a:custGeom>
                <a:avLst/>
                <a:gdLst/>
                <a:ahLst/>
                <a:cxnLst>
                  <a:cxn ang="0">
                    <a:pos x="42" y="84"/>
                  </a:cxn>
                  <a:cxn ang="0">
                    <a:pos x="44" y="78"/>
                  </a:cxn>
                  <a:cxn ang="0">
                    <a:pos x="44" y="68"/>
                  </a:cxn>
                  <a:cxn ang="0">
                    <a:pos x="42" y="66"/>
                  </a:cxn>
                  <a:cxn ang="0">
                    <a:pos x="36" y="64"/>
                  </a:cxn>
                  <a:cxn ang="0">
                    <a:pos x="32" y="64"/>
                  </a:cxn>
                  <a:cxn ang="0">
                    <a:pos x="28" y="62"/>
                  </a:cxn>
                  <a:cxn ang="0">
                    <a:pos x="26" y="54"/>
                  </a:cxn>
                  <a:cxn ang="0">
                    <a:pos x="26" y="48"/>
                  </a:cxn>
                  <a:cxn ang="0">
                    <a:pos x="24" y="46"/>
                  </a:cxn>
                  <a:cxn ang="0">
                    <a:pos x="18" y="42"/>
                  </a:cxn>
                  <a:cxn ang="0">
                    <a:pos x="10" y="48"/>
                  </a:cxn>
                  <a:cxn ang="0">
                    <a:pos x="10" y="44"/>
                  </a:cxn>
                  <a:cxn ang="0">
                    <a:pos x="10" y="36"/>
                  </a:cxn>
                  <a:cxn ang="0">
                    <a:pos x="8" y="32"/>
                  </a:cxn>
                  <a:cxn ang="0">
                    <a:pos x="4" y="24"/>
                  </a:cxn>
                  <a:cxn ang="0">
                    <a:pos x="2" y="14"/>
                  </a:cxn>
                  <a:cxn ang="0">
                    <a:pos x="0" y="6"/>
                  </a:cxn>
                  <a:cxn ang="0">
                    <a:pos x="6" y="8"/>
                  </a:cxn>
                  <a:cxn ang="0">
                    <a:pos x="16" y="6"/>
                  </a:cxn>
                  <a:cxn ang="0">
                    <a:pos x="22" y="4"/>
                  </a:cxn>
                  <a:cxn ang="0">
                    <a:pos x="24" y="0"/>
                  </a:cxn>
                  <a:cxn ang="0">
                    <a:pos x="30" y="2"/>
                  </a:cxn>
                  <a:cxn ang="0">
                    <a:pos x="32" y="4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42" y="0"/>
                  </a:cxn>
                  <a:cxn ang="0">
                    <a:pos x="50" y="0"/>
                  </a:cxn>
                  <a:cxn ang="0">
                    <a:pos x="58" y="2"/>
                  </a:cxn>
                  <a:cxn ang="0">
                    <a:pos x="64" y="0"/>
                  </a:cxn>
                  <a:cxn ang="0">
                    <a:pos x="72" y="0"/>
                  </a:cxn>
                  <a:cxn ang="0">
                    <a:pos x="76" y="4"/>
                  </a:cxn>
                  <a:cxn ang="0">
                    <a:pos x="78" y="12"/>
                  </a:cxn>
                  <a:cxn ang="0">
                    <a:pos x="82" y="32"/>
                  </a:cxn>
                  <a:cxn ang="0">
                    <a:pos x="80" y="46"/>
                  </a:cxn>
                  <a:cxn ang="0">
                    <a:pos x="76" y="68"/>
                  </a:cxn>
                  <a:cxn ang="0">
                    <a:pos x="84" y="88"/>
                  </a:cxn>
                  <a:cxn ang="0">
                    <a:pos x="42" y="86"/>
                  </a:cxn>
                </a:cxnLst>
                <a:rect l="0" t="0" r="r" b="b"/>
                <a:pathLst>
                  <a:path w="84" h="88">
                    <a:moveTo>
                      <a:pt x="42" y="86"/>
                    </a:moveTo>
                    <a:lnTo>
                      <a:pt x="42" y="84"/>
                    </a:lnTo>
                    <a:lnTo>
                      <a:pt x="44" y="82"/>
                    </a:lnTo>
                    <a:lnTo>
                      <a:pt x="44" y="78"/>
                    </a:lnTo>
                    <a:lnTo>
                      <a:pt x="46" y="74"/>
                    </a:lnTo>
                    <a:lnTo>
                      <a:pt x="44" y="68"/>
                    </a:lnTo>
                    <a:lnTo>
                      <a:pt x="44" y="68"/>
                    </a:lnTo>
                    <a:lnTo>
                      <a:pt x="42" y="66"/>
                    </a:lnTo>
                    <a:lnTo>
                      <a:pt x="40" y="64"/>
                    </a:lnTo>
                    <a:lnTo>
                      <a:pt x="36" y="64"/>
                    </a:lnTo>
                    <a:lnTo>
                      <a:pt x="32" y="64"/>
                    </a:lnTo>
                    <a:lnTo>
                      <a:pt x="32" y="64"/>
                    </a:lnTo>
                    <a:lnTo>
                      <a:pt x="30" y="64"/>
                    </a:lnTo>
                    <a:lnTo>
                      <a:pt x="28" y="62"/>
                    </a:lnTo>
                    <a:lnTo>
                      <a:pt x="26" y="58"/>
                    </a:lnTo>
                    <a:lnTo>
                      <a:pt x="26" y="54"/>
                    </a:lnTo>
                    <a:lnTo>
                      <a:pt x="26" y="50"/>
                    </a:lnTo>
                    <a:lnTo>
                      <a:pt x="26" y="48"/>
                    </a:lnTo>
                    <a:lnTo>
                      <a:pt x="24" y="46"/>
                    </a:lnTo>
                    <a:lnTo>
                      <a:pt x="24" y="46"/>
                    </a:lnTo>
                    <a:lnTo>
                      <a:pt x="22" y="44"/>
                    </a:lnTo>
                    <a:lnTo>
                      <a:pt x="18" y="42"/>
                    </a:lnTo>
                    <a:lnTo>
                      <a:pt x="14" y="44"/>
                    </a:lnTo>
                    <a:lnTo>
                      <a:pt x="10" y="48"/>
                    </a:lnTo>
                    <a:lnTo>
                      <a:pt x="10" y="46"/>
                    </a:lnTo>
                    <a:lnTo>
                      <a:pt x="10" y="44"/>
                    </a:lnTo>
                    <a:lnTo>
                      <a:pt x="10" y="40"/>
                    </a:lnTo>
                    <a:lnTo>
                      <a:pt x="10" y="36"/>
                    </a:lnTo>
                    <a:lnTo>
                      <a:pt x="10" y="36"/>
                    </a:lnTo>
                    <a:lnTo>
                      <a:pt x="8" y="32"/>
                    </a:lnTo>
                    <a:lnTo>
                      <a:pt x="6" y="28"/>
                    </a:lnTo>
                    <a:lnTo>
                      <a:pt x="4" y="24"/>
                    </a:lnTo>
                    <a:lnTo>
                      <a:pt x="2" y="20"/>
                    </a:lnTo>
                    <a:lnTo>
                      <a:pt x="2" y="14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6"/>
                    </a:lnTo>
                    <a:lnTo>
                      <a:pt x="6" y="8"/>
                    </a:lnTo>
                    <a:lnTo>
                      <a:pt x="10" y="8"/>
                    </a:lnTo>
                    <a:lnTo>
                      <a:pt x="16" y="6"/>
                    </a:lnTo>
                    <a:lnTo>
                      <a:pt x="20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4" y="0"/>
                    </a:lnTo>
                    <a:lnTo>
                      <a:pt x="28" y="0"/>
                    </a:lnTo>
                    <a:lnTo>
                      <a:pt x="30" y="2"/>
                    </a:lnTo>
                    <a:lnTo>
                      <a:pt x="30" y="4"/>
                    </a:lnTo>
                    <a:lnTo>
                      <a:pt x="32" y="4"/>
                    </a:lnTo>
                    <a:lnTo>
                      <a:pt x="34" y="6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8" y="2"/>
                    </a:lnTo>
                    <a:lnTo>
                      <a:pt x="40" y="2"/>
                    </a:lnTo>
                    <a:lnTo>
                      <a:pt x="42" y="0"/>
                    </a:lnTo>
                    <a:lnTo>
                      <a:pt x="46" y="0"/>
                    </a:lnTo>
                    <a:lnTo>
                      <a:pt x="50" y="0"/>
                    </a:lnTo>
                    <a:lnTo>
                      <a:pt x="56" y="2"/>
                    </a:lnTo>
                    <a:lnTo>
                      <a:pt x="58" y="2"/>
                    </a:lnTo>
                    <a:lnTo>
                      <a:pt x="62" y="2"/>
                    </a:lnTo>
                    <a:lnTo>
                      <a:pt x="64" y="0"/>
                    </a:lnTo>
                    <a:lnTo>
                      <a:pt x="68" y="0"/>
                    </a:lnTo>
                    <a:lnTo>
                      <a:pt x="72" y="0"/>
                    </a:lnTo>
                    <a:lnTo>
                      <a:pt x="74" y="2"/>
                    </a:lnTo>
                    <a:lnTo>
                      <a:pt x="76" y="4"/>
                    </a:lnTo>
                    <a:lnTo>
                      <a:pt x="76" y="8"/>
                    </a:lnTo>
                    <a:lnTo>
                      <a:pt x="78" y="12"/>
                    </a:lnTo>
                    <a:lnTo>
                      <a:pt x="80" y="20"/>
                    </a:lnTo>
                    <a:lnTo>
                      <a:pt x="82" y="32"/>
                    </a:lnTo>
                    <a:lnTo>
                      <a:pt x="80" y="42"/>
                    </a:lnTo>
                    <a:lnTo>
                      <a:pt x="80" y="46"/>
                    </a:lnTo>
                    <a:lnTo>
                      <a:pt x="78" y="56"/>
                    </a:lnTo>
                    <a:lnTo>
                      <a:pt x="76" y="68"/>
                    </a:lnTo>
                    <a:lnTo>
                      <a:pt x="78" y="76"/>
                    </a:lnTo>
                    <a:lnTo>
                      <a:pt x="84" y="88"/>
                    </a:lnTo>
                    <a:lnTo>
                      <a:pt x="66" y="82"/>
                    </a:lnTo>
                    <a:lnTo>
                      <a:pt x="42" y="8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6" name="Freeform 270"/>
              <p:cNvSpPr>
                <a:spLocks/>
              </p:cNvSpPr>
              <p:nvPr/>
            </p:nvSpPr>
            <p:spPr bwMode="gray">
              <a:xfrm>
                <a:off x="828" y="2658"/>
                <a:ext cx="74" cy="38"/>
              </a:xfrm>
              <a:custGeom>
                <a:avLst/>
                <a:gdLst/>
                <a:ahLst/>
                <a:cxnLst>
                  <a:cxn ang="0">
                    <a:pos x="28" y="8"/>
                  </a:cxn>
                  <a:cxn ang="0">
                    <a:pos x="28" y="8"/>
                  </a:cxn>
                  <a:cxn ang="0">
                    <a:pos x="24" y="8"/>
                  </a:cxn>
                  <a:cxn ang="0">
                    <a:pos x="20" y="8"/>
                  </a:cxn>
                  <a:cxn ang="0">
                    <a:pos x="16" y="10"/>
                  </a:cxn>
                  <a:cxn ang="0">
                    <a:pos x="12" y="12"/>
                  </a:cxn>
                  <a:cxn ang="0">
                    <a:pos x="8" y="16"/>
                  </a:cxn>
                  <a:cxn ang="0">
                    <a:pos x="4" y="22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2" y="38"/>
                  </a:cxn>
                  <a:cxn ang="0">
                    <a:pos x="6" y="36"/>
                  </a:cxn>
                  <a:cxn ang="0">
                    <a:pos x="10" y="36"/>
                  </a:cxn>
                  <a:cxn ang="0">
                    <a:pos x="16" y="38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8"/>
                  </a:cxn>
                  <a:cxn ang="0">
                    <a:pos x="28" y="36"/>
                  </a:cxn>
                  <a:cxn ang="0">
                    <a:pos x="28" y="36"/>
                  </a:cxn>
                  <a:cxn ang="0">
                    <a:pos x="30" y="36"/>
                  </a:cxn>
                  <a:cxn ang="0">
                    <a:pos x="32" y="36"/>
                  </a:cxn>
                  <a:cxn ang="0">
                    <a:pos x="36" y="36"/>
                  </a:cxn>
                  <a:cxn ang="0">
                    <a:pos x="36" y="36"/>
                  </a:cxn>
                  <a:cxn ang="0">
                    <a:pos x="36" y="34"/>
                  </a:cxn>
                  <a:cxn ang="0">
                    <a:pos x="36" y="32"/>
                  </a:cxn>
                  <a:cxn ang="0">
                    <a:pos x="38" y="30"/>
                  </a:cxn>
                  <a:cxn ang="0">
                    <a:pos x="40" y="28"/>
                  </a:cxn>
                  <a:cxn ang="0">
                    <a:pos x="40" y="26"/>
                  </a:cxn>
                  <a:cxn ang="0">
                    <a:pos x="42" y="24"/>
                  </a:cxn>
                  <a:cxn ang="0">
                    <a:pos x="44" y="22"/>
                  </a:cxn>
                  <a:cxn ang="0">
                    <a:pos x="46" y="22"/>
                  </a:cxn>
                  <a:cxn ang="0">
                    <a:pos x="50" y="20"/>
                  </a:cxn>
                  <a:cxn ang="0">
                    <a:pos x="60" y="20"/>
                  </a:cxn>
                  <a:cxn ang="0">
                    <a:pos x="62" y="20"/>
                  </a:cxn>
                  <a:cxn ang="0">
                    <a:pos x="64" y="22"/>
                  </a:cxn>
                  <a:cxn ang="0">
                    <a:pos x="68" y="22"/>
                  </a:cxn>
                  <a:cxn ang="0">
                    <a:pos x="70" y="22"/>
                  </a:cxn>
                  <a:cxn ang="0">
                    <a:pos x="72" y="22"/>
                  </a:cxn>
                  <a:cxn ang="0">
                    <a:pos x="74" y="20"/>
                  </a:cxn>
                  <a:cxn ang="0">
                    <a:pos x="74" y="20"/>
                  </a:cxn>
                  <a:cxn ang="0">
                    <a:pos x="74" y="18"/>
                  </a:cxn>
                  <a:cxn ang="0">
                    <a:pos x="72" y="16"/>
                  </a:cxn>
                  <a:cxn ang="0">
                    <a:pos x="70" y="16"/>
                  </a:cxn>
                  <a:cxn ang="0">
                    <a:pos x="66" y="14"/>
                  </a:cxn>
                  <a:cxn ang="0">
                    <a:pos x="64" y="12"/>
                  </a:cxn>
                  <a:cxn ang="0">
                    <a:pos x="62" y="8"/>
                  </a:cxn>
                  <a:cxn ang="0">
                    <a:pos x="60" y="4"/>
                  </a:cxn>
                  <a:cxn ang="0">
                    <a:pos x="60" y="2"/>
                  </a:cxn>
                  <a:cxn ang="0">
                    <a:pos x="58" y="0"/>
                  </a:cxn>
                  <a:cxn ang="0">
                    <a:pos x="58" y="0"/>
                  </a:cxn>
                  <a:cxn ang="0">
                    <a:pos x="56" y="0"/>
                  </a:cxn>
                  <a:cxn ang="0">
                    <a:pos x="54" y="2"/>
                  </a:cxn>
                  <a:cxn ang="0">
                    <a:pos x="50" y="2"/>
                  </a:cxn>
                  <a:cxn ang="0">
                    <a:pos x="46" y="4"/>
                  </a:cxn>
                  <a:cxn ang="0">
                    <a:pos x="40" y="6"/>
                  </a:cxn>
                  <a:cxn ang="0">
                    <a:pos x="36" y="8"/>
                  </a:cxn>
                  <a:cxn ang="0">
                    <a:pos x="28" y="8"/>
                  </a:cxn>
                </a:cxnLst>
                <a:rect l="0" t="0" r="r" b="b"/>
                <a:pathLst>
                  <a:path w="74" h="38">
                    <a:moveTo>
                      <a:pt x="28" y="8"/>
                    </a:moveTo>
                    <a:lnTo>
                      <a:pt x="28" y="8"/>
                    </a:lnTo>
                    <a:lnTo>
                      <a:pt x="24" y="8"/>
                    </a:lnTo>
                    <a:lnTo>
                      <a:pt x="20" y="8"/>
                    </a:lnTo>
                    <a:lnTo>
                      <a:pt x="16" y="10"/>
                    </a:lnTo>
                    <a:lnTo>
                      <a:pt x="12" y="12"/>
                    </a:lnTo>
                    <a:lnTo>
                      <a:pt x="8" y="16"/>
                    </a:lnTo>
                    <a:lnTo>
                      <a:pt x="4" y="22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6" y="36"/>
                    </a:lnTo>
                    <a:lnTo>
                      <a:pt x="10" y="36"/>
                    </a:lnTo>
                    <a:lnTo>
                      <a:pt x="16" y="38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8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0" y="36"/>
                    </a:lnTo>
                    <a:lnTo>
                      <a:pt x="32" y="36"/>
                    </a:lnTo>
                    <a:lnTo>
                      <a:pt x="36" y="36"/>
                    </a:lnTo>
                    <a:lnTo>
                      <a:pt x="36" y="36"/>
                    </a:lnTo>
                    <a:lnTo>
                      <a:pt x="36" y="34"/>
                    </a:lnTo>
                    <a:lnTo>
                      <a:pt x="36" y="32"/>
                    </a:lnTo>
                    <a:lnTo>
                      <a:pt x="38" y="30"/>
                    </a:lnTo>
                    <a:lnTo>
                      <a:pt x="40" y="28"/>
                    </a:lnTo>
                    <a:lnTo>
                      <a:pt x="40" y="26"/>
                    </a:lnTo>
                    <a:lnTo>
                      <a:pt x="42" y="24"/>
                    </a:lnTo>
                    <a:lnTo>
                      <a:pt x="44" y="22"/>
                    </a:lnTo>
                    <a:lnTo>
                      <a:pt x="46" y="22"/>
                    </a:lnTo>
                    <a:lnTo>
                      <a:pt x="50" y="20"/>
                    </a:lnTo>
                    <a:lnTo>
                      <a:pt x="60" y="20"/>
                    </a:lnTo>
                    <a:lnTo>
                      <a:pt x="62" y="20"/>
                    </a:lnTo>
                    <a:lnTo>
                      <a:pt x="64" y="22"/>
                    </a:lnTo>
                    <a:lnTo>
                      <a:pt x="68" y="22"/>
                    </a:lnTo>
                    <a:lnTo>
                      <a:pt x="70" y="22"/>
                    </a:lnTo>
                    <a:lnTo>
                      <a:pt x="72" y="22"/>
                    </a:lnTo>
                    <a:lnTo>
                      <a:pt x="74" y="20"/>
                    </a:lnTo>
                    <a:lnTo>
                      <a:pt x="74" y="20"/>
                    </a:lnTo>
                    <a:lnTo>
                      <a:pt x="74" y="18"/>
                    </a:lnTo>
                    <a:lnTo>
                      <a:pt x="72" y="16"/>
                    </a:lnTo>
                    <a:lnTo>
                      <a:pt x="70" y="16"/>
                    </a:lnTo>
                    <a:lnTo>
                      <a:pt x="66" y="14"/>
                    </a:lnTo>
                    <a:lnTo>
                      <a:pt x="64" y="12"/>
                    </a:lnTo>
                    <a:lnTo>
                      <a:pt x="62" y="8"/>
                    </a:lnTo>
                    <a:lnTo>
                      <a:pt x="60" y="4"/>
                    </a:lnTo>
                    <a:lnTo>
                      <a:pt x="60" y="2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56" y="0"/>
                    </a:lnTo>
                    <a:lnTo>
                      <a:pt x="54" y="2"/>
                    </a:lnTo>
                    <a:lnTo>
                      <a:pt x="50" y="2"/>
                    </a:lnTo>
                    <a:lnTo>
                      <a:pt x="46" y="4"/>
                    </a:lnTo>
                    <a:lnTo>
                      <a:pt x="40" y="6"/>
                    </a:lnTo>
                    <a:lnTo>
                      <a:pt x="36" y="8"/>
                    </a:lnTo>
                    <a:lnTo>
                      <a:pt x="28" y="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7" name="Freeform 271"/>
              <p:cNvSpPr>
                <a:spLocks/>
              </p:cNvSpPr>
              <p:nvPr/>
            </p:nvSpPr>
            <p:spPr bwMode="gray">
              <a:xfrm>
                <a:off x="864" y="2678"/>
                <a:ext cx="32" cy="106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6" y="4"/>
                  </a:cxn>
                  <a:cxn ang="0">
                    <a:pos x="4" y="6"/>
                  </a:cxn>
                  <a:cxn ang="0">
                    <a:pos x="4" y="8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8"/>
                  </a:cxn>
                  <a:cxn ang="0">
                    <a:pos x="2" y="24"/>
                  </a:cxn>
                  <a:cxn ang="0">
                    <a:pos x="4" y="28"/>
                  </a:cxn>
                  <a:cxn ang="0">
                    <a:pos x="6" y="32"/>
                  </a:cxn>
                  <a:cxn ang="0">
                    <a:pos x="6" y="36"/>
                  </a:cxn>
                  <a:cxn ang="0">
                    <a:pos x="6" y="40"/>
                  </a:cxn>
                  <a:cxn ang="0">
                    <a:pos x="6" y="44"/>
                  </a:cxn>
                  <a:cxn ang="0">
                    <a:pos x="8" y="50"/>
                  </a:cxn>
                  <a:cxn ang="0">
                    <a:pos x="6" y="58"/>
                  </a:cxn>
                  <a:cxn ang="0">
                    <a:pos x="6" y="58"/>
                  </a:cxn>
                  <a:cxn ang="0">
                    <a:pos x="6" y="62"/>
                  </a:cxn>
                  <a:cxn ang="0">
                    <a:pos x="4" y="68"/>
                  </a:cxn>
                  <a:cxn ang="0">
                    <a:pos x="4" y="74"/>
                  </a:cxn>
                  <a:cxn ang="0">
                    <a:pos x="2" y="80"/>
                  </a:cxn>
                  <a:cxn ang="0">
                    <a:pos x="2" y="88"/>
                  </a:cxn>
                  <a:cxn ang="0">
                    <a:pos x="10" y="104"/>
                  </a:cxn>
                  <a:cxn ang="0">
                    <a:pos x="28" y="106"/>
                  </a:cxn>
                  <a:cxn ang="0">
                    <a:pos x="28" y="102"/>
                  </a:cxn>
                  <a:cxn ang="0">
                    <a:pos x="30" y="88"/>
                  </a:cxn>
                  <a:cxn ang="0">
                    <a:pos x="32" y="74"/>
                  </a:cxn>
                  <a:cxn ang="0">
                    <a:pos x="32" y="62"/>
                  </a:cxn>
                  <a:cxn ang="0">
                    <a:pos x="32" y="50"/>
                  </a:cxn>
                  <a:cxn ang="0">
                    <a:pos x="30" y="40"/>
                  </a:cxn>
                  <a:cxn ang="0">
                    <a:pos x="30" y="36"/>
                  </a:cxn>
                  <a:cxn ang="0">
                    <a:pos x="24" y="8"/>
                  </a:cxn>
                  <a:cxn ang="0">
                    <a:pos x="20" y="2"/>
                  </a:cxn>
                  <a:cxn ang="0">
                    <a:pos x="14" y="0"/>
                  </a:cxn>
                </a:cxnLst>
                <a:rect l="0" t="0" r="r" b="b"/>
                <a:pathLst>
                  <a:path w="32" h="106">
                    <a:moveTo>
                      <a:pt x="14" y="0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4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8"/>
                    </a:lnTo>
                    <a:lnTo>
                      <a:pt x="2" y="24"/>
                    </a:lnTo>
                    <a:lnTo>
                      <a:pt x="4" y="28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6" y="40"/>
                    </a:lnTo>
                    <a:lnTo>
                      <a:pt x="6" y="44"/>
                    </a:lnTo>
                    <a:lnTo>
                      <a:pt x="8" y="50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6" y="62"/>
                    </a:lnTo>
                    <a:lnTo>
                      <a:pt x="4" y="68"/>
                    </a:lnTo>
                    <a:lnTo>
                      <a:pt x="4" y="74"/>
                    </a:lnTo>
                    <a:lnTo>
                      <a:pt x="2" y="80"/>
                    </a:lnTo>
                    <a:lnTo>
                      <a:pt x="2" y="88"/>
                    </a:lnTo>
                    <a:lnTo>
                      <a:pt x="10" y="104"/>
                    </a:lnTo>
                    <a:lnTo>
                      <a:pt x="28" y="106"/>
                    </a:lnTo>
                    <a:lnTo>
                      <a:pt x="28" y="102"/>
                    </a:lnTo>
                    <a:lnTo>
                      <a:pt x="30" y="88"/>
                    </a:lnTo>
                    <a:lnTo>
                      <a:pt x="32" y="74"/>
                    </a:lnTo>
                    <a:lnTo>
                      <a:pt x="32" y="62"/>
                    </a:lnTo>
                    <a:lnTo>
                      <a:pt x="32" y="50"/>
                    </a:lnTo>
                    <a:lnTo>
                      <a:pt x="30" y="40"/>
                    </a:lnTo>
                    <a:lnTo>
                      <a:pt x="30" y="36"/>
                    </a:lnTo>
                    <a:lnTo>
                      <a:pt x="24" y="8"/>
                    </a:lnTo>
                    <a:lnTo>
                      <a:pt x="20" y="2"/>
                    </a:lnTo>
                    <a:lnTo>
                      <a:pt x="1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8" name="Freeform 272"/>
              <p:cNvSpPr>
                <a:spLocks/>
              </p:cNvSpPr>
              <p:nvPr/>
            </p:nvSpPr>
            <p:spPr bwMode="gray">
              <a:xfrm>
                <a:off x="884" y="2678"/>
                <a:ext cx="26" cy="106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8" y="2"/>
                  </a:cxn>
                  <a:cxn ang="0">
                    <a:pos x="14" y="2"/>
                  </a:cxn>
                  <a:cxn ang="0">
                    <a:pos x="14" y="4"/>
                  </a:cxn>
                  <a:cxn ang="0">
                    <a:pos x="14" y="6"/>
                  </a:cxn>
                  <a:cxn ang="0">
                    <a:pos x="14" y="8"/>
                  </a:cxn>
                  <a:cxn ang="0">
                    <a:pos x="14" y="10"/>
                  </a:cxn>
                  <a:cxn ang="0">
                    <a:pos x="16" y="12"/>
                  </a:cxn>
                  <a:cxn ang="0">
                    <a:pos x="18" y="14"/>
                  </a:cxn>
                  <a:cxn ang="0">
                    <a:pos x="18" y="14"/>
                  </a:cxn>
                  <a:cxn ang="0">
                    <a:pos x="20" y="18"/>
                  </a:cxn>
                  <a:cxn ang="0">
                    <a:pos x="24" y="22"/>
                  </a:cxn>
                  <a:cxn ang="0">
                    <a:pos x="24" y="28"/>
                  </a:cxn>
                  <a:cxn ang="0">
                    <a:pos x="26" y="36"/>
                  </a:cxn>
                  <a:cxn ang="0">
                    <a:pos x="26" y="42"/>
                  </a:cxn>
                  <a:cxn ang="0">
                    <a:pos x="26" y="56"/>
                  </a:cxn>
                  <a:cxn ang="0">
                    <a:pos x="26" y="74"/>
                  </a:cxn>
                  <a:cxn ang="0">
                    <a:pos x="26" y="90"/>
                  </a:cxn>
                  <a:cxn ang="0">
                    <a:pos x="26" y="96"/>
                  </a:cxn>
                  <a:cxn ang="0">
                    <a:pos x="24" y="96"/>
                  </a:cxn>
                  <a:cxn ang="0">
                    <a:pos x="20" y="98"/>
                  </a:cxn>
                  <a:cxn ang="0">
                    <a:pos x="18" y="100"/>
                  </a:cxn>
                  <a:cxn ang="0">
                    <a:pos x="14" y="102"/>
                  </a:cxn>
                  <a:cxn ang="0">
                    <a:pos x="8" y="106"/>
                  </a:cxn>
                  <a:cxn ang="0">
                    <a:pos x="8" y="102"/>
                  </a:cxn>
                  <a:cxn ang="0">
                    <a:pos x="10" y="88"/>
                  </a:cxn>
                  <a:cxn ang="0">
                    <a:pos x="12" y="74"/>
                  </a:cxn>
                  <a:cxn ang="0">
                    <a:pos x="12" y="60"/>
                  </a:cxn>
                  <a:cxn ang="0">
                    <a:pos x="10" y="48"/>
                  </a:cxn>
                  <a:cxn ang="0">
                    <a:pos x="10" y="40"/>
                  </a:cxn>
                  <a:cxn ang="0">
                    <a:pos x="10" y="34"/>
                  </a:cxn>
                  <a:cxn ang="0">
                    <a:pos x="8" y="28"/>
                  </a:cxn>
                  <a:cxn ang="0">
                    <a:pos x="6" y="10"/>
                  </a:cxn>
                  <a:cxn ang="0">
                    <a:pos x="4" y="10"/>
                  </a:cxn>
                  <a:cxn ang="0">
                    <a:pos x="4" y="8"/>
                  </a:cxn>
                  <a:cxn ang="0">
                    <a:pos x="2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26" h="106">
                    <a:moveTo>
                      <a:pt x="0" y="2"/>
                    </a:moveTo>
                    <a:lnTo>
                      <a:pt x="0" y="2"/>
                    </a:lnTo>
                    <a:lnTo>
                      <a:pt x="4" y="0"/>
                    </a:lnTo>
                    <a:lnTo>
                      <a:pt x="8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4" y="6"/>
                    </a:lnTo>
                    <a:lnTo>
                      <a:pt x="14" y="8"/>
                    </a:lnTo>
                    <a:lnTo>
                      <a:pt x="14" y="10"/>
                    </a:lnTo>
                    <a:lnTo>
                      <a:pt x="16" y="12"/>
                    </a:lnTo>
                    <a:lnTo>
                      <a:pt x="18" y="14"/>
                    </a:lnTo>
                    <a:lnTo>
                      <a:pt x="18" y="14"/>
                    </a:lnTo>
                    <a:lnTo>
                      <a:pt x="20" y="18"/>
                    </a:lnTo>
                    <a:lnTo>
                      <a:pt x="24" y="22"/>
                    </a:lnTo>
                    <a:lnTo>
                      <a:pt x="24" y="28"/>
                    </a:lnTo>
                    <a:lnTo>
                      <a:pt x="26" y="36"/>
                    </a:lnTo>
                    <a:lnTo>
                      <a:pt x="26" y="42"/>
                    </a:lnTo>
                    <a:lnTo>
                      <a:pt x="26" y="56"/>
                    </a:lnTo>
                    <a:lnTo>
                      <a:pt x="26" y="74"/>
                    </a:lnTo>
                    <a:lnTo>
                      <a:pt x="26" y="90"/>
                    </a:lnTo>
                    <a:lnTo>
                      <a:pt x="26" y="96"/>
                    </a:lnTo>
                    <a:lnTo>
                      <a:pt x="24" y="96"/>
                    </a:lnTo>
                    <a:lnTo>
                      <a:pt x="20" y="98"/>
                    </a:lnTo>
                    <a:lnTo>
                      <a:pt x="18" y="100"/>
                    </a:lnTo>
                    <a:lnTo>
                      <a:pt x="14" y="102"/>
                    </a:lnTo>
                    <a:lnTo>
                      <a:pt x="8" y="106"/>
                    </a:lnTo>
                    <a:lnTo>
                      <a:pt x="8" y="102"/>
                    </a:lnTo>
                    <a:lnTo>
                      <a:pt x="10" y="88"/>
                    </a:lnTo>
                    <a:lnTo>
                      <a:pt x="12" y="74"/>
                    </a:lnTo>
                    <a:lnTo>
                      <a:pt x="12" y="60"/>
                    </a:lnTo>
                    <a:lnTo>
                      <a:pt x="10" y="48"/>
                    </a:lnTo>
                    <a:lnTo>
                      <a:pt x="10" y="40"/>
                    </a:lnTo>
                    <a:lnTo>
                      <a:pt x="10" y="34"/>
                    </a:lnTo>
                    <a:lnTo>
                      <a:pt x="8" y="28"/>
                    </a:lnTo>
                    <a:lnTo>
                      <a:pt x="6" y="10"/>
                    </a:lnTo>
                    <a:lnTo>
                      <a:pt x="4" y="10"/>
                    </a:lnTo>
                    <a:lnTo>
                      <a:pt x="4" y="8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89" name="Freeform 273"/>
              <p:cNvSpPr>
                <a:spLocks/>
              </p:cNvSpPr>
              <p:nvPr/>
            </p:nvSpPr>
            <p:spPr bwMode="gray">
              <a:xfrm>
                <a:off x="896" y="2672"/>
                <a:ext cx="42" cy="102"/>
              </a:xfrm>
              <a:custGeom>
                <a:avLst/>
                <a:gdLst/>
                <a:ahLst/>
                <a:cxnLst>
                  <a:cxn ang="0">
                    <a:pos x="14" y="102"/>
                  </a:cxn>
                  <a:cxn ang="0">
                    <a:pos x="14" y="96"/>
                  </a:cxn>
                  <a:cxn ang="0">
                    <a:pos x="14" y="82"/>
                  </a:cxn>
                  <a:cxn ang="0">
                    <a:pos x="14" y="64"/>
                  </a:cxn>
                  <a:cxn ang="0">
                    <a:pos x="14" y="46"/>
                  </a:cxn>
                  <a:cxn ang="0">
                    <a:pos x="14" y="36"/>
                  </a:cxn>
                  <a:cxn ang="0">
                    <a:pos x="12" y="30"/>
                  </a:cxn>
                  <a:cxn ang="0">
                    <a:pos x="8" y="24"/>
                  </a:cxn>
                  <a:cxn ang="0">
                    <a:pos x="6" y="20"/>
                  </a:cxn>
                  <a:cxn ang="0">
                    <a:pos x="2" y="18"/>
                  </a:cxn>
                  <a:cxn ang="0">
                    <a:pos x="0" y="12"/>
                  </a:cxn>
                  <a:cxn ang="0">
                    <a:pos x="2" y="8"/>
                  </a:cxn>
                  <a:cxn ang="0">
                    <a:pos x="14" y="8"/>
                  </a:cxn>
                  <a:cxn ang="0">
                    <a:pos x="16" y="0"/>
                  </a:cxn>
                  <a:cxn ang="0">
                    <a:pos x="28" y="10"/>
                  </a:cxn>
                  <a:cxn ang="0">
                    <a:pos x="30" y="12"/>
                  </a:cxn>
                  <a:cxn ang="0">
                    <a:pos x="34" y="16"/>
                  </a:cxn>
                  <a:cxn ang="0">
                    <a:pos x="40" y="22"/>
                  </a:cxn>
                  <a:cxn ang="0">
                    <a:pos x="42" y="34"/>
                  </a:cxn>
                  <a:cxn ang="0">
                    <a:pos x="38" y="48"/>
                  </a:cxn>
                  <a:cxn ang="0">
                    <a:pos x="38" y="52"/>
                  </a:cxn>
                  <a:cxn ang="0">
                    <a:pos x="36" y="64"/>
                  </a:cxn>
                  <a:cxn ang="0">
                    <a:pos x="36" y="82"/>
                  </a:cxn>
                  <a:cxn ang="0">
                    <a:pos x="34" y="98"/>
                  </a:cxn>
                  <a:cxn ang="0">
                    <a:pos x="14" y="102"/>
                  </a:cxn>
                </a:cxnLst>
                <a:rect l="0" t="0" r="r" b="b"/>
                <a:pathLst>
                  <a:path w="42" h="102">
                    <a:moveTo>
                      <a:pt x="14" y="102"/>
                    </a:moveTo>
                    <a:lnTo>
                      <a:pt x="14" y="96"/>
                    </a:lnTo>
                    <a:lnTo>
                      <a:pt x="14" y="82"/>
                    </a:lnTo>
                    <a:lnTo>
                      <a:pt x="14" y="64"/>
                    </a:lnTo>
                    <a:lnTo>
                      <a:pt x="14" y="46"/>
                    </a:lnTo>
                    <a:lnTo>
                      <a:pt x="14" y="36"/>
                    </a:lnTo>
                    <a:lnTo>
                      <a:pt x="12" y="30"/>
                    </a:lnTo>
                    <a:lnTo>
                      <a:pt x="8" y="24"/>
                    </a:lnTo>
                    <a:lnTo>
                      <a:pt x="6" y="20"/>
                    </a:lnTo>
                    <a:lnTo>
                      <a:pt x="2" y="18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14" y="8"/>
                    </a:lnTo>
                    <a:lnTo>
                      <a:pt x="16" y="0"/>
                    </a:lnTo>
                    <a:lnTo>
                      <a:pt x="28" y="10"/>
                    </a:lnTo>
                    <a:lnTo>
                      <a:pt x="30" y="12"/>
                    </a:lnTo>
                    <a:lnTo>
                      <a:pt x="34" y="16"/>
                    </a:lnTo>
                    <a:lnTo>
                      <a:pt x="40" y="22"/>
                    </a:lnTo>
                    <a:lnTo>
                      <a:pt x="42" y="34"/>
                    </a:lnTo>
                    <a:lnTo>
                      <a:pt x="38" y="48"/>
                    </a:lnTo>
                    <a:lnTo>
                      <a:pt x="38" y="52"/>
                    </a:lnTo>
                    <a:lnTo>
                      <a:pt x="36" y="64"/>
                    </a:lnTo>
                    <a:lnTo>
                      <a:pt x="36" y="82"/>
                    </a:lnTo>
                    <a:lnTo>
                      <a:pt x="34" y="98"/>
                    </a:lnTo>
                    <a:lnTo>
                      <a:pt x="14" y="10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0" name="Freeform 274"/>
              <p:cNvSpPr>
                <a:spLocks/>
              </p:cNvSpPr>
              <p:nvPr/>
            </p:nvSpPr>
            <p:spPr bwMode="gray">
              <a:xfrm>
                <a:off x="738" y="2348"/>
                <a:ext cx="158" cy="126"/>
              </a:xfrm>
              <a:custGeom>
                <a:avLst/>
                <a:gdLst/>
                <a:ahLst/>
                <a:cxnLst>
                  <a:cxn ang="0">
                    <a:pos x="0" y="120"/>
                  </a:cxn>
                  <a:cxn ang="0">
                    <a:pos x="2" y="118"/>
                  </a:cxn>
                  <a:cxn ang="0">
                    <a:pos x="2" y="116"/>
                  </a:cxn>
                  <a:cxn ang="0">
                    <a:pos x="14" y="112"/>
                  </a:cxn>
                  <a:cxn ang="0">
                    <a:pos x="22" y="106"/>
                  </a:cxn>
                  <a:cxn ang="0">
                    <a:pos x="30" y="98"/>
                  </a:cxn>
                  <a:cxn ang="0">
                    <a:pos x="38" y="90"/>
                  </a:cxn>
                  <a:cxn ang="0">
                    <a:pos x="44" y="82"/>
                  </a:cxn>
                  <a:cxn ang="0">
                    <a:pos x="46" y="80"/>
                  </a:cxn>
                  <a:cxn ang="0">
                    <a:pos x="46" y="68"/>
                  </a:cxn>
                  <a:cxn ang="0">
                    <a:pos x="50" y="60"/>
                  </a:cxn>
                  <a:cxn ang="0">
                    <a:pos x="56" y="54"/>
                  </a:cxn>
                  <a:cxn ang="0">
                    <a:pos x="60" y="48"/>
                  </a:cxn>
                  <a:cxn ang="0">
                    <a:pos x="60" y="44"/>
                  </a:cxn>
                  <a:cxn ang="0">
                    <a:pos x="64" y="40"/>
                  </a:cxn>
                  <a:cxn ang="0">
                    <a:pos x="66" y="36"/>
                  </a:cxn>
                  <a:cxn ang="0">
                    <a:pos x="70" y="34"/>
                  </a:cxn>
                  <a:cxn ang="0">
                    <a:pos x="74" y="32"/>
                  </a:cxn>
                  <a:cxn ang="0">
                    <a:pos x="76" y="30"/>
                  </a:cxn>
                  <a:cxn ang="0">
                    <a:pos x="78" y="30"/>
                  </a:cxn>
                  <a:cxn ang="0">
                    <a:pos x="76" y="20"/>
                  </a:cxn>
                  <a:cxn ang="0">
                    <a:pos x="76" y="14"/>
                  </a:cxn>
                  <a:cxn ang="0">
                    <a:pos x="78" y="8"/>
                  </a:cxn>
                  <a:cxn ang="0">
                    <a:pos x="78" y="4"/>
                  </a:cxn>
                  <a:cxn ang="0">
                    <a:pos x="80" y="0"/>
                  </a:cxn>
                  <a:cxn ang="0">
                    <a:pos x="80" y="0"/>
                  </a:cxn>
                  <a:cxn ang="0">
                    <a:pos x="82" y="0"/>
                  </a:cxn>
                  <a:cxn ang="0">
                    <a:pos x="84" y="2"/>
                  </a:cxn>
                  <a:cxn ang="0">
                    <a:pos x="88" y="4"/>
                  </a:cxn>
                  <a:cxn ang="0">
                    <a:pos x="92" y="6"/>
                  </a:cxn>
                  <a:cxn ang="0">
                    <a:pos x="98" y="8"/>
                  </a:cxn>
                  <a:cxn ang="0">
                    <a:pos x="104" y="10"/>
                  </a:cxn>
                  <a:cxn ang="0">
                    <a:pos x="114" y="12"/>
                  </a:cxn>
                  <a:cxn ang="0">
                    <a:pos x="126" y="12"/>
                  </a:cxn>
                  <a:cxn ang="0">
                    <a:pos x="134" y="12"/>
                  </a:cxn>
                  <a:cxn ang="0">
                    <a:pos x="136" y="12"/>
                  </a:cxn>
                  <a:cxn ang="0">
                    <a:pos x="138" y="12"/>
                  </a:cxn>
                  <a:cxn ang="0">
                    <a:pos x="142" y="14"/>
                  </a:cxn>
                  <a:cxn ang="0">
                    <a:pos x="144" y="18"/>
                  </a:cxn>
                  <a:cxn ang="0">
                    <a:pos x="146" y="22"/>
                  </a:cxn>
                  <a:cxn ang="0">
                    <a:pos x="146" y="28"/>
                  </a:cxn>
                  <a:cxn ang="0">
                    <a:pos x="146" y="34"/>
                  </a:cxn>
                  <a:cxn ang="0">
                    <a:pos x="146" y="38"/>
                  </a:cxn>
                  <a:cxn ang="0">
                    <a:pos x="148" y="42"/>
                  </a:cxn>
                  <a:cxn ang="0">
                    <a:pos x="150" y="46"/>
                  </a:cxn>
                  <a:cxn ang="0">
                    <a:pos x="158" y="54"/>
                  </a:cxn>
                  <a:cxn ang="0">
                    <a:pos x="156" y="54"/>
                  </a:cxn>
                  <a:cxn ang="0">
                    <a:pos x="154" y="54"/>
                  </a:cxn>
                  <a:cxn ang="0">
                    <a:pos x="150" y="54"/>
                  </a:cxn>
                  <a:cxn ang="0">
                    <a:pos x="146" y="54"/>
                  </a:cxn>
                  <a:cxn ang="0">
                    <a:pos x="142" y="54"/>
                  </a:cxn>
                  <a:cxn ang="0">
                    <a:pos x="140" y="56"/>
                  </a:cxn>
                  <a:cxn ang="0">
                    <a:pos x="136" y="58"/>
                  </a:cxn>
                  <a:cxn ang="0">
                    <a:pos x="136" y="62"/>
                  </a:cxn>
                  <a:cxn ang="0">
                    <a:pos x="134" y="74"/>
                  </a:cxn>
                  <a:cxn ang="0">
                    <a:pos x="82" y="92"/>
                  </a:cxn>
                  <a:cxn ang="0">
                    <a:pos x="68" y="96"/>
                  </a:cxn>
                  <a:cxn ang="0">
                    <a:pos x="60" y="104"/>
                  </a:cxn>
                  <a:cxn ang="0">
                    <a:pos x="48" y="110"/>
                  </a:cxn>
                  <a:cxn ang="0">
                    <a:pos x="52" y="126"/>
                  </a:cxn>
                  <a:cxn ang="0">
                    <a:pos x="0" y="120"/>
                  </a:cxn>
                </a:cxnLst>
                <a:rect l="0" t="0" r="r" b="b"/>
                <a:pathLst>
                  <a:path w="158" h="126">
                    <a:moveTo>
                      <a:pt x="0" y="120"/>
                    </a:moveTo>
                    <a:lnTo>
                      <a:pt x="2" y="118"/>
                    </a:lnTo>
                    <a:lnTo>
                      <a:pt x="2" y="116"/>
                    </a:lnTo>
                    <a:lnTo>
                      <a:pt x="14" y="112"/>
                    </a:lnTo>
                    <a:lnTo>
                      <a:pt x="22" y="106"/>
                    </a:lnTo>
                    <a:lnTo>
                      <a:pt x="30" y="98"/>
                    </a:lnTo>
                    <a:lnTo>
                      <a:pt x="38" y="90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6" y="68"/>
                    </a:lnTo>
                    <a:lnTo>
                      <a:pt x="50" y="60"/>
                    </a:lnTo>
                    <a:lnTo>
                      <a:pt x="56" y="54"/>
                    </a:lnTo>
                    <a:lnTo>
                      <a:pt x="60" y="48"/>
                    </a:lnTo>
                    <a:lnTo>
                      <a:pt x="60" y="44"/>
                    </a:lnTo>
                    <a:lnTo>
                      <a:pt x="64" y="40"/>
                    </a:lnTo>
                    <a:lnTo>
                      <a:pt x="66" y="36"/>
                    </a:lnTo>
                    <a:lnTo>
                      <a:pt x="70" y="34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8" y="30"/>
                    </a:lnTo>
                    <a:lnTo>
                      <a:pt x="76" y="20"/>
                    </a:lnTo>
                    <a:lnTo>
                      <a:pt x="76" y="14"/>
                    </a:lnTo>
                    <a:lnTo>
                      <a:pt x="78" y="8"/>
                    </a:lnTo>
                    <a:lnTo>
                      <a:pt x="78" y="4"/>
                    </a:lnTo>
                    <a:lnTo>
                      <a:pt x="80" y="0"/>
                    </a:lnTo>
                    <a:lnTo>
                      <a:pt x="80" y="0"/>
                    </a:lnTo>
                    <a:lnTo>
                      <a:pt x="82" y="0"/>
                    </a:lnTo>
                    <a:lnTo>
                      <a:pt x="84" y="2"/>
                    </a:lnTo>
                    <a:lnTo>
                      <a:pt x="88" y="4"/>
                    </a:lnTo>
                    <a:lnTo>
                      <a:pt x="92" y="6"/>
                    </a:lnTo>
                    <a:lnTo>
                      <a:pt x="98" y="8"/>
                    </a:lnTo>
                    <a:lnTo>
                      <a:pt x="104" y="10"/>
                    </a:lnTo>
                    <a:lnTo>
                      <a:pt x="114" y="12"/>
                    </a:lnTo>
                    <a:lnTo>
                      <a:pt x="126" y="12"/>
                    </a:lnTo>
                    <a:lnTo>
                      <a:pt x="134" y="12"/>
                    </a:lnTo>
                    <a:lnTo>
                      <a:pt x="136" y="12"/>
                    </a:lnTo>
                    <a:lnTo>
                      <a:pt x="138" y="12"/>
                    </a:lnTo>
                    <a:lnTo>
                      <a:pt x="142" y="14"/>
                    </a:lnTo>
                    <a:lnTo>
                      <a:pt x="144" y="18"/>
                    </a:lnTo>
                    <a:lnTo>
                      <a:pt x="146" y="22"/>
                    </a:lnTo>
                    <a:lnTo>
                      <a:pt x="146" y="28"/>
                    </a:lnTo>
                    <a:lnTo>
                      <a:pt x="146" y="34"/>
                    </a:lnTo>
                    <a:lnTo>
                      <a:pt x="146" y="38"/>
                    </a:lnTo>
                    <a:lnTo>
                      <a:pt x="148" y="42"/>
                    </a:lnTo>
                    <a:lnTo>
                      <a:pt x="150" y="46"/>
                    </a:lnTo>
                    <a:lnTo>
                      <a:pt x="158" y="54"/>
                    </a:lnTo>
                    <a:lnTo>
                      <a:pt x="156" y="54"/>
                    </a:lnTo>
                    <a:lnTo>
                      <a:pt x="154" y="54"/>
                    </a:lnTo>
                    <a:lnTo>
                      <a:pt x="150" y="54"/>
                    </a:lnTo>
                    <a:lnTo>
                      <a:pt x="146" y="54"/>
                    </a:lnTo>
                    <a:lnTo>
                      <a:pt x="142" y="54"/>
                    </a:lnTo>
                    <a:lnTo>
                      <a:pt x="140" y="56"/>
                    </a:lnTo>
                    <a:lnTo>
                      <a:pt x="136" y="58"/>
                    </a:lnTo>
                    <a:lnTo>
                      <a:pt x="136" y="62"/>
                    </a:lnTo>
                    <a:lnTo>
                      <a:pt x="134" y="74"/>
                    </a:lnTo>
                    <a:lnTo>
                      <a:pt x="82" y="92"/>
                    </a:lnTo>
                    <a:lnTo>
                      <a:pt x="68" y="96"/>
                    </a:lnTo>
                    <a:lnTo>
                      <a:pt x="60" y="104"/>
                    </a:lnTo>
                    <a:lnTo>
                      <a:pt x="48" y="110"/>
                    </a:lnTo>
                    <a:lnTo>
                      <a:pt x="52" y="126"/>
                    </a:lnTo>
                    <a:lnTo>
                      <a:pt x="0" y="12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1" name="Freeform 275"/>
              <p:cNvSpPr>
                <a:spLocks/>
              </p:cNvSpPr>
              <p:nvPr/>
            </p:nvSpPr>
            <p:spPr bwMode="gray">
              <a:xfrm>
                <a:off x="996" y="2326"/>
                <a:ext cx="52" cy="112"/>
              </a:xfrm>
              <a:custGeom>
                <a:avLst/>
                <a:gdLst/>
                <a:ahLst/>
                <a:cxnLst>
                  <a:cxn ang="0">
                    <a:pos x="8" y="12"/>
                  </a:cxn>
                  <a:cxn ang="0">
                    <a:pos x="6" y="18"/>
                  </a:cxn>
                  <a:cxn ang="0">
                    <a:pos x="4" y="28"/>
                  </a:cxn>
                  <a:cxn ang="0">
                    <a:pos x="4" y="32"/>
                  </a:cxn>
                  <a:cxn ang="0">
                    <a:pos x="2" y="38"/>
                  </a:cxn>
                  <a:cxn ang="0">
                    <a:pos x="0" y="40"/>
                  </a:cxn>
                  <a:cxn ang="0">
                    <a:pos x="0" y="46"/>
                  </a:cxn>
                  <a:cxn ang="0">
                    <a:pos x="2" y="50"/>
                  </a:cxn>
                  <a:cxn ang="0">
                    <a:pos x="2" y="54"/>
                  </a:cxn>
                  <a:cxn ang="0">
                    <a:pos x="2" y="58"/>
                  </a:cxn>
                  <a:cxn ang="0">
                    <a:pos x="6" y="64"/>
                  </a:cxn>
                  <a:cxn ang="0">
                    <a:pos x="8" y="64"/>
                  </a:cxn>
                  <a:cxn ang="0">
                    <a:pos x="10" y="68"/>
                  </a:cxn>
                  <a:cxn ang="0">
                    <a:pos x="14" y="88"/>
                  </a:cxn>
                  <a:cxn ang="0">
                    <a:pos x="22" y="112"/>
                  </a:cxn>
                  <a:cxn ang="0">
                    <a:pos x="26" y="108"/>
                  </a:cxn>
                  <a:cxn ang="0">
                    <a:pos x="34" y="102"/>
                  </a:cxn>
                  <a:cxn ang="0">
                    <a:pos x="40" y="96"/>
                  </a:cxn>
                  <a:cxn ang="0">
                    <a:pos x="40" y="92"/>
                  </a:cxn>
                  <a:cxn ang="0">
                    <a:pos x="38" y="88"/>
                  </a:cxn>
                  <a:cxn ang="0">
                    <a:pos x="38" y="84"/>
                  </a:cxn>
                  <a:cxn ang="0">
                    <a:pos x="44" y="82"/>
                  </a:cxn>
                  <a:cxn ang="0">
                    <a:pos x="48" y="76"/>
                  </a:cxn>
                  <a:cxn ang="0">
                    <a:pos x="46" y="68"/>
                  </a:cxn>
                  <a:cxn ang="0">
                    <a:pos x="44" y="62"/>
                  </a:cxn>
                  <a:cxn ang="0">
                    <a:pos x="42" y="60"/>
                  </a:cxn>
                  <a:cxn ang="0">
                    <a:pos x="42" y="54"/>
                  </a:cxn>
                  <a:cxn ang="0">
                    <a:pos x="44" y="50"/>
                  </a:cxn>
                  <a:cxn ang="0">
                    <a:pos x="48" y="46"/>
                  </a:cxn>
                  <a:cxn ang="0">
                    <a:pos x="50" y="44"/>
                  </a:cxn>
                  <a:cxn ang="0">
                    <a:pos x="50" y="42"/>
                  </a:cxn>
                  <a:cxn ang="0">
                    <a:pos x="48" y="40"/>
                  </a:cxn>
                  <a:cxn ang="0">
                    <a:pos x="46" y="36"/>
                  </a:cxn>
                  <a:cxn ang="0">
                    <a:pos x="44" y="28"/>
                  </a:cxn>
                  <a:cxn ang="0">
                    <a:pos x="46" y="24"/>
                  </a:cxn>
                  <a:cxn ang="0">
                    <a:pos x="52" y="20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2" y="2"/>
                  </a:cxn>
                  <a:cxn ang="0">
                    <a:pos x="16" y="4"/>
                  </a:cxn>
                  <a:cxn ang="0">
                    <a:pos x="12" y="8"/>
                  </a:cxn>
                </a:cxnLst>
                <a:rect l="0" t="0" r="r" b="b"/>
                <a:pathLst>
                  <a:path w="52" h="112">
                    <a:moveTo>
                      <a:pt x="10" y="12"/>
                    </a:moveTo>
                    <a:lnTo>
                      <a:pt x="8" y="12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4" y="22"/>
                    </a:lnTo>
                    <a:lnTo>
                      <a:pt x="4" y="28"/>
                    </a:lnTo>
                    <a:lnTo>
                      <a:pt x="4" y="30"/>
                    </a:lnTo>
                    <a:lnTo>
                      <a:pt x="4" y="32"/>
                    </a:lnTo>
                    <a:lnTo>
                      <a:pt x="4" y="36"/>
                    </a:lnTo>
                    <a:lnTo>
                      <a:pt x="2" y="38"/>
                    </a:lnTo>
                    <a:lnTo>
                      <a:pt x="0" y="40"/>
                    </a:lnTo>
                    <a:lnTo>
                      <a:pt x="0" y="40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48"/>
                    </a:lnTo>
                    <a:lnTo>
                      <a:pt x="2" y="50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4" y="62"/>
                    </a:lnTo>
                    <a:lnTo>
                      <a:pt x="6" y="64"/>
                    </a:lnTo>
                    <a:lnTo>
                      <a:pt x="6" y="64"/>
                    </a:lnTo>
                    <a:lnTo>
                      <a:pt x="8" y="64"/>
                    </a:lnTo>
                    <a:lnTo>
                      <a:pt x="10" y="66"/>
                    </a:lnTo>
                    <a:lnTo>
                      <a:pt x="10" y="68"/>
                    </a:lnTo>
                    <a:lnTo>
                      <a:pt x="12" y="76"/>
                    </a:lnTo>
                    <a:lnTo>
                      <a:pt x="14" y="88"/>
                    </a:lnTo>
                    <a:lnTo>
                      <a:pt x="18" y="102"/>
                    </a:lnTo>
                    <a:lnTo>
                      <a:pt x="22" y="112"/>
                    </a:lnTo>
                    <a:lnTo>
                      <a:pt x="24" y="112"/>
                    </a:lnTo>
                    <a:lnTo>
                      <a:pt x="26" y="108"/>
                    </a:lnTo>
                    <a:lnTo>
                      <a:pt x="30" y="106"/>
                    </a:lnTo>
                    <a:lnTo>
                      <a:pt x="34" y="102"/>
                    </a:lnTo>
                    <a:lnTo>
                      <a:pt x="36" y="98"/>
                    </a:lnTo>
                    <a:lnTo>
                      <a:pt x="40" y="96"/>
                    </a:lnTo>
                    <a:lnTo>
                      <a:pt x="40" y="92"/>
                    </a:lnTo>
                    <a:lnTo>
                      <a:pt x="40" y="92"/>
                    </a:lnTo>
                    <a:lnTo>
                      <a:pt x="38" y="90"/>
                    </a:lnTo>
                    <a:lnTo>
                      <a:pt x="38" y="88"/>
                    </a:lnTo>
                    <a:lnTo>
                      <a:pt x="38" y="86"/>
                    </a:lnTo>
                    <a:lnTo>
                      <a:pt x="38" y="84"/>
                    </a:lnTo>
                    <a:lnTo>
                      <a:pt x="42" y="82"/>
                    </a:lnTo>
                    <a:lnTo>
                      <a:pt x="44" y="82"/>
                    </a:lnTo>
                    <a:lnTo>
                      <a:pt x="46" y="80"/>
                    </a:lnTo>
                    <a:lnTo>
                      <a:pt x="48" y="76"/>
                    </a:lnTo>
                    <a:lnTo>
                      <a:pt x="48" y="72"/>
                    </a:lnTo>
                    <a:lnTo>
                      <a:pt x="46" y="68"/>
                    </a:lnTo>
                    <a:lnTo>
                      <a:pt x="46" y="64"/>
                    </a:lnTo>
                    <a:lnTo>
                      <a:pt x="44" y="62"/>
                    </a:lnTo>
                    <a:lnTo>
                      <a:pt x="44" y="60"/>
                    </a:lnTo>
                    <a:lnTo>
                      <a:pt x="42" y="60"/>
                    </a:lnTo>
                    <a:lnTo>
                      <a:pt x="42" y="56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4" y="50"/>
                    </a:lnTo>
                    <a:lnTo>
                      <a:pt x="46" y="48"/>
                    </a:lnTo>
                    <a:lnTo>
                      <a:pt x="48" y="46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50" y="44"/>
                    </a:lnTo>
                    <a:lnTo>
                      <a:pt x="50" y="42"/>
                    </a:lnTo>
                    <a:lnTo>
                      <a:pt x="48" y="40"/>
                    </a:lnTo>
                    <a:lnTo>
                      <a:pt x="48" y="40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4" y="32"/>
                    </a:lnTo>
                    <a:lnTo>
                      <a:pt x="44" y="28"/>
                    </a:lnTo>
                    <a:lnTo>
                      <a:pt x="46" y="26"/>
                    </a:lnTo>
                    <a:lnTo>
                      <a:pt x="46" y="24"/>
                    </a:lnTo>
                    <a:lnTo>
                      <a:pt x="50" y="22"/>
                    </a:lnTo>
                    <a:lnTo>
                      <a:pt x="52" y="20"/>
                    </a:lnTo>
                    <a:lnTo>
                      <a:pt x="48" y="12"/>
                    </a:lnTo>
                    <a:lnTo>
                      <a:pt x="32" y="2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18" y="4"/>
                    </a:lnTo>
                    <a:lnTo>
                      <a:pt x="16" y="4"/>
                    </a:lnTo>
                    <a:lnTo>
                      <a:pt x="14" y="6"/>
                    </a:lnTo>
                    <a:lnTo>
                      <a:pt x="12" y="8"/>
                    </a:lnTo>
                    <a:lnTo>
                      <a:pt x="10" y="1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2" name="Freeform 276"/>
              <p:cNvSpPr>
                <a:spLocks/>
              </p:cNvSpPr>
              <p:nvPr/>
            </p:nvSpPr>
            <p:spPr bwMode="gray">
              <a:xfrm>
                <a:off x="1018" y="2388"/>
                <a:ext cx="206" cy="202"/>
              </a:xfrm>
              <a:custGeom>
                <a:avLst/>
                <a:gdLst/>
                <a:ahLst/>
                <a:cxnLst>
                  <a:cxn ang="0">
                    <a:pos x="200" y="34"/>
                  </a:cxn>
                  <a:cxn ang="0">
                    <a:pos x="192" y="30"/>
                  </a:cxn>
                  <a:cxn ang="0">
                    <a:pos x="182" y="24"/>
                  </a:cxn>
                  <a:cxn ang="0">
                    <a:pos x="174" y="22"/>
                  </a:cxn>
                  <a:cxn ang="0">
                    <a:pos x="170" y="22"/>
                  </a:cxn>
                  <a:cxn ang="0">
                    <a:pos x="162" y="22"/>
                  </a:cxn>
                  <a:cxn ang="0">
                    <a:pos x="148" y="26"/>
                  </a:cxn>
                  <a:cxn ang="0">
                    <a:pos x="138" y="28"/>
                  </a:cxn>
                  <a:cxn ang="0">
                    <a:pos x="136" y="34"/>
                  </a:cxn>
                  <a:cxn ang="0">
                    <a:pos x="138" y="42"/>
                  </a:cxn>
                  <a:cxn ang="0">
                    <a:pos x="140" y="46"/>
                  </a:cxn>
                  <a:cxn ang="0">
                    <a:pos x="138" y="54"/>
                  </a:cxn>
                  <a:cxn ang="0">
                    <a:pos x="122" y="56"/>
                  </a:cxn>
                  <a:cxn ang="0">
                    <a:pos x="106" y="52"/>
                  </a:cxn>
                  <a:cxn ang="0">
                    <a:pos x="96" y="44"/>
                  </a:cxn>
                  <a:cxn ang="0">
                    <a:pos x="88" y="36"/>
                  </a:cxn>
                  <a:cxn ang="0">
                    <a:pos x="84" y="26"/>
                  </a:cxn>
                  <a:cxn ang="0">
                    <a:pos x="80" y="18"/>
                  </a:cxn>
                  <a:cxn ang="0">
                    <a:pos x="78" y="16"/>
                  </a:cxn>
                  <a:cxn ang="0">
                    <a:pos x="56" y="10"/>
                  </a:cxn>
                  <a:cxn ang="0">
                    <a:pos x="46" y="6"/>
                  </a:cxn>
                  <a:cxn ang="0">
                    <a:pos x="38" y="4"/>
                  </a:cxn>
                  <a:cxn ang="0">
                    <a:pos x="24" y="0"/>
                  </a:cxn>
                  <a:cxn ang="0">
                    <a:pos x="24" y="4"/>
                  </a:cxn>
                  <a:cxn ang="0">
                    <a:pos x="26" y="12"/>
                  </a:cxn>
                  <a:cxn ang="0">
                    <a:pos x="24" y="18"/>
                  </a:cxn>
                  <a:cxn ang="0">
                    <a:pos x="22" y="20"/>
                  </a:cxn>
                  <a:cxn ang="0">
                    <a:pos x="18" y="20"/>
                  </a:cxn>
                  <a:cxn ang="0">
                    <a:pos x="16" y="22"/>
                  </a:cxn>
                  <a:cxn ang="0">
                    <a:pos x="18" y="30"/>
                  </a:cxn>
                  <a:cxn ang="0">
                    <a:pos x="18" y="30"/>
                  </a:cxn>
                  <a:cxn ang="0">
                    <a:pos x="16" y="34"/>
                  </a:cxn>
                  <a:cxn ang="0">
                    <a:pos x="12" y="40"/>
                  </a:cxn>
                  <a:cxn ang="0">
                    <a:pos x="6" y="46"/>
                  </a:cxn>
                  <a:cxn ang="0">
                    <a:pos x="2" y="50"/>
                  </a:cxn>
                  <a:cxn ang="0">
                    <a:pos x="0" y="50"/>
                  </a:cxn>
                  <a:cxn ang="0">
                    <a:pos x="2" y="54"/>
                  </a:cxn>
                  <a:cxn ang="0">
                    <a:pos x="4" y="60"/>
                  </a:cxn>
                  <a:cxn ang="0">
                    <a:pos x="4" y="72"/>
                  </a:cxn>
                  <a:cxn ang="0">
                    <a:pos x="6" y="80"/>
                  </a:cxn>
                  <a:cxn ang="0">
                    <a:pos x="8" y="82"/>
                  </a:cxn>
                  <a:cxn ang="0">
                    <a:pos x="12" y="88"/>
                  </a:cxn>
                  <a:cxn ang="0">
                    <a:pos x="12" y="96"/>
                  </a:cxn>
                  <a:cxn ang="0">
                    <a:pos x="12" y="106"/>
                  </a:cxn>
                  <a:cxn ang="0">
                    <a:pos x="10" y="108"/>
                  </a:cxn>
                  <a:cxn ang="0">
                    <a:pos x="14" y="112"/>
                  </a:cxn>
                  <a:cxn ang="0">
                    <a:pos x="14" y="122"/>
                  </a:cxn>
                  <a:cxn ang="0">
                    <a:pos x="30" y="142"/>
                  </a:cxn>
                  <a:cxn ang="0">
                    <a:pos x="36" y="142"/>
                  </a:cxn>
                  <a:cxn ang="0">
                    <a:pos x="40" y="146"/>
                  </a:cxn>
                  <a:cxn ang="0">
                    <a:pos x="44" y="152"/>
                  </a:cxn>
                  <a:cxn ang="0">
                    <a:pos x="48" y="158"/>
                  </a:cxn>
                  <a:cxn ang="0">
                    <a:pos x="184" y="202"/>
                  </a:cxn>
                  <a:cxn ang="0">
                    <a:pos x="206" y="184"/>
                  </a:cxn>
                </a:cxnLst>
                <a:rect l="0" t="0" r="r" b="b"/>
                <a:pathLst>
                  <a:path w="206" h="202">
                    <a:moveTo>
                      <a:pt x="206" y="34"/>
                    </a:moveTo>
                    <a:lnTo>
                      <a:pt x="200" y="34"/>
                    </a:lnTo>
                    <a:lnTo>
                      <a:pt x="196" y="32"/>
                    </a:lnTo>
                    <a:lnTo>
                      <a:pt x="192" y="30"/>
                    </a:lnTo>
                    <a:lnTo>
                      <a:pt x="186" y="26"/>
                    </a:lnTo>
                    <a:lnTo>
                      <a:pt x="182" y="24"/>
                    </a:lnTo>
                    <a:lnTo>
                      <a:pt x="176" y="24"/>
                    </a:lnTo>
                    <a:lnTo>
                      <a:pt x="174" y="22"/>
                    </a:lnTo>
                    <a:lnTo>
                      <a:pt x="172" y="22"/>
                    </a:lnTo>
                    <a:lnTo>
                      <a:pt x="170" y="22"/>
                    </a:lnTo>
                    <a:lnTo>
                      <a:pt x="166" y="22"/>
                    </a:lnTo>
                    <a:lnTo>
                      <a:pt x="162" y="22"/>
                    </a:lnTo>
                    <a:lnTo>
                      <a:pt x="154" y="24"/>
                    </a:lnTo>
                    <a:lnTo>
                      <a:pt x="148" y="26"/>
                    </a:lnTo>
                    <a:lnTo>
                      <a:pt x="142" y="26"/>
                    </a:lnTo>
                    <a:lnTo>
                      <a:pt x="138" y="28"/>
                    </a:lnTo>
                    <a:lnTo>
                      <a:pt x="138" y="32"/>
                    </a:lnTo>
                    <a:lnTo>
                      <a:pt x="136" y="34"/>
                    </a:lnTo>
                    <a:lnTo>
                      <a:pt x="138" y="38"/>
                    </a:lnTo>
                    <a:lnTo>
                      <a:pt x="138" y="42"/>
                    </a:lnTo>
                    <a:lnTo>
                      <a:pt x="140" y="44"/>
                    </a:lnTo>
                    <a:lnTo>
                      <a:pt x="140" y="46"/>
                    </a:lnTo>
                    <a:lnTo>
                      <a:pt x="140" y="46"/>
                    </a:lnTo>
                    <a:lnTo>
                      <a:pt x="138" y="54"/>
                    </a:lnTo>
                    <a:lnTo>
                      <a:pt x="132" y="56"/>
                    </a:lnTo>
                    <a:lnTo>
                      <a:pt x="122" y="56"/>
                    </a:lnTo>
                    <a:lnTo>
                      <a:pt x="114" y="54"/>
                    </a:lnTo>
                    <a:lnTo>
                      <a:pt x="106" y="52"/>
                    </a:lnTo>
                    <a:lnTo>
                      <a:pt x="100" y="48"/>
                    </a:lnTo>
                    <a:lnTo>
                      <a:pt x="96" y="44"/>
                    </a:lnTo>
                    <a:lnTo>
                      <a:pt x="90" y="40"/>
                    </a:lnTo>
                    <a:lnTo>
                      <a:pt x="88" y="36"/>
                    </a:lnTo>
                    <a:lnTo>
                      <a:pt x="86" y="30"/>
                    </a:lnTo>
                    <a:lnTo>
                      <a:pt x="84" y="26"/>
                    </a:lnTo>
                    <a:lnTo>
                      <a:pt x="82" y="22"/>
                    </a:lnTo>
                    <a:lnTo>
                      <a:pt x="80" y="18"/>
                    </a:lnTo>
                    <a:lnTo>
                      <a:pt x="78" y="16"/>
                    </a:lnTo>
                    <a:lnTo>
                      <a:pt x="78" y="16"/>
                    </a:lnTo>
                    <a:lnTo>
                      <a:pt x="58" y="12"/>
                    </a:lnTo>
                    <a:lnTo>
                      <a:pt x="56" y="10"/>
                    </a:lnTo>
                    <a:lnTo>
                      <a:pt x="52" y="8"/>
                    </a:lnTo>
                    <a:lnTo>
                      <a:pt x="46" y="6"/>
                    </a:lnTo>
                    <a:lnTo>
                      <a:pt x="42" y="4"/>
                    </a:lnTo>
                    <a:lnTo>
                      <a:pt x="38" y="4"/>
                    </a:lnTo>
                    <a:lnTo>
                      <a:pt x="38" y="4"/>
                    </a:lnTo>
                    <a:lnTo>
                      <a:pt x="24" y="0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6" y="8"/>
                    </a:lnTo>
                    <a:lnTo>
                      <a:pt x="26" y="12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4" y="18"/>
                    </a:lnTo>
                    <a:lnTo>
                      <a:pt x="22" y="20"/>
                    </a:lnTo>
                    <a:lnTo>
                      <a:pt x="20" y="20"/>
                    </a:lnTo>
                    <a:lnTo>
                      <a:pt x="18" y="20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6" y="26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0"/>
                    </a:lnTo>
                    <a:lnTo>
                      <a:pt x="18" y="32"/>
                    </a:lnTo>
                    <a:lnTo>
                      <a:pt x="16" y="34"/>
                    </a:lnTo>
                    <a:lnTo>
                      <a:pt x="14" y="36"/>
                    </a:lnTo>
                    <a:lnTo>
                      <a:pt x="12" y="40"/>
                    </a:lnTo>
                    <a:lnTo>
                      <a:pt x="8" y="42"/>
                    </a:lnTo>
                    <a:lnTo>
                      <a:pt x="6" y="46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0" y="50"/>
                    </a:lnTo>
                    <a:lnTo>
                      <a:pt x="0" y="50"/>
                    </a:lnTo>
                    <a:lnTo>
                      <a:pt x="2" y="50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4" y="60"/>
                    </a:lnTo>
                    <a:lnTo>
                      <a:pt x="4" y="66"/>
                    </a:lnTo>
                    <a:lnTo>
                      <a:pt x="4" y="72"/>
                    </a:lnTo>
                    <a:lnTo>
                      <a:pt x="6" y="76"/>
                    </a:lnTo>
                    <a:lnTo>
                      <a:pt x="6" y="80"/>
                    </a:lnTo>
                    <a:lnTo>
                      <a:pt x="6" y="80"/>
                    </a:lnTo>
                    <a:lnTo>
                      <a:pt x="8" y="82"/>
                    </a:lnTo>
                    <a:lnTo>
                      <a:pt x="10" y="84"/>
                    </a:lnTo>
                    <a:lnTo>
                      <a:pt x="12" y="88"/>
                    </a:lnTo>
                    <a:lnTo>
                      <a:pt x="12" y="92"/>
                    </a:lnTo>
                    <a:lnTo>
                      <a:pt x="12" y="96"/>
                    </a:lnTo>
                    <a:lnTo>
                      <a:pt x="12" y="102"/>
                    </a:lnTo>
                    <a:lnTo>
                      <a:pt x="12" y="106"/>
                    </a:lnTo>
                    <a:lnTo>
                      <a:pt x="10" y="108"/>
                    </a:lnTo>
                    <a:lnTo>
                      <a:pt x="10" y="108"/>
                    </a:lnTo>
                    <a:lnTo>
                      <a:pt x="12" y="110"/>
                    </a:lnTo>
                    <a:lnTo>
                      <a:pt x="14" y="112"/>
                    </a:lnTo>
                    <a:lnTo>
                      <a:pt x="14" y="116"/>
                    </a:lnTo>
                    <a:lnTo>
                      <a:pt x="14" y="122"/>
                    </a:lnTo>
                    <a:lnTo>
                      <a:pt x="28" y="142"/>
                    </a:lnTo>
                    <a:lnTo>
                      <a:pt x="30" y="142"/>
                    </a:lnTo>
                    <a:lnTo>
                      <a:pt x="32" y="142"/>
                    </a:lnTo>
                    <a:lnTo>
                      <a:pt x="36" y="142"/>
                    </a:lnTo>
                    <a:lnTo>
                      <a:pt x="40" y="146"/>
                    </a:lnTo>
                    <a:lnTo>
                      <a:pt x="40" y="146"/>
                    </a:lnTo>
                    <a:lnTo>
                      <a:pt x="42" y="148"/>
                    </a:lnTo>
                    <a:lnTo>
                      <a:pt x="44" y="152"/>
                    </a:lnTo>
                    <a:lnTo>
                      <a:pt x="46" y="154"/>
                    </a:lnTo>
                    <a:lnTo>
                      <a:pt x="48" y="158"/>
                    </a:lnTo>
                    <a:lnTo>
                      <a:pt x="76" y="156"/>
                    </a:lnTo>
                    <a:lnTo>
                      <a:pt x="184" y="202"/>
                    </a:lnTo>
                    <a:lnTo>
                      <a:pt x="184" y="184"/>
                    </a:lnTo>
                    <a:lnTo>
                      <a:pt x="206" y="184"/>
                    </a:lnTo>
                    <a:lnTo>
                      <a:pt x="206" y="3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3" name="Freeform 277"/>
              <p:cNvSpPr>
                <a:spLocks/>
              </p:cNvSpPr>
              <p:nvPr/>
            </p:nvSpPr>
            <p:spPr bwMode="gray">
              <a:xfrm>
                <a:off x="930" y="2670"/>
                <a:ext cx="146" cy="120"/>
              </a:xfrm>
              <a:custGeom>
                <a:avLst/>
                <a:gdLst/>
                <a:ahLst/>
                <a:cxnLst>
                  <a:cxn ang="0">
                    <a:pos x="142" y="0"/>
                  </a:cxn>
                  <a:cxn ang="0">
                    <a:pos x="132" y="2"/>
                  </a:cxn>
                  <a:cxn ang="0">
                    <a:pos x="124" y="6"/>
                  </a:cxn>
                  <a:cxn ang="0">
                    <a:pos x="120" y="8"/>
                  </a:cxn>
                  <a:cxn ang="0">
                    <a:pos x="96" y="4"/>
                  </a:cxn>
                  <a:cxn ang="0">
                    <a:pos x="84" y="8"/>
                  </a:cxn>
                  <a:cxn ang="0">
                    <a:pos x="76" y="6"/>
                  </a:cxn>
                  <a:cxn ang="0">
                    <a:pos x="68" y="12"/>
                  </a:cxn>
                  <a:cxn ang="0">
                    <a:pos x="62" y="16"/>
                  </a:cxn>
                  <a:cxn ang="0">
                    <a:pos x="58" y="14"/>
                  </a:cxn>
                  <a:cxn ang="0">
                    <a:pos x="50" y="10"/>
                  </a:cxn>
                  <a:cxn ang="0">
                    <a:pos x="42" y="8"/>
                  </a:cxn>
                  <a:cxn ang="0">
                    <a:pos x="40" y="6"/>
                  </a:cxn>
                  <a:cxn ang="0">
                    <a:pos x="38" y="6"/>
                  </a:cxn>
                  <a:cxn ang="0">
                    <a:pos x="30" y="6"/>
                  </a:cxn>
                  <a:cxn ang="0">
                    <a:pos x="16" y="8"/>
                  </a:cxn>
                  <a:cxn ang="0">
                    <a:pos x="6" y="14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8"/>
                  </a:cxn>
                  <a:cxn ang="0">
                    <a:pos x="6" y="40"/>
                  </a:cxn>
                  <a:cxn ang="0">
                    <a:pos x="6" y="48"/>
                  </a:cxn>
                  <a:cxn ang="0">
                    <a:pos x="2" y="54"/>
                  </a:cxn>
                  <a:cxn ang="0">
                    <a:pos x="0" y="64"/>
                  </a:cxn>
                  <a:cxn ang="0">
                    <a:pos x="0" y="100"/>
                  </a:cxn>
                  <a:cxn ang="0">
                    <a:pos x="16" y="100"/>
                  </a:cxn>
                  <a:cxn ang="0">
                    <a:pos x="34" y="112"/>
                  </a:cxn>
                  <a:cxn ang="0">
                    <a:pos x="52" y="118"/>
                  </a:cxn>
                  <a:cxn ang="0">
                    <a:pos x="76" y="120"/>
                  </a:cxn>
                  <a:cxn ang="0">
                    <a:pos x="94" y="102"/>
                  </a:cxn>
                  <a:cxn ang="0">
                    <a:pos x="96" y="86"/>
                  </a:cxn>
                  <a:cxn ang="0">
                    <a:pos x="100" y="80"/>
                  </a:cxn>
                  <a:cxn ang="0">
                    <a:pos x="108" y="72"/>
                  </a:cxn>
                  <a:cxn ang="0">
                    <a:pos x="118" y="68"/>
                  </a:cxn>
                  <a:cxn ang="0">
                    <a:pos x="122" y="72"/>
                  </a:cxn>
                  <a:cxn ang="0">
                    <a:pos x="126" y="72"/>
                  </a:cxn>
                  <a:cxn ang="0">
                    <a:pos x="132" y="68"/>
                  </a:cxn>
                  <a:cxn ang="0">
                    <a:pos x="138" y="56"/>
                  </a:cxn>
                  <a:cxn ang="0">
                    <a:pos x="142" y="46"/>
                  </a:cxn>
                  <a:cxn ang="0">
                    <a:pos x="144" y="36"/>
                  </a:cxn>
                  <a:cxn ang="0">
                    <a:pos x="146" y="24"/>
                  </a:cxn>
                  <a:cxn ang="0">
                    <a:pos x="144" y="14"/>
                  </a:cxn>
                  <a:cxn ang="0">
                    <a:pos x="146" y="4"/>
                  </a:cxn>
                  <a:cxn ang="0">
                    <a:pos x="146" y="0"/>
                  </a:cxn>
                </a:cxnLst>
                <a:rect l="0" t="0" r="r" b="b"/>
                <a:pathLst>
                  <a:path w="146" h="120">
                    <a:moveTo>
                      <a:pt x="146" y="0"/>
                    </a:moveTo>
                    <a:lnTo>
                      <a:pt x="142" y="0"/>
                    </a:lnTo>
                    <a:lnTo>
                      <a:pt x="136" y="0"/>
                    </a:lnTo>
                    <a:lnTo>
                      <a:pt x="132" y="2"/>
                    </a:lnTo>
                    <a:lnTo>
                      <a:pt x="126" y="4"/>
                    </a:lnTo>
                    <a:lnTo>
                      <a:pt x="124" y="6"/>
                    </a:lnTo>
                    <a:lnTo>
                      <a:pt x="120" y="6"/>
                    </a:lnTo>
                    <a:lnTo>
                      <a:pt x="120" y="8"/>
                    </a:lnTo>
                    <a:lnTo>
                      <a:pt x="108" y="2"/>
                    </a:lnTo>
                    <a:lnTo>
                      <a:pt x="96" y="4"/>
                    </a:lnTo>
                    <a:lnTo>
                      <a:pt x="88" y="6"/>
                    </a:lnTo>
                    <a:lnTo>
                      <a:pt x="84" y="8"/>
                    </a:lnTo>
                    <a:lnTo>
                      <a:pt x="80" y="6"/>
                    </a:lnTo>
                    <a:lnTo>
                      <a:pt x="76" y="6"/>
                    </a:lnTo>
                    <a:lnTo>
                      <a:pt x="70" y="8"/>
                    </a:lnTo>
                    <a:lnTo>
                      <a:pt x="68" y="12"/>
                    </a:lnTo>
                    <a:lnTo>
                      <a:pt x="64" y="14"/>
                    </a:lnTo>
                    <a:lnTo>
                      <a:pt x="62" y="16"/>
                    </a:lnTo>
                    <a:lnTo>
                      <a:pt x="62" y="16"/>
                    </a:lnTo>
                    <a:lnTo>
                      <a:pt x="58" y="14"/>
                    </a:lnTo>
                    <a:lnTo>
                      <a:pt x="54" y="10"/>
                    </a:lnTo>
                    <a:lnTo>
                      <a:pt x="50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40" y="6"/>
                    </a:lnTo>
                    <a:lnTo>
                      <a:pt x="38" y="6"/>
                    </a:lnTo>
                    <a:lnTo>
                      <a:pt x="34" y="6"/>
                    </a:lnTo>
                    <a:lnTo>
                      <a:pt x="30" y="6"/>
                    </a:lnTo>
                    <a:lnTo>
                      <a:pt x="22" y="6"/>
                    </a:lnTo>
                    <a:lnTo>
                      <a:pt x="16" y="8"/>
                    </a:lnTo>
                    <a:lnTo>
                      <a:pt x="10" y="12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4" y="24"/>
                    </a:lnTo>
                    <a:lnTo>
                      <a:pt x="6" y="28"/>
                    </a:lnTo>
                    <a:lnTo>
                      <a:pt x="6" y="34"/>
                    </a:lnTo>
                    <a:lnTo>
                      <a:pt x="6" y="40"/>
                    </a:lnTo>
                    <a:lnTo>
                      <a:pt x="6" y="46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2" y="54"/>
                    </a:lnTo>
                    <a:lnTo>
                      <a:pt x="2" y="58"/>
                    </a:lnTo>
                    <a:lnTo>
                      <a:pt x="0" y="64"/>
                    </a:lnTo>
                    <a:lnTo>
                      <a:pt x="0" y="70"/>
                    </a:lnTo>
                    <a:lnTo>
                      <a:pt x="0" y="100"/>
                    </a:lnTo>
                    <a:lnTo>
                      <a:pt x="14" y="98"/>
                    </a:lnTo>
                    <a:lnTo>
                      <a:pt x="16" y="100"/>
                    </a:lnTo>
                    <a:lnTo>
                      <a:pt x="24" y="106"/>
                    </a:lnTo>
                    <a:lnTo>
                      <a:pt x="34" y="112"/>
                    </a:lnTo>
                    <a:lnTo>
                      <a:pt x="48" y="118"/>
                    </a:lnTo>
                    <a:lnTo>
                      <a:pt x="52" y="118"/>
                    </a:lnTo>
                    <a:lnTo>
                      <a:pt x="62" y="120"/>
                    </a:lnTo>
                    <a:lnTo>
                      <a:pt x="76" y="120"/>
                    </a:lnTo>
                    <a:lnTo>
                      <a:pt x="86" y="120"/>
                    </a:lnTo>
                    <a:lnTo>
                      <a:pt x="94" y="102"/>
                    </a:lnTo>
                    <a:lnTo>
                      <a:pt x="94" y="88"/>
                    </a:lnTo>
                    <a:lnTo>
                      <a:pt x="96" y="86"/>
                    </a:lnTo>
                    <a:lnTo>
                      <a:pt x="98" y="84"/>
                    </a:lnTo>
                    <a:lnTo>
                      <a:pt x="100" y="80"/>
                    </a:lnTo>
                    <a:lnTo>
                      <a:pt x="104" y="76"/>
                    </a:lnTo>
                    <a:lnTo>
                      <a:pt x="108" y="72"/>
                    </a:lnTo>
                    <a:lnTo>
                      <a:pt x="112" y="70"/>
                    </a:lnTo>
                    <a:lnTo>
                      <a:pt x="118" y="68"/>
                    </a:lnTo>
                    <a:lnTo>
                      <a:pt x="122" y="72"/>
                    </a:lnTo>
                    <a:lnTo>
                      <a:pt x="122" y="72"/>
                    </a:lnTo>
                    <a:lnTo>
                      <a:pt x="124" y="72"/>
                    </a:lnTo>
                    <a:lnTo>
                      <a:pt x="126" y="72"/>
                    </a:lnTo>
                    <a:lnTo>
                      <a:pt x="128" y="70"/>
                    </a:lnTo>
                    <a:lnTo>
                      <a:pt x="132" y="68"/>
                    </a:lnTo>
                    <a:lnTo>
                      <a:pt x="136" y="64"/>
                    </a:lnTo>
                    <a:lnTo>
                      <a:pt x="138" y="56"/>
                    </a:lnTo>
                    <a:lnTo>
                      <a:pt x="142" y="46"/>
                    </a:lnTo>
                    <a:lnTo>
                      <a:pt x="142" y="46"/>
                    </a:lnTo>
                    <a:lnTo>
                      <a:pt x="144" y="42"/>
                    </a:lnTo>
                    <a:lnTo>
                      <a:pt x="144" y="36"/>
                    </a:lnTo>
                    <a:lnTo>
                      <a:pt x="146" y="30"/>
                    </a:lnTo>
                    <a:lnTo>
                      <a:pt x="146" y="24"/>
                    </a:lnTo>
                    <a:lnTo>
                      <a:pt x="144" y="18"/>
                    </a:lnTo>
                    <a:lnTo>
                      <a:pt x="144" y="14"/>
                    </a:lnTo>
                    <a:lnTo>
                      <a:pt x="144" y="8"/>
                    </a:lnTo>
                    <a:lnTo>
                      <a:pt x="146" y="4"/>
                    </a:lnTo>
                    <a:lnTo>
                      <a:pt x="146" y="2"/>
                    </a:lnTo>
                    <a:lnTo>
                      <a:pt x="14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4" name="Freeform 278"/>
              <p:cNvSpPr>
                <a:spLocks/>
              </p:cNvSpPr>
              <p:nvPr/>
            </p:nvSpPr>
            <p:spPr bwMode="gray">
              <a:xfrm>
                <a:off x="1050" y="2530"/>
                <a:ext cx="52" cy="132"/>
              </a:xfrm>
              <a:custGeom>
                <a:avLst/>
                <a:gdLst/>
                <a:ahLst/>
                <a:cxnLst>
                  <a:cxn ang="0">
                    <a:pos x="28" y="132"/>
                  </a:cxn>
                  <a:cxn ang="0">
                    <a:pos x="30" y="118"/>
                  </a:cxn>
                  <a:cxn ang="0">
                    <a:pos x="30" y="118"/>
                  </a:cxn>
                  <a:cxn ang="0">
                    <a:pos x="30" y="116"/>
                  </a:cxn>
                  <a:cxn ang="0">
                    <a:pos x="32" y="112"/>
                  </a:cxn>
                  <a:cxn ang="0">
                    <a:pos x="32" y="108"/>
                  </a:cxn>
                  <a:cxn ang="0">
                    <a:pos x="36" y="104"/>
                  </a:cxn>
                  <a:cxn ang="0">
                    <a:pos x="40" y="100"/>
                  </a:cxn>
                  <a:cxn ang="0">
                    <a:pos x="44" y="96"/>
                  </a:cxn>
                  <a:cxn ang="0">
                    <a:pos x="44" y="92"/>
                  </a:cxn>
                  <a:cxn ang="0">
                    <a:pos x="44" y="80"/>
                  </a:cxn>
                  <a:cxn ang="0">
                    <a:pos x="44" y="66"/>
                  </a:cxn>
                  <a:cxn ang="0">
                    <a:pos x="46" y="52"/>
                  </a:cxn>
                  <a:cxn ang="0">
                    <a:pos x="52" y="44"/>
                  </a:cxn>
                  <a:cxn ang="0">
                    <a:pos x="50" y="44"/>
                  </a:cxn>
                  <a:cxn ang="0">
                    <a:pos x="50" y="40"/>
                  </a:cxn>
                  <a:cxn ang="0">
                    <a:pos x="48" y="36"/>
                  </a:cxn>
                  <a:cxn ang="0">
                    <a:pos x="46" y="30"/>
                  </a:cxn>
                  <a:cxn ang="0">
                    <a:pos x="44" y="24"/>
                  </a:cxn>
                  <a:cxn ang="0">
                    <a:pos x="44" y="20"/>
                  </a:cxn>
                  <a:cxn ang="0">
                    <a:pos x="44" y="14"/>
                  </a:cxn>
                  <a:cxn ang="0">
                    <a:pos x="16" y="16"/>
                  </a:cxn>
                  <a:cxn ang="0">
                    <a:pos x="16" y="14"/>
                  </a:cxn>
                  <a:cxn ang="0">
                    <a:pos x="14" y="12"/>
                  </a:cxn>
                  <a:cxn ang="0">
                    <a:pos x="12" y="8"/>
                  </a:cxn>
                  <a:cxn ang="0">
                    <a:pos x="8" y="4"/>
                  </a:cxn>
                  <a:cxn ang="0">
                    <a:pos x="4" y="2"/>
                  </a:cxn>
                  <a:cxn ang="0">
                    <a:pos x="0" y="0"/>
                  </a:cxn>
                </a:cxnLst>
                <a:rect l="0" t="0" r="r" b="b"/>
                <a:pathLst>
                  <a:path w="52" h="132">
                    <a:moveTo>
                      <a:pt x="28" y="132"/>
                    </a:moveTo>
                    <a:lnTo>
                      <a:pt x="30" y="118"/>
                    </a:lnTo>
                    <a:lnTo>
                      <a:pt x="30" y="118"/>
                    </a:lnTo>
                    <a:lnTo>
                      <a:pt x="30" y="116"/>
                    </a:lnTo>
                    <a:lnTo>
                      <a:pt x="32" y="112"/>
                    </a:lnTo>
                    <a:lnTo>
                      <a:pt x="32" y="108"/>
                    </a:lnTo>
                    <a:lnTo>
                      <a:pt x="36" y="104"/>
                    </a:lnTo>
                    <a:lnTo>
                      <a:pt x="40" y="100"/>
                    </a:lnTo>
                    <a:lnTo>
                      <a:pt x="44" y="96"/>
                    </a:lnTo>
                    <a:lnTo>
                      <a:pt x="44" y="92"/>
                    </a:lnTo>
                    <a:lnTo>
                      <a:pt x="44" y="80"/>
                    </a:lnTo>
                    <a:lnTo>
                      <a:pt x="44" y="66"/>
                    </a:lnTo>
                    <a:lnTo>
                      <a:pt x="46" y="52"/>
                    </a:lnTo>
                    <a:lnTo>
                      <a:pt x="52" y="44"/>
                    </a:lnTo>
                    <a:lnTo>
                      <a:pt x="50" y="44"/>
                    </a:lnTo>
                    <a:lnTo>
                      <a:pt x="50" y="40"/>
                    </a:lnTo>
                    <a:lnTo>
                      <a:pt x="48" y="36"/>
                    </a:lnTo>
                    <a:lnTo>
                      <a:pt x="46" y="30"/>
                    </a:lnTo>
                    <a:lnTo>
                      <a:pt x="44" y="24"/>
                    </a:lnTo>
                    <a:lnTo>
                      <a:pt x="44" y="20"/>
                    </a:lnTo>
                    <a:lnTo>
                      <a:pt x="44" y="14"/>
                    </a:lnTo>
                    <a:lnTo>
                      <a:pt x="16" y="16"/>
                    </a:lnTo>
                    <a:lnTo>
                      <a:pt x="16" y="14"/>
                    </a:lnTo>
                    <a:lnTo>
                      <a:pt x="14" y="12"/>
                    </a:lnTo>
                    <a:lnTo>
                      <a:pt x="12" y="8"/>
                    </a:lnTo>
                    <a:lnTo>
                      <a:pt x="8" y="4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5" name="Freeform 279"/>
              <p:cNvSpPr>
                <a:spLocks/>
              </p:cNvSpPr>
              <p:nvPr/>
            </p:nvSpPr>
            <p:spPr bwMode="gray">
              <a:xfrm>
                <a:off x="884" y="2530"/>
                <a:ext cx="218" cy="162"/>
              </a:xfrm>
              <a:custGeom>
                <a:avLst/>
                <a:gdLst/>
                <a:ahLst/>
                <a:cxnLst>
                  <a:cxn ang="0">
                    <a:pos x="94" y="36"/>
                  </a:cxn>
                  <a:cxn ang="0">
                    <a:pos x="78" y="40"/>
                  </a:cxn>
                  <a:cxn ang="0">
                    <a:pos x="62" y="42"/>
                  </a:cxn>
                  <a:cxn ang="0">
                    <a:pos x="60" y="62"/>
                  </a:cxn>
                  <a:cxn ang="0">
                    <a:pos x="50" y="100"/>
                  </a:cxn>
                  <a:cxn ang="0">
                    <a:pos x="38" y="116"/>
                  </a:cxn>
                  <a:cxn ang="0">
                    <a:pos x="32" y="120"/>
                  </a:cxn>
                  <a:cxn ang="0">
                    <a:pos x="24" y="122"/>
                  </a:cxn>
                  <a:cxn ang="0">
                    <a:pos x="18" y="122"/>
                  </a:cxn>
                  <a:cxn ang="0">
                    <a:pos x="10" y="122"/>
                  </a:cxn>
                  <a:cxn ang="0">
                    <a:pos x="4" y="122"/>
                  </a:cxn>
                  <a:cxn ang="0">
                    <a:pos x="2" y="128"/>
                  </a:cxn>
                  <a:cxn ang="0">
                    <a:pos x="4" y="132"/>
                  </a:cxn>
                  <a:cxn ang="0">
                    <a:pos x="8" y="138"/>
                  </a:cxn>
                  <a:cxn ang="0">
                    <a:pos x="8" y="140"/>
                  </a:cxn>
                  <a:cxn ang="0">
                    <a:pos x="14" y="144"/>
                  </a:cxn>
                  <a:cxn ang="0">
                    <a:pos x="16" y="144"/>
                  </a:cxn>
                  <a:cxn ang="0">
                    <a:pos x="16" y="150"/>
                  </a:cxn>
                  <a:cxn ang="0">
                    <a:pos x="28" y="142"/>
                  </a:cxn>
                  <a:cxn ang="0">
                    <a:pos x="30" y="146"/>
                  </a:cxn>
                  <a:cxn ang="0">
                    <a:pos x="36" y="150"/>
                  </a:cxn>
                  <a:cxn ang="0">
                    <a:pos x="42" y="154"/>
                  </a:cxn>
                  <a:cxn ang="0">
                    <a:pos x="44" y="156"/>
                  </a:cxn>
                  <a:cxn ang="0">
                    <a:pos x="50" y="162"/>
                  </a:cxn>
                  <a:cxn ang="0">
                    <a:pos x="50" y="158"/>
                  </a:cxn>
                  <a:cxn ang="0">
                    <a:pos x="56" y="152"/>
                  </a:cxn>
                  <a:cxn ang="0">
                    <a:pos x="68" y="146"/>
                  </a:cxn>
                  <a:cxn ang="0">
                    <a:pos x="82" y="146"/>
                  </a:cxn>
                  <a:cxn ang="0">
                    <a:pos x="88" y="146"/>
                  </a:cxn>
                  <a:cxn ang="0">
                    <a:pos x="88" y="148"/>
                  </a:cxn>
                  <a:cxn ang="0">
                    <a:pos x="96" y="150"/>
                  </a:cxn>
                  <a:cxn ang="0">
                    <a:pos x="106" y="154"/>
                  </a:cxn>
                  <a:cxn ang="0">
                    <a:pos x="110" y="156"/>
                  </a:cxn>
                  <a:cxn ang="0">
                    <a:pos x="114" y="152"/>
                  </a:cxn>
                  <a:cxn ang="0">
                    <a:pos x="122" y="148"/>
                  </a:cxn>
                  <a:cxn ang="0">
                    <a:pos x="130" y="148"/>
                  </a:cxn>
                  <a:cxn ang="0">
                    <a:pos x="144" y="144"/>
                  </a:cxn>
                  <a:cxn ang="0">
                    <a:pos x="166" y="148"/>
                  </a:cxn>
                  <a:cxn ang="0">
                    <a:pos x="170" y="146"/>
                  </a:cxn>
                  <a:cxn ang="0">
                    <a:pos x="178" y="142"/>
                  </a:cxn>
                  <a:cxn ang="0">
                    <a:pos x="188" y="140"/>
                  </a:cxn>
                  <a:cxn ang="0">
                    <a:pos x="196" y="118"/>
                  </a:cxn>
                  <a:cxn ang="0">
                    <a:pos x="196" y="116"/>
                  </a:cxn>
                  <a:cxn ang="0">
                    <a:pos x="198" y="108"/>
                  </a:cxn>
                  <a:cxn ang="0">
                    <a:pos x="206" y="100"/>
                  </a:cxn>
                  <a:cxn ang="0">
                    <a:pos x="210" y="92"/>
                  </a:cxn>
                  <a:cxn ang="0">
                    <a:pos x="210" y="66"/>
                  </a:cxn>
                  <a:cxn ang="0">
                    <a:pos x="218" y="44"/>
                  </a:cxn>
                  <a:cxn ang="0">
                    <a:pos x="216" y="40"/>
                  </a:cxn>
                  <a:cxn ang="0">
                    <a:pos x="212" y="30"/>
                  </a:cxn>
                  <a:cxn ang="0">
                    <a:pos x="210" y="20"/>
                  </a:cxn>
                  <a:cxn ang="0">
                    <a:pos x="182" y="16"/>
                  </a:cxn>
                  <a:cxn ang="0">
                    <a:pos x="180" y="12"/>
                  </a:cxn>
                  <a:cxn ang="0">
                    <a:pos x="174" y="4"/>
                  </a:cxn>
                  <a:cxn ang="0">
                    <a:pos x="166" y="0"/>
                  </a:cxn>
                </a:cxnLst>
                <a:rect l="0" t="0" r="r" b="b"/>
                <a:pathLst>
                  <a:path w="218" h="162">
                    <a:moveTo>
                      <a:pt x="162" y="0"/>
                    </a:moveTo>
                    <a:lnTo>
                      <a:pt x="94" y="36"/>
                    </a:lnTo>
                    <a:lnTo>
                      <a:pt x="90" y="38"/>
                    </a:lnTo>
                    <a:lnTo>
                      <a:pt x="78" y="40"/>
                    </a:lnTo>
                    <a:lnTo>
                      <a:pt x="68" y="42"/>
                    </a:lnTo>
                    <a:lnTo>
                      <a:pt x="62" y="42"/>
                    </a:lnTo>
                    <a:lnTo>
                      <a:pt x="62" y="48"/>
                    </a:lnTo>
                    <a:lnTo>
                      <a:pt x="60" y="62"/>
                    </a:lnTo>
                    <a:lnTo>
                      <a:pt x="56" y="80"/>
                    </a:lnTo>
                    <a:lnTo>
                      <a:pt x="50" y="100"/>
                    </a:lnTo>
                    <a:lnTo>
                      <a:pt x="38" y="116"/>
                    </a:lnTo>
                    <a:lnTo>
                      <a:pt x="38" y="116"/>
                    </a:lnTo>
                    <a:lnTo>
                      <a:pt x="36" y="118"/>
                    </a:lnTo>
                    <a:lnTo>
                      <a:pt x="32" y="120"/>
                    </a:lnTo>
                    <a:lnTo>
                      <a:pt x="28" y="120"/>
                    </a:lnTo>
                    <a:lnTo>
                      <a:pt x="24" y="122"/>
                    </a:lnTo>
                    <a:lnTo>
                      <a:pt x="20" y="122"/>
                    </a:lnTo>
                    <a:lnTo>
                      <a:pt x="18" y="122"/>
                    </a:lnTo>
                    <a:lnTo>
                      <a:pt x="14" y="122"/>
                    </a:lnTo>
                    <a:lnTo>
                      <a:pt x="10" y="122"/>
                    </a:lnTo>
                    <a:lnTo>
                      <a:pt x="6" y="122"/>
                    </a:lnTo>
                    <a:lnTo>
                      <a:pt x="4" y="122"/>
                    </a:lnTo>
                    <a:lnTo>
                      <a:pt x="0" y="128"/>
                    </a:lnTo>
                    <a:lnTo>
                      <a:pt x="2" y="128"/>
                    </a:lnTo>
                    <a:lnTo>
                      <a:pt x="2" y="130"/>
                    </a:lnTo>
                    <a:lnTo>
                      <a:pt x="4" y="132"/>
                    </a:lnTo>
                    <a:lnTo>
                      <a:pt x="6" y="136"/>
                    </a:lnTo>
                    <a:lnTo>
                      <a:pt x="8" y="138"/>
                    </a:lnTo>
                    <a:lnTo>
                      <a:pt x="8" y="138"/>
                    </a:lnTo>
                    <a:lnTo>
                      <a:pt x="8" y="140"/>
                    </a:lnTo>
                    <a:lnTo>
                      <a:pt x="10" y="142"/>
                    </a:lnTo>
                    <a:lnTo>
                      <a:pt x="14" y="144"/>
                    </a:lnTo>
                    <a:lnTo>
                      <a:pt x="14" y="144"/>
                    </a:lnTo>
                    <a:lnTo>
                      <a:pt x="16" y="144"/>
                    </a:lnTo>
                    <a:lnTo>
                      <a:pt x="16" y="146"/>
                    </a:lnTo>
                    <a:lnTo>
                      <a:pt x="16" y="150"/>
                    </a:lnTo>
                    <a:lnTo>
                      <a:pt x="26" y="150"/>
                    </a:lnTo>
                    <a:lnTo>
                      <a:pt x="28" y="142"/>
                    </a:lnTo>
                    <a:lnTo>
                      <a:pt x="28" y="144"/>
                    </a:lnTo>
                    <a:lnTo>
                      <a:pt x="30" y="146"/>
                    </a:lnTo>
                    <a:lnTo>
                      <a:pt x="34" y="148"/>
                    </a:lnTo>
                    <a:lnTo>
                      <a:pt x="36" y="150"/>
                    </a:lnTo>
                    <a:lnTo>
                      <a:pt x="38" y="152"/>
                    </a:lnTo>
                    <a:lnTo>
                      <a:pt x="42" y="154"/>
                    </a:lnTo>
                    <a:lnTo>
                      <a:pt x="42" y="154"/>
                    </a:lnTo>
                    <a:lnTo>
                      <a:pt x="44" y="156"/>
                    </a:lnTo>
                    <a:lnTo>
                      <a:pt x="46" y="158"/>
                    </a:lnTo>
                    <a:lnTo>
                      <a:pt x="50" y="162"/>
                    </a:lnTo>
                    <a:lnTo>
                      <a:pt x="50" y="160"/>
                    </a:lnTo>
                    <a:lnTo>
                      <a:pt x="50" y="158"/>
                    </a:lnTo>
                    <a:lnTo>
                      <a:pt x="54" y="156"/>
                    </a:lnTo>
                    <a:lnTo>
                      <a:pt x="56" y="152"/>
                    </a:lnTo>
                    <a:lnTo>
                      <a:pt x="62" y="148"/>
                    </a:lnTo>
                    <a:lnTo>
                      <a:pt x="68" y="146"/>
                    </a:lnTo>
                    <a:lnTo>
                      <a:pt x="76" y="146"/>
                    </a:lnTo>
                    <a:lnTo>
                      <a:pt x="82" y="146"/>
                    </a:lnTo>
                    <a:lnTo>
                      <a:pt x="86" y="146"/>
                    </a:lnTo>
                    <a:lnTo>
                      <a:pt x="88" y="146"/>
                    </a:lnTo>
                    <a:lnTo>
                      <a:pt x="88" y="146"/>
                    </a:lnTo>
                    <a:lnTo>
                      <a:pt x="88" y="148"/>
                    </a:lnTo>
                    <a:lnTo>
                      <a:pt x="92" y="148"/>
                    </a:lnTo>
                    <a:lnTo>
                      <a:pt x="96" y="150"/>
                    </a:lnTo>
                    <a:lnTo>
                      <a:pt x="102" y="152"/>
                    </a:lnTo>
                    <a:lnTo>
                      <a:pt x="106" y="154"/>
                    </a:lnTo>
                    <a:lnTo>
                      <a:pt x="108" y="156"/>
                    </a:lnTo>
                    <a:lnTo>
                      <a:pt x="110" y="156"/>
                    </a:lnTo>
                    <a:lnTo>
                      <a:pt x="110" y="154"/>
                    </a:lnTo>
                    <a:lnTo>
                      <a:pt x="114" y="152"/>
                    </a:lnTo>
                    <a:lnTo>
                      <a:pt x="118" y="148"/>
                    </a:lnTo>
                    <a:lnTo>
                      <a:pt x="122" y="148"/>
                    </a:lnTo>
                    <a:lnTo>
                      <a:pt x="126" y="146"/>
                    </a:lnTo>
                    <a:lnTo>
                      <a:pt x="130" y="148"/>
                    </a:lnTo>
                    <a:lnTo>
                      <a:pt x="134" y="146"/>
                    </a:lnTo>
                    <a:lnTo>
                      <a:pt x="144" y="144"/>
                    </a:lnTo>
                    <a:lnTo>
                      <a:pt x="154" y="144"/>
                    </a:lnTo>
                    <a:lnTo>
                      <a:pt x="166" y="148"/>
                    </a:lnTo>
                    <a:lnTo>
                      <a:pt x="168" y="148"/>
                    </a:lnTo>
                    <a:lnTo>
                      <a:pt x="170" y="146"/>
                    </a:lnTo>
                    <a:lnTo>
                      <a:pt x="174" y="144"/>
                    </a:lnTo>
                    <a:lnTo>
                      <a:pt x="178" y="142"/>
                    </a:lnTo>
                    <a:lnTo>
                      <a:pt x="182" y="140"/>
                    </a:lnTo>
                    <a:lnTo>
                      <a:pt x="188" y="140"/>
                    </a:lnTo>
                    <a:lnTo>
                      <a:pt x="192" y="140"/>
                    </a:lnTo>
                    <a:lnTo>
                      <a:pt x="196" y="118"/>
                    </a:lnTo>
                    <a:lnTo>
                      <a:pt x="196" y="118"/>
                    </a:lnTo>
                    <a:lnTo>
                      <a:pt x="196" y="116"/>
                    </a:lnTo>
                    <a:lnTo>
                      <a:pt x="198" y="112"/>
                    </a:lnTo>
                    <a:lnTo>
                      <a:pt x="198" y="108"/>
                    </a:lnTo>
                    <a:lnTo>
                      <a:pt x="202" y="104"/>
                    </a:lnTo>
                    <a:lnTo>
                      <a:pt x="206" y="100"/>
                    </a:lnTo>
                    <a:lnTo>
                      <a:pt x="210" y="96"/>
                    </a:lnTo>
                    <a:lnTo>
                      <a:pt x="210" y="92"/>
                    </a:lnTo>
                    <a:lnTo>
                      <a:pt x="210" y="80"/>
                    </a:lnTo>
                    <a:lnTo>
                      <a:pt x="210" y="66"/>
                    </a:lnTo>
                    <a:lnTo>
                      <a:pt x="212" y="52"/>
                    </a:lnTo>
                    <a:lnTo>
                      <a:pt x="218" y="44"/>
                    </a:lnTo>
                    <a:lnTo>
                      <a:pt x="216" y="44"/>
                    </a:lnTo>
                    <a:lnTo>
                      <a:pt x="216" y="40"/>
                    </a:lnTo>
                    <a:lnTo>
                      <a:pt x="214" y="36"/>
                    </a:lnTo>
                    <a:lnTo>
                      <a:pt x="212" y="30"/>
                    </a:lnTo>
                    <a:lnTo>
                      <a:pt x="210" y="24"/>
                    </a:lnTo>
                    <a:lnTo>
                      <a:pt x="210" y="20"/>
                    </a:lnTo>
                    <a:lnTo>
                      <a:pt x="210" y="14"/>
                    </a:lnTo>
                    <a:lnTo>
                      <a:pt x="182" y="16"/>
                    </a:lnTo>
                    <a:lnTo>
                      <a:pt x="182" y="14"/>
                    </a:lnTo>
                    <a:lnTo>
                      <a:pt x="180" y="12"/>
                    </a:lnTo>
                    <a:lnTo>
                      <a:pt x="178" y="8"/>
                    </a:lnTo>
                    <a:lnTo>
                      <a:pt x="174" y="4"/>
                    </a:lnTo>
                    <a:lnTo>
                      <a:pt x="170" y="2"/>
                    </a:lnTo>
                    <a:lnTo>
                      <a:pt x="166" y="0"/>
                    </a:lnTo>
                    <a:lnTo>
                      <a:pt x="162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6" name="Freeform 280"/>
              <p:cNvSpPr>
                <a:spLocks/>
              </p:cNvSpPr>
              <p:nvPr/>
            </p:nvSpPr>
            <p:spPr bwMode="gray">
              <a:xfrm>
                <a:off x="1016" y="2670"/>
                <a:ext cx="88" cy="148"/>
              </a:xfrm>
              <a:custGeom>
                <a:avLst/>
                <a:gdLst/>
                <a:ahLst/>
                <a:cxnLst>
                  <a:cxn ang="0">
                    <a:pos x="60" y="2"/>
                  </a:cxn>
                  <a:cxn ang="0">
                    <a:pos x="58" y="8"/>
                  </a:cxn>
                  <a:cxn ang="0">
                    <a:pos x="58" y="20"/>
                  </a:cxn>
                  <a:cxn ang="0">
                    <a:pos x="60" y="30"/>
                  </a:cxn>
                  <a:cxn ang="0">
                    <a:pos x="58" y="42"/>
                  </a:cxn>
                  <a:cxn ang="0">
                    <a:pos x="56" y="48"/>
                  </a:cxn>
                  <a:cxn ang="0">
                    <a:pos x="50" y="64"/>
                  </a:cxn>
                  <a:cxn ang="0">
                    <a:pos x="42" y="70"/>
                  </a:cxn>
                  <a:cxn ang="0">
                    <a:pos x="38" y="72"/>
                  </a:cxn>
                  <a:cxn ang="0">
                    <a:pos x="36" y="72"/>
                  </a:cxn>
                  <a:cxn ang="0">
                    <a:pos x="26" y="70"/>
                  </a:cxn>
                  <a:cxn ang="0">
                    <a:pos x="18" y="76"/>
                  </a:cxn>
                  <a:cxn ang="0">
                    <a:pos x="12" y="84"/>
                  </a:cxn>
                  <a:cxn ang="0">
                    <a:pos x="8" y="88"/>
                  </a:cxn>
                  <a:cxn ang="0">
                    <a:pos x="0" y="120"/>
                  </a:cxn>
                  <a:cxn ang="0">
                    <a:pos x="0" y="124"/>
                  </a:cxn>
                  <a:cxn ang="0">
                    <a:pos x="2" y="130"/>
                  </a:cxn>
                  <a:cxn ang="0">
                    <a:pos x="10" y="134"/>
                  </a:cxn>
                  <a:cxn ang="0">
                    <a:pos x="14" y="136"/>
                  </a:cxn>
                  <a:cxn ang="0">
                    <a:pos x="18" y="140"/>
                  </a:cxn>
                  <a:cxn ang="0">
                    <a:pos x="18" y="148"/>
                  </a:cxn>
                  <a:cxn ang="0">
                    <a:pos x="36" y="148"/>
                  </a:cxn>
                  <a:cxn ang="0">
                    <a:pos x="70" y="146"/>
                  </a:cxn>
                  <a:cxn ang="0">
                    <a:pos x="86" y="144"/>
                  </a:cxn>
                  <a:cxn ang="0">
                    <a:pos x="88" y="138"/>
                  </a:cxn>
                  <a:cxn ang="0">
                    <a:pos x="88" y="134"/>
                  </a:cxn>
                  <a:cxn ang="0">
                    <a:pos x="82" y="130"/>
                  </a:cxn>
                  <a:cxn ang="0">
                    <a:pos x="74" y="122"/>
                  </a:cxn>
                  <a:cxn ang="0">
                    <a:pos x="68" y="110"/>
                  </a:cxn>
                  <a:cxn ang="0">
                    <a:pos x="62" y="100"/>
                  </a:cxn>
                  <a:cxn ang="0">
                    <a:pos x="66" y="98"/>
                  </a:cxn>
                  <a:cxn ang="0">
                    <a:pos x="70" y="94"/>
                  </a:cxn>
                  <a:cxn ang="0">
                    <a:pos x="72" y="86"/>
                  </a:cxn>
                  <a:cxn ang="0">
                    <a:pos x="70" y="78"/>
                  </a:cxn>
                  <a:cxn ang="0">
                    <a:pos x="68" y="76"/>
                  </a:cxn>
                  <a:cxn ang="0">
                    <a:pos x="64" y="72"/>
                  </a:cxn>
                  <a:cxn ang="0">
                    <a:pos x="62" y="64"/>
                  </a:cxn>
                  <a:cxn ang="0">
                    <a:pos x="64" y="58"/>
                  </a:cxn>
                  <a:cxn ang="0">
                    <a:pos x="68" y="58"/>
                  </a:cxn>
                  <a:cxn ang="0">
                    <a:pos x="74" y="56"/>
                  </a:cxn>
                  <a:cxn ang="0">
                    <a:pos x="78" y="50"/>
                  </a:cxn>
                  <a:cxn ang="0">
                    <a:pos x="78" y="46"/>
                  </a:cxn>
                  <a:cxn ang="0">
                    <a:pos x="74" y="40"/>
                  </a:cxn>
                  <a:cxn ang="0">
                    <a:pos x="72" y="30"/>
                  </a:cxn>
                  <a:cxn ang="0">
                    <a:pos x="72" y="20"/>
                  </a:cxn>
                  <a:cxn ang="0">
                    <a:pos x="72" y="16"/>
                  </a:cxn>
                  <a:cxn ang="0">
                    <a:pos x="72" y="8"/>
                  </a:cxn>
                  <a:cxn ang="0">
                    <a:pos x="66" y="2"/>
                  </a:cxn>
                </a:cxnLst>
                <a:rect l="0" t="0" r="r" b="b"/>
                <a:pathLst>
                  <a:path w="88" h="148">
                    <a:moveTo>
                      <a:pt x="60" y="0"/>
                    </a:moveTo>
                    <a:lnTo>
                      <a:pt x="60" y="2"/>
                    </a:lnTo>
                    <a:lnTo>
                      <a:pt x="60" y="4"/>
                    </a:lnTo>
                    <a:lnTo>
                      <a:pt x="58" y="8"/>
                    </a:lnTo>
                    <a:lnTo>
                      <a:pt x="58" y="14"/>
                    </a:lnTo>
                    <a:lnTo>
                      <a:pt x="58" y="20"/>
                    </a:lnTo>
                    <a:lnTo>
                      <a:pt x="60" y="24"/>
                    </a:lnTo>
                    <a:lnTo>
                      <a:pt x="60" y="30"/>
                    </a:lnTo>
                    <a:lnTo>
                      <a:pt x="58" y="36"/>
                    </a:lnTo>
                    <a:lnTo>
                      <a:pt x="58" y="42"/>
                    </a:lnTo>
                    <a:lnTo>
                      <a:pt x="56" y="46"/>
                    </a:lnTo>
                    <a:lnTo>
                      <a:pt x="56" y="48"/>
                    </a:lnTo>
                    <a:lnTo>
                      <a:pt x="52" y="56"/>
                    </a:lnTo>
                    <a:lnTo>
                      <a:pt x="50" y="64"/>
                    </a:lnTo>
                    <a:lnTo>
                      <a:pt x="46" y="68"/>
                    </a:lnTo>
                    <a:lnTo>
                      <a:pt x="42" y="70"/>
                    </a:lnTo>
                    <a:lnTo>
                      <a:pt x="40" y="72"/>
                    </a:lnTo>
                    <a:lnTo>
                      <a:pt x="38" y="72"/>
                    </a:lnTo>
                    <a:lnTo>
                      <a:pt x="36" y="72"/>
                    </a:lnTo>
                    <a:lnTo>
                      <a:pt x="36" y="72"/>
                    </a:lnTo>
                    <a:lnTo>
                      <a:pt x="32" y="70"/>
                    </a:lnTo>
                    <a:lnTo>
                      <a:pt x="26" y="70"/>
                    </a:lnTo>
                    <a:lnTo>
                      <a:pt x="22" y="72"/>
                    </a:lnTo>
                    <a:lnTo>
                      <a:pt x="18" y="76"/>
                    </a:lnTo>
                    <a:lnTo>
                      <a:pt x="14" y="80"/>
                    </a:lnTo>
                    <a:lnTo>
                      <a:pt x="12" y="84"/>
                    </a:lnTo>
                    <a:lnTo>
                      <a:pt x="10" y="86"/>
                    </a:lnTo>
                    <a:lnTo>
                      <a:pt x="8" y="88"/>
                    </a:lnTo>
                    <a:lnTo>
                      <a:pt x="8" y="102"/>
                    </a:lnTo>
                    <a:lnTo>
                      <a:pt x="0" y="120"/>
                    </a:lnTo>
                    <a:lnTo>
                      <a:pt x="0" y="122"/>
                    </a:lnTo>
                    <a:lnTo>
                      <a:pt x="0" y="124"/>
                    </a:lnTo>
                    <a:lnTo>
                      <a:pt x="2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4"/>
                    </a:lnTo>
                    <a:lnTo>
                      <a:pt x="12" y="134"/>
                    </a:lnTo>
                    <a:lnTo>
                      <a:pt x="14" y="136"/>
                    </a:lnTo>
                    <a:lnTo>
                      <a:pt x="16" y="138"/>
                    </a:lnTo>
                    <a:lnTo>
                      <a:pt x="18" y="140"/>
                    </a:lnTo>
                    <a:lnTo>
                      <a:pt x="18" y="144"/>
                    </a:lnTo>
                    <a:lnTo>
                      <a:pt x="18" y="148"/>
                    </a:lnTo>
                    <a:lnTo>
                      <a:pt x="22" y="148"/>
                    </a:lnTo>
                    <a:lnTo>
                      <a:pt x="36" y="148"/>
                    </a:lnTo>
                    <a:lnTo>
                      <a:pt x="52" y="146"/>
                    </a:lnTo>
                    <a:lnTo>
                      <a:pt x="70" y="146"/>
                    </a:lnTo>
                    <a:lnTo>
                      <a:pt x="88" y="146"/>
                    </a:lnTo>
                    <a:lnTo>
                      <a:pt x="86" y="144"/>
                    </a:lnTo>
                    <a:lnTo>
                      <a:pt x="86" y="142"/>
                    </a:lnTo>
                    <a:lnTo>
                      <a:pt x="88" y="138"/>
                    </a:lnTo>
                    <a:lnTo>
                      <a:pt x="88" y="134"/>
                    </a:lnTo>
                    <a:lnTo>
                      <a:pt x="88" y="134"/>
                    </a:lnTo>
                    <a:lnTo>
                      <a:pt x="84" y="132"/>
                    </a:lnTo>
                    <a:lnTo>
                      <a:pt x="82" y="130"/>
                    </a:lnTo>
                    <a:lnTo>
                      <a:pt x="78" y="126"/>
                    </a:lnTo>
                    <a:lnTo>
                      <a:pt x="74" y="122"/>
                    </a:lnTo>
                    <a:lnTo>
                      <a:pt x="70" y="116"/>
                    </a:lnTo>
                    <a:lnTo>
                      <a:pt x="68" y="110"/>
                    </a:lnTo>
                    <a:lnTo>
                      <a:pt x="66" y="102"/>
                    </a:lnTo>
                    <a:lnTo>
                      <a:pt x="62" y="100"/>
                    </a:lnTo>
                    <a:lnTo>
                      <a:pt x="66" y="100"/>
                    </a:lnTo>
                    <a:lnTo>
                      <a:pt x="66" y="98"/>
                    </a:lnTo>
                    <a:lnTo>
                      <a:pt x="68" y="96"/>
                    </a:lnTo>
                    <a:lnTo>
                      <a:pt x="70" y="94"/>
                    </a:lnTo>
                    <a:lnTo>
                      <a:pt x="70" y="90"/>
                    </a:lnTo>
                    <a:lnTo>
                      <a:pt x="72" y="86"/>
                    </a:lnTo>
                    <a:lnTo>
                      <a:pt x="72" y="82"/>
                    </a:lnTo>
                    <a:lnTo>
                      <a:pt x="70" y="78"/>
                    </a:lnTo>
                    <a:lnTo>
                      <a:pt x="68" y="76"/>
                    </a:lnTo>
                    <a:lnTo>
                      <a:pt x="68" y="76"/>
                    </a:lnTo>
                    <a:lnTo>
                      <a:pt x="66" y="74"/>
                    </a:lnTo>
                    <a:lnTo>
                      <a:pt x="64" y="72"/>
                    </a:lnTo>
                    <a:lnTo>
                      <a:pt x="62" y="68"/>
                    </a:lnTo>
                    <a:lnTo>
                      <a:pt x="62" y="64"/>
                    </a:lnTo>
                    <a:lnTo>
                      <a:pt x="62" y="58"/>
                    </a:lnTo>
                    <a:lnTo>
                      <a:pt x="64" y="58"/>
                    </a:lnTo>
                    <a:lnTo>
                      <a:pt x="66" y="58"/>
                    </a:lnTo>
                    <a:lnTo>
                      <a:pt x="68" y="58"/>
                    </a:lnTo>
                    <a:lnTo>
                      <a:pt x="72" y="58"/>
                    </a:lnTo>
                    <a:lnTo>
                      <a:pt x="74" y="56"/>
                    </a:lnTo>
                    <a:lnTo>
                      <a:pt x="78" y="54"/>
                    </a:lnTo>
                    <a:lnTo>
                      <a:pt x="78" y="50"/>
                    </a:lnTo>
                    <a:lnTo>
                      <a:pt x="78" y="46"/>
                    </a:lnTo>
                    <a:lnTo>
                      <a:pt x="78" y="46"/>
                    </a:lnTo>
                    <a:lnTo>
                      <a:pt x="76" y="42"/>
                    </a:lnTo>
                    <a:lnTo>
                      <a:pt x="74" y="40"/>
                    </a:lnTo>
                    <a:lnTo>
                      <a:pt x="72" y="34"/>
                    </a:lnTo>
                    <a:lnTo>
                      <a:pt x="72" y="30"/>
                    </a:lnTo>
                    <a:lnTo>
                      <a:pt x="72" y="24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16"/>
                    </a:lnTo>
                    <a:lnTo>
                      <a:pt x="72" y="12"/>
                    </a:lnTo>
                    <a:lnTo>
                      <a:pt x="72" y="8"/>
                    </a:lnTo>
                    <a:lnTo>
                      <a:pt x="70" y="4"/>
                    </a:lnTo>
                    <a:lnTo>
                      <a:pt x="66" y="2"/>
                    </a:lnTo>
                    <a:lnTo>
                      <a:pt x="6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7" name="Freeform 281"/>
              <p:cNvSpPr>
                <a:spLocks/>
              </p:cNvSpPr>
              <p:nvPr/>
            </p:nvSpPr>
            <p:spPr bwMode="gray">
              <a:xfrm>
                <a:off x="1076" y="2544"/>
                <a:ext cx="126" cy="212"/>
              </a:xfrm>
              <a:custGeom>
                <a:avLst/>
                <a:gdLst/>
                <a:ahLst/>
                <a:cxnLst>
                  <a:cxn ang="0">
                    <a:pos x="126" y="46"/>
                  </a:cxn>
                  <a:cxn ang="0">
                    <a:pos x="124" y="90"/>
                  </a:cxn>
                  <a:cxn ang="0">
                    <a:pos x="120" y="88"/>
                  </a:cxn>
                  <a:cxn ang="0">
                    <a:pos x="112" y="90"/>
                  </a:cxn>
                  <a:cxn ang="0">
                    <a:pos x="108" y="92"/>
                  </a:cxn>
                  <a:cxn ang="0">
                    <a:pos x="106" y="98"/>
                  </a:cxn>
                  <a:cxn ang="0">
                    <a:pos x="106" y="104"/>
                  </a:cxn>
                  <a:cxn ang="0">
                    <a:pos x="102" y="110"/>
                  </a:cxn>
                  <a:cxn ang="0">
                    <a:pos x="98" y="114"/>
                  </a:cxn>
                  <a:cxn ang="0">
                    <a:pos x="98" y="120"/>
                  </a:cxn>
                  <a:cxn ang="0">
                    <a:pos x="98" y="124"/>
                  </a:cxn>
                  <a:cxn ang="0">
                    <a:pos x="98" y="124"/>
                  </a:cxn>
                  <a:cxn ang="0">
                    <a:pos x="98" y="122"/>
                  </a:cxn>
                  <a:cxn ang="0">
                    <a:pos x="100" y="126"/>
                  </a:cxn>
                  <a:cxn ang="0">
                    <a:pos x="104" y="132"/>
                  </a:cxn>
                  <a:cxn ang="0">
                    <a:pos x="102" y="138"/>
                  </a:cxn>
                  <a:cxn ang="0">
                    <a:pos x="102" y="150"/>
                  </a:cxn>
                  <a:cxn ang="0">
                    <a:pos x="104" y="158"/>
                  </a:cxn>
                  <a:cxn ang="0">
                    <a:pos x="106" y="168"/>
                  </a:cxn>
                  <a:cxn ang="0">
                    <a:pos x="108" y="174"/>
                  </a:cxn>
                  <a:cxn ang="0">
                    <a:pos x="108" y="176"/>
                  </a:cxn>
                  <a:cxn ang="0">
                    <a:pos x="100" y="178"/>
                  </a:cxn>
                  <a:cxn ang="0">
                    <a:pos x="92" y="182"/>
                  </a:cxn>
                  <a:cxn ang="0">
                    <a:pos x="86" y="190"/>
                  </a:cxn>
                  <a:cxn ang="0">
                    <a:pos x="86" y="192"/>
                  </a:cxn>
                  <a:cxn ang="0">
                    <a:pos x="84" y="198"/>
                  </a:cxn>
                  <a:cxn ang="0">
                    <a:pos x="78" y="202"/>
                  </a:cxn>
                  <a:cxn ang="0">
                    <a:pos x="68" y="204"/>
                  </a:cxn>
                  <a:cxn ang="0">
                    <a:pos x="66" y="202"/>
                  </a:cxn>
                  <a:cxn ang="0">
                    <a:pos x="60" y="200"/>
                  </a:cxn>
                  <a:cxn ang="0">
                    <a:pos x="58" y="204"/>
                  </a:cxn>
                  <a:cxn ang="0">
                    <a:pos x="46" y="208"/>
                  </a:cxn>
                  <a:cxn ang="0">
                    <a:pos x="12" y="212"/>
                  </a:cxn>
                  <a:cxn ang="0">
                    <a:pos x="12" y="210"/>
                  </a:cxn>
                  <a:cxn ang="0">
                    <a:pos x="10" y="204"/>
                  </a:cxn>
                  <a:cxn ang="0">
                    <a:pos x="6" y="200"/>
                  </a:cxn>
                  <a:cxn ang="0">
                    <a:pos x="2" y="194"/>
                  </a:cxn>
                  <a:cxn ang="0">
                    <a:pos x="2" y="184"/>
                  </a:cxn>
                  <a:cxn ang="0">
                    <a:pos x="6" y="186"/>
                  </a:cxn>
                  <a:cxn ang="0">
                    <a:pos x="12" y="184"/>
                  </a:cxn>
                  <a:cxn ang="0">
                    <a:pos x="18" y="180"/>
                  </a:cxn>
                  <a:cxn ang="0">
                    <a:pos x="18" y="174"/>
                  </a:cxn>
                  <a:cxn ang="0">
                    <a:pos x="16" y="168"/>
                  </a:cxn>
                  <a:cxn ang="0">
                    <a:pos x="12" y="156"/>
                  </a:cxn>
                  <a:cxn ang="0">
                    <a:pos x="12" y="150"/>
                  </a:cxn>
                  <a:cxn ang="0">
                    <a:pos x="14" y="144"/>
                  </a:cxn>
                  <a:cxn ang="0">
                    <a:pos x="12" y="136"/>
                  </a:cxn>
                  <a:cxn ang="0">
                    <a:pos x="10" y="132"/>
                  </a:cxn>
                  <a:cxn ang="0">
                    <a:pos x="8" y="130"/>
                  </a:cxn>
                  <a:cxn ang="0">
                    <a:pos x="4" y="126"/>
                  </a:cxn>
                  <a:cxn ang="0">
                    <a:pos x="0" y="126"/>
                  </a:cxn>
                  <a:cxn ang="0">
                    <a:pos x="2" y="120"/>
                  </a:cxn>
                  <a:cxn ang="0">
                    <a:pos x="6" y="104"/>
                  </a:cxn>
                  <a:cxn ang="0">
                    <a:pos x="4" y="102"/>
                  </a:cxn>
                  <a:cxn ang="0">
                    <a:pos x="6" y="96"/>
                  </a:cxn>
                  <a:cxn ang="0">
                    <a:pos x="12" y="88"/>
                  </a:cxn>
                  <a:cxn ang="0">
                    <a:pos x="18" y="78"/>
                  </a:cxn>
                  <a:cxn ang="0">
                    <a:pos x="18" y="50"/>
                  </a:cxn>
                  <a:cxn ang="0">
                    <a:pos x="26" y="30"/>
                  </a:cxn>
                  <a:cxn ang="0">
                    <a:pos x="24" y="26"/>
                  </a:cxn>
                  <a:cxn ang="0">
                    <a:pos x="20" y="16"/>
                  </a:cxn>
                  <a:cxn ang="0">
                    <a:pos x="18" y="6"/>
                  </a:cxn>
                </a:cxnLst>
                <a:rect l="0" t="0" r="r" b="b"/>
                <a:pathLst>
                  <a:path w="126" h="212">
                    <a:moveTo>
                      <a:pt x="18" y="0"/>
                    </a:moveTo>
                    <a:lnTo>
                      <a:pt x="126" y="46"/>
                    </a:lnTo>
                    <a:lnTo>
                      <a:pt x="124" y="90"/>
                    </a:lnTo>
                    <a:lnTo>
                      <a:pt x="124" y="90"/>
                    </a:lnTo>
                    <a:lnTo>
                      <a:pt x="122" y="90"/>
                    </a:lnTo>
                    <a:lnTo>
                      <a:pt x="120" y="88"/>
                    </a:lnTo>
                    <a:lnTo>
                      <a:pt x="116" y="88"/>
                    </a:lnTo>
                    <a:lnTo>
                      <a:pt x="112" y="90"/>
                    </a:lnTo>
                    <a:lnTo>
                      <a:pt x="110" y="90"/>
                    </a:lnTo>
                    <a:lnTo>
                      <a:pt x="108" y="92"/>
                    </a:lnTo>
                    <a:lnTo>
                      <a:pt x="106" y="96"/>
                    </a:lnTo>
                    <a:lnTo>
                      <a:pt x="106" y="98"/>
                    </a:lnTo>
                    <a:lnTo>
                      <a:pt x="106" y="100"/>
                    </a:lnTo>
                    <a:lnTo>
                      <a:pt x="106" y="104"/>
                    </a:lnTo>
                    <a:lnTo>
                      <a:pt x="104" y="108"/>
                    </a:lnTo>
                    <a:lnTo>
                      <a:pt x="102" y="110"/>
                    </a:lnTo>
                    <a:lnTo>
                      <a:pt x="100" y="110"/>
                    </a:lnTo>
                    <a:lnTo>
                      <a:pt x="98" y="114"/>
                    </a:lnTo>
                    <a:lnTo>
                      <a:pt x="96" y="116"/>
                    </a:lnTo>
                    <a:lnTo>
                      <a:pt x="98" y="120"/>
                    </a:lnTo>
                    <a:lnTo>
                      <a:pt x="98" y="122"/>
                    </a:lnTo>
                    <a:lnTo>
                      <a:pt x="98" y="124"/>
                    </a:lnTo>
                    <a:lnTo>
                      <a:pt x="98" y="124"/>
                    </a:lnTo>
                    <a:lnTo>
                      <a:pt x="98" y="124"/>
                    </a:lnTo>
                    <a:lnTo>
                      <a:pt x="98" y="122"/>
                    </a:lnTo>
                    <a:lnTo>
                      <a:pt x="98" y="122"/>
                    </a:lnTo>
                    <a:lnTo>
                      <a:pt x="98" y="124"/>
                    </a:lnTo>
                    <a:lnTo>
                      <a:pt x="100" y="126"/>
                    </a:lnTo>
                    <a:lnTo>
                      <a:pt x="102" y="128"/>
                    </a:lnTo>
                    <a:lnTo>
                      <a:pt x="104" y="132"/>
                    </a:lnTo>
                    <a:lnTo>
                      <a:pt x="104" y="134"/>
                    </a:lnTo>
                    <a:lnTo>
                      <a:pt x="102" y="138"/>
                    </a:lnTo>
                    <a:lnTo>
                      <a:pt x="102" y="144"/>
                    </a:lnTo>
                    <a:lnTo>
                      <a:pt x="102" y="150"/>
                    </a:lnTo>
                    <a:lnTo>
                      <a:pt x="102" y="154"/>
                    </a:lnTo>
                    <a:lnTo>
                      <a:pt x="104" y="158"/>
                    </a:lnTo>
                    <a:lnTo>
                      <a:pt x="104" y="162"/>
                    </a:lnTo>
                    <a:lnTo>
                      <a:pt x="106" y="168"/>
                    </a:lnTo>
                    <a:lnTo>
                      <a:pt x="108" y="172"/>
                    </a:lnTo>
                    <a:lnTo>
                      <a:pt x="108" y="174"/>
                    </a:lnTo>
                    <a:lnTo>
                      <a:pt x="108" y="176"/>
                    </a:lnTo>
                    <a:lnTo>
                      <a:pt x="108" y="176"/>
                    </a:lnTo>
                    <a:lnTo>
                      <a:pt x="104" y="178"/>
                    </a:lnTo>
                    <a:lnTo>
                      <a:pt x="100" y="178"/>
                    </a:lnTo>
                    <a:lnTo>
                      <a:pt x="96" y="180"/>
                    </a:lnTo>
                    <a:lnTo>
                      <a:pt x="92" y="182"/>
                    </a:lnTo>
                    <a:lnTo>
                      <a:pt x="88" y="186"/>
                    </a:lnTo>
                    <a:lnTo>
                      <a:pt x="86" y="190"/>
                    </a:lnTo>
                    <a:lnTo>
                      <a:pt x="86" y="190"/>
                    </a:lnTo>
                    <a:lnTo>
                      <a:pt x="86" y="192"/>
                    </a:lnTo>
                    <a:lnTo>
                      <a:pt x="86" y="194"/>
                    </a:lnTo>
                    <a:lnTo>
                      <a:pt x="84" y="198"/>
                    </a:lnTo>
                    <a:lnTo>
                      <a:pt x="82" y="200"/>
                    </a:lnTo>
                    <a:lnTo>
                      <a:pt x="78" y="202"/>
                    </a:lnTo>
                    <a:lnTo>
                      <a:pt x="74" y="204"/>
                    </a:lnTo>
                    <a:lnTo>
                      <a:pt x="68" y="204"/>
                    </a:lnTo>
                    <a:lnTo>
                      <a:pt x="68" y="202"/>
                    </a:lnTo>
                    <a:lnTo>
                      <a:pt x="66" y="202"/>
                    </a:lnTo>
                    <a:lnTo>
                      <a:pt x="64" y="202"/>
                    </a:lnTo>
                    <a:lnTo>
                      <a:pt x="60" y="200"/>
                    </a:lnTo>
                    <a:lnTo>
                      <a:pt x="58" y="202"/>
                    </a:lnTo>
                    <a:lnTo>
                      <a:pt x="58" y="204"/>
                    </a:lnTo>
                    <a:lnTo>
                      <a:pt x="56" y="204"/>
                    </a:lnTo>
                    <a:lnTo>
                      <a:pt x="46" y="208"/>
                    </a:lnTo>
                    <a:lnTo>
                      <a:pt x="32" y="210"/>
                    </a:lnTo>
                    <a:lnTo>
                      <a:pt x="12" y="212"/>
                    </a:lnTo>
                    <a:lnTo>
                      <a:pt x="12" y="212"/>
                    </a:lnTo>
                    <a:lnTo>
                      <a:pt x="12" y="210"/>
                    </a:lnTo>
                    <a:lnTo>
                      <a:pt x="10" y="206"/>
                    </a:lnTo>
                    <a:lnTo>
                      <a:pt x="10" y="204"/>
                    </a:lnTo>
                    <a:lnTo>
                      <a:pt x="6" y="202"/>
                    </a:lnTo>
                    <a:lnTo>
                      <a:pt x="6" y="200"/>
                    </a:lnTo>
                    <a:lnTo>
                      <a:pt x="4" y="198"/>
                    </a:lnTo>
                    <a:lnTo>
                      <a:pt x="2" y="194"/>
                    </a:lnTo>
                    <a:lnTo>
                      <a:pt x="2" y="190"/>
                    </a:lnTo>
                    <a:lnTo>
                      <a:pt x="2" y="184"/>
                    </a:lnTo>
                    <a:lnTo>
                      <a:pt x="4" y="184"/>
                    </a:lnTo>
                    <a:lnTo>
                      <a:pt x="6" y="186"/>
                    </a:lnTo>
                    <a:lnTo>
                      <a:pt x="8" y="184"/>
                    </a:lnTo>
                    <a:lnTo>
                      <a:pt x="12" y="184"/>
                    </a:lnTo>
                    <a:lnTo>
                      <a:pt x="14" y="182"/>
                    </a:lnTo>
                    <a:lnTo>
                      <a:pt x="18" y="180"/>
                    </a:lnTo>
                    <a:lnTo>
                      <a:pt x="18" y="176"/>
                    </a:lnTo>
                    <a:lnTo>
                      <a:pt x="18" y="174"/>
                    </a:lnTo>
                    <a:lnTo>
                      <a:pt x="18" y="172"/>
                    </a:lnTo>
                    <a:lnTo>
                      <a:pt x="16" y="168"/>
                    </a:lnTo>
                    <a:lnTo>
                      <a:pt x="14" y="162"/>
                    </a:lnTo>
                    <a:lnTo>
                      <a:pt x="12" y="156"/>
                    </a:lnTo>
                    <a:lnTo>
                      <a:pt x="12" y="152"/>
                    </a:lnTo>
                    <a:lnTo>
                      <a:pt x="12" y="150"/>
                    </a:lnTo>
                    <a:lnTo>
                      <a:pt x="12" y="146"/>
                    </a:lnTo>
                    <a:lnTo>
                      <a:pt x="14" y="144"/>
                    </a:lnTo>
                    <a:lnTo>
                      <a:pt x="12" y="140"/>
                    </a:lnTo>
                    <a:lnTo>
                      <a:pt x="12" y="136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0" y="130"/>
                    </a:lnTo>
                    <a:lnTo>
                      <a:pt x="8" y="130"/>
                    </a:lnTo>
                    <a:lnTo>
                      <a:pt x="6" y="128"/>
                    </a:lnTo>
                    <a:lnTo>
                      <a:pt x="4" y="126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4"/>
                    </a:lnTo>
                    <a:lnTo>
                      <a:pt x="2" y="120"/>
                    </a:lnTo>
                    <a:lnTo>
                      <a:pt x="4" y="114"/>
                    </a:lnTo>
                    <a:lnTo>
                      <a:pt x="6" y="104"/>
                    </a:lnTo>
                    <a:lnTo>
                      <a:pt x="4" y="104"/>
                    </a:lnTo>
                    <a:lnTo>
                      <a:pt x="4" y="102"/>
                    </a:lnTo>
                    <a:lnTo>
                      <a:pt x="4" y="100"/>
                    </a:lnTo>
                    <a:lnTo>
                      <a:pt x="6" y="96"/>
                    </a:lnTo>
                    <a:lnTo>
                      <a:pt x="8" y="92"/>
                    </a:lnTo>
                    <a:lnTo>
                      <a:pt x="12" y="88"/>
                    </a:lnTo>
                    <a:lnTo>
                      <a:pt x="18" y="82"/>
                    </a:lnTo>
                    <a:lnTo>
                      <a:pt x="18" y="78"/>
                    </a:lnTo>
                    <a:lnTo>
                      <a:pt x="18" y="66"/>
                    </a:lnTo>
                    <a:lnTo>
                      <a:pt x="18" y="50"/>
                    </a:lnTo>
                    <a:lnTo>
                      <a:pt x="20" y="38"/>
                    </a:lnTo>
                    <a:lnTo>
                      <a:pt x="26" y="30"/>
                    </a:lnTo>
                    <a:lnTo>
                      <a:pt x="24" y="30"/>
                    </a:lnTo>
                    <a:lnTo>
                      <a:pt x="24" y="26"/>
                    </a:lnTo>
                    <a:lnTo>
                      <a:pt x="22" y="22"/>
                    </a:lnTo>
                    <a:lnTo>
                      <a:pt x="20" y="16"/>
                    </a:lnTo>
                    <a:lnTo>
                      <a:pt x="18" y="12"/>
                    </a:lnTo>
                    <a:lnTo>
                      <a:pt x="18" y="6"/>
                    </a:lnTo>
                    <a:lnTo>
                      <a:pt x="1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8" name="Freeform 282"/>
              <p:cNvSpPr>
                <a:spLocks/>
              </p:cNvSpPr>
              <p:nvPr/>
            </p:nvSpPr>
            <p:spPr bwMode="gray">
              <a:xfrm>
                <a:off x="1174" y="2550"/>
                <a:ext cx="218" cy="250"/>
              </a:xfrm>
              <a:custGeom>
                <a:avLst/>
                <a:gdLst/>
                <a:ahLst/>
                <a:cxnLst>
                  <a:cxn ang="0">
                    <a:pos x="186" y="4"/>
                  </a:cxn>
                  <a:cxn ang="0">
                    <a:pos x="174" y="16"/>
                  </a:cxn>
                  <a:cxn ang="0">
                    <a:pos x="28" y="22"/>
                  </a:cxn>
                  <a:cxn ang="0">
                    <a:pos x="24" y="82"/>
                  </a:cxn>
                  <a:cxn ang="0">
                    <a:pos x="14" y="84"/>
                  </a:cxn>
                  <a:cxn ang="0">
                    <a:pos x="10" y="90"/>
                  </a:cxn>
                  <a:cxn ang="0">
                    <a:pos x="6" y="100"/>
                  </a:cxn>
                  <a:cxn ang="0">
                    <a:pos x="2" y="106"/>
                  </a:cxn>
                  <a:cxn ang="0">
                    <a:pos x="0" y="110"/>
                  </a:cxn>
                  <a:cxn ang="0">
                    <a:pos x="4" y="122"/>
                  </a:cxn>
                  <a:cxn ang="0">
                    <a:pos x="6" y="128"/>
                  </a:cxn>
                  <a:cxn ang="0">
                    <a:pos x="6" y="136"/>
                  </a:cxn>
                  <a:cxn ang="0">
                    <a:pos x="6" y="152"/>
                  </a:cxn>
                  <a:cxn ang="0">
                    <a:pos x="14" y="174"/>
                  </a:cxn>
                  <a:cxn ang="0">
                    <a:pos x="24" y="186"/>
                  </a:cxn>
                  <a:cxn ang="0">
                    <a:pos x="32" y="196"/>
                  </a:cxn>
                  <a:cxn ang="0">
                    <a:pos x="50" y="222"/>
                  </a:cxn>
                  <a:cxn ang="0">
                    <a:pos x="56" y="230"/>
                  </a:cxn>
                  <a:cxn ang="0">
                    <a:pos x="66" y="238"/>
                  </a:cxn>
                  <a:cxn ang="0">
                    <a:pos x="78" y="240"/>
                  </a:cxn>
                  <a:cxn ang="0">
                    <a:pos x="88" y="250"/>
                  </a:cxn>
                  <a:cxn ang="0">
                    <a:pos x="114" y="250"/>
                  </a:cxn>
                  <a:cxn ang="0">
                    <a:pos x="138" y="250"/>
                  </a:cxn>
                  <a:cxn ang="0">
                    <a:pos x="180" y="244"/>
                  </a:cxn>
                  <a:cxn ang="0">
                    <a:pos x="180" y="222"/>
                  </a:cxn>
                  <a:cxn ang="0">
                    <a:pos x="172" y="210"/>
                  </a:cxn>
                  <a:cxn ang="0">
                    <a:pos x="160" y="196"/>
                  </a:cxn>
                  <a:cxn ang="0">
                    <a:pos x="154" y="192"/>
                  </a:cxn>
                  <a:cxn ang="0">
                    <a:pos x="152" y="184"/>
                  </a:cxn>
                  <a:cxn ang="0">
                    <a:pos x="156" y="176"/>
                  </a:cxn>
                  <a:cxn ang="0">
                    <a:pos x="156" y="158"/>
                  </a:cxn>
                  <a:cxn ang="0">
                    <a:pos x="160" y="150"/>
                  </a:cxn>
                  <a:cxn ang="0">
                    <a:pos x="176" y="130"/>
                  </a:cxn>
                  <a:cxn ang="0">
                    <a:pos x="188" y="108"/>
                  </a:cxn>
                  <a:cxn ang="0">
                    <a:pos x="192" y="94"/>
                  </a:cxn>
                  <a:cxn ang="0">
                    <a:pos x="200" y="82"/>
                  </a:cxn>
                  <a:cxn ang="0">
                    <a:pos x="208" y="78"/>
                  </a:cxn>
                  <a:cxn ang="0">
                    <a:pos x="216" y="70"/>
                  </a:cxn>
                  <a:cxn ang="0">
                    <a:pos x="218" y="66"/>
                  </a:cxn>
                  <a:cxn ang="0">
                    <a:pos x="212" y="54"/>
                  </a:cxn>
                  <a:cxn ang="0">
                    <a:pos x="204" y="40"/>
                  </a:cxn>
                  <a:cxn ang="0">
                    <a:pos x="200" y="32"/>
                  </a:cxn>
                  <a:cxn ang="0">
                    <a:pos x="200" y="22"/>
                  </a:cxn>
                  <a:cxn ang="0">
                    <a:pos x="192" y="8"/>
                  </a:cxn>
                </a:cxnLst>
                <a:rect l="0" t="0" r="r" b="b"/>
                <a:pathLst>
                  <a:path w="218" h="250">
                    <a:moveTo>
                      <a:pt x="188" y="0"/>
                    </a:moveTo>
                    <a:lnTo>
                      <a:pt x="188" y="2"/>
                    </a:lnTo>
                    <a:lnTo>
                      <a:pt x="186" y="4"/>
                    </a:lnTo>
                    <a:lnTo>
                      <a:pt x="184" y="8"/>
                    </a:lnTo>
                    <a:lnTo>
                      <a:pt x="180" y="12"/>
                    </a:lnTo>
                    <a:lnTo>
                      <a:pt x="174" y="16"/>
                    </a:lnTo>
                    <a:lnTo>
                      <a:pt x="168" y="20"/>
                    </a:lnTo>
                    <a:lnTo>
                      <a:pt x="160" y="22"/>
                    </a:lnTo>
                    <a:lnTo>
                      <a:pt x="28" y="22"/>
                    </a:lnTo>
                    <a:lnTo>
                      <a:pt x="28" y="84"/>
                    </a:lnTo>
                    <a:lnTo>
                      <a:pt x="28" y="82"/>
                    </a:lnTo>
                    <a:lnTo>
                      <a:pt x="24" y="82"/>
                    </a:lnTo>
                    <a:lnTo>
                      <a:pt x="20" y="82"/>
                    </a:lnTo>
                    <a:lnTo>
                      <a:pt x="18" y="82"/>
                    </a:lnTo>
                    <a:lnTo>
                      <a:pt x="14" y="84"/>
                    </a:lnTo>
                    <a:lnTo>
                      <a:pt x="10" y="86"/>
                    </a:lnTo>
                    <a:lnTo>
                      <a:pt x="10" y="90"/>
                    </a:lnTo>
                    <a:lnTo>
                      <a:pt x="10" y="90"/>
                    </a:lnTo>
                    <a:lnTo>
                      <a:pt x="8" y="94"/>
                    </a:lnTo>
                    <a:lnTo>
                      <a:pt x="8" y="98"/>
                    </a:lnTo>
                    <a:lnTo>
                      <a:pt x="6" y="100"/>
                    </a:lnTo>
                    <a:lnTo>
                      <a:pt x="6" y="102"/>
                    </a:lnTo>
                    <a:lnTo>
                      <a:pt x="4" y="104"/>
                    </a:lnTo>
                    <a:lnTo>
                      <a:pt x="2" y="106"/>
                    </a:lnTo>
                    <a:lnTo>
                      <a:pt x="0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4"/>
                    </a:lnTo>
                    <a:lnTo>
                      <a:pt x="2" y="118"/>
                    </a:lnTo>
                    <a:lnTo>
                      <a:pt x="4" y="122"/>
                    </a:lnTo>
                    <a:lnTo>
                      <a:pt x="4" y="122"/>
                    </a:lnTo>
                    <a:lnTo>
                      <a:pt x="6" y="124"/>
                    </a:lnTo>
                    <a:lnTo>
                      <a:pt x="6" y="128"/>
                    </a:lnTo>
                    <a:lnTo>
                      <a:pt x="6" y="132"/>
                    </a:lnTo>
                    <a:lnTo>
                      <a:pt x="6" y="132"/>
                    </a:lnTo>
                    <a:lnTo>
                      <a:pt x="6" y="136"/>
                    </a:lnTo>
                    <a:lnTo>
                      <a:pt x="4" y="140"/>
                    </a:lnTo>
                    <a:lnTo>
                      <a:pt x="4" y="146"/>
                    </a:lnTo>
                    <a:lnTo>
                      <a:pt x="6" y="152"/>
                    </a:lnTo>
                    <a:lnTo>
                      <a:pt x="12" y="170"/>
                    </a:lnTo>
                    <a:lnTo>
                      <a:pt x="12" y="170"/>
                    </a:lnTo>
                    <a:lnTo>
                      <a:pt x="14" y="174"/>
                    </a:lnTo>
                    <a:lnTo>
                      <a:pt x="16" y="178"/>
                    </a:lnTo>
                    <a:lnTo>
                      <a:pt x="20" y="182"/>
                    </a:lnTo>
                    <a:lnTo>
                      <a:pt x="24" y="186"/>
                    </a:lnTo>
                    <a:lnTo>
                      <a:pt x="26" y="190"/>
                    </a:lnTo>
                    <a:lnTo>
                      <a:pt x="30" y="194"/>
                    </a:lnTo>
                    <a:lnTo>
                      <a:pt x="32" y="196"/>
                    </a:lnTo>
                    <a:lnTo>
                      <a:pt x="38" y="204"/>
                    </a:lnTo>
                    <a:lnTo>
                      <a:pt x="44" y="214"/>
                    </a:lnTo>
                    <a:lnTo>
                      <a:pt x="50" y="222"/>
                    </a:lnTo>
                    <a:lnTo>
                      <a:pt x="54" y="228"/>
                    </a:lnTo>
                    <a:lnTo>
                      <a:pt x="54" y="230"/>
                    </a:lnTo>
                    <a:lnTo>
                      <a:pt x="56" y="230"/>
                    </a:lnTo>
                    <a:lnTo>
                      <a:pt x="60" y="234"/>
                    </a:lnTo>
                    <a:lnTo>
                      <a:pt x="62" y="236"/>
                    </a:lnTo>
                    <a:lnTo>
                      <a:pt x="66" y="238"/>
                    </a:lnTo>
                    <a:lnTo>
                      <a:pt x="72" y="240"/>
                    </a:lnTo>
                    <a:lnTo>
                      <a:pt x="76" y="240"/>
                    </a:lnTo>
                    <a:lnTo>
                      <a:pt x="78" y="240"/>
                    </a:lnTo>
                    <a:lnTo>
                      <a:pt x="80" y="242"/>
                    </a:lnTo>
                    <a:lnTo>
                      <a:pt x="84" y="244"/>
                    </a:lnTo>
                    <a:lnTo>
                      <a:pt x="88" y="250"/>
                    </a:lnTo>
                    <a:lnTo>
                      <a:pt x="92" y="250"/>
                    </a:lnTo>
                    <a:lnTo>
                      <a:pt x="102" y="250"/>
                    </a:lnTo>
                    <a:lnTo>
                      <a:pt x="114" y="250"/>
                    </a:lnTo>
                    <a:lnTo>
                      <a:pt x="122" y="250"/>
                    </a:lnTo>
                    <a:lnTo>
                      <a:pt x="126" y="250"/>
                    </a:lnTo>
                    <a:lnTo>
                      <a:pt x="138" y="250"/>
                    </a:lnTo>
                    <a:lnTo>
                      <a:pt x="152" y="248"/>
                    </a:lnTo>
                    <a:lnTo>
                      <a:pt x="168" y="246"/>
                    </a:lnTo>
                    <a:lnTo>
                      <a:pt x="180" y="244"/>
                    </a:lnTo>
                    <a:lnTo>
                      <a:pt x="184" y="240"/>
                    </a:lnTo>
                    <a:lnTo>
                      <a:pt x="182" y="222"/>
                    </a:lnTo>
                    <a:lnTo>
                      <a:pt x="180" y="222"/>
                    </a:lnTo>
                    <a:lnTo>
                      <a:pt x="178" y="218"/>
                    </a:lnTo>
                    <a:lnTo>
                      <a:pt x="176" y="214"/>
                    </a:lnTo>
                    <a:lnTo>
                      <a:pt x="172" y="210"/>
                    </a:lnTo>
                    <a:lnTo>
                      <a:pt x="168" y="204"/>
                    </a:lnTo>
                    <a:lnTo>
                      <a:pt x="164" y="200"/>
                    </a:lnTo>
                    <a:lnTo>
                      <a:pt x="160" y="196"/>
                    </a:lnTo>
                    <a:lnTo>
                      <a:pt x="158" y="194"/>
                    </a:lnTo>
                    <a:lnTo>
                      <a:pt x="156" y="194"/>
                    </a:lnTo>
                    <a:lnTo>
                      <a:pt x="154" y="192"/>
                    </a:lnTo>
                    <a:lnTo>
                      <a:pt x="152" y="190"/>
                    </a:lnTo>
                    <a:lnTo>
                      <a:pt x="152" y="188"/>
                    </a:lnTo>
                    <a:lnTo>
                      <a:pt x="152" y="184"/>
                    </a:lnTo>
                    <a:lnTo>
                      <a:pt x="156" y="182"/>
                    </a:lnTo>
                    <a:lnTo>
                      <a:pt x="156" y="180"/>
                    </a:lnTo>
                    <a:lnTo>
                      <a:pt x="156" y="176"/>
                    </a:lnTo>
                    <a:lnTo>
                      <a:pt x="156" y="172"/>
                    </a:lnTo>
                    <a:lnTo>
                      <a:pt x="156" y="166"/>
                    </a:lnTo>
                    <a:lnTo>
                      <a:pt x="156" y="158"/>
                    </a:lnTo>
                    <a:lnTo>
                      <a:pt x="156" y="158"/>
                    </a:lnTo>
                    <a:lnTo>
                      <a:pt x="158" y="154"/>
                    </a:lnTo>
                    <a:lnTo>
                      <a:pt x="160" y="150"/>
                    </a:lnTo>
                    <a:lnTo>
                      <a:pt x="164" y="144"/>
                    </a:lnTo>
                    <a:lnTo>
                      <a:pt x="168" y="136"/>
                    </a:lnTo>
                    <a:lnTo>
                      <a:pt x="176" y="130"/>
                    </a:lnTo>
                    <a:lnTo>
                      <a:pt x="178" y="128"/>
                    </a:lnTo>
                    <a:lnTo>
                      <a:pt x="182" y="118"/>
                    </a:lnTo>
                    <a:lnTo>
                      <a:pt x="188" y="108"/>
                    </a:lnTo>
                    <a:lnTo>
                      <a:pt x="188" y="98"/>
                    </a:lnTo>
                    <a:lnTo>
                      <a:pt x="190" y="96"/>
                    </a:lnTo>
                    <a:lnTo>
                      <a:pt x="192" y="94"/>
                    </a:lnTo>
                    <a:lnTo>
                      <a:pt x="194" y="90"/>
                    </a:lnTo>
                    <a:lnTo>
                      <a:pt x="198" y="86"/>
                    </a:lnTo>
                    <a:lnTo>
                      <a:pt x="200" y="82"/>
                    </a:lnTo>
                    <a:lnTo>
                      <a:pt x="204" y="80"/>
                    </a:lnTo>
                    <a:lnTo>
                      <a:pt x="206" y="78"/>
                    </a:lnTo>
                    <a:lnTo>
                      <a:pt x="208" y="78"/>
                    </a:lnTo>
                    <a:lnTo>
                      <a:pt x="212" y="76"/>
                    </a:lnTo>
                    <a:lnTo>
                      <a:pt x="214" y="72"/>
                    </a:lnTo>
                    <a:lnTo>
                      <a:pt x="216" y="70"/>
                    </a:lnTo>
                    <a:lnTo>
                      <a:pt x="218" y="68"/>
                    </a:lnTo>
                    <a:lnTo>
                      <a:pt x="218" y="68"/>
                    </a:lnTo>
                    <a:lnTo>
                      <a:pt x="218" y="66"/>
                    </a:lnTo>
                    <a:lnTo>
                      <a:pt x="216" y="64"/>
                    </a:lnTo>
                    <a:lnTo>
                      <a:pt x="214" y="60"/>
                    </a:lnTo>
                    <a:lnTo>
                      <a:pt x="212" y="54"/>
                    </a:lnTo>
                    <a:lnTo>
                      <a:pt x="210" y="50"/>
                    </a:lnTo>
                    <a:lnTo>
                      <a:pt x="206" y="44"/>
                    </a:lnTo>
                    <a:lnTo>
                      <a:pt x="204" y="40"/>
                    </a:lnTo>
                    <a:lnTo>
                      <a:pt x="204" y="38"/>
                    </a:lnTo>
                    <a:lnTo>
                      <a:pt x="202" y="34"/>
                    </a:lnTo>
                    <a:lnTo>
                      <a:pt x="200" y="32"/>
                    </a:lnTo>
                    <a:lnTo>
                      <a:pt x="200" y="28"/>
                    </a:lnTo>
                    <a:lnTo>
                      <a:pt x="200" y="22"/>
                    </a:lnTo>
                    <a:lnTo>
                      <a:pt x="200" y="22"/>
                    </a:lnTo>
                    <a:lnTo>
                      <a:pt x="198" y="18"/>
                    </a:lnTo>
                    <a:lnTo>
                      <a:pt x="196" y="12"/>
                    </a:lnTo>
                    <a:lnTo>
                      <a:pt x="192" y="8"/>
                    </a:lnTo>
                    <a:lnTo>
                      <a:pt x="18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99" name="Freeform 283"/>
              <p:cNvSpPr>
                <a:spLocks/>
              </p:cNvSpPr>
              <p:nvPr/>
            </p:nvSpPr>
            <p:spPr bwMode="gray">
              <a:xfrm>
                <a:off x="1078" y="2720"/>
                <a:ext cx="148" cy="84"/>
              </a:xfrm>
              <a:custGeom>
                <a:avLst/>
                <a:gdLst/>
                <a:ahLst/>
                <a:cxnLst>
                  <a:cxn ang="0">
                    <a:pos x="106" y="0"/>
                  </a:cxn>
                  <a:cxn ang="0">
                    <a:pos x="98" y="2"/>
                  </a:cxn>
                  <a:cxn ang="0">
                    <a:pos x="90" y="6"/>
                  </a:cxn>
                  <a:cxn ang="0">
                    <a:pos x="84" y="12"/>
                  </a:cxn>
                  <a:cxn ang="0">
                    <a:pos x="82" y="22"/>
                  </a:cxn>
                  <a:cxn ang="0">
                    <a:pos x="76" y="28"/>
                  </a:cxn>
                  <a:cxn ang="0">
                    <a:pos x="70" y="28"/>
                  </a:cxn>
                  <a:cxn ang="0">
                    <a:pos x="64" y="26"/>
                  </a:cxn>
                  <a:cxn ang="0">
                    <a:pos x="60" y="26"/>
                  </a:cxn>
                  <a:cxn ang="0">
                    <a:pos x="58" y="26"/>
                  </a:cxn>
                  <a:cxn ang="0">
                    <a:pos x="54" y="28"/>
                  </a:cxn>
                  <a:cxn ang="0">
                    <a:pos x="48" y="30"/>
                  </a:cxn>
                  <a:cxn ang="0">
                    <a:pos x="36" y="34"/>
                  </a:cxn>
                  <a:cxn ang="0">
                    <a:pos x="26" y="36"/>
                  </a:cxn>
                  <a:cxn ang="0">
                    <a:pos x="10" y="38"/>
                  </a:cxn>
                  <a:cxn ang="0">
                    <a:pos x="6" y="46"/>
                  </a:cxn>
                  <a:cxn ang="0">
                    <a:pos x="4" y="50"/>
                  </a:cxn>
                  <a:cxn ang="0">
                    <a:pos x="0" y="50"/>
                  </a:cxn>
                  <a:cxn ang="0">
                    <a:pos x="2" y="52"/>
                  </a:cxn>
                  <a:cxn ang="0">
                    <a:pos x="4" y="54"/>
                  </a:cxn>
                  <a:cxn ang="0">
                    <a:pos x="6" y="60"/>
                  </a:cxn>
                  <a:cxn ang="0">
                    <a:pos x="10" y="70"/>
                  </a:cxn>
                  <a:cxn ang="0">
                    <a:pos x="26" y="84"/>
                  </a:cxn>
                  <a:cxn ang="0">
                    <a:pos x="38" y="74"/>
                  </a:cxn>
                  <a:cxn ang="0">
                    <a:pos x="42" y="68"/>
                  </a:cxn>
                  <a:cxn ang="0">
                    <a:pos x="48" y="62"/>
                  </a:cxn>
                  <a:cxn ang="0">
                    <a:pos x="58" y="60"/>
                  </a:cxn>
                  <a:cxn ang="0">
                    <a:pos x="60" y="62"/>
                  </a:cxn>
                  <a:cxn ang="0">
                    <a:pos x="62" y="68"/>
                  </a:cxn>
                  <a:cxn ang="0">
                    <a:pos x="64" y="70"/>
                  </a:cxn>
                  <a:cxn ang="0">
                    <a:pos x="74" y="68"/>
                  </a:cxn>
                  <a:cxn ang="0">
                    <a:pos x="86" y="68"/>
                  </a:cxn>
                  <a:cxn ang="0">
                    <a:pos x="118" y="62"/>
                  </a:cxn>
                  <a:cxn ang="0">
                    <a:pos x="146" y="52"/>
                  </a:cxn>
                  <a:cxn ang="0">
                    <a:pos x="132" y="34"/>
                  </a:cxn>
                  <a:cxn ang="0">
                    <a:pos x="122" y="22"/>
                  </a:cxn>
                  <a:cxn ang="0">
                    <a:pos x="118" y="16"/>
                  </a:cxn>
                  <a:cxn ang="0">
                    <a:pos x="112" y="8"/>
                  </a:cxn>
                  <a:cxn ang="0">
                    <a:pos x="106" y="0"/>
                  </a:cxn>
                </a:cxnLst>
                <a:rect l="0" t="0" r="r" b="b"/>
                <a:pathLst>
                  <a:path w="148" h="84">
                    <a:moveTo>
                      <a:pt x="106" y="0"/>
                    </a:moveTo>
                    <a:lnTo>
                      <a:pt x="106" y="0"/>
                    </a:lnTo>
                    <a:lnTo>
                      <a:pt x="102" y="0"/>
                    </a:lnTo>
                    <a:lnTo>
                      <a:pt x="98" y="2"/>
                    </a:lnTo>
                    <a:lnTo>
                      <a:pt x="94" y="4"/>
                    </a:lnTo>
                    <a:lnTo>
                      <a:pt x="90" y="6"/>
                    </a:lnTo>
                    <a:lnTo>
                      <a:pt x="86" y="10"/>
                    </a:lnTo>
                    <a:lnTo>
                      <a:pt x="84" y="12"/>
                    </a:lnTo>
                    <a:lnTo>
                      <a:pt x="84" y="18"/>
                    </a:lnTo>
                    <a:lnTo>
                      <a:pt x="82" y="22"/>
                    </a:lnTo>
                    <a:lnTo>
                      <a:pt x="78" y="26"/>
                    </a:lnTo>
                    <a:lnTo>
                      <a:pt x="76" y="28"/>
                    </a:lnTo>
                    <a:lnTo>
                      <a:pt x="74" y="28"/>
                    </a:lnTo>
                    <a:lnTo>
                      <a:pt x="70" y="28"/>
                    </a:lnTo>
                    <a:lnTo>
                      <a:pt x="68" y="28"/>
                    </a:lnTo>
                    <a:lnTo>
                      <a:pt x="64" y="26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60" y="24"/>
                    </a:lnTo>
                    <a:lnTo>
                      <a:pt x="58" y="26"/>
                    </a:lnTo>
                    <a:lnTo>
                      <a:pt x="56" y="28"/>
                    </a:lnTo>
                    <a:lnTo>
                      <a:pt x="54" y="28"/>
                    </a:lnTo>
                    <a:lnTo>
                      <a:pt x="52" y="28"/>
                    </a:lnTo>
                    <a:lnTo>
                      <a:pt x="48" y="30"/>
                    </a:lnTo>
                    <a:lnTo>
                      <a:pt x="42" y="32"/>
                    </a:lnTo>
                    <a:lnTo>
                      <a:pt x="36" y="34"/>
                    </a:lnTo>
                    <a:lnTo>
                      <a:pt x="30" y="36"/>
                    </a:lnTo>
                    <a:lnTo>
                      <a:pt x="26" y="36"/>
                    </a:lnTo>
                    <a:lnTo>
                      <a:pt x="10" y="36"/>
                    </a:lnTo>
                    <a:lnTo>
                      <a:pt x="10" y="38"/>
                    </a:lnTo>
                    <a:lnTo>
                      <a:pt x="8" y="42"/>
                    </a:lnTo>
                    <a:lnTo>
                      <a:pt x="6" y="46"/>
                    </a:lnTo>
                    <a:lnTo>
                      <a:pt x="4" y="50"/>
                    </a:lnTo>
                    <a:lnTo>
                      <a:pt x="4" y="50"/>
                    </a:lnTo>
                    <a:lnTo>
                      <a:pt x="2" y="50"/>
                    </a:lnTo>
                    <a:lnTo>
                      <a:pt x="0" y="50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4" y="52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6" y="60"/>
                    </a:lnTo>
                    <a:lnTo>
                      <a:pt x="6" y="66"/>
                    </a:lnTo>
                    <a:lnTo>
                      <a:pt x="10" y="70"/>
                    </a:lnTo>
                    <a:lnTo>
                      <a:pt x="14" y="74"/>
                    </a:lnTo>
                    <a:lnTo>
                      <a:pt x="26" y="84"/>
                    </a:lnTo>
                    <a:lnTo>
                      <a:pt x="38" y="74"/>
                    </a:lnTo>
                    <a:lnTo>
                      <a:pt x="38" y="74"/>
                    </a:lnTo>
                    <a:lnTo>
                      <a:pt x="40" y="72"/>
                    </a:lnTo>
                    <a:lnTo>
                      <a:pt x="42" y="68"/>
                    </a:lnTo>
                    <a:lnTo>
                      <a:pt x="44" y="66"/>
                    </a:lnTo>
                    <a:lnTo>
                      <a:pt x="48" y="62"/>
                    </a:lnTo>
                    <a:lnTo>
                      <a:pt x="52" y="60"/>
                    </a:lnTo>
                    <a:lnTo>
                      <a:pt x="58" y="60"/>
                    </a:lnTo>
                    <a:lnTo>
                      <a:pt x="58" y="60"/>
                    </a:lnTo>
                    <a:lnTo>
                      <a:pt x="60" y="62"/>
                    </a:lnTo>
                    <a:lnTo>
                      <a:pt x="60" y="66"/>
                    </a:lnTo>
                    <a:lnTo>
                      <a:pt x="62" y="68"/>
                    </a:lnTo>
                    <a:lnTo>
                      <a:pt x="64" y="70"/>
                    </a:lnTo>
                    <a:lnTo>
                      <a:pt x="64" y="70"/>
                    </a:lnTo>
                    <a:lnTo>
                      <a:pt x="68" y="70"/>
                    </a:lnTo>
                    <a:lnTo>
                      <a:pt x="74" y="68"/>
                    </a:lnTo>
                    <a:lnTo>
                      <a:pt x="80" y="68"/>
                    </a:lnTo>
                    <a:lnTo>
                      <a:pt x="86" y="68"/>
                    </a:lnTo>
                    <a:lnTo>
                      <a:pt x="90" y="68"/>
                    </a:lnTo>
                    <a:lnTo>
                      <a:pt x="118" y="62"/>
                    </a:lnTo>
                    <a:lnTo>
                      <a:pt x="148" y="56"/>
                    </a:lnTo>
                    <a:lnTo>
                      <a:pt x="146" y="52"/>
                    </a:lnTo>
                    <a:lnTo>
                      <a:pt x="140" y="44"/>
                    </a:lnTo>
                    <a:lnTo>
                      <a:pt x="132" y="34"/>
                    </a:lnTo>
                    <a:lnTo>
                      <a:pt x="124" y="22"/>
                    </a:lnTo>
                    <a:lnTo>
                      <a:pt x="122" y="22"/>
                    </a:lnTo>
                    <a:lnTo>
                      <a:pt x="120" y="20"/>
                    </a:lnTo>
                    <a:lnTo>
                      <a:pt x="118" y="16"/>
                    </a:lnTo>
                    <a:lnTo>
                      <a:pt x="114" y="12"/>
                    </a:lnTo>
                    <a:lnTo>
                      <a:pt x="112" y="8"/>
                    </a:lnTo>
                    <a:lnTo>
                      <a:pt x="108" y="2"/>
                    </a:lnTo>
                    <a:lnTo>
                      <a:pt x="10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0" name="Freeform 284"/>
              <p:cNvSpPr>
                <a:spLocks/>
              </p:cNvSpPr>
              <p:nvPr/>
            </p:nvSpPr>
            <p:spPr bwMode="gray">
              <a:xfrm>
                <a:off x="1008" y="2816"/>
                <a:ext cx="74" cy="82"/>
              </a:xfrm>
              <a:custGeom>
                <a:avLst/>
                <a:gdLst/>
                <a:ahLst/>
                <a:cxnLst>
                  <a:cxn ang="0">
                    <a:pos x="52" y="0"/>
                  </a:cxn>
                  <a:cxn ang="0">
                    <a:pos x="52" y="6"/>
                  </a:cxn>
                  <a:cxn ang="0">
                    <a:pos x="54" y="12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72" y="12"/>
                  </a:cxn>
                  <a:cxn ang="0">
                    <a:pos x="72" y="14"/>
                  </a:cxn>
                  <a:cxn ang="0">
                    <a:pos x="74" y="22"/>
                  </a:cxn>
                  <a:cxn ang="0">
                    <a:pos x="72" y="26"/>
                  </a:cxn>
                  <a:cxn ang="0">
                    <a:pos x="68" y="26"/>
                  </a:cxn>
                  <a:cxn ang="0">
                    <a:pos x="68" y="30"/>
                  </a:cxn>
                  <a:cxn ang="0">
                    <a:pos x="68" y="36"/>
                  </a:cxn>
                  <a:cxn ang="0">
                    <a:pos x="74" y="38"/>
                  </a:cxn>
                  <a:cxn ang="0">
                    <a:pos x="74" y="42"/>
                  </a:cxn>
                  <a:cxn ang="0">
                    <a:pos x="74" y="52"/>
                  </a:cxn>
                  <a:cxn ang="0">
                    <a:pos x="70" y="60"/>
                  </a:cxn>
                  <a:cxn ang="0">
                    <a:pos x="62" y="64"/>
                  </a:cxn>
                  <a:cxn ang="0">
                    <a:pos x="52" y="66"/>
                  </a:cxn>
                  <a:cxn ang="0">
                    <a:pos x="46" y="68"/>
                  </a:cxn>
                  <a:cxn ang="0">
                    <a:pos x="42" y="68"/>
                  </a:cxn>
                  <a:cxn ang="0">
                    <a:pos x="32" y="72"/>
                  </a:cxn>
                  <a:cxn ang="0">
                    <a:pos x="28" y="78"/>
                  </a:cxn>
                  <a:cxn ang="0">
                    <a:pos x="24" y="82"/>
                  </a:cxn>
                  <a:cxn ang="0">
                    <a:pos x="22" y="74"/>
                  </a:cxn>
                  <a:cxn ang="0">
                    <a:pos x="20" y="72"/>
                  </a:cxn>
                  <a:cxn ang="0">
                    <a:pos x="16" y="68"/>
                  </a:cxn>
                  <a:cxn ang="0">
                    <a:pos x="14" y="66"/>
                  </a:cxn>
                  <a:cxn ang="0">
                    <a:pos x="6" y="58"/>
                  </a:cxn>
                  <a:cxn ang="0">
                    <a:pos x="0" y="46"/>
                  </a:cxn>
                  <a:cxn ang="0">
                    <a:pos x="0" y="46"/>
                  </a:cxn>
                  <a:cxn ang="0">
                    <a:pos x="6" y="18"/>
                  </a:cxn>
                  <a:cxn ang="0">
                    <a:pos x="26" y="18"/>
                  </a:cxn>
                  <a:cxn ang="0">
                    <a:pos x="30" y="18"/>
                  </a:cxn>
                  <a:cxn ang="0">
                    <a:pos x="32" y="2"/>
                  </a:cxn>
                </a:cxnLst>
                <a:rect l="0" t="0" r="r" b="b"/>
                <a:pathLst>
                  <a:path w="74" h="82">
                    <a:moveTo>
                      <a:pt x="32" y="2"/>
                    </a:moveTo>
                    <a:lnTo>
                      <a:pt x="52" y="0"/>
                    </a:lnTo>
                    <a:lnTo>
                      <a:pt x="52" y="2"/>
                    </a:lnTo>
                    <a:lnTo>
                      <a:pt x="52" y="6"/>
                    </a:lnTo>
                    <a:lnTo>
                      <a:pt x="52" y="10"/>
                    </a:lnTo>
                    <a:lnTo>
                      <a:pt x="54" y="12"/>
                    </a:lnTo>
                    <a:lnTo>
                      <a:pt x="56" y="12"/>
                    </a:lnTo>
                    <a:lnTo>
                      <a:pt x="60" y="12"/>
                    </a:lnTo>
                    <a:lnTo>
                      <a:pt x="64" y="12"/>
                    </a:lnTo>
                    <a:lnTo>
                      <a:pt x="68" y="12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2" y="12"/>
                    </a:lnTo>
                    <a:lnTo>
                      <a:pt x="72" y="14"/>
                    </a:lnTo>
                    <a:lnTo>
                      <a:pt x="74" y="18"/>
                    </a:lnTo>
                    <a:lnTo>
                      <a:pt x="74" y="22"/>
                    </a:lnTo>
                    <a:lnTo>
                      <a:pt x="72" y="26"/>
                    </a:lnTo>
                    <a:lnTo>
                      <a:pt x="72" y="26"/>
                    </a:lnTo>
                    <a:lnTo>
                      <a:pt x="70" y="26"/>
                    </a:lnTo>
                    <a:lnTo>
                      <a:pt x="68" y="26"/>
                    </a:lnTo>
                    <a:lnTo>
                      <a:pt x="68" y="28"/>
                    </a:lnTo>
                    <a:lnTo>
                      <a:pt x="68" y="30"/>
                    </a:lnTo>
                    <a:lnTo>
                      <a:pt x="68" y="34"/>
                    </a:lnTo>
                    <a:lnTo>
                      <a:pt x="68" y="36"/>
                    </a:lnTo>
                    <a:lnTo>
                      <a:pt x="68" y="36"/>
                    </a:lnTo>
                    <a:lnTo>
                      <a:pt x="74" y="38"/>
                    </a:lnTo>
                    <a:lnTo>
                      <a:pt x="74" y="38"/>
                    </a:lnTo>
                    <a:lnTo>
                      <a:pt x="74" y="42"/>
                    </a:lnTo>
                    <a:lnTo>
                      <a:pt x="74" y="46"/>
                    </a:lnTo>
                    <a:lnTo>
                      <a:pt x="74" y="52"/>
                    </a:lnTo>
                    <a:lnTo>
                      <a:pt x="72" y="56"/>
                    </a:lnTo>
                    <a:lnTo>
                      <a:pt x="70" y="60"/>
                    </a:lnTo>
                    <a:lnTo>
                      <a:pt x="68" y="62"/>
                    </a:lnTo>
                    <a:lnTo>
                      <a:pt x="62" y="64"/>
                    </a:lnTo>
                    <a:lnTo>
                      <a:pt x="56" y="66"/>
                    </a:lnTo>
                    <a:lnTo>
                      <a:pt x="52" y="66"/>
                    </a:lnTo>
                    <a:lnTo>
                      <a:pt x="48" y="68"/>
                    </a:lnTo>
                    <a:lnTo>
                      <a:pt x="46" y="68"/>
                    </a:lnTo>
                    <a:lnTo>
                      <a:pt x="44" y="62"/>
                    </a:lnTo>
                    <a:lnTo>
                      <a:pt x="42" y="68"/>
                    </a:lnTo>
                    <a:lnTo>
                      <a:pt x="32" y="72"/>
                    </a:lnTo>
                    <a:lnTo>
                      <a:pt x="32" y="72"/>
                    </a:lnTo>
                    <a:lnTo>
                      <a:pt x="30" y="74"/>
                    </a:lnTo>
                    <a:lnTo>
                      <a:pt x="28" y="78"/>
                    </a:lnTo>
                    <a:lnTo>
                      <a:pt x="26" y="80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22" y="74"/>
                    </a:lnTo>
                    <a:lnTo>
                      <a:pt x="22" y="74"/>
                    </a:lnTo>
                    <a:lnTo>
                      <a:pt x="20" y="72"/>
                    </a:lnTo>
                    <a:lnTo>
                      <a:pt x="20" y="68"/>
                    </a:lnTo>
                    <a:lnTo>
                      <a:pt x="16" y="68"/>
                    </a:lnTo>
                    <a:lnTo>
                      <a:pt x="16" y="66"/>
                    </a:lnTo>
                    <a:lnTo>
                      <a:pt x="14" y="66"/>
                    </a:lnTo>
                    <a:lnTo>
                      <a:pt x="10" y="62"/>
                    </a:lnTo>
                    <a:lnTo>
                      <a:pt x="6" y="58"/>
                    </a:lnTo>
                    <a:lnTo>
                      <a:pt x="2" y="54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0" y="44"/>
                    </a:lnTo>
                    <a:lnTo>
                      <a:pt x="6" y="18"/>
                    </a:lnTo>
                    <a:lnTo>
                      <a:pt x="26" y="18"/>
                    </a:lnTo>
                    <a:lnTo>
                      <a:pt x="26" y="18"/>
                    </a:lnTo>
                    <a:lnTo>
                      <a:pt x="28" y="18"/>
                    </a:lnTo>
                    <a:lnTo>
                      <a:pt x="30" y="18"/>
                    </a:lnTo>
                    <a:lnTo>
                      <a:pt x="30" y="14"/>
                    </a:lnTo>
                    <a:lnTo>
                      <a:pt x="32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1" name="Freeform 285"/>
              <p:cNvSpPr>
                <a:spLocks/>
              </p:cNvSpPr>
              <p:nvPr/>
            </p:nvSpPr>
            <p:spPr bwMode="gray">
              <a:xfrm>
                <a:off x="1014" y="2818"/>
                <a:ext cx="26" cy="1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22" y="16"/>
                  </a:cxn>
                  <a:cxn ang="0">
                    <a:pos x="22" y="16"/>
                  </a:cxn>
                  <a:cxn ang="0">
                    <a:pos x="24" y="14"/>
                  </a:cxn>
                  <a:cxn ang="0">
                    <a:pos x="24" y="12"/>
                  </a:cxn>
                  <a:cxn ang="0">
                    <a:pos x="24" y="10"/>
                  </a:cxn>
                  <a:cxn ang="0">
                    <a:pos x="26" y="6"/>
                  </a:cxn>
                  <a:cxn ang="0">
                    <a:pos x="26" y="2"/>
                  </a:cxn>
                  <a:cxn ang="0">
                    <a:pos x="26" y="0"/>
                  </a:cxn>
                  <a:cxn ang="0">
                    <a:pos x="20" y="0"/>
                  </a:cxn>
                </a:cxnLst>
                <a:rect l="0" t="0" r="r" b="b"/>
                <a:pathLst>
                  <a:path w="26" h="16">
                    <a:moveTo>
                      <a:pt x="20" y="0"/>
                    </a:move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22" y="16"/>
                    </a:lnTo>
                    <a:lnTo>
                      <a:pt x="22" y="16"/>
                    </a:lnTo>
                    <a:lnTo>
                      <a:pt x="24" y="14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6" y="6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2" name="Freeform 286"/>
              <p:cNvSpPr>
                <a:spLocks/>
              </p:cNvSpPr>
              <p:nvPr/>
            </p:nvSpPr>
            <p:spPr bwMode="gray">
              <a:xfrm>
                <a:off x="1032" y="2794"/>
                <a:ext cx="88" cy="122"/>
              </a:xfrm>
              <a:custGeom>
                <a:avLst/>
                <a:gdLst/>
                <a:ahLst/>
                <a:cxnLst>
                  <a:cxn ang="0">
                    <a:pos x="10" y="120"/>
                  </a:cxn>
                  <a:cxn ang="0">
                    <a:pos x="12" y="122"/>
                  </a:cxn>
                  <a:cxn ang="0">
                    <a:pos x="10" y="120"/>
                  </a:cxn>
                  <a:cxn ang="0">
                    <a:pos x="0" y="104"/>
                  </a:cxn>
                  <a:cxn ang="0">
                    <a:pos x="2" y="102"/>
                  </a:cxn>
                  <a:cxn ang="0">
                    <a:pos x="6" y="98"/>
                  </a:cxn>
                  <a:cxn ang="0">
                    <a:pos x="8" y="96"/>
                  </a:cxn>
                  <a:cxn ang="0">
                    <a:pos x="14" y="92"/>
                  </a:cxn>
                  <a:cxn ang="0">
                    <a:pos x="20" y="84"/>
                  </a:cxn>
                  <a:cxn ang="0">
                    <a:pos x="24" y="90"/>
                  </a:cxn>
                  <a:cxn ang="0">
                    <a:pos x="32" y="88"/>
                  </a:cxn>
                  <a:cxn ang="0">
                    <a:pos x="44" y="84"/>
                  </a:cxn>
                  <a:cxn ang="0">
                    <a:pos x="48" y="82"/>
                  </a:cxn>
                  <a:cxn ang="0">
                    <a:pos x="48" y="78"/>
                  </a:cxn>
                  <a:cxn ang="0">
                    <a:pos x="50" y="66"/>
                  </a:cxn>
                  <a:cxn ang="0">
                    <a:pos x="44" y="58"/>
                  </a:cxn>
                  <a:cxn ang="0">
                    <a:pos x="44" y="56"/>
                  </a:cxn>
                  <a:cxn ang="0">
                    <a:pos x="44" y="50"/>
                  </a:cxn>
                  <a:cxn ang="0">
                    <a:pos x="46" y="48"/>
                  </a:cxn>
                  <a:cxn ang="0">
                    <a:pos x="48" y="46"/>
                  </a:cxn>
                  <a:cxn ang="0">
                    <a:pos x="50" y="40"/>
                  </a:cxn>
                  <a:cxn ang="0">
                    <a:pos x="48" y="34"/>
                  </a:cxn>
                  <a:cxn ang="0">
                    <a:pos x="30" y="32"/>
                  </a:cxn>
                  <a:cxn ang="0">
                    <a:pos x="28" y="24"/>
                  </a:cxn>
                  <a:cxn ang="0">
                    <a:pos x="32" y="22"/>
                  </a:cxn>
                  <a:cxn ang="0">
                    <a:pos x="56" y="20"/>
                  </a:cxn>
                  <a:cxn ang="0">
                    <a:pos x="72" y="22"/>
                  </a:cxn>
                  <a:cxn ang="0">
                    <a:pos x="72" y="18"/>
                  </a:cxn>
                  <a:cxn ang="0">
                    <a:pos x="72" y="12"/>
                  </a:cxn>
                  <a:cxn ang="0">
                    <a:pos x="78" y="6"/>
                  </a:cxn>
                  <a:cxn ang="0">
                    <a:pos x="82" y="4"/>
                  </a:cxn>
                  <a:cxn ang="0">
                    <a:pos x="86" y="0"/>
                  </a:cxn>
                  <a:cxn ang="0">
                    <a:pos x="88" y="0"/>
                  </a:cxn>
                  <a:cxn ang="0">
                    <a:pos x="88" y="10"/>
                  </a:cxn>
                  <a:cxn ang="0">
                    <a:pos x="88" y="14"/>
                  </a:cxn>
                  <a:cxn ang="0">
                    <a:pos x="86" y="24"/>
                  </a:cxn>
                  <a:cxn ang="0">
                    <a:pos x="86" y="34"/>
                  </a:cxn>
                  <a:cxn ang="0">
                    <a:pos x="86" y="40"/>
                  </a:cxn>
                  <a:cxn ang="0">
                    <a:pos x="86" y="48"/>
                  </a:cxn>
                  <a:cxn ang="0">
                    <a:pos x="84" y="60"/>
                  </a:cxn>
                  <a:cxn ang="0">
                    <a:pos x="80" y="68"/>
                  </a:cxn>
                  <a:cxn ang="0">
                    <a:pos x="78" y="72"/>
                  </a:cxn>
                  <a:cxn ang="0">
                    <a:pos x="74" y="82"/>
                  </a:cxn>
                  <a:cxn ang="0">
                    <a:pos x="70" y="92"/>
                  </a:cxn>
                  <a:cxn ang="0">
                    <a:pos x="66" y="98"/>
                  </a:cxn>
                  <a:cxn ang="0">
                    <a:pos x="64" y="102"/>
                  </a:cxn>
                  <a:cxn ang="0">
                    <a:pos x="60" y="110"/>
                  </a:cxn>
                  <a:cxn ang="0">
                    <a:pos x="56" y="112"/>
                  </a:cxn>
                  <a:cxn ang="0">
                    <a:pos x="50" y="112"/>
                  </a:cxn>
                  <a:cxn ang="0">
                    <a:pos x="44" y="112"/>
                  </a:cxn>
                  <a:cxn ang="0">
                    <a:pos x="38" y="116"/>
                  </a:cxn>
                  <a:cxn ang="0">
                    <a:pos x="34" y="114"/>
                  </a:cxn>
                  <a:cxn ang="0">
                    <a:pos x="32" y="112"/>
                  </a:cxn>
                  <a:cxn ang="0">
                    <a:pos x="28" y="112"/>
                  </a:cxn>
                  <a:cxn ang="0">
                    <a:pos x="18" y="116"/>
                  </a:cxn>
                </a:cxnLst>
                <a:rect l="0" t="0" r="r" b="b"/>
                <a:pathLst>
                  <a:path w="88" h="122">
                    <a:moveTo>
                      <a:pt x="10" y="120"/>
                    </a:moveTo>
                    <a:lnTo>
                      <a:pt x="10" y="120"/>
                    </a:lnTo>
                    <a:lnTo>
                      <a:pt x="12" y="122"/>
                    </a:lnTo>
                    <a:lnTo>
                      <a:pt x="12" y="122"/>
                    </a:lnTo>
                    <a:lnTo>
                      <a:pt x="12" y="122"/>
                    </a:lnTo>
                    <a:lnTo>
                      <a:pt x="10" y="12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2" y="102"/>
                    </a:lnTo>
                    <a:lnTo>
                      <a:pt x="4" y="100"/>
                    </a:lnTo>
                    <a:lnTo>
                      <a:pt x="6" y="98"/>
                    </a:lnTo>
                    <a:lnTo>
                      <a:pt x="6" y="96"/>
                    </a:lnTo>
                    <a:lnTo>
                      <a:pt x="8" y="96"/>
                    </a:lnTo>
                    <a:lnTo>
                      <a:pt x="10" y="92"/>
                    </a:lnTo>
                    <a:lnTo>
                      <a:pt x="14" y="92"/>
                    </a:lnTo>
                    <a:lnTo>
                      <a:pt x="18" y="90"/>
                    </a:lnTo>
                    <a:lnTo>
                      <a:pt x="20" y="84"/>
                    </a:lnTo>
                    <a:lnTo>
                      <a:pt x="22" y="90"/>
                    </a:lnTo>
                    <a:lnTo>
                      <a:pt x="24" y="90"/>
                    </a:lnTo>
                    <a:lnTo>
                      <a:pt x="28" y="90"/>
                    </a:lnTo>
                    <a:lnTo>
                      <a:pt x="32" y="88"/>
                    </a:lnTo>
                    <a:lnTo>
                      <a:pt x="38" y="86"/>
                    </a:lnTo>
                    <a:lnTo>
                      <a:pt x="44" y="84"/>
                    </a:lnTo>
                    <a:lnTo>
                      <a:pt x="46" y="82"/>
                    </a:lnTo>
                    <a:lnTo>
                      <a:pt x="48" y="82"/>
                    </a:lnTo>
                    <a:lnTo>
                      <a:pt x="48" y="80"/>
                    </a:lnTo>
                    <a:lnTo>
                      <a:pt x="48" y="78"/>
                    </a:lnTo>
                    <a:lnTo>
                      <a:pt x="50" y="74"/>
                    </a:lnTo>
                    <a:lnTo>
                      <a:pt x="50" y="66"/>
                    </a:lnTo>
                    <a:lnTo>
                      <a:pt x="50" y="58"/>
                    </a:lnTo>
                    <a:lnTo>
                      <a:pt x="44" y="58"/>
                    </a:lnTo>
                    <a:lnTo>
                      <a:pt x="44" y="58"/>
                    </a:lnTo>
                    <a:lnTo>
                      <a:pt x="44" y="56"/>
                    </a:lnTo>
                    <a:lnTo>
                      <a:pt x="44" y="52"/>
                    </a:lnTo>
                    <a:lnTo>
                      <a:pt x="44" y="50"/>
                    </a:lnTo>
                    <a:lnTo>
                      <a:pt x="44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48" y="46"/>
                    </a:lnTo>
                    <a:lnTo>
                      <a:pt x="48" y="42"/>
                    </a:lnTo>
                    <a:lnTo>
                      <a:pt x="50" y="40"/>
                    </a:lnTo>
                    <a:lnTo>
                      <a:pt x="50" y="36"/>
                    </a:lnTo>
                    <a:lnTo>
                      <a:pt x="48" y="34"/>
                    </a:lnTo>
                    <a:lnTo>
                      <a:pt x="30" y="32"/>
                    </a:lnTo>
                    <a:lnTo>
                      <a:pt x="30" y="32"/>
                    </a:lnTo>
                    <a:lnTo>
                      <a:pt x="28" y="28"/>
                    </a:lnTo>
                    <a:lnTo>
                      <a:pt x="28" y="24"/>
                    </a:lnTo>
                    <a:lnTo>
                      <a:pt x="28" y="22"/>
                    </a:lnTo>
                    <a:lnTo>
                      <a:pt x="32" y="22"/>
                    </a:lnTo>
                    <a:lnTo>
                      <a:pt x="42" y="22"/>
                    </a:lnTo>
                    <a:lnTo>
                      <a:pt x="56" y="20"/>
                    </a:lnTo>
                    <a:lnTo>
                      <a:pt x="66" y="20"/>
                    </a:lnTo>
                    <a:lnTo>
                      <a:pt x="72" y="22"/>
                    </a:lnTo>
                    <a:lnTo>
                      <a:pt x="72" y="20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2" y="12"/>
                    </a:lnTo>
                    <a:lnTo>
                      <a:pt x="74" y="8"/>
                    </a:lnTo>
                    <a:lnTo>
                      <a:pt x="78" y="6"/>
                    </a:lnTo>
                    <a:lnTo>
                      <a:pt x="80" y="6"/>
                    </a:lnTo>
                    <a:lnTo>
                      <a:pt x="82" y="4"/>
                    </a:lnTo>
                    <a:lnTo>
                      <a:pt x="84" y="2"/>
                    </a:lnTo>
                    <a:lnTo>
                      <a:pt x="86" y="0"/>
                    </a:lnTo>
                    <a:lnTo>
                      <a:pt x="86" y="0"/>
                    </a:lnTo>
                    <a:lnTo>
                      <a:pt x="88" y="0"/>
                    </a:lnTo>
                    <a:lnTo>
                      <a:pt x="88" y="4"/>
                    </a:lnTo>
                    <a:lnTo>
                      <a:pt x="88" y="10"/>
                    </a:lnTo>
                    <a:lnTo>
                      <a:pt x="88" y="10"/>
                    </a:lnTo>
                    <a:lnTo>
                      <a:pt x="88" y="14"/>
                    </a:lnTo>
                    <a:lnTo>
                      <a:pt x="88" y="18"/>
                    </a:lnTo>
                    <a:lnTo>
                      <a:pt x="86" y="24"/>
                    </a:lnTo>
                    <a:lnTo>
                      <a:pt x="86" y="28"/>
                    </a:lnTo>
                    <a:lnTo>
                      <a:pt x="86" y="34"/>
                    </a:lnTo>
                    <a:lnTo>
                      <a:pt x="86" y="38"/>
                    </a:lnTo>
                    <a:lnTo>
                      <a:pt x="86" y="40"/>
                    </a:lnTo>
                    <a:lnTo>
                      <a:pt x="86" y="44"/>
                    </a:lnTo>
                    <a:lnTo>
                      <a:pt x="86" y="48"/>
                    </a:lnTo>
                    <a:lnTo>
                      <a:pt x="84" y="54"/>
                    </a:lnTo>
                    <a:lnTo>
                      <a:pt x="84" y="60"/>
                    </a:lnTo>
                    <a:lnTo>
                      <a:pt x="82" y="66"/>
                    </a:lnTo>
                    <a:lnTo>
                      <a:pt x="80" y="68"/>
                    </a:lnTo>
                    <a:lnTo>
                      <a:pt x="80" y="70"/>
                    </a:lnTo>
                    <a:lnTo>
                      <a:pt x="78" y="72"/>
                    </a:lnTo>
                    <a:lnTo>
                      <a:pt x="76" y="78"/>
                    </a:lnTo>
                    <a:lnTo>
                      <a:pt x="74" y="82"/>
                    </a:lnTo>
                    <a:lnTo>
                      <a:pt x="72" y="88"/>
                    </a:lnTo>
                    <a:lnTo>
                      <a:pt x="70" y="92"/>
                    </a:lnTo>
                    <a:lnTo>
                      <a:pt x="68" y="96"/>
                    </a:lnTo>
                    <a:lnTo>
                      <a:pt x="66" y="98"/>
                    </a:lnTo>
                    <a:lnTo>
                      <a:pt x="66" y="100"/>
                    </a:lnTo>
                    <a:lnTo>
                      <a:pt x="64" y="102"/>
                    </a:lnTo>
                    <a:lnTo>
                      <a:pt x="62" y="106"/>
                    </a:lnTo>
                    <a:lnTo>
                      <a:pt x="60" y="110"/>
                    </a:lnTo>
                    <a:lnTo>
                      <a:pt x="56" y="112"/>
                    </a:lnTo>
                    <a:lnTo>
                      <a:pt x="56" y="112"/>
                    </a:lnTo>
                    <a:lnTo>
                      <a:pt x="54" y="112"/>
                    </a:lnTo>
                    <a:lnTo>
                      <a:pt x="50" y="112"/>
                    </a:lnTo>
                    <a:lnTo>
                      <a:pt x="46" y="110"/>
                    </a:lnTo>
                    <a:lnTo>
                      <a:pt x="44" y="112"/>
                    </a:lnTo>
                    <a:lnTo>
                      <a:pt x="42" y="112"/>
                    </a:lnTo>
                    <a:lnTo>
                      <a:pt x="38" y="116"/>
                    </a:lnTo>
                    <a:lnTo>
                      <a:pt x="34" y="114"/>
                    </a:lnTo>
                    <a:lnTo>
                      <a:pt x="34" y="114"/>
                    </a:lnTo>
                    <a:lnTo>
                      <a:pt x="34" y="112"/>
                    </a:lnTo>
                    <a:lnTo>
                      <a:pt x="32" y="112"/>
                    </a:lnTo>
                    <a:lnTo>
                      <a:pt x="30" y="112"/>
                    </a:lnTo>
                    <a:lnTo>
                      <a:pt x="28" y="112"/>
                    </a:lnTo>
                    <a:lnTo>
                      <a:pt x="24" y="114"/>
                    </a:lnTo>
                    <a:lnTo>
                      <a:pt x="18" y="116"/>
                    </a:lnTo>
                    <a:lnTo>
                      <a:pt x="10" y="12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3" name="Freeform 287"/>
              <p:cNvSpPr>
                <a:spLocks/>
              </p:cNvSpPr>
              <p:nvPr/>
            </p:nvSpPr>
            <p:spPr bwMode="gray">
              <a:xfrm>
                <a:off x="1042" y="2934"/>
                <a:ext cx="130" cy="156"/>
              </a:xfrm>
              <a:custGeom>
                <a:avLst/>
                <a:gdLst/>
                <a:ahLst/>
                <a:cxnLst>
                  <a:cxn ang="0">
                    <a:pos x="24" y="2"/>
                  </a:cxn>
                  <a:cxn ang="0">
                    <a:pos x="42" y="0"/>
                  </a:cxn>
                  <a:cxn ang="0">
                    <a:pos x="56" y="0"/>
                  </a:cxn>
                  <a:cxn ang="0">
                    <a:pos x="86" y="26"/>
                  </a:cxn>
                  <a:cxn ang="0">
                    <a:pos x="86" y="18"/>
                  </a:cxn>
                  <a:cxn ang="0">
                    <a:pos x="88" y="14"/>
                  </a:cxn>
                  <a:cxn ang="0">
                    <a:pos x="102" y="18"/>
                  </a:cxn>
                  <a:cxn ang="0">
                    <a:pos x="112" y="24"/>
                  </a:cxn>
                  <a:cxn ang="0">
                    <a:pos x="112" y="34"/>
                  </a:cxn>
                  <a:cxn ang="0">
                    <a:pos x="114" y="38"/>
                  </a:cxn>
                  <a:cxn ang="0">
                    <a:pos x="116" y="48"/>
                  </a:cxn>
                  <a:cxn ang="0">
                    <a:pos x="114" y="56"/>
                  </a:cxn>
                  <a:cxn ang="0">
                    <a:pos x="114" y="60"/>
                  </a:cxn>
                  <a:cxn ang="0">
                    <a:pos x="128" y="62"/>
                  </a:cxn>
                  <a:cxn ang="0">
                    <a:pos x="128" y="70"/>
                  </a:cxn>
                  <a:cxn ang="0">
                    <a:pos x="128" y="82"/>
                  </a:cxn>
                  <a:cxn ang="0">
                    <a:pos x="128" y="88"/>
                  </a:cxn>
                  <a:cxn ang="0">
                    <a:pos x="112" y="136"/>
                  </a:cxn>
                  <a:cxn ang="0">
                    <a:pos x="114" y="138"/>
                  </a:cxn>
                  <a:cxn ang="0">
                    <a:pos x="118" y="144"/>
                  </a:cxn>
                  <a:cxn ang="0">
                    <a:pos x="130" y="152"/>
                  </a:cxn>
                  <a:cxn ang="0">
                    <a:pos x="126" y="152"/>
                  </a:cxn>
                  <a:cxn ang="0">
                    <a:pos x="116" y="154"/>
                  </a:cxn>
                  <a:cxn ang="0">
                    <a:pos x="106" y="156"/>
                  </a:cxn>
                  <a:cxn ang="0">
                    <a:pos x="100" y="156"/>
                  </a:cxn>
                  <a:cxn ang="0">
                    <a:pos x="92" y="156"/>
                  </a:cxn>
                  <a:cxn ang="0">
                    <a:pos x="82" y="154"/>
                  </a:cxn>
                  <a:cxn ang="0">
                    <a:pos x="76" y="150"/>
                  </a:cxn>
                  <a:cxn ang="0">
                    <a:pos x="30" y="150"/>
                  </a:cxn>
                  <a:cxn ang="0">
                    <a:pos x="24" y="150"/>
                  </a:cxn>
                  <a:cxn ang="0">
                    <a:pos x="20" y="144"/>
                  </a:cxn>
                  <a:cxn ang="0">
                    <a:pos x="16" y="142"/>
                  </a:cxn>
                  <a:cxn ang="0">
                    <a:pos x="6" y="142"/>
                  </a:cxn>
                  <a:cxn ang="0">
                    <a:pos x="2" y="140"/>
                  </a:cxn>
                  <a:cxn ang="0">
                    <a:pos x="6" y="118"/>
                  </a:cxn>
                  <a:cxn ang="0">
                    <a:pos x="10" y="100"/>
                  </a:cxn>
                  <a:cxn ang="0">
                    <a:pos x="12" y="94"/>
                  </a:cxn>
                  <a:cxn ang="0">
                    <a:pos x="16" y="82"/>
                  </a:cxn>
                  <a:cxn ang="0">
                    <a:pos x="24" y="68"/>
                  </a:cxn>
                  <a:cxn ang="0">
                    <a:pos x="26" y="68"/>
                  </a:cxn>
                  <a:cxn ang="0">
                    <a:pos x="28" y="66"/>
                  </a:cxn>
                  <a:cxn ang="0">
                    <a:pos x="28" y="58"/>
                  </a:cxn>
                  <a:cxn ang="0">
                    <a:pos x="26" y="46"/>
                  </a:cxn>
                  <a:cxn ang="0">
                    <a:pos x="14" y="16"/>
                  </a:cxn>
                  <a:cxn ang="0">
                    <a:pos x="6" y="4"/>
                  </a:cxn>
                </a:cxnLst>
                <a:rect l="0" t="0" r="r" b="b"/>
                <a:pathLst>
                  <a:path w="130" h="156">
                    <a:moveTo>
                      <a:pt x="6" y="4"/>
                    </a:moveTo>
                    <a:lnTo>
                      <a:pt x="24" y="2"/>
                    </a:lnTo>
                    <a:lnTo>
                      <a:pt x="32" y="0"/>
                    </a:lnTo>
                    <a:lnTo>
                      <a:pt x="42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4" y="24"/>
                    </a:lnTo>
                    <a:lnTo>
                      <a:pt x="86" y="26"/>
                    </a:lnTo>
                    <a:lnTo>
                      <a:pt x="86" y="22"/>
                    </a:lnTo>
                    <a:lnTo>
                      <a:pt x="86" y="18"/>
                    </a:lnTo>
                    <a:lnTo>
                      <a:pt x="88" y="14"/>
                    </a:lnTo>
                    <a:lnTo>
                      <a:pt x="88" y="14"/>
                    </a:lnTo>
                    <a:lnTo>
                      <a:pt x="102" y="12"/>
                    </a:lnTo>
                    <a:lnTo>
                      <a:pt x="102" y="18"/>
                    </a:lnTo>
                    <a:lnTo>
                      <a:pt x="112" y="18"/>
                    </a:lnTo>
                    <a:lnTo>
                      <a:pt x="112" y="24"/>
                    </a:lnTo>
                    <a:lnTo>
                      <a:pt x="112" y="28"/>
                    </a:lnTo>
                    <a:lnTo>
                      <a:pt x="112" y="34"/>
                    </a:lnTo>
                    <a:lnTo>
                      <a:pt x="114" y="38"/>
                    </a:lnTo>
                    <a:lnTo>
                      <a:pt x="114" y="38"/>
                    </a:lnTo>
                    <a:lnTo>
                      <a:pt x="116" y="42"/>
                    </a:lnTo>
                    <a:lnTo>
                      <a:pt x="116" y="48"/>
                    </a:lnTo>
                    <a:lnTo>
                      <a:pt x="116" y="52"/>
                    </a:lnTo>
                    <a:lnTo>
                      <a:pt x="114" y="56"/>
                    </a:lnTo>
                    <a:lnTo>
                      <a:pt x="114" y="60"/>
                    </a:lnTo>
                    <a:lnTo>
                      <a:pt x="114" y="60"/>
                    </a:lnTo>
                    <a:lnTo>
                      <a:pt x="128" y="62"/>
                    </a:lnTo>
                    <a:lnTo>
                      <a:pt x="128" y="62"/>
                    </a:lnTo>
                    <a:lnTo>
                      <a:pt x="128" y="66"/>
                    </a:lnTo>
                    <a:lnTo>
                      <a:pt x="128" y="70"/>
                    </a:lnTo>
                    <a:lnTo>
                      <a:pt x="128" y="76"/>
                    </a:lnTo>
                    <a:lnTo>
                      <a:pt x="128" y="82"/>
                    </a:lnTo>
                    <a:lnTo>
                      <a:pt x="128" y="86"/>
                    </a:lnTo>
                    <a:lnTo>
                      <a:pt x="128" y="88"/>
                    </a:lnTo>
                    <a:lnTo>
                      <a:pt x="112" y="90"/>
                    </a:lnTo>
                    <a:lnTo>
                      <a:pt x="112" y="136"/>
                    </a:lnTo>
                    <a:lnTo>
                      <a:pt x="112" y="136"/>
                    </a:lnTo>
                    <a:lnTo>
                      <a:pt x="114" y="138"/>
                    </a:lnTo>
                    <a:lnTo>
                      <a:pt x="116" y="140"/>
                    </a:lnTo>
                    <a:lnTo>
                      <a:pt x="118" y="144"/>
                    </a:lnTo>
                    <a:lnTo>
                      <a:pt x="124" y="148"/>
                    </a:lnTo>
                    <a:lnTo>
                      <a:pt x="130" y="152"/>
                    </a:lnTo>
                    <a:lnTo>
                      <a:pt x="130" y="152"/>
                    </a:lnTo>
                    <a:lnTo>
                      <a:pt x="126" y="152"/>
                    </a:lnTo>
                    <a:lnTo>
                      <a:pt x="122" y="152"/>
                    </a:lnTo>
                    <a:lnTo>
                      <a:pt x="116" y="154"/>
                    </a:lnTo>
                    <a:lnTo>
                      <a:pt x="110" y="154"/>
                    </a:lnTo>
                    <a:lnTo>
                      <a:pt x="106" y="156"/>
                    </a:lnTo>
                    <a:lnTo>
                      <a:pt x="102" y="156"/>
                    </a:lnTo>
                    <a:lnTo>
                      <a:pt x="100" y="156"/>
                    </a:lnTo>
                    <a:lnTo>
                      <a:pt x="98" y="156"/>
                    </a:lnTo>
                    <a:lnTo>
                      <a:pt x="92" y="156"/>
                    </a:lnTo>
                    <a:lnTo>
                      <a:pt x="88" y="154"/>
                    </a:lnTo>
                    <a:lnTo>
                      <a:pt x="82" y="154"/>
                    </a:lnTo>
                    <a:lnTo>
                      <a:pt x="78" y="152"/>
                    </a:lnTo>
                    <a:lnTo>
                      <a:pt x="76" y="150"/>
                    </a:lnTo>
                    <a:lnTo>
                      <a:pt x="32" y="150"/>
                    </a:lnTo>
                    <a:lnTo>
                      <a:pt x="30" y="150"/>
                    </a:lnTo>
                    <a:lnTo>
                      <a:pt x="28" y="150"/>
                    </a:lnTo>
                    <a:lnTo>
                      <a:pt x="24" y="150"/>
                    </a:lnTo>
                    <a:lnTo>
                      <a:pt x="22" y="148"/>
                    </a:lnTo>
                    <a:lnTo>
                      <a:pt x="20" y="144"/>
                    </a:lnTo>
                    <a:lnTo>
                      <a:pt x="18" y="144"/>
                    </a:lnTo>
                    <a:lnTo>
                      <a:pt x="16" y="142"/>
                    </a:lnTo>
                    <a:lnTo>
                      <a:pt x="12" y="142"/>
                    </a:lnTo>
                    <a:lnTo>
                      <a:pt x="6" y="142"/>
                    </a:lnTo>
                    <a:lnTo>
                      <a:pt x="0" y="144"/>
                    </a:lnTo>
                    <a:lnTo>
                      <a:pt x="2" y="140"/>
                    </a:lnTo>
                    <a:lnTo>
                      <a:pt x="4" y="130"/>
                    </a:lnTo>
                    <a:lnTo>
                      <a:pt x="6" y="118"/>
                    </a:lnTo>
                    <a:lnTo>
                      <a:pt x="10" y="108"/>
                    </a:lnTo>
                    <a:lnTo>
                      <a:pt x="10" y="100"/>
                    </a:lnTo>
                    <a:lnTo>
                      <a:pt x="10" y="98"/>
                    </a:lnTo>
                    <a:lnTo>
                      <a:pt x="12" y="94"/>
                    </a:lnTo>
                    <a:lnTo>
                      <a:pt x="14" y="90"/>
                    </a:lnTo>
                    <a:lnTo>
                      <a:pt x="16" y="82"/>
                    </a:lnTo>
                    <a:lnTo>
                      <a:pt x="20" y="76"/>
                    </a:lnTo>
                    <a:lnTo>
                      <a:pt x="24" y="68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6" y="68"/>
                    </a:lnTo>
                    <a:lnTo>
                      <a:pt x="28" y="66"/>
                    </a:lnTo>
                    <a:lnTo>
                      <a:pt x="28" y="62"/>
                    </a:lnTo>
                    <a:lnTo>
                      <a:pt x="28" y="58"/>
                    </a:lnTo>
                    <a:lnTo>
                      <a:pt x="28" y="54"/>
                    </a:lnTo>
                    <a:lnTo>
                      <a:pt x="26" y="46"/>
                    </a:lnTo>
                    <a:lnTo>
                      <a:pt x="24" y="38"/>
                    </a:lnTo>
                    <a:lnTo>
                      <a:pt x="14" y="16"/>
                    </a:lnTo>
                    <a:lnTo>
                      <a:pt x="6" y="10"/>
                    </a:lnTo>
                    <a:lnTo>
                      <a:pt x="6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4" name="Freeform 288"/>
              <p:cNvSpPr>
                <a:spLocks/>
              </p:cNvSpPr>
              <p:nvPr/>
            </p:nvSpPr>
            <p:spPr bwMode="gray">
              <a:xfrm>
                <a:off x="1046" y="2776"/>
                <a:ext cx="254" cy="258"/>
              </a:xfrm>
              <a:custGeom>
                <a:avLst/>
                <a:gdLst/>
                <a:ahLst/>
                <a:cxnLst>
                  <a:cxn ang="0">
                    <a:pos x="24" y="132"/>
                  </a:cxn>
                  <a:cxn ang="0">
                    <a:pos x="32" y="128"/>
                  </a:cxn>
                  <a:cxn ang="0">
                    <a:pos x="40" y="130"/>
                  </a:cxn>
                  <a:cxn ang="0">
                    <a:pos x="46" y="128"/>
                  </a:cxn>
                  <a:cxn ang="0">
                    <a:pos x="50" y="120"/>
                  </a:cxn>
                  <a:cxn ang="0">
                    <a:pos x="66" y="86"/>
                  </a:cxn>
                  <a:cxn ang="0">
                    <a:pos x="68" y="80"/>
                  </a:cxn>
                  <a:cxn ang="0">
                    <a:pos x="72" y="70"/>
                  </a:cxn>
                  <a:cxn ang="0">
                    <a:pos x="72" y="52"/>
                  </a:cxn>
                  <a:cxn ang="0">
                    <a:pos x="72" y="40"/>
                  </a:cxn>
                  <a:cxn ang="0">
                    <a:pos x="76" y="30"/>
                  </a:cxn>
                  <a:cxn ang="0">
                    <a:pos x="72" y="18"/>
                  </a:cxn>
                  <a:cxn ang="0">
                    <a:pos x="74" y="12"/>
                  </a:cxn>
                  <a:cxn ang="0">
                    <a:pos x="84" y="6"/>
                  </a:cxn>
                  <a:cxn ang="0">
                    <a:pos x="92" y="8"/>
                  </a:cxn>
                  <a:cxn ang="0">
                    <a:pos x="96" y="16"/>
                  </a:cxn>
                  <a:cxn ang="0">
                    <a:pos x="104" y="14"/>
                  </a:cxn>
                  <a:cxn ang="0">
                    <a:pos x="122" y="12"/>
                  </a:cxn>
                  <a:cxn ang="0">
                    <a:pos x="130" y="12"/>
                  </a:cxn>
                  <a:cxn ang="0">
                    <a:pos x="180" y="2"/>
                  </a:cxn>
                  <a:cxn ang="0">
                    <a:pos x="188" y="10"/>
                  </a:cxn>
                  <a:cxn ang="0">
                    <a:pos x="202" y="14"/>
                  </a:cxn>
                  <a:cxn ang="0">
                    <a:pos x="212" y="18"/>
                  </a:cxn>
                  <a:cxn ang="0">
                    <a:pos x="222" y="24"/>
                  </a:cxn>
                  <a:cxn ang="0">
                    <a:pos x="244" y="26"/>
                  </a:cxn>
                  <a:cxn ang="0">
                    <a:pos x="242" y="32"/>
                  </a:cxn>
                  <a:cxn ang="0">
                    <a:pos x="240" y="40"/>
                  </a:cxn>
                  <a:cxn ang="0">
                    <a:pos x="238" y="50"/>
                  </a:cxn>
                  <a:cxn ang="0">
                    <a:pos x="236" y="60"/>
                  </a:cxn>
                  <a:cxn ang="0">
                    <a:pos x="230" y="74"/>
                  </a:cxn>
                  <a:cxn ang="0">
                    <a:pos x="234" y="118"/>
                  </a:cxn>
                  <a:cxn ang="0">
                    <a:pos x="244" y="170"/>
                  </a:cxn>
                  <a:cxn ang="0">
                    <a:pos x="250" y="194"/>
                  </a:cxn>
                  <a:cxn ang="0">
                    <a:pos x="242" y="194"/>
                  </a:cxn>
                  <a:cxn ang="0">
                    <a:pos x="232" y="196"/>
                  </a:cxn>
                  <a:cxn ang="0">
                    <a:pos x="226" y="204"/>
                  </a:cxn>
                  <a:cxn ang="0">
                    <a:pos x="228" y="214"/>
                  </a:cxn>
                  <a:cxn ang="0">
                    <a:pos x="234" y="228"/>
                  </a:cxn>
                  <a:cxn ang="0">
                    <a:pos x="240" y="240"/>
                  </a:cxn>
                  <a:cxn ang="0">
                    <a:pos x="250" y="258"/>
                  </a:cxn>
                  <a:cxn ang="0">
                    <a:pos x="214" y="230"/>
                  </a:cxn>
                  <a:cxn ang="0">
                    <a:pos x="210" y="230"/>
                  </a:cxn>
                  <a:cxn ang="0">
                    <a:pos x="206" y="224"/>
                  </a:cxn>
                  <a:cxn ang="0">
                    <a:pos x="204" y="230"/>
                  </a:cxn>
                  <a:cxn ang="0">
                    <a:pos x="192" y="230"/>
                  </a:cxn>
                  <a:cxn ang="0">
                    <a:pos x="164" y="224"/>
                  </a:cxn>
                  <a:cxn ang="0">
                    <a:pos x="158" y="222"/>
                  </a:cxn>
                  <a:cxn ang="0">
                    <a:pos x="156" y="220"/>
                  </a:cxn>
                  <a:cxn ang="0">
                    <a:pos x="146" y="218"/>
                  </a:cxn>
                  <a:cxn ang="0">
                    <a:pos x="136" y="218"/>
                  </a:cxn>
                  <a:cxn ang="0">
                    <a:pos x="110" y="218"/>
                  </a:cxn>
                  <a:cxn ang="0">
                    <a:pos x="112" y="210"/>
                  </a:cxn>
                  <a:cxn ang="0">
                    <a:pos x="110" y="196"/>
                  </a:cxn>
                  <a:cxn ang="0">
                    <a:pos x="108" y="186"/>
                  </a:cxn>
                  <a:cxn ang="0">
                    <a:pos x="98" y="176"/>
                  </a:cxn>
                  <a:cxn ang="0">
                    <a:pos x="84" y="172"/>
                  </a:cxn>
                  <a:cxn ang="0">
                    <a:pos x="82" y="184"/>
                  </a:cxn>
                  <a:cxn ang="0">
                    <a:pos x="48" y="158"/>
                  </a:cxn>
                  <a:cxn ang="0">
                    <a:pos x="20" y="160"/>
                  </a:cxn>
                </a:cxnLst>
                <a:rect l="0" t="0" r="r" b="b"/>
                <a:pathLst>
                  <a:path w="254" h="258">
                    <a:moveTo>
                      <a:pt x="0" y="152"/>
                    </a:moveTo>
                    <a:lnTo>
                      <a:pt x="24" y="134"/>
                    </a:lnTo>
                    <a:lnTo>
                      <a:pt x="24" y="132"/>
                    </a:lnTo>
                    <a:lnTo>
                      <a:pt x="26" y="132"/>
                    </a:lnTo>
                    <a:lnTo>
                      <a:pt x="28" y="130"/>
                    </a:lnTo>
                    <a:lnTo>
                      <a:pt x="32" y="128"/>
                    </a:lnTo>
                    <a:lnTo>
                      <a:pt x="38" y="130"/>
                    </a:lnTo>
                    <a:lnTo>
                      <a:pt x="38" y="130"/>
                    </a:lnTo>
                    <a:lnTo>
                      <a:pt x="40" y="130"/>
                    </a:lnTo>
                    <a:lnTo>
                      <a:pt x="42" y="130"/>
                    </a:lnTo>
                    <a:lnTo>
                      <a:pt x="44" y="130"/>
                    </a:lnTo>
                    <a:lnTo>
                      <a:pt x="46" y="128"/>
                    </a:lnTo>
                    <a:lnTo>
                      <a:pt x="48" y="124"/>
                    </a:lnTo>
                    <a:lnTo>
                      <a:pt x="50" y="124"/>
                    </a:lnTo>
                    <a:lnTo>
                      <a:pt x="50" y="120"/>
                    </a:lnTo>
                    <a:lnTo>
                      <a:pt x="54" y="114"/>
                    </a:lnTo>
                    <a:lnTo>
                      <a:pt x="58" y="106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68" y="84"/>
                    </a:lnTo>
                    <a:lnTo>
                      <a:pt x="68" y="80"/>
                    </a:lnTo>
                    <a:lnTo>
                      <a:pt x="70" y="74"/>
                    </a:lnTo>
                    <a:lnTo>
                      <a:pt x="70" y="72"/>
                    </a:lnTo>
                    <a:lnTo>
                      <a:pt x="72" y="70"/>
                    </a:lnTo>
                    <a:lnTo>
                      <a:pt x="72" y="64"/>
                    </a:lnTo>
                    <a:lnTo>
                      <a:pt x="72" y="58"/>
                    </a:lnTo>
                    <a:lnTo>
                      <a:pt x="72" y="52"/>
                    </a:lnTo>
                    <a:lnTo>
                      <a:pt x="72" y="52"/>
                    </a:lnTo>
                    <a:lnTo>
                      <a:pt x="72" y="46"/>
                    </a:lnTo>
                    <a:lnTo>
                      <a:pt x="72" y="40"/>
                    </a:lnTo>
                    <a:lnTo>
                      <a:pt x="74" y="34"/>
                    </a:lnTo>
                    <a:lnTo>
                      <a:pt x="74" y="32"/>
                    </a:lnTo>
                    <a:lnTo>
                      <a:pt x="76" y="30"/>
                    </a:lnTo>
                    <a:lnTo>
                      <a:pt x="76" y="24"/>
                    </a:lnTo>
                    <a:lnTo>
                      <a:pt x="74" y="20"/>
                    </a:lnTo>
                    <a:lnTo>
                      <a:pt x="72" y="18"/>
                    </a:lnTo>
                    <a:lnTo>
                      <a:pt x="72" y="16"/>
                    </a:lnTo>
                    <a:lnTo>
                      <a:pt x="72" y="14"/>
                    </a:lnTo>
                    <a:lnTo>
                      <a:pt x="74" y="12"/>
                    </a:lnTo>
                    <a:lnTo>
                      <a:pt x="76" y="10"/>
                    </a:lnTo>
                    <a:lnTo>
                      <a:pt x="80" y="6"/>
                    </a:lnTo>
                    <a:lnTo>
                      <a:pt x="84" y="6"/>
                    </a:lnTo>
                    <a:lnTo>
                      <a:pt x="90" y="4"/>
                    </a:lnTo>
                    <a:lnTo>
                      <a:pt x="90" y="6"/>
                    </a:lnTo>
                    <a:lnTo>
                      <a:pt x="92" y="8"/>
                    </a:lnTo>
                    <a:lnTo>
                      <a:pt x="94" y="10"/>
                    </a:lnTo>
                    <a:lnTo>
                      <a:pt x="96" y="14"/>
                    </a:lnTo>
                    <a:lnTo>
                      <a:pt x="96" y="16"/>
                    </a:lnTo>
                    <a:lnTo>
                      <a:pt x="98" y="16"/>
                    </a:lnTo>
                    <a:lnTo>
                      <a:pt x="100" y="14"/>
                    </a:lnTo>
                    <a:lnTo>
                      <a:pt x="104" y="14"/>
                    </a:lnTo>
                    <a:lnTo>
                      <a:pt x="110" y="12"/>
                    </a:lnTo>
                    <a:lnTo>
                      <a:pt x="116" y="12"/>
                    </a:lnTo>
                    <a:lnTo>
                      <a:pt x="122" y="12"/>
                    </a:lnTo>
                    <a:lnTo>
                      <a:pt x="122" y="12"/>
                    </a:lnTo>
                    <a:lnTo>
                      <a:pt x="126" y="12"/>
                    </a:lnTo>
                    <a:lnTo>
                      <a:pt x="130" y="12"/>
                    </a:lnTo>
                    <a:lnTo>
                      <a:pt x="134" y="10"/>
                    </a:lnTo>
                    <a:lnTo>
                      <a:pt x="180" y="0"/>
                    </a:lnTo>
                    <a:lnTo>
                      <a:pt x="180" y="2"/>
                    </a:lnTo>
                    <a:lnTo>
                      <a:pt x="182" y="4"/>
                    </a:lnTo>
                    <a:lnTo>
                      <a:pt x="184" y="6"/>
                    </a:lnTo>
                    <a:lnTo>
                      <a:pt x="188" y="10"/>
                    </a:lnTo>
                    <a:lnTo>
                      <a:pt x="194" y="12"/>
                    </a:lnTo>
                    <a:lnTo>
                      <a:pt x="200" y="14"/>
                    </a:lnTo>
                    <a:lnTo>
                      <a:pt x="202" y="14"/>
                    </a:lnTo>
                    <a:lnTo>
                      <a:pt x="204" y="16"/>
                    </a:lnTo>
                    <a:lnTo>
                      <a:pt x="208" y="16"/>
                    </a:lnTo>
                    <a:lnTo>
                      <a:pt x="212" y="18"/>
                    </a:lnTo>
                    <a:lnTo>
                      <a:pt x="216" y="24"/>
                    </a:lnTo>
                    <a:lnTo>
                      <a:pt x="218" y="24"/>
                    </a:lnTo>
                    <a:lnTo>
                      <a:pt x="222" y="24"/>
                    </a:lnTo>
                    <a:lnTo>
                      <a:pt x="228" y="24"/>
                    </a:lnTo>
                    <a:lnTo>
                      <a:pt x="236" y="26"/>
                    </a:lnTo>
                    <a:lnTo>
                      <a:pt x="244" y="26"/>
                    </a:lnTo>
                    <a:lnTo>
                      <a:pt x="244" y="26"/>
                    </a:lnTo>
                    <a:lnTo>
                      <a:pt x="244" y="28"/>
                    </a:lnTo>
                    <a:lnTo>
                      <a:pt x="242" y="32"/>
                    </a:lnTo>
                    <a:lnTo>
                      <a:pt x="242" y="36"/>
                    </a:lnTo>
                    <a:lnTo>
                      <a:pt x="242" y="38"/>
                    </a:lnTo>
                    <a:lnTo>
                      <a:pt x="240" y="40"/>
                    </a:lnTo>
                    <a:lnTo>
                      <a:pt x="238" y="42"/>
                    </a:lnTo>
                    <a:lnTo>
                      <a:pt x="238" y="46"/>
                    </a:lnTo>
                    <a:lnTo>
                      <a:pt x="238" y="50"/>
                    </a:lnTo>
                    <a:lnTo>
                      <a:pt x="238" y="52"/>
                    </a:lnTo>
                    <a:lnTo>
                      <a:pt x="238" y="56"/>
                    </a:lnTo>
                    <a:lnTo>
                      <a:pt x="236" y="60"/>
                    </a:lnTo>
                    <a:lnTo>
                      <a:pt x="234" y="64"/>
                    </a:lnTo>
                    <a:lnTo>
                      <a:pt x="232" y="70"/>
                    </a:lnTo>
                    <a:lnTo>
                      <a:pt x="230" y="74"/>
                    </a:lnTo>
                    <a:lnTo>
                      <a:pt x="230" y="102"/>
                    </a:lnTo>
                    <a:lnTo>
                      <a:pt x="230" y="106"/>
                    </a:lnTo>
                    <a:lnTo>
                      <a:pt x="234" y="118"/>
                    </a:lnTo>
                    <a:lnTo>
                      <a:pt x="238" y="134"/>
                    </a:lnTo>
                    <a:lnTo>
                      <a:pt x="240" y="152"/>
                    </a:lnTo>
                    <a:lnTo>
                      <a:pt x="244" y="170"/>
                    </a:lnTo>
                    <a:lnTo>
                      <a:pt x="248" y="184"/>
                    </a:lnTo>
                    <a:lnTo>
                      <a:pt x="250" y="192"/>
                    </a:lnTo>
                    <a:lnTo>
                      <a:pt x="250" y="194"/>
                    </a:lnTo>
                    <a:lnTo>
                      <a:pt x="248" y="194"/>
                    </a:lnTo>
                    <a:lnTo>
                      <a:pt x="246" y="194"/>
                    </a:lnTo>
                    <a:lnTo>
                      <a:pt x="242" y="194"/>
                    </a:lnTo>
                    <a:lnTo>
                      <a:pt x="240" y="194"/>
                    </a:lnTo>
                    <a:lnTo>
                      <a:pt x="236" y="194"/>
                    </a:lnTo>
                    <a:lnTo>
                      <a:pt x="232" y="196"/>
                    </a:lnTo>
                    <a:lnTo>
                      <a:pt x="230" y="198"/>
                    </a:lnTo>
                    <a:lnTo>
                      <a:pt x="228" y="200"/>
                    </a:lnTo>
                    <a:lnTo>
                      <a:pt x="226" y="204"/>
                    </a:lnTo>
                    <a:lnTo>
                      <a:pt x="226" y="210"/>
                    </a:lnTo>
                    <a:lnTo>
                      <a:pt x="226" y="210"/>
                    </a:lnTo>
                    <a:lnTo>
                      <a:pt x="228" y="214"/>
                    </a:lnTo>
                    <a:lnTo>
                      <a:pt x="230" y="218"/>
                    </a:lnTo>
                    <a:lnTo>
                      <a:pt x="232" y="224"/>
                    </a:lnTo>
                    <a:lnTo>
                      <a:pt x="234" y="228"/>
                    </a:lnTo>
                    <a:lnTo>
                      <a:pt x="236" y="234"/>
                    </a:lnTo>
                    <a:lnTo>
                      <a:pt x="238" y="238"/>
                    </a:lnTo>
                    <a:lnTo>
                      <a:pt x="240" y="240"/>
                    </a:lnTo>
                    <a:lnTo>
                      <a:pt x="254" y="242"/>
                    </a:lnTo>
                    <a:lnTo>
                      <a:pt x="254" y="256"/>
                    </a:lnTo>
                    <a:lnTo>
                      <a:pt x="250" y="258"/>
                    </a:lnTo>
                    <a:lnTo>
                      <a:pt x="238" y="254"/>
                    </a:lnTo>
                    <a:lnTo>
                      <a:pt x="222" y="244"/>
                    </a:lnTo>
                    <a:lnTo>
                      <a:pt x="214" y="230"/>
                    </a:lnTo>
                    <a:lnTo>
                      <a:pt x="214" y="232"/>
                    </a:lnTo>
                    <a:lnTo>
                      <a:pt x="212" y="232"/>
                    </a:lnTo>
                    <a:lnTo>
                      <a:pt x="210" y="230"/>
                    </a:lnTo>
                    <a:lnTo>
                      <a:pt x="208" y="230"/>
                    </a:lnTo>
                    <a:lnTo>
                      <a:pt x="206" y="228"/>
                    </a:lnTo>
                    <a:lnTo>
                      <a:pt x="206" y="224"/>
                    </a:lnTo>
                    <a:lnTo>
                      <a:pt x="206" y="226"/>
                    </a:lnTo>
                    <a:lnTo>
                      <a:pt x="204" y="228"/>
                    </a:lnTo>
                    <a:lnTo>
                      <a:pt x="204" y="230"/>
                    </a:lnTo>
                    <a:lnTo>
                      <a:pt x="200" y="230"/>
                    </a:lnTo>
                    <a:lnTo>
                      <a:pt x="198" y="230"/>
                    </a:lnTo>
                    <a:lnTo>
                      <a:pt x="192" y="230"/>
                    </a:lnTo>
                    <a:lnTo>
                      <a:pt x="182" y="228"/>
                    </a:lnTo>
                    <a:lnTo>
                      <a:pt x="170" y="226"/>
                    </a:lnTo>
                    <a:lnTo>
                      <a:pt x="164" y="224"/>
                    </a:lnTo>
                    <a:lnTo>
                      <a:pt x="162" y="224"/>
                    </a:lnTo>
                    <a:lnTo>
                      <a:pt x="160" y="222"/>
                    </a:lnTo>
                    <a:lnTo>
                      <a:pt x="158" y="222"/>
                    </a:lnTo>
                    <a:lnTo>
                      <a:pt x="158" y="220"/>
                    </a:lnTo>
                    <a:lnTo>
                      <a:pt x="156" y="220"/>
                    </a:lnTo>
                    <a:lnTo>
                      <a:pt x="156" y="220"/>
                    </a:lnTo>
                    <a:lnTo>
                      <a:pt x="154" y="218"/>
                    </a:lnTo>
                    <a:lnTo>
                      <a:pt x="150" y="218"/>
                    </a:lnTo>
                    <a:lnTo>
                      <a:pt x="146" y="218"/>
                    </a:lnTo>
                    <a:lnTo>
                      <a:pt x="144" y="218"/>
                    </a:lnTo>
                    <a:lnTo>
                      <a:pt x="140" y="218"/>
                    </a:lnTo>
                    <a:lnTo>
                      <a:pt x="136" y="218"/>
                    </a:lnTo>
                    <a:lnTo>
                      <a:pt x="130" y="218"/>
                    </a:lnTo>
                    <a:lnTo>
                      <a:pt x="124" y="220"/>
                    </a:lnTo>
                    <a:lnTo>
                      <a:pt x="110" y="218"/>
                    </a:lnTo>
                    <a:lnTo>
                      <a:pt x="110" y="218"/>
                    </a:lnTo>
                    <a:lnTo>
                      <a:pt x="110" y="214"/>
                    </a:lnTo>
                    <a:lnTo>
                      <a:pt x="112" y="210"/>
                    </a:lnTo>
                    <a:lnTo>
                      <a:pt x="112" y="206"/>
                    </a:lnTo>
                    <a:lnTo>
                      <a:pt x="112" y="200"/>
                    </a:lnTo>
                    <a:lnTo>
                      <a:pt x="110" y="196"/>
                    </a:lnTo>
                    <a:lnTo>
                      <a:pt x="110" y="196"/>
                    </a:lnTo>
                    <a:lnTo>
                      <a:pt x="108" y="192"/>
                    </a:lnTo>
                    <a:lnTo>
                      <a:pt x="108" y="186"/>
                    </a:lnTo>
                    <a:lnTo>
                      <a:pt x="108" y="182"/>
                    </a:lnTo>
                    <a:lnTo>
                      <a:pt x="108" y="176"/>
                    </a:lnTo>
                    <a:lnTo>
                      <a:pt x="98" y="176"/>
                    </a:lnTo>
                    <a:lnTo>
                      <a:pt x="98" y="170"/>
                    </a:lnTo>
                    <a:lnTo>
                      <a:pt x="84" y="172"/>
                    </a:lnTo>
                    <a:lnTo>
                      <a:pt x="84" y="172"/>
                    </a:lnTo>
                    <a:lnTo>
                      <a:pt x="82" y="176"/>
                    </a:lnTo>
                    <a:lnTo>
                      <a:pt x="82" y="180"/>
                    </a:lnTo>
                    <a:lnTo>
                      <a:pt x="82" y="184"/>
                    </a:lnTo>
                    <a:lnTo>
                      <a:pt x="60" y="182"/>
                    </a:lnTo>
                    <a:lnTo>
                      <a:pt x="52" y="158"/>
                    </a:lnTo>
                    <a:lnTo>
                      <a:pt x="48" y="158"/>
                    </a:lnTo>
                    <a:lnTo>
                      <a:pt x="38" y="158"/>
                    </a:lnTo>
                    <a:lnTo>
                      <a:pt x="28" y="158"/>
                    </a:lnTo>
                    <a:lnTo>
                      <a:pt x="20" y="160"/>
                    </a:lnTo>
                    <a:lnTo>
                      <a:pt x="2" y="162"/>
                    </a:lnTo>
                    <a:lnTo>
                      <a:pt x="0" y="15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5" name="Freeform 289"/>
              <p:cNvSpPr>
                <a:spLocks/>
              </p:cNvSpPr>
              <p:nvPr/>
            </p:nvSpPr>
            <p:spPr bwMode="gray">
              <a:xfrm>
                <a:off x="1154" y="2968"/>
                <a:ext cx="194" cy="120"/>
              </a:xfrm>
              <a:custGeom>
                <a:avLst/>
                <a:gdLst/>
                <a:ahLst/>
                <a:cxnLst>
                  <a:cxn ang="0">
                    <a:pos x="142" y="2"/>
                  </a:cxn>
                  <a:cxn ang="0">
                    <a:pos x="138" y="2"/>
                  </a:cxn>
                  <a:cxn ang="0">
                    <a:pos x="132" y="2"/>
                  </a:cxn>
                  <a:cxn ang="0">
                    <a:pos x="124" y="4"/>
                  </a:cxn>
                  <a:cxn ang="0">
                    <a:pos x="120" y="8"/>
                  </a:cxn>
                  <a:cxn ang="0">
                    <a:pos x="118" y="18"/>
                  </a:cxn>
                  <a:cxn ang="0">
                    <a:pos x="120" y="22"/>
                  </a:cxn>
                  <a:cxn ang="0">
                    <a:pos x="124" y="32"/>
                  </a:cxn>
                  <a:cxn ang="0">
                    <a:pos x="128" y="42"/>
                  </a:cxn>
                  <a:cxn ang="0">
                    <a:pos x="132" y="48"/>
                  </a:cxn>
                  <a:cxn ang="0">
                    <a:pos x="146" y="64"/>
                  </a:cxn>
                  <a:cxn ang="0">
                    <a:pos x="130" y="62"/>
                  </a:cxn>
                  <a:cxn ang="0">
                    <a:pos x="106" y="38"/>
                  </a:cxn>
                  <a:cxn ang="0">
                    <a:pos x="104" y="40"/>
                  </a:cxn>
                  <a:cxn ang="0">
                    <a:pos x="100" y="38"/>
                  </a:cxn>
                  <a:cxn ang="0">
                    <a:pos x="98" y="32"/>
                  </a:cxn>
                  <a:cxn ang="0">
                    <a:pos x="96" y="36"/>
                  </a:cxn>
                  <a:cxn ang="0">
                    <a:pos x="92" y="38"/>
                  </a:cxn>
                  <a:cxn ang="0">
                    <a:pos x="84" y="38"/>
                  </a:cxn>
                  <a:cxn ang="0">
                    <a:pos x="62" y="34"/>
                  </a:cxn>
                  <a:cxn ang="0">
                    <a:pos x="54" y="32"/>
                  </a:cxn>
                  <a:cxn ang="0">
                    <a:pos x="50" y="30"/>
                  </a:cxn>
                  <a:cxn ang="0">
                    <a:pos x="48" y="28"/>
                  </a:cxn>
                  <a:cxn ang="0">
                    <a:pos x="46" y="26"/>
                  </a:cxn>
                  <a:cxn ang="0">
                    <a:pos x="38" y="26"/>
                  </a:cxn>
                  <a:cxn ang="0">
                    <a:pos x="32" y="26"/>
                  </a:cxn>
                  <a:cxn ang="0">
                    <a:pos x="22" y="26"/>
                  </a:cxn>
                  <a:cxn ang="0">
                    <a:pos x="16" y="28"/>
                  </a:cxn>
                  <a:cxn ang="0">
                    <a:pos x="16" y="38"/>
                  </a:cxn>
                  <a:cxn ang="0">
                    <a:pos x="14" y="48"/>
                  </a:cxn>
                  <a:cxn ang="0">
                    <a:pos x="16" y="54"/>
                  </a:cxn>
                  <a:cxn ang="0">
                    <a:pos x="0" y="102"/>
                  </a:cxn>
                  <a:cxn ang="0">
                    <a:pos x="2" y="104"/>
                  </a:cxn>
                  <a:cxn ang="0">
                    <a:pos x="8" y="112"/>
                  </a:cxn>
                  <a:cxn ang="0">
                    <a:pos x="18" y="118"/>
                  </a:cxn>
                  <a:cxn ang="0">
                    <a:pos x="24" y="116"/>
                  </a:cxn>
                  <a:cxn ang="0">
                    <a:pos x="36" y="116"/>
                  </a:cxn>
                  <a:cxn ang="0">
                    <a:pos x="48" y="116"/>
                  </a:cxn>
                  <a:cxn ang="0">
                    <a:pos x="60" y="118"/>
                  </a:cxn>
                  <a:cxn ang="0">
                    <a:pos x="72" y="120"/>
                  </a:cxn>
                  <a:cxn ang="0">
                    <a:pos x="82" y="120"/>
                  </a:cxn>
                  <a:cxn ang="0">
                    <a:pos x="102" y="118"/>
                  </a:cxn>
                  <a:cxn ang="0">
                    <a:pos x="114" y="104"/>
                  </a:cxn>
                  <a:cxn ang="0">
                    <a:pos x="192" y="64"/>
                  </a:cxn>
                  <a:cxn ang="0">
                    <a:pos x="194" y="50"/>
                  </a:cxn>
                  <a:cxn ang="0">
                    <a:pos x="190" y="34"/>
                  </a:cxn>
                  <a:cxn ang="0">
                    <a:pos x="174" y="10"/>
                  </a:cxn>
                  <a:cxn ang="0">
                    <a:pos x="142" y="0"/>
                  </a:cxn>
                </a:cxnLst>
                <a:rect l="0" t="0" r="r" b="b"/>
                <a:pathLst>
                  <a:path w="194" h="120">
                    <a:moveTo>
                      <a:pt x="142" y="0"/>
                    </a:moveTo>
                    <a:lnTo>
                      <a:pt x="142" y="2"/>
                    </a:lnTo>
                    <a:lnTo>
                      <a:pt x="140" y="2"/>
                    </a:lnTo>
                    <a:lnTo>
                      <a:pt x="138" y="2"/>
                    </a:lnTo>
                    <a:lnTo>
                      <a:pt x="134" y="2"/>
                    </a:lnTo>
                    <a:lnTo>
                      <a:pt x="132" y="2"/>
                    </a:lnTo>
                    <a:lnTo>
                      <a:pt x="128" y="2"/>
                    </a:lnTo>
                    <a:lnTo>
                      <a:pt x="124" y="4"/>
                    </a:lnTo>
                    <a:lnTo>
                      <a:pt x="122" y="6"/>
                    </a:lnTo>
                    <a:lnTo>
                      <a:pt x="120" y="8"/>
                    </a:lnTo>
                    <a:lnTo>
                      <a:pt x="118" y="12"/>
                    </a:lnTo>
                    <a:lnTo>
                      <a:pt x="118" y="18"/>
                    </a:lnTo>
                    <a:lnTo>
                      <a:pt x="118" y="18"/>
                    </a:lnTo>
                    <a:lnTo>
                      <a:pt x="120" y="22"/>
                    </a:lnTo>
                    <a:lnTo>
                      <a:pt x="122" y="26"/>
                    </a:lnTo>
                    <a:lnTo>
                      <a:pt x="124" y="32"/>
                    </a:lnTo>
                    <a:lnTo>
                      <a:pt x="126" y="36"/>
                    </a:lnTo>
                    <a:lnTo>
                      <a:pt x="128" y="42"/>
                    </a:lnTo>
                    <a:lnTo>
                      <a:pt x="130" y="46"/>
                    </a:lnTo>
                    <a:lnTo>
                      <a:pt x="132" y="48"/>
                    </a:lnTo>
                    <a:lnTo>
                      <a:pt x="146" y="50"/>
                    </a:lnTo>
                    <a:lnTo>
                      <a:pt x="146" y="64"/>
                    </a:lnTo>
                    <a:lnTo>
                      <a:pt x="142" y="66"/>
                    </a:lnTo>
                    <a:lnTo>
                      <a:pt x="130" y="62"/>
                    </a:lnTo>
                    <a:lnTo>
                      <a:pt x="114" y="52"/>
                    </a:lnTo>
                    <a:lnTo>
                      <a:pt x="106" y="38"/>
                    </a:lnTo>
                    <a:lnTo>
                      <a:pt x="106" y="40"/>
                    </a:lnTo>
                    <a:lnTo>
                      <a:pt x="104" y="40"/>
                    </a:lnTo>
                    <a:lnTo>
                      <a:pt x="102" y="38"/>
                    </a:lnTo>
                    <a:lnTo>
                      <a:pt x="100" y="38"/>
                    </a:lnTo>
                    <a:lnTo>
                      <a:pt x="98" y="36"/>
                    </a:lnTo>
                    <a:lnTo>
                      <a:pt x="98" y="32"/>
                    </a:lnTo>
                    <a:lnTo>
                      <a:pt x="98" y="34"/>
                    </a:lnTo>
                    <a:lnTo>
                      <a:pt x="96" y="36"/>
                    </a:lnTo>
                    <a:lnTo>
                      <a:pt x="96" y="38"/>
                    </a:lnTo>
                    <a:lnTo>
                      <a:pt x="92" y="38"/>
                    </a:lnTo>
                    <a:lnTo>
                      <a:pt x="90" y="38"/>
                    </a:lnTo>
                    <a:lnTo>
                      <a:pt x="84" y="38"/>
                    </a:lnTo>
                    <a:lnTo>
                      <a:pt x="74" y="36"/>
                    </a:lnTo>
                    <a:lnTo>
                      <a:pt x="62" y="34"/>
                    </a:lnTo>
                    <a:lnTo>
                      <a:pt x="56" y="32"/>
                    </a:lnTo>
                    <a:lnTo>
                      <a:pt x="54" y="32"/>
                    </a:lnTo>
                    <a:lnTo>
                      <a:pt x="52" y="30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48" y="28"/>
                    </a:lnTo>
                    <a:lnTo>
                      <a:pt x="48" y="28"/>
                    </a:lnTo>
                    <a:lnTo>
                      <a:pt x="46" y="26"/>
                    </a:lnTo>
                    <a:lnTo>
                      <a:pt x="42" y="26"/>
                    </a:lnTo>
                    <a:lnTo>
                      <a:pt x="38" y="26"/>
                    </a:lnTo>
                    <a:lnTo>
                      <a:pt x="36" y="26"/>
                    </a:lnTo>
                    <a:lnTo>
                      <a:pt x="32" y="26"/>
                    </a:lnTo>
                    <a:lnTo>
                      <a:pt x="28" y="26"/>
                    </a:lnTo>
                    <a:lnTo>
                      <a:pt x="22" y="26"/>
                    </a:lnTo>
                    <a:lnTo>
                      <a:pt x="16" y="28"/>
                    </a:lnTo>
                    <a:lnTo>
                      <a:pt x="16" y="28"/>
                    </a:lnTo>
                    <a:lnTo>
                      <a:pt x="16" y="32"/>
                    </a:lnTo>
                    <a:lnTo>
                      <a:pt x="16" y="38"/>
                    </a:lnTo>
                    <a:lnTo>
                      <a:pt x="14" y="42"/>
                    </a:lnTo>
                    <a:lnTo>
                      <a:pt x="14" y="48"/>
                    </a:lnTo>
                    <a:lnTo>
                      <a:pt x="16" y="52"/>
                    </a:lnTo>
                    <a:lnTo>
                      <a:pt x="16" y="54"/>
                    </a:lnTo>
                    <a:lnTo>
                      <a:pt x="0" y="56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2" y="104"/>
                    </a:lnTo>
                    <a:lnTo>
                      <a:pt x="4" y="108"/>
                    </a:lnTo>
                    <a:lnTo>
                      <a:pt x="8" y="112"/>
                    </a:lnTo>
                    <a:lnTo>
                      <a:pt x="12" y="114"/>
                    </a:lnTo>
                    <a:lnTo>
                      <a:pt x="18" y="118"/>
                    </a:lnTo>
                    <a:lnTo>
                      <a:pt x="20" y="118"/>
                    </a:lnTo>
                    <a:lnTo>
                      <a:pt x="24" y="116"/>
                    </a:lnTo>
                    <a:lnTo>
                      <a:pt x="30" y="116"/>
                    </a:lnTo>
                    <a:lnTo>
                      <a:pt x="36" y="116"/>
                    </a:lnTo>
                    <a:lnTo>
                      <a:pt x="46" y="116"/>
                    </a:lnTo>
                    <a:lnTo>
                      <a:pt x="48" y="116"/>
                    </a:lnTo>
                    <a:lnTo>
                      <a:pt x="54" y="116"/>
                    </a:lnTo>
                    <a:lnTo>
                      <a:pt x="60" y="118"/>
                    </a:lnTo>
                    <a:lnTo>
                      <a:pt x="66" y="118"/>
                    </a:lnTo>
                    <a:lnTo>
                      <a:pt x="72" y="120"/>
                    </a:lnTo>
                    <a:lnTo>
                      <a:pt x="78" y="120"/>
                    </a:lnTo>
                    <a:lnTo>
                      <a:pt x="82" y="120"/>
                    </a:lnTo>
                    <a:lnTo>
                      <a:pt x="90" y="120"/>
                    </a:lnTo>
                    <a:lnTo>
                      <a:pt x="102" y="118"/>
                    </a:lnTo>
                    <a:lnTo>
                      <a:pt x="110" y="114"/>
                    </a:lnTo>
                    <a:lnTo>
                      <a:pt x="114" y="104"/>
                    </a:lnTo>
                    <a:lnTo>
                      <a:pt x="192" y="88"/>
                    </a:lnTo>
                    <a:lnTo>
                      <a:pt x="192" y="64"/>
                    </a:lnTo>
                    <a:lnTo>
                      <a:pt x="190" y="56"/>
                    </a:lnTo>
                    <a:lnTo>
                      <a:pt x="194" y="50"/>
                    </a:lnTo>
                    <a:lnTo>
                      <a:pt x="194" y="46"/>
                    </a:lnTo>
                    <a:lnTo>
                      <a:pt x="190" y="34"/>
                    </a:lnTo>
                    <a:lnTo>
                      <a:pt x="184" y="20"/>
                    </a:lnTo>
                    <a:lnTo>
                      <a:pt x="174" y="10"/>
                    </a:lnTo>
                    <a:lnTo>
                      <a:pt x="160" y="4"/>
                    </a:lnTo>
                    <a:lnTo>
                      <a:pt x="142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6" name="Freeform 290"/>
              <p:cNvSpPr>
                <a:spLocks/>
              </p:cNvSpPr>
              <p:nvPr/>
            </p:nvSpPr>
            <p:spPr bwMode="gray">
              <a:xfrm>
                <a:off x="1040" y="3076"/>
                <a:ext cx="192" cy="166"/>
              </a:xfrm>
              <a:custGeom>
                <a:avLst/>
                <a:gdLst/>
                <a:ahLst/>
                <a:cxnLst>
                  <a:cxn ang="0">
                    <a:pos x="130" y="10"/>
                  </a:cxn>
                  <a:cxn ang="0">
                    <a:pos x="122" y="10"/>
                  </a:cxn>
                  <a:cxn ang="0">
                    <a:pos x="112" y="12"/>
                  </a:cxn>
                  <a:cxn ang="0">
                    <a:pos x="104" y="14"/>
                  </a:cxn>
                  <a:cxn ang="0">
                    <a:pos x="98" y="14"/>
                  </a:cxn>
                  <a:cxn ang="0">
                    <a:pos x="88" y="12"/>
                  </a:cxn>
                  <a:cxn ang="0">
                    <a:pos x="80" y="10"/>
                  </a:cxn>
                  <a:cxn ang="0">
                    <a:pos x="34" y="8"/>
                  </a:cxn>
                  <a:cxn ang="0">
                    <a:pos x="30" y="8"/>
                  </a:cxn>
                  <a:cxn ang="0">
                    <a:pos x="24" y="6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2" y="2"/>
                  </a:cxn>
                  <a:cxn ang="0">
                    <a:pos x="2" y="12"/>
                  </a:cxn>
                  <a:cxn ang="0">
                    <a:pos x="12" y="32"/>
                  </a:cxn>
                  <a:cxn ang="0">
                    <a:pos x="18" y="54"/>
                  </a:cxn>
                  <a:cxn ang="0">
                    <a:pos x="24" y="72"/>
                  </a:cxn>
                  <a:cxn ang="0">
                    <a:pos x="34" y="110"/>
                  </a:cxn>
                  <a:cxn ang="0">
                    <a:pos x="46" y="136"/>
                  </a:cxn>
                  <a:cxn ang="0">
                    <a:pos x="48" y="140"/>
                  </a:cxn>
                  <a:cxn ang="0">
                    <a:pos x="52" y="148"/>
                  </a:cxn>
                  <a:cxn ang="0">
                    <a:pos x="58" y="158"/>
                  </a:cxn>
                  <a:cxn ang="0">
                    <a:pos x="60" y="164"/>
                  </a:cxn>
                  <a:cxn ang="0">
                    <a:pos x="72" y="160"/>
                  </a:cxn>
                  <a:cxn ang="0">
                    <a:pos x="74" y="156"/>
                  </a:cxn>
                  <a:cxn ang="0">
                    <a:pos x="76" y="152"/>
                  </a:cxn>
                  <a:cxn ang="0">
                    <a:pos x="78" y="150"/>
                  </a:cxn>
                  <a:cxn ang="0">
                    <a:pos x="82" y="152"/>
                  </a:cxn>
                  <a:cxn ang="0">
                    <a:pos x="82" y="156"/>
                  </a:cxn>
                  <a:cxn ang="0">
                    <a:pos x="82" y="162"/>
                  </a:cxn>
                  <a:cxn ang="0">
                    <a:pos x="86" y="164"/>
                  </a:cxn>
                  <a:cxn ang="0">
                    <a:pos x="94" y="164"/>
                  </a:cxn>
                  <a:cxn ang="0">
                    <a:pos x="104" y="166"/>
                  </a:cxn>
                  <a:cxn ang="0">
                    <a:pos x="112" y="162"/>
                  </a:cxn>
                  <a:cxn ang="0">
                    <a:pos x="114" y="60"/>
                  </a:cxn>
                  <a:cxn ang="0">
                    <a:pos x="128" y="16"/>
                  </a:cxn>
                  <a:cxn ang="0">
                    <a:pos x="144" y="16"/>
                  </a:cxn>
                  <a:cxn ang="0">
                    <a:pos x="164" y="16"/>
                  </a:cxn>
                  <a:cxn ang="0">
                    <a:pos x="168" y="18"/>
                  </a:cxn>
                  <a:cxn ang="0">
                    <a:pos x="170" y="22"/>
                  </a:cxn>
                  <a:cxn ang="0">
                    <a:pos x="172" y="20"/>
                  </a:cxn>
                  <a:cxn ang="0">
                    <a:pos x="182" y="16"/>
                  </a:cxn>
                  <a:cxn ang="0">
                    <a:pos x="190" y="12"/>
                  </a:cxn>
                  <a:cxn ang="0">
                    <a:pos x="188" y="12"/>
                  </a:cxn>
                  <a:cxn ang="0">
                    <a:pos x="166" y="8"/>
                  </a:cxn>
                  <a:cxn ang="0">
                    <a:pos x="132" y="10"/>
                  </a:cxn>
                </a:cxnLst>
                <a:rect l="0" t="0" r="r" b="b"/>
                <a:pathLst>
                  <a:path w="192" h="166">
                    <a:moveTo>
                      <a:pt x="132" y="10"/>
                    </a:moveTo>
                    <a:lnTo>
                      <a:pt x="130" y="10"/>
                    </a:lnTo>
                    <a:lnTo>
                      <a:pt x="128" y="10"/>
                    </a:lnTo>
                    <a:lnTo>
                      <a:pt x="122" y="10"/>
                    </a:lnTo>
                    <a:lnTo>
                      <a:pt x="118" y="12"/>
                    </a:lnTo>
                    <a:lnTo>
                      <a:pt x="112" y="12"/>
                    </a:lnTo>
                    <a:lnTo>
                      <a:pt x="106" y="14"/>
                    </a:lnTo>
                    <a:lnTo>
                      <a:pt x="104" y="14"/>
                    </a:lnTo>
                    <a:lnTo>
                      <a:pt x="102" y="14"/>
                    </a:lnTo>
                    <a:lnTo>
                      <a:pt x="98" y="14"/>
                    </a:lnTo>
                    <a:lnTo>
                      <a:pt x="94" y="14"/>
                    </a:lnTo>
                    <a:lnTo>
                      <a:pt x="88" y="12"/>
                    </a:lnTo>
                    <a:lnTo>
                      <a:pt x="84" y="12"/>
                    </a:lnTo>
                    <a:lnTo>
                      <a:pt x="80" y="10"/>
                    </a:lnTo>
                    <a:lnTo>
                      <a:pt x="76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0" y="8"/>
                    </a:lnTo>
                    <a:lnTo>
                      <a:pt x="26" y="8"/>
                    </a:lnTo>
                    <a:lnTo>
                      <a:pt x="24" y="6"/>
                    </a:lnTo>
                    <a:lnTo>
                      <a:pt x="20" y="2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8" y="0"/>
                    </a:lnTo>
                    <a:lnTo>
                      <a:pt x="2" y="2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6" y="20"/>
                    </a:lnTo>
                    <a:lnTo>
                      <a:pt x="12" y="32"/>
                    </a:lnTo>
                    <a:lnTo>
                      <a:pt x="16" y="42"/>
                    </a:lnTo>
                    <a:lnTo>
                      <a:pt x="18" y="54"/>
                    </a:lnTo>
                    <a:lnTo>
                      <a:pt x="20" y="58"/>
                    </a:lnTo>
                    <a:lnTo>
                      <a:pt x="24" y="72"/>
                    </a:lnTo>
                    <a:lnTo>
                      <a:pt x="28" y="90"/>
                    </a:lnTo>
                    <a:lnTo>
                      <a:pt x="34" y="110"/>
                    </a:lnTo>
                    <a:lnTo>
                      <a:pt x="42" y="126"/>
                    </a:lnTo>
                    <a:lnTo>
                      <a:pt x="46" y="136"/>
                    </a:lnTo>
                    <a:lnTo>
                      <a:pt x="48" y="136"/>
                    </a:lnTo>
                    <a:lnTo>
                      <a:pt x="48" y="140"/>
                    </a:lnTo>
                    <a:lnTo>
                      <a:pt x="50" y="144"/>
                    </a:lnTo>
                    <a:lnTo>
                      <a:pt x="52" y="148"/>
                    </a:lnTo>
                    <a:lnTo>
                      <a:pt x="56" y="152"/>
                    </a:lnTo>
                    <a:lnTo>
                      <a:pt x="58" y="158"/>
                    </a:lnTo>
                    <a:lnTo>
                      <a:pt x="60" y="162"/>
                    </a:lnTo>
                    <a:lnTo>
                      <a:pt x="60" y="164"/>
                    </a:lnTo>
                    <a:lnTo>
                      <a:pt x="72" y="160"/>
                    </a:lnTo>
                    <a:lnTo>
                      <a:pt x="72" y="160"/>
                    </a:lnTo>
                    <a:lnTo>
                      <a:pt x="74" y="158"/>
                    </a:lnTo>
                    <a:lnTo>
                      <a:pt x="74" y="156"/>
                    </a:lnTo>
                    <a:lnTo>
                      <a:pt x="76" y="154"/>
                    </a:lnTo>
                    <a:lnTo>
                      <a:pt x="76" y="152"/>
                    </a:lnTo>
                    <a:lnTo>
                      <a:pt x="76" y="152"/>
                    </a:lnTo>
                    <a:lnTo>
                      <a:pt x="78" y="150"/>
                    </a:lnTo>
                    <a:lnTo>
                      <a:pt x="80" y="152"/>
                    </a:lnTo>
                    <a:lnTo>
                      <a:pt x="82" y="152"/>
                    </a:lnTo>
                    <a:lnTo>
                      <a:pt x="82" y="154"/>
                    </a:lnTo>
                    <a:lnTo>
                      <a:pt x="82" y="156"/>
                    </a:lnTo>
                    <a:lnTo>
                      <a:pt x="82" y="160"/>
                    </a:lnTo>
                    <a:lnTo>
                      <a:pt x="82" y="162"/>
                    </a:lnTo>
                    <a:lnTo>
                      <a:pt x="84" y="164"/>
                    </a:lnTo>
                    <a:lnTo>
                      <a:pt x="86" y="164"/>
                    </a:lnTo>
                    <a:lnTo>
                      <a:pt x="88" y="164"/>
                    </a:lnTo>
                    <a:lnTo>
                      <a:pt x="94" y="164"/>
                    </a:lnTo>
                    <a:lnTo>
                      <a:pt x="98" y="166"/>
                    </a:lnTo>
                    <a:lnTo>
                      <a:pt x="104" y="166"/>
                    </a:lnTo>
                    <a:lnTo>
                      <a:pt x="108" y="164"/>
                    </a:lnTo>
                    <a:lnTo>
                      <a:pt x="112" y="162"/>
                    </a:lnTo>
                    <a:lnTo>
                      <a:pt x="114" y="160"/>
                    </a:lnTo>
                    <a:lnTo>
                      <a:pt x="114" y="60"/>
                    </a:lnTo>
                    <a:lnTo>
                      <a:pt x="128" y="60"/>
                    </a:lnTo>
                    <a:lnTo>
                      <a:pt x="128" y="16"/>
                    </a:lnTo>
                    <a:lnTo>
                      <a:pt x="132" y="16"/>
                    </a:lnTo>
                    <a:lnTo>
                      <a:pt x="144" y="16"/>
                    </a:lnTo>
                    <a:lnTo>
                      <a:pt x="156" y="14"/>
                    </a:lnTo>
                    <a:lnTo>
                      <a:pt x="164" y="16"/>
                    </a:lnTo>
                    <a:lnTo>
                      <a:pt x="164" y="16"/>
                    </a:lnTo>
                    <a:lnTo>
                      <a:pt x="168" y="18"/>
                    </a:lnTo>
                    <a:lnTo>
                      <a:pt x="168" y="20"/>
                    </a:lnTo>
                    <a:lnTo>
                      <a:pt x="170" y="22"/>
                    </a:lnTo>
                    <a:lnTo>
                      <a:pt x="170" y="22"/>
                    </a:lnTo>
                    <a:lnTo>
                      <a:pt x="172" y="20"/>
                    </a:lnTo>
                    <a:lnTo>
                      <a:pt x="176" y="18"/>
                    </a:lnTo>
                    <a:lnTo>
                      <a:pt x="182" y="16"/>
                    </a:lnTo>
                    <a:lnTo>
                      <a:pt x="186" y="14"/>
                    </a:lnTo>
                    <a:lnTo>
                      <a:pt x="190" y="12"/>
                    </a:lnTo>
                    <a:lnTo>
                      <a:pt x="192" y="12"/>
                    </a:lnTo>
                    <a:lnTo>
                      <a:pt x="188" y="12"/>
                    </a:lnTo>
                    <a:lnTo>
                      <a:pt x="178" y="10"/>
                    </a:lnTo>
                    <a:lnTo>
                      <a:pt x="166" y="8"/>
                    </a:lnTo>
                    <a:lnTo>
                      <a:pt x="156" y="8"/>
                    </a:lnTo>
                    <a:lnTo>
                      <a:pt x="132" y="1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7" name="Freeform 291"/>
              <p:cNvSpPr>
                <a:spLocks/>
              </p:cNvSpPr>
              <p:nvPr/>
            </p:nvSpPr>
            <p:spPr bwMode="gray">
              <a:xfrm>
                <a:off x="1154" y="3090"/>
                <a:ext cx="120" cy="138"/>
              </a:xfrm>
              <a:custGeom>
                <a:avLst/>
                <a:gdLst/>
                <a:ahLst/>
                <a:cxnLst>
                  <a:cxn ang="0">
                    <a:pos x="98" y="48"/>
                  </a:cxn>
                  <a:cxn ang="0">
                    <a:pos x="98" y="44"/>
                  </a:cxn>
                  <a:cxn ang="0">
                    <a:pos x="96" y="38"/>
                  </a:cxn>
                  <a:cxn ang="0">
                    <a:pos x="90" y="32"/>
                  </a:cxn>
                  <a:cxn ang="0">
                    <a:pos x="88" y="28"/>
                  </a:cxn>
                  <a:cxn ang="0">
                    <a:pos x="84" y="22"/>
                  </a:cxn>
                  <a:cxn ang="0">
                    <a:pos x="80" y="10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68" y="2"/>
                  </a:cxn>
                  <a:cxn ang="0">
                    <a:pos x="60" y="6"/>
                  </a:cxn>
                  <a:cxn ang="0">
                    <a:pos x="56" y="10"/>
                  </a:cxn>
                  <a:cxn ang="0">
                    <a:pos x="46" y="2"/>
                  </a:cxn>
                  <a:cxn ang="0">
                    <a:pos x="26" y="2"/>
                  </a:cxn>
                  <a:cxn ang="0">
                    <a:pos x="14" y="4"/>
                  </a:cxn>
                  <a:cxn ang="0">
                    <a:pos x="0" y="48"/>
                  </a:cxn>
                  <a:cxn ang="0">
                    <a:pos x="2" y="102"/>
                  </a:cxn>
                  <a:cxn ang="0">
                    <a:pos x="6" y="104"/>
                  </a:cxn>
                  <a:cxn ang="0">
                    <a:pos x="12" y="112"/>
                  </a:cxn>
                  <a:cxn ang="0">
                    <a:pos x="12" y="126"/>
                  </a:cxn>
                  <a:cxn ang="0">
                    <a:pos x="10" y="128"/>
                  </a:cxn>
                  <a:cxn ang="0">
                    <a:pos x="8" y="134"/>
                  </a:cxn>
                  <a:cxn ang="0">
                    <a:pos x="12" y="138"/>
                  </a:cxn>
                  <a:cxn ang="0">
                    <a:pos x="20" y="136"/>
                  </a:cxn>
                  <a:cxn ang="0">
                    <a:pos x="32" y="130"/>
                  </a:cxn>
                  <a:cxn ang="0">
                    <a:pos x="40" y="124"/>
                  </a:cxn>
                  <a:cxn ang="0">
                    <a:pos x="42" y="118"/>
                  </a:cxn>
                  <a:cxn ang="0">
                    <a:pos x="44" y="112"/>
                  </a:cxn>
                  <a:cxn ang="0">
                    <a:pos x="46" y="110"/>
                  </a:cxn>
                  <a:cxn ang="0">
                    <a:pos x="52" y="108"/>
                  </a:cxn>
                  <a:cxn ang="0">
                    <a:pos x="60" y="110"/>
                  </a:cxn>
                  <a:cxn ang="0">
                    <a:pos x="64" y="114"/>
                  </a:cxn>
                  <a:cxn ang="0">
                    <a:pos x="70" y="116"/>
                  </a:cxn>
                  <a:cxn ang="0">
                    <a:pos x="74" y="114"/>
                  </a:cxn>
                  <a:cxn ang="0">
                    <a:pos x="76" y="106"/>
                  </a:cxn>
                  <a:cxn ang="0">
                    <a:pos x="82" y="98"/>
                  </a:cxn>
                  <a:cxn ang="0">
                    <a:pos x="90" y="90"/>
                  </a:cxn>
                  <a:cxn ang="0">
                    <a:pos x="94" y="88"/>
                  </a:cxn>
                  <a:cxn ang="0">
                    <a:pos x="104" y="84"/>
                  </a:cxn>
                  <a:cxn ang="0">
                    <a:pos x="108" y="80"/>
                  </a:cxn>
                  <a:cxn ang="0">
                    <a:pos x="112" y="78"/>
                  </a:cxn>
                  <a:cxn ang="0">
                    <a:pos x="118" y="72"/>
                  </a:cxn>
                  <a:cxn ang="0">
                    <a:pos x="120" y="68"/>
                  </a:cxn>
                  <a:cxn ang="0">
                    <a:pos x="116" y="62"/>
                  </a:cxn>
                  <a:cxn ang="0">
                    <a:pos x="112" y="60"/>
                  </a:cxn>
                  <a:cxn ang="0">
                    <a:pos x="110" y="60"/>
                  </a:cxn>
                  <a:cxn ang="0">
                    <a:pos x="106" y="56"/>
                  </a:cxn>
                  <a:cxn ang="0">
                    <a:pos x="102" y="48"/>
                  </a:cxn>
                </a:cxnLst>
                <a:rect l="0" t="0" r="r" b="b"/>
                <a:pathLst>
                  <a:path w="120" h="138">
                    <a:moveTo>
                      <a:pt x="102" y="48"/>
                    </a:moveTo>
                    <a:lnTo>
                      <a:pt x="98" y="48"/>
                    </a:lnTo>
                    <a:lnTo>
                      <a:pt x="100" y="46"/>
                    </a:lnTo>
                    <a:lnTo>
                      <a:pt x="98" y="44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2" y="34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88" y="28"/>
                    </a:lnTo>
                    <a:lnTo>
                      <a:pt x="86" y="26"/>
                    </a:lnTo>
                    <a:lnTo>
                      <a:pt x="84" y="22"/>
                    </a:lnTo>
                    <a:lnTo>
                      <a:pt x="82" y="16"/>
                    </a:lnTo>
                    <a:lnTo>
                      <a:pt x="80" y="10"/>
                    </a:lnTo>
                    <a:lnTo>
                      <a:pt x="80" y="4"/>
                    </a:lnTo>
                    <a:lnTo>
                      <a:pt x="78" y="0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2" y="0"/>
                    </a:lnTo>
                    <a:lnTo>
                      <a:pt x="68" y="2"/>
                    </a:lnTo>
                    <a:lnTo>
                      <a:pt x="64" y="4"/>
                    </a:lnTo>
                    <a:lnTo>
                      <a:pt x="60" y="6"/>
                    </a:lnTo>
                    <a:lnTo>
                      <a:pt x="56" y="8"/>
                    </a:lnTo>
                    <a:lnTo>
                      <a:pt x="56" y="10"/>
                    </a:lnTo>
                    <a:lnTo>
                      <a:pt x="52" y="4"/>
                    </a:lnTo>
                    <a:lnTo>
                      <a:pt x="46" y="2"/>
                    </a:lnTo>
                    <a:lnTo>
                      <a:pt x="36" y="0"/>
                    </a:lnTo>
                    <a:lnTo>
                      <a:pt x="26" y="2"/>
                    </a:lnTo>
                    <a:lnTo>
                      <a:pt x="18" y="2"/>
                    </a:lnTo>
                    <a:lnTo>
                      <a:pt x="14" y="4"/>
                    </a:lnTo>
                    <a:lnTo>
                      <a:pt x="14" y="46"/>
                    </a:lnTo>
                    <a:lnTo>
                      <a:pt x="0" y="48"/>
                    </a:lnTo>
                    <a:lnTo>
                      <a:pt x="0" y="100"/>
                    </a:lnTo>
                    <a:lnTo>
                      <a:pt x="2" y="102"/>
                    </a:lnTo>
                    <a:lnTo>
                      <a:pt x="4" y="102"/>
                    </a:lnTo>
                    <a:lnTo>
                      <a:pt x="6" y="104"/>
                    </a:lnTo>
                    <a:lnTo>
                      <a:pt x="10" y="108"/>
                    </a:lnTo>
                    <a:lnTo>
                      <a:pt x="12" y="112"/>
                    </a:lnTo>
                    <a:lnTo>
                      <a:pt x="14" y="118"/>
                    </a:lnTo>
                    <a:lnTo>
                      <a:pt x="12" y="126"/>
                    </a:lnTo>
                    <a:lnTo>
                      <a:pt x="12" y="126"/>
                    </a:lnTo>
                    <a:lnTo>
                      <a:pt x="10" y="128"/>
                    </a:lnTo>
                    <a:lnTo>
                      <a:pt x="8" y="130"/>
                    </a:lnTo>
                    <a:lnTo>
                      <a:pt x="8" y="134"/>
                    </a:lnTo>
                    <a:lnTo>
                      <a:pt x="10" y="136"/>
                    </a:lnTo>
                    <a:lnTo>
                      <a:pt x="12" y="138"/>
                    </a:lnTo>
                    <a:lnTo>
                      <a:pt x="16" y="138"/>
                    </a:lnTo>
                    <a:lnTo>
                      <a:pt x="20" y="136"/>
                    </a:lnTo>
                    <a:lnTo>
                      <a:pt x="26" y="134"/>
                    </a:lnTo>
                    <a:lnTo>
                      <a:pt x="32" y="130"/>
                    </a:lnTo>
                    <a:lnTo>
                      <a:pt x="38" y="124"/>
                    </a:lnTo>
                    <a:lnTo>
                      <a:pt x="40" y="124"/>
                    </a:lnTo>
                    <a:lnTo>
                      <a:pt x="40" y="122"/>
                    </a:lnTo>
                    <a:lnTo>
                      <a:pt x="42" y="118"/>
                    </a:lnTo>
                    <a:lnTo>
                      <a:pt x="44" y="116"/>
                    </a:lnTo>
                    <a:lnTo>
                      <a:pt x="44" y="112"/>
                    </a:lnTo>
                    <a:lnTo>
                      <a:pt x="44" y="112"/>
                    </a:lnTo>
                    <a:lnTo>
                      <a:pt x="46" y="110"/>
                    </a:lnTo>
                    <a:lnTo>
                      <a:pt x="50" y="110"/>
                    </a:lnTo>
                    <a:lnTo>
                      <a:pt x="52" y="108"/>
                    </a:lnTo>
                    <a:lnTo>
                      <a:pt x="56" y="108"/>
                    </a:lnTo>
                    <a:lnTo>
                      <a:pt x="60" y="110"/>
                    </a:lnTo>
                    <a:lnTo>
                      <a:pt x="64" y="114"/>
                    </a:lnTo>
                    <a:lnTo>
                      <a:pt x="64" y="114"/>
                    </a:lnTo>
                    <a:lnTo>
                      <a:pt x="68" y="116"/>
                    </a:lnTo>
                    <a:lnTo>
                      <a:pt x="70" y="116"/>
                    </a:lnTo>
                    <a:lnTo>
                      <a:pt x="74" y="116"/>
                    </a:lnTo>
                    <a:lnTo>
                      <a:pt x="74" y="114"/>
                    </a:lnTo>
                    <a:lnTo>
                      <a:pt x="74" y="112"/>
                    </a:lnTo>
                    <a:lnTo>
                      <a:pt x="76" y="106"/>
                    </a:lnTo>
                    <a:lnTo>
                      <a:pt x="80" y="102"/>
                    </a:lnTo>
                    <a:lnTo>
                      <a:pt x="82" y="98"/>
                    </a:lnTo>
                    <a:lnTo>
                      <a:pt x="86" y="94"/>
                    </a:lnTo>
                    <a:lnTo>
                      <a:pt x="90" y="90"/>
                    </a:lnTo>
                    <a:lnTo>
                      <a:pt x="90" y="90"/>
                    </a:lnTo>
                    <a:lnTo>
                      <a:pt x="94" y="88"/>
                    </a:lnTo>
                    <a:lnTo>
                      <a:pt x="98" y="86"/>
                    </a:lnTo>
                    <a:lnTo>
                      <a:pt x="104" y="84"/>
                    </a:lnTo>
                    <a:lnTo>
                      <a:pt x="106" y="82"/>
                    </a:lnTo>
                    <a:lnTo>
                      <a:pt x="108" y="80"/>
                    </a:lnTo>
                    <a:lnTo>
                      <a:pt x="110" y="78"/>
                    </a:lnTo>
                    <a:lnTo>
                      <a:pt x="112" y="78"/>
                    </a:lnTo>
                    <a:lnTo>
                      <a:pt x="116" y="76"/>
                    </a:lnTo>
                    <a:lnTo>
                      <a:pt x="118" y="72"/>
                    </a:lnTo>
                    <a:lnTo>
                      <a:pt x="120" y="70"/>
                    </a:lnTo>
                    <a:lnTo>
                      <a:pt x="120" y="68"/>
                    </a:lnTo>
                    <a:lnTo>
                      <a:pt x="120" y="66"/>
                    </a:lnTo>
                    <a:lnTo>
                      <a:pt x="116" y="62"/>
                    </a:lnTo>
                    <a:lnTo>
                      <a:pt x="112" y="60"/>
                    </a:lnTo>
                    <a:lnTo>
                      <a:pt x="112" y="60"/>
                    </a:lnTo>
                    <a:lnTo>
                      <a:pt x="110" y="60"/>
                    </a:lnTo>
                    <a:lnTo>
                      <a:pt x="110" y="60"/>
                    </a:lnTo>
                    <a:lnTo>
                      <a:pt x="108" y="58"/>
                    </a:lnTo>
                    <a:lnTo>
                      <a:pt x="106" y="56"/>
                    </a:lnTo>
                    <a:lnTo>
                      <a:pt x="104" y="54"/>
                    </a:lnTo>
                    <a:lnTo>
                      <a:pt x="102" y="4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8" name="Freeform 292"/>
              <p:cNvSpPr>
                <a:spLocks/>
              </p:cNvSpPr>
              <p:nvPr/>
            </p:nvSpPr>
            <p:spPr bwMode="gray">
              <a:xfrm>
                <a:off x="1432" y="2694"/>
                <a:ext cx="116" cy="164"/>
              </a:xfrm>
              <a:custGeom>
                <a:avLst/>
                <a:gdLst/>
                <a:ahLst/>
                <a:cxnLst>
                  <a:cxn ang="0">
                    <a:pos x="4" y="164"/>
                  </a:cxn>
                  <a:cxn ang="0">
                    <a:pos x="28" y="148"/>
                  </a:cxn>
                  <a:cxn ang="0">
                    <a:pos x="32" y="144"/>
                  </a:cxn>
                  <a:cxn ang="0">
                    <a:pos x="38" y="136"/>
                  </a:cxn>
                  <a:cxn ang="0">
                    <a:pos x="50" y="126"/>
                  </a:cxn>
                  <a:cxn ang="0">
                    <a:pos x="62" y="112"/>
                  </a:cxn>
                  <a:cxn ang="0">
                    <a:pos x="72" y="98"/>
                  </a:cxn>
                  <a:cxn ang="0">
                    <a:pos x="82" y="84"/>
                  </a:cxn>
                  <a:cxn ang="0">
                    <a:pos x="92" y="66"/>
                  </a:cxn>
                  <a:cxn ang="0">
                    <a:pos x="100" y="50"/>
                  </a:cxn>
                  <a:cxn ang="0">
                    <a:pos x="106" y="36"/>
                  </a:cxn>
                  <a:cxn ang="0">
                    <a:pos x="108" y="32"/>
                  </a:cxn>
                  <a:cxn ang="0">
                    <a:pos x="116" y="18"/>
                  </a:cxn>
                  <a:cxn ang="0">
                    <a:pos x="116" y="0"/>
                  </a:cxn>
                  <a:cxn ang="0">
                    <a:pos x="108" y="0"/>
                  </a:cxn>
                  <a:cxn ang="0">
                    <a:pos x="108" y="0"/>
                  </a:cxn>
                  <a:cxn ang="0">
                    <a:pos x="106" y="2"/>
                  </a:cxn>
                  <a:cxn ang="0">
                    <a:pos x="102" y="2"/>
                  </a:cxn>
                  <a:cxn ang="0">
                    <a:pos x="98" y="4"/>
                  </a:cxn>
                  <a:cxn ang="0">
                    <a:pos x="92" y="4"/>
                  </a:cxn>
                  <a:cxn ang="0">
                    <a:pos x="80" y="6"/>
                  </a:cxn>
                  <a:cxn ang="0">
                    <a:pos x="66" y="8"/>
                  </a:cxn>
                  <a:cxn ang="0">
                    <a:pos x="54" y="10"/>
                  </a:cxn>
                  <a:cxn ang="0">
                    <a:pos x="50" y="10"/>
                  </a:cxn>
                  <a:cxn ang="0">
                    <a:pos x="28" y="14"/>
                  </a:cxn>
                  <a:cxn ang="0">
                    <a:pos x="28" y="14"/>
                  </a:cxn>
                  <a:cxn ang="0">
                    <a:pos x="26" y="12"/>
                  </a:cxn>
                  <a:cxn ang="0">
                    <a:pos x="24" y="12"/>
                  </a:cxn>
                  <a:cxn ang="0">
                    <a:pos x="20" y="10"/>
                  </a:cxn>
                  <a:cxn ang="0">
                    <a:pos x="14" y="20"/>
                  </a:cxn>
                  <a:cxn ang="0">
                    <a:pos x="16" y="22"/>
                  </a:cxn>
                  <a:cxn ang="0">
                    <a:pos x="14" y="28"/>
                  </a:cxn>
                  <a:cxn ang="0">
                    <a:pos x="24" y="34"/>
                  </a:cxn>
                  <a:cxn ang="0">
                    <a:pos x="56" y="52"/>
                  </a:cxn>
                  <a:cxn ang="0">
                    <a:pos x="70" y="54"/>
                  </a:cxn>
                  <a:cxn ang="0">
                    <a:pos x="40" y="96"/>
                  </a:cxn>
                  <a:cxn ang="0">
                    <a:pos x="24" y="102"/>
                  </a:cxn>
                  <a:cxn ang="0">
                    <a:pos x="22" y="108"/>
                  </a:cxn>
                  <a:cxn ang="0">
                    <a:pos x="6" y="108"/>
                  </a:cxn>
                  <a:cxn ang="0">
                    <a:pos x="0" y="122"/>
                  </a:cxn>
                  <a:cxn ang="0">
                    <a:pos x="0" y="156"/>
                  </a:cxn>
                  <a:cxn ang="0">
                    <a:pos x="4" y="164"/>
                  </a:cxn>
                </a:cxnLst>
                <a:rect l="0" t="0" r="r" b="b"/>
                <a:pathLst>
                  <a:path w="116" h="164">
                    <a:moveTo>
                      <a:pt x="4" y="164"/>
                    </a:moveTo>
                    <a:lnTo>
                      <a:pt x="28" y="148"/>
                    </a:lnTo>
                    <a:lnTo>
                      <a:pt x="32" y="144"/>
                    </a:lnTo>
                    <a:lnTo>
                      <a:pt x="38" y="136"/>
                    </a:lnTo>
                    <a:lnTo>
                      <a:pt x="50" y="126"/>
                    </a:lnTo>
                    <a:lnTo>
                      <a:pt x="62" y="112"/>
                    </a:lnTo>
                    <a:lnTo>
                      <a:pt x="72" y="98"/>
                    </a:lnTo>
                    <a:lnTo>
                      <a:pt x="82" y="84"/>
                    </a:lnTo>
                    <a:lnTo>
                      <a:pt x="92" y="66"/>
                    </a:lnTo>
                    <a:lnTo>
                      <a:pt x="100" y="50"/>
                    </a:lnTo>
                    <a:lnTo>
                      <a:pt x="106" y="36"/>
                    </a:lnTo>
                    <a:lnTo>
                      <a:pt x="108" y="32"/>
                    </a:lnTo>
                    <a:lnTo>
                      <a:pt x="116" y="18"/>
                    </a:lnTo>
                    <a:lnTo>
                      <a:pt x="116" y="0"/>
                    </a:lnTo>
                    <a:lnTo>
                      <a:pt x="108" y="0"/>
                    </a:lnTo>
                    <a:lnTo>
                      <a:pt x="108" y="0"/>
                    </a:lnTo>
                    <a:lnTo>
                      <a:pt x="106" y="2"/>
                    </a:lnTo>
                    <a:lnTo>
                      <a:pt x="102" y="2"/>
                    </a:lnTo>
                    <a:lnTo>
                      <a:pt x="98" y="4"/>
                    </a:lnTo>
                    <a:lnTo>
                      <a:pt x="92" y="4"/>
                    </a:lnTo>
                    <a:lnTo>
                      <a:pt x="80" y="6"/>
                    </a:lnTo>
                    <a:lnTo>
                      <a:pt x="66" y="8"/>
                    </a:lnTo>
                    <a:lnTo>
                      <a:pt x="54" y="10"/>
                    </a:lnTo>
                    <a:lnTo>
                      <a:pt x="50" y="10"/>
                    </a:lnTo>
                    <a:lnTo>
                      <a:pt x="28" y="14"/>
                    </a:lnTo>
                    <a:lnTo>
                      <a:pt x="28" y="14"/>
                    </a:lnTo>
                    <a:lnTo>
                      <a:pt x="26" y="12"/>
                    </a:lnTo>
                    <a:lnTo>
                      <a:pt x="24" y="12"/>
                    </a:lnTo>
                    <a:lnTo>
                      <a:pt x="20" y="10"/>
                    </a:lnTo>
                    <a:lnTo>
                      <a:pt x="14" y="20"/>
                    </a:lnTo>
                    <a:lnTo>
                      <a:pt x="16" y="22"/>
                    </a:lnTo>
                    <a:lnTo>
                      <a:pt x="14" y="28"/>
                    </a:lnTo>
                    <a:lnTo>
                      <a:pt x="24" y="34"/>
                    </a:lnTo>
                    <a:lnTo>
                      <a:pt x="56" y="52"/>
                    </a:lnTo>
                    <a:lnTo>
                      <a:pt x="70" y="54"/>
                    </a:lnTo>
                    <a:lnTo>
                      <a:pt x="40" y="96"/>
                    </a:lnTo>
                    <a:lnTo>
                      <a:pt x="24" y="102"/>
                    </a:lnTo>
                    <a:lnTo>
                      <a:pt x="22" y="108"/>
                    </a:lnTo>
                    <a:lnTo>
                      <a:pt x="6" y="108"/>
                    </a:lnTo>
                    <a:lnTo>
                      <a:pt x="0" y="122"/>
                    </a:lnTo>
                    <a:lnTo>
                      <a:pt x="0" y="156"/>
                    </a:lnTo>
                    <a:lnTo>
                      <a:pt x="4" y="16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09" name="Freeform 293"/>
              <p:cNvSpPr>
                <a:spLocks/>
              </p:cNvSpPr>
              <p:nvPr/>
            </p:nvSpPr>
            <p:spPr bwMode="gray">
              <a:xfrm>
                <a:off x="1332" y="2790"/>
                <a:ext cx="106" cy="124"/>
              </a:xfrm>
              <a:custGeom>
                <a:avLst/>
                <a:gdLst/>
                <a:ahLst/>
                <a:cxnLst>
                  <a:cxn ang="0">
                    <a:pos x="66" y="116"/>
                  </a:cxn>
                  <a:cxn ang="0">
                    <a:pos x="82" y="100"/>
                  </a:cxn>
                  <a:cxn ang="0">
                    <a:pos x="102" y="68"/>
                  </a:cxn>
                  <a:cxn ang="0">
                    <a:pos x="104" y="68"/>
                  </a:cxn>
                  <a:cxn ang="0">
                    <a:pos x="100" y="60"/>
                  </a:cxn>
                  <a:cxn ang="0">
                    <a:pos x="100" y="26"/>
                  </a:cxn>
                  <a:cxn ang="0">
                    <a:pos x="106" y="12"/>
                  </a:cxn>
                  <a:cxn ang="0">
                    <a:pos x="104" y="6"/>
                  </a:cxn>
                  <a:cxn ang="0">
                    <a:pos x="84" y="10"/>
                  </a:cxn>
                  <a:cxn ang="0">
                    <a:pos x="76" y="18"/>
                  </a:cxn>
                  <a:cxn ang="0">
                    <a:pos x="58" y="16"/>
                  </a:cxn>
                  <a:cxn ang="0">
                    <a:pos x="40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6" y="0"/>
                  </a:cxn>
                  <a:cxn ang="0">
                    <a:pos x="24" y="2"/>
                  </a:cxn>
                  <a:cxn ang="0">
                    <a:pos x="22" y="4"/>
                  </a:cxn>
                  <a:cxn ang="0">
                    <a:pos x="16" y="4"/>
                  </a:cxn>
                  <a:cxn ang="0">
                    <a:pos x="8" y="6"/>
                  </a:cxn>
                  <a:cxn ang="0">
                    <a:pos x="10" y="12"/>
                  </a:cxn>
                  <a:cxn ang="0">
                    <a:pos x="14" y="40"/>
                  </a:cxn>
                  <a:cxn ang="0">
                    <a:pos x="0" y="56"/>
                  </a:cxn>
                  <a:cxn ang="0">
                    <a:pos x="0" y="56"/>
                  </a:cxn>
                  <a:cxn ang="0">
                    <a:pos x="2" y="58"/>
                  </a:cxn>
                  <a:cxn ang="0">
                    <a:pos x="4" y="62"/>
                  </a:cxn>
                  <a:cxn ang="0">
                    <a:pos x="4" y="66"/>
                  </a:cxn>
                  <a:cxn ang="0">
                    <a:pos x="6" y="70"/>
                  </a:cxn>
                  <a:cxn ang="0">
                    <a:pos x="4" y="74"/>
                  </a:cxn>
                  <a:cxn ang="0">
                    <a:pos x="2" y="78"/>
                  </a:cxn>
                  <a:cxn ang="0">
                    <a:pos x="46" y="110"/>
                  </a:cxn>
                  <a:cxn ang="0">
                    <a:pos x="46" y="110"/>
                  </a:cxn>
                  <a:cxn ang="0">
                    <a:pos x="48" y="112"/>
                  </a:cxn>
                  <a:cxn ang="0">
                    <a:pos x="48" y="114"/>
                  </a:cxn>
                  <a:cxn ang="0">
                    <a:pos x="50" y="116"/>
                  </a:cxn>
                  <a:cxn ang="0">
                    <a:pos x="62" y="124"/>
                  </a:cxn>
                </a:cxnLst>
                <a:rect l="0" t="0" r="r" b="b"/>
                <a:pathLst>
                  <a:path w="106" h="124">
                    <a:moveTo>
                      <a:pt x="66" y="116"/>
                    </a:moveTo>
                    <a:lnTo>
                      <a:pt x="82" y="100"/>
                    </a:lnTo>
                    <a:lnTo>
                      <a:pt x="102" y="68"/>
                    </a:lnTo>
                    <a:lnTo>
                      <a:pt x="104" y="68"/>
                    </a:lnTo>
                    <a:lnTo>
                      <a:pt x="100" y="60"/>
                    </a:lnTo>
                    <a:lnTo>
                      <a:pt x="100" y="26"/>
                    </a:lnTo>
                    <a:lnTo>
                      <a:pt x="106" y="12"/>
                    </a:lnTo>
                    <a:lnTo>
                      <a:pt x="104" y="6"/>
                    </a:lnTo>
                    <a:lnTo>
                      <a:pt x="84" y="10"/>
                    </a:lnTo>
                    <a:lnTo>
                      <a:pt x="76" y="18"/>
                    </a:lnTo>
                    <a:lnTo>
                      <a:pt x="58" y="16"/>
                    </a:lnTo>
                    <a:lnTo>
                      <a:pt x="40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24" y="2"/>
                    </a:lnTo>
                    <a:lnTo>
                      <a:pt x="22" y="4"/>
                    </a:lnTo>
                    <a:lnTo>
                      <a:pt x="16" y="4"/>
                    </a:lnTo>
                    <a:lnTo>
                      <a:pt x="8" y="6"/>
                    </a:lnTo>
                    <a:lnTo>
                      <a:pt x="10" y="12"/>
                    </a:lnTo>
                    <a:lnTo>
                      <a:pt x="14" y="40"/>
                    </a:lnTo>
                    <a:lnTo>
                      <a:pt x="0" y="56"/>
                    </a:lnTo>
                    <a:lnTo>
                      <a:pt x="0" y="56"/>
                    </a:lnTo>
                    <a:lnTo>
                      <a:pt x="2" y="58"/>
                    </a:lnTo>
                    <a:lnTo>
                      <a:pt x="4" y="62"/>
                    </a:lnTo>
                    <a:lnTo>
                      <a:pt x="4" y="66"/>
                    </a:lnTo>
                    <a:lnTo>
                      <a:pt x="6" y="70"/>
                    </a:lnTo>
                    <a:lnTo>
                      <a:pt x="4" y="74"/>
                    </a:lnTo>
                    <a:lnTo>
                      <a:pt x="2" y="78"/>
                    </a:lnTo>
                    <a:lnTo>
                      <a:pt x="46" y="110"/>
                    </a:lnTo>
                    <a:lnTo>
                      <a:pt x="46" y="110"/>
                    </a:lnTo>
                    <a:lnTo>
                      <a:pt x="48" y="112"/>
                    </a:lnTo>
                    <a:lnTo>
                      <a:pt x="48" y="114"/>
                    </a:lnTo>
                    <a:lnTo>
                      <a:pt x="50" y="116"/>
                    </a:lnTo>
                    <a:lnTo>
                      <a:pt x="62" y="12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0" name="Freeform 294"/>
              <p:cNvSpPr>
                <a:spLocks/>
              </p:cNvSpPr>
              <p:nvPr/>
            </p:nvSpPr>
            <p:spPr bwMode="gray">
              <a:xfrm>
                <a:off x="1274" y="2796"/>
                <a:ext cx="72" cy="76"/>
              </a:xfrm>
              <a:custGeom>
                <a:avLst/>
                <a:gdLst/>
                <a:ahLst/>
                <a:cxnLst>
                  <a:cxn ang="0">
                    <a:pos x="16" y="6"/>
                  </a:cxn>
                  <a:cxn ang="0">
                    <a:pos x="16" y="6"/>
                  </a:cxn>
                  <a:cxn ang="0">
                    <a:pos x="14" y="8"/>
                  </a:cxn>
                  <a:cxn ang="0">
                    <a:pos x="14" y="12"/>
                  </a:cxn>
                  <a:cxn ang="0">
                    <a:pos x="14" y="16"/>
                  </a:cxn>
                  <a:cxn ang="0">
                    <a:pos x="14" y="18"/>
                  </a:cxn>
                  <a:cxn ang="0">
                    <a:pos x="12" y="20"/>
                  </a:cxn>
                  <a:cxn ang="0">
                    <a:pos x="10" y="22"/>
                  </a:cxn>
                  <a:cxn ang="0">
                    <a:pos x="10" y="26"/>
                  </a:cxn>
                  <a:cxn ang="0">
                    <a:pos x="10" y="30"/>
                  </a:cxn>
                  <a:cxn ang="0">
                    <a:pos x="10" y="32"/>
                  </a:cxn>
                  <a:cxn ang="0">
                    <a:pos x="8" y="34"/>
                  </a:cxn>
                  <a:cxn ang="0">
                    <a:pos x="8" y="38"/>
                  </a:cxn>
                  <a:cxn ang="0">
                    <a:pos x="6" y="44"/>
                  </a:cxn>
                  <a:cxn ang="0">
                    <a:pos x="4" y="48"/>
                  </a:cxn>
                  <a:cxn ang="0">
                    <a:pos x="2" y="52"/>
                  </a:cxn>
                  <a:cxn ang="0">
                    <a:pos x="2" y="54"/>
                  </a:cxn>
                  <a:cxn ang="0">
                    <a:pos x="0" y="58"/>
                  </a:cxn>
                  <a:cxn ang="0">
                    <a:pos x="0" y="62"/>
                  </a:cxn>
                  <a:cxn ang="0">
                    <a:pos x="0" y="68"/>
                  </a:cxn>
                  <a:cxn ang="0">
                    <a:pos x="2" y="72"/>
                  </a:cxn>
                  <a:cxn ang="0">
                    <a:pos x="2" y="76"/>
                  </a:cxn>
                  <a:cxn ang="0">
                    <a:pos x="4" y="76"/>
                  </a:cxn>
                  <a:cxn ang="0">
                    <a:pos x="8" y="74"/>
                  </a:cxn>
                  <a:cxn ang="0">
                    <a:pos x="12" y="74"/>
                  </a:cxn>
                  <a:cxn ang="0">
                    <a:pos x="18" y="72"/>
                  </a:cxn>
                  <a:cxn ang="0">
                    <a:pos x="24" y="70"/>
                  </a:cxn>
                  <a:cxn ang="0">
                    <a:pos x="28" y="68"/>
                  </a:cxn>
                  <a:cxn ang="0">
                    <a:pos x="44" y="56"/>
                  </a:cxn>
                  <a:cxn ang="0">
                    <a:pos x="44" y="54"/>
                  </a:cxn>
                  <a:cxn ang="0">
                    <a:pos x="44" y="54"/>
                  </a:cxn>
                  <a:cxn ang="0">
                    <a:pos x="44" y="52"/>
                  </a:cxn>
                  <a:cxn ang="0">
                    <a:pos x="46" y="50"/>
                  </a:cxn>
                  <a:cxn ang="0">
                    <a:pos x="50" y="50"/>
                  </a:cxn>
                  <a:cxn ang="0">
                    <a:pos x="56" y="50"/>
                  </a:cxn>
                  <a:cxn ang="0">
                    <a:pos x="72" y="34"/>
                  </a:cxn>
                  <a:cxn ang="0">
                    <a:pos x="68" y="10"/>
                  </a:cxn>
                  <a:cxn ang="0">
                    <a:pos x="68" y="8"/>
                  </a:cxn>
                  <a:cxn ang="0">
                    <a:pos x="68" y="6"/>
                  </a:cxn>
                  <a:cxn ang="0">
                    <a:pos x="68" y="4"/>
                  </a:cxn>
                  <a:cxn ang="0">
                    <a:pos x="66" y="2"/>
                  </a:cxn>
                  <a:cxn ang="0">
                    <a:pos x="64" y="0"/>
                  </a:cxn>
                  <a:cxn ang="0">
                    <a:pos x="64" y="0"/>
                  </a:cxn>
                  <a:cxn ang="0">
                    <a:pos x="60" y="2"/>
                  </a:cxn>
                  <a:cxn ang="0">
                    <a:pos x="54" y="2"/>
                  </a:cxn>
                  <a:cxn ang="0">
                    <a:pos x="48" y="2"/>
                  </a:cxn>
                  <a:cxn ang="0">
                    <a:pos x="44" y="4"/>
                  </a:cxn>
                  <a:cxn ang="0">
                    <a:pos x="42" y="4"/>
                  </a:cxn>
                  <a:cxn ang="0">
                    <a:pos x="22" y="4"/>
                  </a:cxn>
                  <a:cxn ang="0">
                    <a:pos x="16" y="6"/>
                  </a:cxn>
                </a:cxnLst>
                <a:rect l="0" t="0" r="r" b="b"/>
                <a:pathLst>
                  <a:path w="72" h="76">
                    <a:moveTo>
                      <a:pt x="16" y="6"/>
                    </a:moveTo>
                    <a:lnTo>
                      <a:pt x="16" y="6"/>
                    </a:lnTo>
                    <a:lnTo>
                      <a:pt x="14" y="8"/>
                    </a:lnTo>
                    <a:lnTo>
                      <a:pt x="14" y="12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2" y="20"/>
                    </a:lnTo>
                    <a:lnTo>
                      <a:pt x="10" y="22"/>
                    </a:lnTo>
                    <a:lnTo>
                      <a:pt x="10" y="26"/>
                    </a:lnTo>
                    <a:lnTo>
                      <a:pt x="10" y="30"/>
                    </a:lnTo>
                    <a:lnTo>
                      <a:pt x="10" y="32"/>
                    </a:lnTo>
                    <a:lnTo>
                      <a:pt x="8" y="34"/>
                    </a:lnTo>
                    <a:lnTo>
                      <a:pt x="8" y="38"/>
                    </a:lnTo>
                    <a:lnTo>
                      <a:pt x="6" y="44"/>
                    </a:lnTo>
                    <a:lnTo>
                      <a:pt x="4" y="48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0" y="58"/>
                    </a:lnTo>
                    <a:lnTo>
                      <a:pt x="0" y="62"/>
                    </a:lnTo>
                    <a:lnTo>
                      <a:pt x="0" y="68"/>
                    </a:lnTo>
                    <a:lnTo>
                      <a:pt x="2" y="72"/>
                    </a:lnTo>
                    <a:lnTo>
                      <a:pt x="2" y="76"/>
                    </a:lnTo>
                    <a:lnTo>
                      <a:pt x="4" y="76"/>
                    </a:lnTo>
                    <a:lnTo>
                      <a:pt x="8" y="74"/>
                    </a:lnTo>
                    <a:lnTo>
                      <a:pt x="12" y="74"/>
                    </a:lnTo>
                    <a:lnTo>
                      <a:pt x="18" y="72"/>
                    </a:lnTo>
                    <a:lnTo>
                      <a:pt x="24" y="70"/>
                    </a:lnTo>
                    <a:lnTo>
                      <a:pt x="28" y="68"/>
                    </a:lnTo>
                    <a:lnTo>
                      <a:pt x="44" y="56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2"/>
                    </a:lnTo>
                    <a:lnTo>
                      <a:pt x="46" y="50"/>
                    </a:lnTo>
                    <a:lnTo>
                      <a:pt x="50" y="50"/>
                    </a:lnTo>
                    <a:lnTo>
                      <a:pt x="56" y="50"/>
                    </a:lnTo>
                    <a:lnTo>
                      <a:pt x="72" y="34"/>
                    </a:lnTo>
                    <a:lnTo>
                      <a:pt x="68" y="10"/>
                    </a:lnTo>
                    <a:lnTo>
                      <a:pt x="68" y="8"/>
                    </a:lnTo>
                    <a:lnTo>
                      <a:pt x="68" y="6"/>
                    </a:lnTo>
                    <a:lnTo>
                      <a:pt x="68" y="4"/>
                    </a:lnTo>
                    <a:lnTo>
                      <a:pt x="66" y="2"/>
                    </a:lnTo>
                    <a:lnTo>
                      <a:pt x="64" y="0"/>
                    </a:lnTo>
                    <a:lnTo>
                      <a:pt x="64" y="0"/>
                    </a:lnTo>
                    <a:lnTo>
                      <a:pt x="60" y="2"/>
                    </a:lnTo>
                    <a:lnTo>
                      <a:pt x="54" y="2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22" y="4"/>
                    </a:lnTo>
                    <a:lnTo>
                      <a:pt x="16" y="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1" name="Freeform 295"/>
              <p:cNvSpPr>
                <a:spLocks/>
              </p:cNvSpPr>
              <p:nvPr/>
            </p:nvSpPr>
            <p:spPr bwMode="gray">
              <a:xfrm>
                <a:off x="1326" y="2618"/>
                <a:ext cx="178" cy="190"/>
              </a:xfrm>
              <a:custGeom>
                <a:avLst/>
                <a:gdLst/>
                <a:ahLst/>
                <a:cxnLst>
                  <a:cxn ang="0">
                    <a:pos x="66" y="0"/>
                  </a:cxn>
                  <a:cxn ang="0">
                    <a:pos x="62" y="4"/>
                  </a:cxn>
                  <a:cxn ang="0">
                    <a:pos x="56" y="10"/>
                  </a:cxn>
                  <a:cxn ang="0">
                    <a:pos x="52" y="12"/>
                  </a:cxn>
                  <a:cxn ang="0">
                    <a:pos x="46" y="18"/>
                  </a:cxn>
                  <a:cxn ang="0">
                    <a:pos x="40" y="26"/>
                  </a:cxn>
                  <a:cxn ang="0">
                    <a:pos x="36" y="30"/>
                  </a:cxn>
                  <a:cxn ang="0">
                    <a:pos x="30" y="50"/>
                  </a:cxn>
                  <a:cxn ang="0">
                    <a:pos x="24" y="62"/>
                  </a:cxn>
                  <a:cxn ang="0">
                    <a:pos x="12" y="76"/>
                  </a:cxn>
                  <a:cxn ang="0">
                    <a:pos x="6" y="86"/>
                  </a:cxn>
                  <a:cxn ang="0">
                    <a:pos x="4" y="90"/>
                  </a:cxn>
                  <a:cxn ang="0">
                    <a:pos x="4" y="104"/>
                  </a:cxn>
                  <a:cxn ang="0">
                    <a:pos x="4" y="112"/>
                  </a:cxn>
                  <a:cxn ang="0">
                    <a:pos x="0" y="116"/>
                  </a:cxn>
                  <a:cxn ang="0">
                    <a:pos x="0" y="122"/>
                  </a:cxn>
                  <a:cxn ang="0">
                    <a:pos x="4" y="126"/>
                  </a:cxn>
                  <a:cxn ang="0">
                    <a:pos x="8" y="128"/>
                  </a:cxn>
                  <a:cxn ang="0">
                    <a:pos x="14" y="134"/>
                  </a:cxn>
                  <a:cxn ang="0">
                    <a:pos x="22" y="144"/>
                  </a:cxn>
                  <a:cxn ang="0">
                    <a:pos x="28" y="152"/>
                  </a:cxn>
                  <a:cxn ang="0">
                    <a:pos x="30" y="154"/>
                  </a:cxn>
                  <a:cxn ang="0">
                    <a:pos x="46" y="172"/>
                  </a:cxn>
                  <a:cxn ang="0">
                    <a:pos x="82" y="190"/>
                  </a:cxn>
                  <a:cxn ang="0">
                    <a:pos x="110" y="178"/>
                  </a:cxn>
                  <a:cxn ang="0">
                    <a:pos x="128" y="184"/>
                  </a:cxn>
                  <a:cxn ang="0">
                    <a:pos x="146" y="172"/>
                  </a:cxn>
                  <a:cxn ang="0">
                    <a:pos x="162" y="128"/>
                  </a:cxn>
                  <a:cxn ang="0">
                    <a:pos x="120" y="104"/>
                  </a:cxn>
                  <a:cxn ang="0">
                    <a:pos x="120" y="96"/>
                  </a:cxn>
                  <a:cxn ang="0">
                    <a:pos x="104" y="80"/>
                  </a:cxn>
                  <a:cxn ang="0">
                    <a:pos x="114" y="74"/>
                  </a:cxn>
                  <a:cxn ang="0">
                    <a:pos x="118" y="68"/>
                  </a:cxn>
                  <a:cxn ang="0">
                    <a:pos x="118" y="66"/>
                  </a:cxn>
                  <a:cxn ang="0">
                    <a:pos x="114" y="60"/>
                  </a:cxn>
                  <a:cxn ang="0">
                    <a:pos x="104" y="50"/>
                  </a:cxn>
                  <a:cxn ang="0">
                    <a:pos x="96" y="42"/>
                  </a:cxn>
                  <a:cxn ang="0">
                    <a:pos x="90" y="38"/>
                  </a:cxn>
                  <a:cxn ang="0">
                    <a:pos x="82" y="30"/>
                  </a:cxn>
                  <a:cxn ang="0">
                    <a:pos x="76" y="20"/>
                  </a:cxn>
                  <a:cxn ang="0">
                    <a:pos x="72" y="14"/>
                  </a:cxn>
                  <a:cxn ang="0">
                    <a:pos x="70" y="10"/>
                  </a:cxn>
                  <a:cxn ang="0">
                    <a:pos x="66" y="0"/>
                  </a:cxn>
                </a:cxnLst>
                <a:rect l="0" t="0" r="r" b="b"/>
                <a:pathLst>
                  <a:path w="178" h="190">
                    <a:moveTo>
                      <a:pt x="66" y="0"/>
                    </a:moveTo>
                    <a:lnTo>
                      <a:pt x="66" y="0"/>
                    </a:lnTo>
                    <a:lnTo>
                      <a:pt x="64" y="2"/>
                    </a:lnTo>
                    <a:lnTo>
                      <a:pt x="62" y="4"/>
                    </a:lnTo>
                    <a:lnTo>
                      <a:pt x="58" y="8"/>
                    </a:lnTo>
                    <a:lnTo>
                      <a:pt x="56" y="10"/>
                    </a:lnTo>
                    <a:lnTo>
                      <a:pt x="54" y="10"/>
                    </a:lnTo>
                    <a:lnTo>
                      <a:pt x="52" y="12"/>
                    </a:lnTo>
                    <a:lnTo>
                      <a:pt x="48" y="14"/>
                    </a:lnTo>
                    <a:lnTo>
                      <a:pt x="46" y="18"/>
                    </a:lnTo>
                    <a:lnTo>
                      <a:pt x="42" y="22"/>
                    </a:lnTo>
                    <a:lnTo>
                      <a:pt x="40" y="26"/>
                    </a:lnTo>
                    <a:lnTo>
                      <a:pt x="38" y="28"/>
                    </a:lnTo>
                    <a:lnTo>
                      <a:pt x="36" y="30"/>
                    </a:lnTo>
                    <a:lnTo>
                      <a:pt x="34" y="40"/>
                    </a:lnTo>
                    <a:lnTo>
                      <a:pt x="30" y="50"/>
                    </a:lnTo>
                    <a:lnTo>
                      <a:pt x="26" y="60"/>
                    </a:lnTo>
                    <a:lnTo>
                      <a:pt x="24" y="62"/>
                    </a:lnTo>
                    <a:lnTo>
                      <a:pt x="16" y="68"/>
                    </a:lnTo>
                    <a:lnTo>
                      <a:pt x="12" y="76"/>
                    </a:lnTo>
                    <a:lnTo>
                      <a:pt x="8" y="82"/>
                    </a:lnTo>
                    <a:lnTo>
                      <a:pt x="6" y="86"/>
                    </a:lnTo>
                    <a:lnTo>
                      <a:pt x="4" y="90"/>
                    </a:lnTo>
                    <a:lnTo>
                      <a:pt x="4" y="90"/>
                    </a:lnTo>
                    <a:lnTo>
                      <a:pt x="4" y="98"/>
                    </a:lnTo>
                    <a:lnTo>
                      <a:pt x="4" y="104"/>
                    </a:lnTo>
                    <a:lnTo>
                      <a:pt x="4" y="108"/>
                    </a:lnTo>
                    <a:lnTo>
                      <a:pt x="4" y="112"/>
                    </a:lnTo>
                    <a:lnTo>
                      <a:pt x="4" y="114"/>
                    </a:lnTo>
                    <a:lnTo>
                      <a:pt x="0" y="116"/>
                    </a:lnTo>
                    <a:lnTo>
                      <a:pt x="0" y="120"/>
                    </a:lnTo>
                    <a:lnTo>
                      <a:pt x="0" y="122"/>
                    </a:lnTo>
                    <a:lnTo>
                      <a:pt x="2" y="124"/>
                    </a:lnTo>
                    <a:lnTo>
                      <a:pt x="4" y="126"/>
                    </a:lnTo>
                    <a:lnTo>
                      <a:pt x="6" y="126"/>
                    </a:lnTo>
                    <a:lnTo>
                      <a:pt x="8" y="128"/>
                    </a:lnTo>
                    <a:lnTo>
                      <a:pt x="10" y="130"/>
                    </a:lnTo>
                    <a:lnTo>
                      <a:pt x="14" y="134"/>
                    </a:lnTo>
                    <a:lnTo>
                      <a:pt x="18" y="140"/>
                    </a:lnTo>
                    <a:lnTo>
                      <a:pt x="22" y="144"/>
                    </a:lnTo>
                    <a:lnTo>
                      <a:pt x="24" y="148"/>
                    </a:lnTo>
                    <a:lnTo>
                      <a:pt x="28" y="152"/>
                    </a:lnTo>
                    <a:lnTo>
                      <a:pt x="28" y="154"/>
                    </a:lnTo>
                    <a:lnTo>
                      <a:pt x="30" y="154"/>
                    </a:lnTo>
                    <a:lnTo>
                      <a:pt x="32" y="172"/>
                    </a:lnTo>
                    <a:lnTo>
                      <a:pt x="46" y="172"/>
                    </a:lnTo>
                    <a:lnTo>
                      <a:pt x="64" y="188"/>
                    </a:lnTo>
                    <a:lnTo>
                      <a:pt x="82" y="190"/>
                    </a:lnTo>
                    <a:lnTo>
                      <a:pt x="90" y="182"/>
                    </a:lnTo>
                    <a:lnTo>
                      <a:pt x="110" y="178"/>
                    </a:lnTo>
                    <a:lnTo>
                      <a:pt x="112" y="184"/>
                    </a:lnTo>
                    <a:lnTo>
                      <a:pt x="128" y="184"/>
                    </a:lnTo>
                    <a:lnTo>
                      <a:pt x="130" y="178"/>
                    </a:lnTo>
                    <a:lnTo>
                      <a:pt x="146" y="172"/>
                    </a:lnTo>
                    <a:lnTo>
                      <a:pt x="178" y="130"/>
                    </a:lnTo>
                    <a:lnTo>
                      <a:pt x="162" y="128"/>
                    </a:lnTo>
                    <a:lnTo>
                      <a:pt x="130" y="110"/>
                    </a:lnTo>
                    <a:lnTo>
                      <a:pt x="120" y="104"/>
                    </a:lnTo>
                    <a:lnTo>
                      <a:pt x="122" y="98"/>
                    </a:lnTo>
                    <a:lnTo>
                      <a:pt x="120" y="96"/>
                    </a:lnTo>
                    <a:lnTo>
                      <a:pt x="106" y="92"/>
                    </a:lnTo>
                    <a:lnTo>
                      <a:pt x="104" y="80"/>
                    </a:lnTo>
                    <a:lnTo>
                      <a:pt x="112" y="72"/>
                    </a:lnTo>
                    <a:lnTo>
                      <a:pt x="114" y="74"/>
                    </a:lnTo>
                    <a:lnTo>
                      <a:pt x="118" y="70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18" y="66"/>
                    </a:lnTo>
                    <a:lnTo>
                      <a:pt x="116" y="64"/>
                    </a:lnTo>
                    <a:lnTo>
                      <a:pt x="114" y="60"/>
                    </a:lnTo>
                    <a:lnTo>
                      <a:pt x="110" y="56"/>
                    </a:lnTo>
                    <a:lnTo>
                      <a:pt x="104" y="50"/>
                    </a:lnTo>
                    <a:lnTo>
                      <a:pt x="96" y="44"/>
                    </a:lnTo>
                    <a:lnTo>
                      <a:pt x="96" y="42"/>
                    </a:lnTo>
                    <a:lnTo>
                      <a:pt x="94" y="40"/>
                    </a:lnTo>
                    <a:lnTo>
                      <a:pt x="90" y="38"/>
                    </a:lnTo>
                    <a:lnTo>
                      <a:pt x="86" y="34"/>
                    </a:lnTo>
                    <a:lnTo>
                      <a:pt x="82" y="30"/>
                    </a:lnTo>
                    <a:lnTo>
                      <a:pt x="78" y="26"/>
                    </a:lnTo>
                    <a:lnTo>
                      <a:pt x="76" y="20"/>
                    </a:lnTo>
                    <a:lnTo>
                      <a:pt x="74" y="16"/>
                    </a:lnTo>
                    <a:lnTo>
                      <a:pt x="72" y="14"/>
                    </a:lnTo>
                    <a:lnTo>
                      <a:pt x="72" y="12"/>
                    </a:lnTo>
                    <a:lnTo>
                      <a:pt x="70" y="10"/>
                    </a:lnTo>
                    <a:lnTo>
                      <a:pt x="70" y="6"/>
                    </a:lnTo>
                    <a:lnTo>
                      <a:pt x="6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2" name="Freeform 296"/>
              <p:cNvSpPr>
                <a:spLocks/>
              </p:cNvSpPr>
              <p:nvPr/>
            </p:nvSpPr>
            <p:spPr bwMode="gray">
              <a:xfrm>
                <a:off x="1276" y="2866"/>
                <a:ext cx="22" cy="26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18" y="0"/>
                  </a:cxn>
                  <a:cxn ang="0">
                    <a:pos x="20" y="0"/>
                  </a:cxn>
                  <a:cxn ang="0">
                    <a:pos x="20" y="2"/>
                  </a:cxn>
                  <a:cxn ang="0">
                    <a:pos x="22" y="4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8"/>
                  </a:cxn>
                  <a:cxn ang="0">
                    <a:pos x="22" y="12"/>
                  </a:cxn>
                  <a:cxn ang="0">
                    <a:pos x="22" y="16"/>
                  </a:cxn>
                  <a:cxn ang="0">
                    <a:pos x="22" y="20"/>
                  </a:cxn>
                  <a:cxn ang="0">
                    <a:pos x="18" y="22"/>
                  </a:cxn>
                  <a:cxn ang="0">
                    <a:pos x="18" y="22"/>
                  </a:cxn>
                  <a:cxn ang="0">
                    <a:pos x="16" y="22"/>
                  </a:cxn>
                  <a:cxn ang="0">
                    <a:pos x="12" y="24"/>
                  </a:cxn>
                  <a:cxn ang="0">
                    <a:pos x="12" y="26"/>
                  </a:cxn>
                  <a:cxn ang="0">
                    <a:pos x="12" y="26"/>
                  </a:cxn>
                  <a:cxn ang="0">
                    <a:pos x="10" y="26"/>
                  </a:cxn>
                  <a:cxn ang="0">
                    <a:pos x="8" y="26"/>
                  </a:cxn>
                  <a:cxn ang="0">
                    <a:pos x="2" y="24"/>
                  </a:cxn>
                  <a:cxn ang="0">
                    <a:pos x="2" y="24"/>
                  </a:cxn>
                  <a:cxn ang="0">
                    <a:pos x="2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10"/>
                  </a:cxn>
                  <a:cxn ang="0">
                    <a:pos x="0" y="6"/>
                  </a:cxn>
                </a:cxnLst>
                <a:rect l="0" t="0" r="r" b="b"/>
                <a:pathLst>
                  <a:path w="22" h="26">
                    <a:moveTo>
                      <a:pt x="0" y="6"/>
                    </a:moveTo>
                    <a:lnTo>
                      <a:pt x="18" y="0"/>
                    </a:lnTo>
                    <a:lnTo>
                      <a:pt x="20" y="0"/>
                    </a:lnTo>
                    <a:lnTo>
                      <a:pt x="20" y="2"/>
                    </a:lnTo>
                    <a:lnTo>
                      <a:pt x="22" y="4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8"/>
                    </a:lnTo>
                    <a:lnTo>
                      <a:pt x="22" y="12"/>
                    </a:lnTo>
                    <a:lnTo>
                      <a:pt x="22" y="16"/>
                    </a:lnTo>
                    <a:lnTo>
                      <a:pt x="22" y="20"/>
                    </a:lnTo>
                    <a:lnTo>
                      <a:pt x="18" y="22"/>
                    </a:lnTo>
                    <a:lnTo>
                      <a:pt x="18" y="22"/>
                    </a:lnTo>
                    <a:lnTo>
                      <a:pt x="16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2" y="26"/>
                    </a:lnTo>
                    <a:lnTo>
                      <a:pt x="10" y="26"/>
                    </a:lnTo>
                    <a:lnTo>
                      <a:pt x="8" y="26"/>
                    </a:lnTo>
                    <a:lnTo>
                      <a:pt x="2" y="24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0" y="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3" name="Freeform 297"/>
              <p:cNvSpPr>
                <a:spLocks/>
              </p:cNvSpPr>
              <p:nvPr/>
            </p:nvSpPr>
            <p:spPr bwMode="gray">
              <a:xfrm>
                <a:off x="1278" y="2884"/>
                <a:ext cx="24" cy="32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2" y="6"/>
                  </a:cxn>
                  <a:cxn ang="0">
                    <a:pos x="10" y="6"/>
                  </a:cxn>
                  <a:cxn ang="0">
                    <a:pos x="10" y="8"/>
                  </a:cxn>
                  <a:cxn ang="0">
                    <a:pos x="8" y="8"/>
                  </a:cxn>
                  <a:cxn ang="0">
                    <a:pos x="6" y="8"/>
                  </a:cxn>
                  <a:cxn ang="0">
                    <a:pos x="2" y="6"/>
                  </a:cxn>
                  <a:cxn ang="0">
                    <a:pos x="0" y="6"/>
                  </a:cxn>
                  <a:cxn ang="0">
                    <a:pos x="8" y="32"/>
                  </a:cxn>
                  <a:cxn ang="0">
                    <a:pos x="8" y="32"/>
                  </a:cxn>
                  <a:cxn ang="0">
                    <a:pos x="10" y="30"/>
                  </a:cxn>
                  <a:cxn ang="0">
                    <a:pos x="14" y="28"/>
                  </a:cxn>
                  <a:cxn ang="0">
                    <a:pos x="16" y="24"/>
                  </a:cxn>
                  <a:cxn ang="0">
                    <a:pos x="20" y="20"/>
                  </a:cxn>
                  <a:cxn ang="0">
                    <a:pos x="22" y="16"/>
                  </a:cxn>
                  <a:cxn ang="0">
                    <a:pos x="24" y="12"/>
                  </a:cxn>
                  <a:cxn ang="0">
                    <a:pos x="24" y="10"/>
                  </a:cxn>
                  <a:cxn ang="0">
                    <a:pos x="22" y="8"/>
                  </a:cxn>
                  <a:cxn ang="0">
                    <a:pos x="20" y="6"/>
                  </a:cxn>
                  <a:cxn ang="0">
                    <a:pos x="20" y="4"/>
                  </a:cxn>
                  <a:cxn ang="0">
                    <a:pos x="18" y="0"/>
                  </a:cxn>
                </a:cxnLst>
                <a:rect l="0" t="0" r="r" b="b"/>
                <a:pathLst>
                  <a:path w="24" h="32">
                    <a:moveTo>
                      <a:pt x="18" y="0"/>
                    </a:moveTo>
                    <a:lnTo>
                      <a:pt x="18" y="2"/>
                    </a:lnTo>
                    <a:lnTo>
                      <a:pt x="16" y="2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2" y="6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8" y="8"/>
                    </a:lnTo>
                    <a:lnTo>
                      <a:pt x="6" y="8"/>
                    </a:lnTo>
                    <a:lnTo>
                      <a:pt x="2" y="6"/>
                    </a:lnTo>
                    <a:lnTo>
                      <a:pt x="0" y="6"/>
                    </a:lnTo>
                    <a:lnTo>
                      <a:pt x="8" y="32"/>
                    </a:lnTo>
                    <a:lnTo>
                      <a:pt x="8" y="32"/>
                    </a:lnTo>
                    <a:lnTo>
                      <a:pt x="10" y="30"/>
                    </a:lnTo>
                    <a:lnTo>
                      <a:pt x="14" y="28"/>
                    </a:lnTo>
                    <a:lnTo>
                      <a:pt x="16" y="24"/>
                    </a:lnTo>
                    <a:lnTo>
                      <a:pt x="20" y="20"/>
                    </a:lnTo>
                    <a:lnTo>
                      <a:pt x="22" y="16"/>
                    </a:lnTo>
                    <a:lnTo>
                      <a:pt x="24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20" y="4"/>
                    </a:lnTo>
                    <a:lnTo>
                      <a:pt x="1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4" name="Freeform 298"/>
              <p:cNvSpPr>
                <a:spLocks/>
              </p:cNvSpPr>
              <p:nvPr/>
            </p:nvSpPr>
            <p:spPr bwMode="gray">
              <a:xfrm>
                <a:off x="1286" y="2864"/>
                <a:ext cx="126" cy="142"/>
              </a:xfrm>
              <a:custGeom>
                <a:avLst/>
                <a:gdLst/>
                <a:ahLst/>
                <a:cxnLst>
                  <a:cxn ang="0">
                    <a:pos x="40" y="4"/>
                  </a:cxn>
                  <a:cxn ang="0">
                    <a:pos x="40" y="6"/>
                  </a:cxn>
                  <a:cxn ang="0">
                    <a:pos x="38" y="12"/>
                  </a:cxn>
                  <a:cxn ang="0">
                    <a:pos x="32" y="18"/>
                  </a:cxn>
                  <a:cxn ang="0">
                    <a:pos x="28" y="18"/>
                  </a:cxn>
                  <a:cxn ang="0">
                    <a:pos x="22" y="12"/>
                  </a:cxn>
                  <a:cxn ang="0">
                    <a:pos x="18" y="6"/>
                  </a:cxn>
                  <a:cxn ang="0">
                    <a:pos x="10" y="2"/>
                  </a:cxn>
                  <a:cxn ang="0">
                    <a:pos x="10" y="6"/>
                  </a:cxn>
                  <a:cxn ang="0">
                    <a:pos x="12" y="14"/>
                  </a:cxn>
                  <a:cxn ang="0">
                    <a:pos x="14" y="16"/>
                  </a:cxn>
                  <a:cxn ang="0">
                    <a:pos x="12" y="22"/>
                  </a:cxn>
                  <a:cxn ang="0">
                    <a:pos x="12" y="26"/>
                  </a:cxn>
                  <a:cxn ang="0">
                    <a:pos x="16" y="32"/>
                  </a:cxn>
                  <a:cxn ang="0">
                    <a:pos x="16" y="34"/>
                  </a:cxn>
                  <a:cxn ang="0">
                    <a:pos x="14" y="38"/>
                  </a:cxn>
                  <a:cxn ang="0">
                    <a:pos x="6" y="48"/>
                  </a:cxn>
                  <a:cxn ang="0">
                    <a:pos x="10" y="104"/>
                  </a:cxn>
                  <a:cxn ang="0">
                    <a:pos x="14" y="104"/>
                  </a:cxn>
                  <a:cxn ang="0">
                    <a:pos x="22" y="106"/>
                  </a:cxn>
                  <a:cxn ang="0">
                    <a:pos x="30" y="108"/>
                  </a:cxn>
                  <a:cxn ang="0">
                    <a:pos x="34" y="108"/>
                  </a:cxn>
                  <a:cxn ang="0">
                    <a:pos x="40" y="108"/>
                  </a:cxn>
                  <a:cxn ang="0">
                    <a:pos x="48" y="108"/>
                  </a:cxn>
                  <a:cxn ang="0">
                    <a:pos x="56" y="116"/>
                  </a:cxn>
                  <a:cxn ang="0">
                    <a:pos x="60" y="126"/>
                  </a:cxn>
                  <a:cxn ang="0">
                    <a:pos x="62" y="132"/>
                  </a:cxn>
                  <a:cxn ang="0">
                    <a:pos x="68" y="142"/>
                  </a:cxn>
                  <a:cxn ang="0">
                    <a:pos x="84" y="140"/>
                  </a:cxn>
                  <a:cxn ang="0">
                    <a:pos x="106" y="142"/>
                  </a:cxn>
                  <a:cxn ang="0">
                    <a:pos x="110" y="108"/>
                  </a:cxn>
                  <a:cxn ang="0">
                    <a:pos x="106" y="90"/>
                  </a:cxn>
                  <a:cxn ang="0">
                    <a:pos x="102" y="84"/>
                  </a:cxn>
                  <a:cxn ang="0">
                    <a:pos x="100" y="76"/>
                  </a:cxn>
                  <a:cxn ang="0">
                    <a:pos x="110" y="50"/>
                  </a:cxn>
                  <a:cxn ang="0">
                    <a:pos x="96" y="42"/>
                  </a:cxn>
                  <a:cxn ang="0">
                    <a:pos x="94" y="38"/>
                  </a:cxn>
                  <a:cxn ang="0">
                    <a:pos x="48" y="4"/>
                  </a:cxn>
                </a:cxnLst>
                <a:rect l="0" t="0" r="r" b="b"/>
                <a:pathLst>
                  <a:path w="126" h="142">
                    <a:moveTo>
                      <a:pt x="48" y="4"/>
                    </a:moveTo>
                    <a:lnTo>
                      <a:pt x="40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38" y="10"/>
                    </a:lnTo>
                    <a:lnTo>
                      <a:pt x="38" y="12"/>
                    </a:lnTo>
                    <a:lnTo>
                      <a:pt x="36" y="16"/>
                    </a:lnTo>
                    <a:lnTo>
                      <a:pt x="32" y="18"/>
                    </a:lnTo>
                    <a:lnTo>
                      <a:pt x="28" y="18"/>
                    </a:lnTo>
                    <a:lnTo>
                      <a:pt x="28" y="18"/>
                    </a:lnTo>
                    <a:lnTo>
                      <a:pt x="24" y="16"/>
                    </a:lnTo>
                    <a:lnTo>
                      <a:pt x="22" y="12"/>
                    </a:lnTo>
                    <a:lnTo>
                      <a:pt x="20" y="10"/>
                    </a:lnTo>
                    <a:lnTo>
                      <a:pt x="18" y="6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10" y="6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2" y="14"/>
                    </a:lnTo>
                    <a:lnTo>
                      <a:pt x="14" y="16"/>
                    </a:lnTo>
                    <a:lnTo>
                      <a:pt x="12" y="18"/>
                    </a:lnTo>
                    <a:lnTo>
                      <a:pt x="12" y="22"/>
                    </a:lnTo>
                    <a:lnTo>
                      <a:pt x="12" y="22"/>
                    </a:lnTo>
                    <a:lnTo>
                      <a:pt x="12" y="26"/>
                    </a:lnTo>
                    <a:lnTo>
                      <a:pt x="14" y="28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6" y="34"/>
                    </a:lnTo>
                    <a:lnTo>
                      <a:pt x="16" y="36"/>
                    </a:lnTo>
                    <a:lnTo>
                      <a:pt x="14" y="38"/>
                    </a:lnTo>
                    <a:lnTo>
                      <a:pt x="10" y="42"/>
                    </a:lnTo>
                    <a:lnTo>
                      <a:pt x="6" y="48"/>
                    </a:lnTo>
                    <a:lnTo>
                      <a:pt x="0" y="54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14" y="104"/>
                    </a:lnTo>
                    <a:lnTo>
                      <a:pt x="16" y="106"/>
                    </a:lnTo>
                    <a:lnTo>
                      <a:pt x="22" y="106"/>
                    </a:lnTo>
                    <a:lnTo>
                      <a:pt x="26" y="108"/>
                    </a:lnTo>
                    <a:lnTo>
                      <a:pt x="30" y="108"/>
                    </a:lnTo>
                    <a:lnTo>
                      <a:pt x="34" y="108"/>
                    </a:lnTo>
                    <a:lnTo>
                      <a:pt x="34" y="108"/>
                    </a:lnTo>
                    <a:lnTo>
                      <a:pt x="36" y="108"/>
                    </a:lnTo>
                    <a:lnTo>
                      <a:pt x="40" y="108"/>
                    </a:lnTo>
                    <a:lnTo>
                      <a:pt x="42" y="108"/>
                    </a:lnTo>
                    <a:lnTo>
                      <a:pt x="48" y="108"/>
                    </a:lnTo>
                    <a:lnTo>
                      <a:pt x="52" y="112"/>
                    </a:lnTo>
                    <a:lnTo>
                      <a:pt x="56" y="116"/>
                    </a:lnTo>
                    <a:lnTo>
                      <a:pt x="60" y="124"/>
                    </a:lnTo>
                    <a:lnTo>
                      <a:pt x="60" y="126"/>
                    </a:lnTo>
                    <a:lnTo>
                      <a:pt x="62" y="128"/>
                    </a:lnTo>
                    <a:lnTo>
                      <a:pt x="62" y="132"/>
                    </a:lnTo>
                    <a:lnTo>
                      <a:pt x="64" y="138"/>
                    </a:lnTo>
                    <a:lnTo>
                      <a:pt x="68" y="142"/>
                    </a:lnTo>
                    <a:lnTo>
                      <a:pt x="80" y="142"/>
                    </a:lnTo>
                    <a:lnTo>
                      <a:pt x="84" y="140"/>
                    </a:lnTo>
                    <a:lnTo>
                      <a:pt x="86" y="142"/>
                    </a:lnTo>
                    <a:lnTo>
                      <a:pt x="106" y="142"/>
                    </a:lnTo>
                    <a:lnTo>
                      <a:pt x="126" y="134"/>
                    </a:lnTo>
                    <a:lnTo>
                      <a:pt x="110" y="108"/>
                    </a:lnTo>
                    <a:lnTo>
                      <a:pt x="108" y="90"/>
                    </a:lnTo>
                    <a:lnTo>
                      <a:pt x="106" y="90"/>
                    </a:lnTo>
                    <a:lnTo>
                      <a:pt x="104" y="88"/>
                    </a:lnTo>
                    <a:lnTo>
                      <a:pt x="102" y="84"/>
                    </a:lnTo>
                    <a:lnTo>
                      <a:pt x="102" y="80"/>
                    </a:lnTo>
                    <a:lnTo>
                      <a:pt x="100" y="76"/>
                    </a:lnTo>
                    <a:lnTo>
                      <a:pt x="102" y="70"/>
                    </a:lnTo>
                    <a:lnTo>
                      <a:pt x="110" y="50"/>
                    </a:lnTo>
                    <a:lnTo>
                      <a:pt x="98" y="44"/>
                    </a:lnTo>
                    <a:lnTo>
                      <a:pt x="96" y="42"/>
                    </a:lnTo>
                    <a:lnTo>
                      <a:pt x="94" y="40"/>
                    </a:lnTo>
                    <a:lnTo>
                      <a:pt x="94" y="38"/>
                    </a:lnTo>
                    <a:lnTo>
                      <a:pt x="94" y="36"/>
                    </a:lnTo>
                    <a:lnTo>
                      <a:pt x="48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5" name="Freeform 299"/>
              <p:cNvSpPr>
                <a:spLocks/>
              </p:cNvSpPr>
              <p:nvPr/>
            </p:nvSpPr>
            <p:spPr bwMode="gray">
              <a:xfrm>
                <a:off x="1302" y="2998"/>
                <a:ext cx="112" cy="212"/>
              </a:xfrm>
              <a:custGeom>
                <a:avLst/>
                <a:gdLst/>
                <a:ahLst/>
                <a:cxnLst>
                  <a:cxn ang="0">
                    <a:pos x="8" y="148"/>
                  </a:cxn>
                  <a:cxn ang="0">
                    <a:pos x="28" y="128"/>
                  </a:cxn>
                  <a:cxn ang="0">
                    <a:pos x="28" y="96"/>
                  </a:cxn>
                  <a:cxn ang="0">
                    <a:pos x="18" y="76"/>
                  </a:cxn>
                  <a:cxn ang="0">
                    <a:pos x="8" y="66"/>
                  </a:cxn>
                  <a:cxn ang="0">
                    <a:pos x="44" y="34"/>
                  </a:cxn>
                  <a:cxn ang="0">
                    <a:pos x="46" y="20"/>
                  </a:cxn>
                  <a:cxn ang="0">
                    <a:pos x="54" y="28"/>
                  </a:cxn>
                  <a:cxn ang="0">
                    <a:pos x="58" y="36"/>
                  </a:cxn>
                  <a:cxn ang="0">
                    <a:pos x="62" y="40"/>
                  </a:cxn>
                  <a:cxn ang="0">
                    <a:pos x="64" y="40"/>
                  </a:cxn>
                  <a:cxn ang="0">
                    <a:pos x="62" y="26"/>
                  </a:cxn>
                  <a:cxn ang="0">
                    <a:pos x="58" y="24"/>
                  </a:cxn>
                  <a:cxn ang="0">
                    <a:pos x="56" y="20"/>
                  </a:cxn>
                  <a:cxn ang="0">
                    <a:pos x="64" y="8"/>
                  </a:cxn>
                  <a:cxn ang="0">
                    <a:pos x="70" y="8"/>
                  </a:cxn>
                  <a:cxn ang="0">
                    <a:pos x="110" y="0"/>
                  </a:cxn>
                  <a:cxn ang="0">
                    <a:pos x="110" y="10"/>
                  </a:cxn>
                  <a:cxn ang="0">
                    <a:pos x="110" y="24"/>
                  </a:cxn>
                  <a:cxn ang="0">
                    <a:pos x="110" y="36"/>
                  </a:cxn>
                  <a:cxn ang="0">
                    <a:pos x="112" y="42"/>
                  </a:cxn>
                  <a:cxn ang="0">
                    <a:pos x="108" y="70"/>
                  </a:cxn>
                  <a:cxn ang="0">
                    <a:pos x="96" y="80"/>
                  </a:cxn>
                  <a:cxn ang="0">
                    <a:pos x="88" y="82"/>
                  </a:cxn>
                  <a:cxn ang="0">
                    <a:pos x="78" y="88"/>
                  </a:cxn>
                  <a:cxn ang="0">
                    <a:pos x="72" y="94"/>
                  </a:cxn>
                  <a:cxn ang="0">
                    <a:pos x="68" y="100"/>
                  </a:cxn>
                  <a:cxn ang="0">
                    <a:pos x="60" y="108"/>
                  </a:cxn>
                  <a:cxn ang="0">
                    <a:pos x="56" y="110"/>
                  </a:cxn>
                  <a:cxn ang="0">
                    <a:pos x="48" y="118"/>
                  </a:cxn>
                  <a:cxn ang="0">
                    <a:pos x="44" y="126"/>
                  </a:cxn>
                  <a:cxn ang="0">
                    <a:pos x="44" y="142"/>
                  </a:cxn>
                  <a:cxn ang="0">
                    <a:pos x="46" y="168"/>
                  </a:cxn>
                  <a:cxn ang="0">
                    <a:pos x="46" y="176"/>
                  </a:cxn>
                  <a:cxn ang="0">
                    <a:pos x="46" y="184"/>
                  </a:cxn>
                  <a:cxn ang="0">
                    <a:pos x="42" y="188"/>
                  </a:cxn>
                  <a:cxn ang="0">
                    <a:pos x="34" y="192"/>
                  </a:cxn>
                  <a:cxn ang="0">
                    <a:pos x="30" y="194"/>
                  </a:cxn>
                  <a:cxn ang="0">
                    <a:pos x="22" y="198"/>
                  </a:cxn>
                  <a:cxn ang="0">
                    <a:pos x="20" y="202"/>
                  </a:cxn>
                  <a:cxn ang="0">
                    <a:pos x="20" y="206"/>
                  </a:cxn>
                  <a:cxn ang="0">
                    <a:pos x="22" y="208"/>
                  </a:cxn>
                  <a:cxn ang="0">
                    <a:pos x="20" y="212"/>
                  </a:cxn>
                  <a:cxn ang="0">
                    <a:pos x="18" y="212"/>
                  </a:cxn>
                  <a:cxn ang="0">
                    <a:pos x="12" y="204"/>
                  </a:cxn>
                  <a:cxn ang="0">
                    <a:pos x="10" y="194"/>
                  </a:cxn>
                  <a:cxn ang="0">
                    <a:pos x="8" y="192"/>
                  </a:cxn>
                  <a:cxn ang="0">
                    <a:pos x="6" y="192"/>
                  </a:cxn>
                  <a:cxn ang="0">
                    <a:pos x="6" y="174"/>
                  </a:cxn>
                  <a:cxn ang="0">
                    <a:pos x="2" y="164"/>
                  </a:cxn>
                  <a:cxn ang="0">
                    <a:pos x="0" y="160"/>
                  </a:cxn>
                </a:cxnLst>
                <a:rect l="0" t="0" r="r" b="b"/>
                <a:pathLst>
                  <a:path w="112" h="212">
                    <a:moveTo>
                      <a:pt x="2" y="156"/>
                    </a:moveTo>
                    <a:lnTo>
                      <a:pt x="8" y="148"/>
                    </a:lnTo>
                    <a:lnTo>
                      <a:pt x="20" y="140"/>
                    </a:lnTo>
                    <a:lnTo>
                      <a:pt x="28" y="128"/>
                    </a:lnTo>
                    <a:lnTo>
                      <a:pt x="30" y="112"/>
                    </a:lnTo>
                    <a:lnTo>
                      <a:pt x="28" y="96"/>
                    </a:lnTo>
                    <a:lnTo>
                      <a:pt x="30" y="82"/>
                    </a:lnTo>
                    <a:lnTo>
                      <a:pt x="18" y="76"/>
                    </a:lnTo>
                    <a:lnTo>
                      <a:pt x="8" y="72"/>
                    </a:lnTo>
                    <a:lnTo>
                      <a:pt x="8" y="66"/>
                    </a:lnTo>
                    <a:lnTo>
                      <a:pt x="44" y="58"/>
                    </a:lnTo>
                    <a:lnTo>
                      <a:pt x="44" y="34"/>
                    </a:lnTo>
                    <a:lnTo>
                      <a:pt x="42" y="26"/>
                    </a:lnTo>
                    <a:lnTo>
                      <a:pt x="46" y="20"/>
                    </a:lnTo>
                    <a:lnTo>
                      <a:pt x="50" y="28"/>
                    </a:lnTo>
                    <a:lnTo>
                      <a:pt x="54" y="28"/>
                    </a:lnTo>
                    <a:lnTo>
                      <a:pt x="56" y="34"/>
                    </a:lnTo>
                    <a:lnTo>
                      <a:pt x="58" y="36"/>
                    </a:lnTo>
                    <a:lnTo>
                      <a:pt x="60" y="38"/>
                    </a:lnTo>
                    <a:lnTo>
                      <a:pt x="62" y="40"/>
                    </a:lnTo>
                    <a:lnTo>
                      <a:pt x="64" y="40"/>
                    </a:lnTo>
                    <a:lnTo>
                      <a:pt x="64" y="40"/>
                    </a:lnTo>
                    <a:lnTo>
                      <a:pt x="64" y="32"/>
                    </a:lnTo>
                    <a:lnTo>
                      <a:pt x="62" y="26"/>
                    </a:lnTo>
                    <a:lnTo>
                      <a:pt x="60" y="26"/>
                    </a:lnTo>
                    <a:lnTo>
                      <a:pt x="58" y="24"/>
                    </a:lnTo>
                    <a:lnTo>
                      <a:pt x="56" y="22"/>
                    </a:lnTo>
                    <a:lnTo>
                      <a:pt x="56" y="20"/>
                    </a:lnTo>
                    <a:lnTo>
                      <a:pt x="52" y="8"/>
                    </a:lnTo>
                    <a:lnTo>
                      <a:pt x="64" y="8"/>
                    </a:lnTo>
                    <a:lnTo>
                      <a:pt x="68" y="6"/>
                    </a:lnTo>
                    <a:lnTo>
                      <a:pt x="70" y="8"/>
                    </a:lnTo>
                    <a:lnTo>
                      <a:pt x="92" y="8"/>
                    </a:lnTo>
                    <a:lnTo>
                      <a:pt x="110" y="0"/>
                    </a:lnTo>
                    <a:lnTo>
                      <a:pt x="110" y="4"/>
                    </a:lnTo>
                    <a:lnTo>
                      <a:pt x="110" y="10"/>
                    </a:lnTo>
                    <a:lnTo>
                      <a:pt x="110" y="18"/>
                    </a:lnTo>
                    <a:lnTo>
                      <a:pt x="110" y="24"/>
                    </a:lnTo>
                    <a:lnTo>
                      <a:pt x="110" y="32"/>
                    </a:lnTo>
                    <a:lnTo>
                      <a:pt x="110" y="36"/>
                    </a:lnTo>
                    <a:lnTo>
                      <a:pt x="112" y="40"/>
                    </a:lnTo>
                    <a:lnTo>
                      <a:pt x="112" y="42"/>
                    </a:lnTo>
                    <a:lnTo>
                      <a:pt x="112" y="58"/>
                    </a:lnTo>
                    <a:lnTo>
                      <a:pt x="108" y="70"/>
                    </a:lnTo>
                    <a:lnTo>
                      <a:pt x="102" y="76"/>
                    </a:lnTo>
                    <a:lnTo>
                      <a:pt x="96" y="80"/>
                    </a:lnTo>
                    <a:lnTo>
                      <a:pt x="90" y="82"/>
                    </a:lnTo>
                    <a:lnTo>
                      <a:pt x="88" y="82"/>
                    </a:lnTo>
                    <a:lnTo>
                      <a:pt x="82" y="86"/>
                    </a:lnTo>
                    <a:lnTo>
                      <a:pt x="78" y="88"/>
                    </a:lnTo>
                    <a:lnTo>
                      <a:pt x="74" y="92"/>
                    </a:lnTo>
                    <a:lnTo>
                      <a:pt x="72" y="94"/>
                    </a:lnTo>
                    <a:lnTo>
                      <a:pt x="72" y="94"/>
                    </a:lnTo>
                    <a:lnTo>
                      <a:pt x="68" y="100"/>
                    </a:lnTo>
                    <a:lnTo>
                      <a:pt x="62" y="106"/>
                    </a:lnTo>
                    <a:lnTo>
                      <a:pt x="60" y="108"/>
                    </a:lnTo>
                    <a:lnTo>
                      <a:pt x="56" y="110"/>
                    </a:lnTo>
                    <a:lnTo>
                      <a:pt x="56" y="110"/>
                    </a:lnTo>
                    <a:lnTo>
                      <a:pt x="50" y="114"/>
                    </a:lnTo>
                    <a:lnTo>
                      <a:pt x="48" y="118"/>
                    </a:lnTo>
                    <a:lnTo>
                      <a:pt x="46" y="122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44" y="142"/>
                    </a:lnTo>
                    <a:lnTo>
                      <a:pt x="44" y="158"/>
                    </a:lnTo>
                    <a:lnTo>
                      <a:pt x="46" y="168"/>
                    </a:lnTo>
                    <a:lnTo>
                      <a:pt x="46" y="172"/>
                    </a:lnTo>
                    <a:lnTo>
                      <a:pt x="46" y="176"/>
                    </a:lnTo>
                    <a:lnTo>
                      <a:pt x="46" y="180"/>
                    </a:lnTo>
                    <a:lnTo>
                      <a:pt x="46" y="184"/>
                    </a:lnTo>
                    <a:lnTo>
                      <a:pt x="46" y="184"/>
                    </a:lnTo>
                    <a:lnTo>
                      <a:pt x="42" y="188"/>
                    </a:lnTo>
                    <a:lnTo>
                      <a:pt x="38" y="190"/>
                    </a:lnTo>
                    <a:lnTo>
                      <a:pt x="34" y="192"/>
                    </a:lnTo>
                    <a:lnTo>
                      <a:pt x="30" y="194"/>
                    </a:lnTo>
                    <a:lnTo>
                      <a:pt x="30" y="194"/>
                    </a:lnTo>
                    <a:lnTo>
                      <a:pt x="24" y="196"/>
                    </a:lnTo>
                    <a:lnTo>
                      <a:pt x="22" y="198"/>
                    </a:lnTo>
                    <a:lnTo>
                      <a:pt x="20" y="200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20" y="206"/>
                    </a:lnTo>
                    <a:lnTo>
                      <a:pt x="22" y="208"/>
                    </a:lnTo>
                    <a:lnTo>
                      <a:pt x="22" y="208"/>
                    </a:lnTo>
                    <a:lnTo>
                      <a:pt x="22" y="210"/>
                    </a:lnTo>
                    <a:lnTo>
                      <a:pt x="20" y="212"/>
                    </a:lnTo>
                    <a:lnTo>
                      <a:pt x="20" y="212"/>
                    </a:lnTo>
                    <a:lnTo>
                      <a:pt x="18" y="212"/>
                    </a:lnTo>
                    <a:lnTo>
                      <a:pt x="14" y="212"/>
                    </a:lnTo>
                    <a:lnTo>
                      <a:pt x="12" y="204"/>
                    </a:lnTo>
                    <a:lnTo>
                      <a:pt x="10" y="198"/>
                    </a:lnTo>
                    <a:lnTo>
                      <a:pt x="10" y="194"/>
                    </a:lnTo>
                    <a:lnTo>
                      <a:pt x="8" y="192"/>
                    </a:lnTo>
                    <a:lnTo>
                      <a:pt x="8" y="192"/>
                    </a:lnTo>
                    <a:lnTo>
                      <a:pt x="6" y="192"/>
                    </a:lnTo>
                    <a:lnTo>
                      <a:pt x="6" y="192"/>
                    </a:lnTo>
                    <a:lnTo>
                      <a:pt x="8" y="182"/>
                    </a:lnTo>
                    <a:lnTo>
                      <a:pt x="6" y="174"/>
                    </a:lnTo>
                    <a:lnTo>
                      <a:pt x="4" y="168"/>
                    </a:lnTo>
                    <a:lnTo>
                      <a:pt x="2" y="164"/>
                    </a:lnTo>
                    <a:lnTo>
                      <a:pt x="0" y="162"/>
                    </a:lnTo>
                    <a:lnTo>
                      <a:pt x="0" y="160"/>
                    </a:lnTo>
                    <a:lnTo>
                      <a:pt x="2" y="15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6" name="Freeform 300"/>
              <p:cNvSpPr>
                <a:spLocks/>
              </p:cNvSpPr>
              <p:nvPr/>
            </p:nvSpPr>
            <p:spPr bwMode="gray">
              <a:xfrm>
                <a:off x="1100" y="3158"/>
                <a:ext cx="224" cy="176"/>
              </a:xfrm>
              <a:custGeom>
                <a:avLst/>
                <a:gdLst/>
                <a:ahLst/>
                <a:cxnLst>
                  <a:cxn ang="0">
                    <a:pos x="170" y="6"/>
                  </a:cxn>
                  <a:cxn ang="0">
                    <a:pos x="162" y="10"/>
                  </a:cxn>
                  <a:cxn ang="0">
                    <a:pos x="152" y="18"/>
                  </a:cxn>
                  <a:cxn ang="0">
                    <a:pos x="144" y="22"/>
                  </a:cxn>
                  <a:cxn ang="0">
                    <a:pos x="134" y="34"/>
                  </a:cxn>
                  <a:cxn ang="0">
                    <a:pos x="128" y="46"/>
                  </a:cxn>
                  <a:cxn ang="0">
                    <a:pos x="122" y="46"/>
                  </a:cxn>
                  <a:cxn ang="0">
                    <a:pos x="114" y="40"/>
                  </a:cxn>
                  <a:cxn ang="0">
                    <a:pos x="102" y="42"/>
                  </a:cxn>
                  <a:cxn ang="0">
                    <a:pos x="98" y="46"/>
                  </a:cxn>
                  <a:cxn ang="0">
                    <a:pos x="94" y="54"/>
                  </a:cxn>
                  <a:cxn ang="0">
                    <a:pos x="80" y="66"/>
                  </a:cxn>
                  <a:cxn ang="0">
                    <a:pos x="66" y="68"/>
                  </a:cxn>
                  <a:cxn ang="0">
                    <a:pos x="64" y="62"/>
                  </a:cxn>
                  <a:cxn ang="0">
                    <a:pos x="68" y="56"/>
                  </a:cxn>
                  <a:cxn ang="0">
                    <a:pos x="64" y="38"/>
                  </a:cxn>
                  <a:cxn ang="0">
                    <a:pos x="56" y="32"/>
                  </a:cxn>
                  <a:cxn ang="0">
                    <a:pos x="54" y="78"/>
                  </a:cxn>
                  <a:cxn ang="0">
                    <a:pos x="50" y="82"/>
                  </a:cxn>
                  <a:cxn ang="0">
                    <a:pos x="28" y="82"/>
                  </a:cxn>
                  <a:cxn ang="0">
                    <a:pos x="24" y="80"/>
                  </a:cxn>
                  <a:cxn ang="0">
                    <a:pos x="22" y="70"/>
                  </a:cxn>
                  <a:cxn ang="0">
                    <a:pos x="18" y="68"/>
                  </a:cxn>
                  <a:cxn ang="0">
                    <a:pos x="0" y="82"/>
                  </a:cxn>
                  <a:cxn ang="0">
                    <a:pos x="20" y="160"/>
                  </a:cxn>
                  <a:cxn ang="0">
                    <a:pos x="38" y="172"/>
                  </a:cxn>
                  <a:cxn ang="0">
                    <a:pos x="70" y="172"/>
                  </a:cxn>
                  <a:cxn ang="0">
                    <a:pos x="100" y="164"/>
                  </a:cxn>
                  <a:cxn ang="0">
                    <a:pos x="128" y="160"/>
                  </a:cxn>
                  <a:cxn ang="0">
                    <a:pos x="146" y="150"/>
                  </a:cxn>
                  <a:cxn ang="0">
                    <a:pos x="154" y="142"/>
                  </a:cxn>
                  <a:cxn ang="0">
                    <a:pos x="166" y="126"/>
                  </a:cxn>
                  <a:cxn ang="0">
                    <a:pos x="186" y="104"/>
                  </a:cxn>
                  <a:cxn ang="0">
                    <a:pos x="190" y="96"/>
                  </a:cxn>
                  <a:cxn ang="0">
                    <a:pos x="198" y="88"/>
                  </a:cxn>
                  <a:cxn ang="0">
                    <a:pos x="202" y="84"/>
                  </a:cxn>
                  <a:cxn ang="0">
                    <a:pos x="212" y="76"/>
                  </a:cxn>
                  <a:cxn ang="0">
                    <a:pos x="216" y="70"/>
                  </a:cxn>
                  <a:cxn ang="0">
                    <a:pos x="222" y="58"/>
                  </a:cxn>
                  <a:cxn ang="0">
                    <a:pos x="216" y="52"/>
                  </a:cxn>
                  <a:cxn ang="0">
                    <a:pos x="214" y="44"/>
                  </a:cxn>
                  <a:cxn ang="0">
                    <a:pos x="210" y="32"/>
                  </a:cxn>
                  <a:cxn ang="0">
                    <a:pos x="210" y="26"/>
                  </a:cxn>
                  <a:cxn ang="0">
                    <a:pos x="208" y="8"/>
                  </a:cxn>
                  <a:cxn ang="0">
                    <a:pos x="176" y="0"/>
                  </a:cxn>
                </a:cxnLst>
                <a:rect l="0" t="0" r="r" b="b"/>
                <a:pathLst>
                  <a:path w="224" h="176">
                    <a:moveTo>
                      <a:pt x="176" y="0"/>
                    </a:moveTo>
                    <a:lnTo>
                      <a:pt x="174" y="4"/>
                    </a:lnTo>
                    <a:lnTo>
                      <a:pt x="170" y="6"/>
                    </a:lnTo>
                    <a:lnTo>
                      <a:pt x="166" y="8"/>
                    </a:lnTo>
                    <a:lnTo>
                      <a:pt x="164" y="10"/>
                    </a:lnTo>
                    <a:lnTo>
                      <a:pt x="162" y="10"/>
                    </a:lnTo>
                    <a:lnTo>
                      <a:pt x="160" y="14"/>
                    </a:lnTo>
                    <a:lnTo>
                      <a:pt x="158" y="16"/>
                    </a:lnTo>
                    <a:lnTo>
                      <a:pt x="152" y="18"/>
                    </a:lnTo>
                    <a:lnTo>
                      <a:pt x="148" y="20"/>
                    </a:lnTo>
                    <a:lnTo>
                      <a:pt x="146" y="20"/>
                    </a:lnTo>
                    <a:lnTo>
                      <a:pt x="144" y="22"/>
                    </a:lnTo>
                    <a:lnTo>
                      <a:pt x="140" y="24"/>
                    </a:lnTo>
                    <a:lnTo>
                      <a:pt x="136" y="28"/>
                    </a:lnTo>
                    <a:lnTo>
                      <a:pt x="134" y="34"/>
                    </a:lnTo>
                    <a:lnTo>
                      <a:pt x="132" y="38"/>
                    </a:lnTo>
                    <a:lnTo>
                      <a:pt x="130" y="42"/>
                    </a:lnTo>
                    <a:lnTo>
                      <a:pt x="128" y="46"/>
                    </a:lnTo>
                    <a:lnTo>
                      <a:pt x="128" y="48"/>
                    </a:lnTo>
                    <a:lnTo>
                      <a:pt x="124" y="48"/>
                    </a:lnTo>
                    <a:lnTo>
                      <a:pt x="122" y="46"/>
                    </a:lnTo>
                    <a:lnTo>
                      <a:pt x="120" y="44"/>
                    </a:lnTo>
                    <a:lnTo>
                      <a:pt x="118" y="44"/>
                    </a:lnTo>
                    <a:lnTo>
                      <a:pt x="114" y="40"/>
                    </a:lnTo>
                    <a:lnTo>
                      <a:pt x="110" y="40"/>
                    </a:lnTo>
                    <a:lnTo>
                      <a:pt x="106" y="40"/>
                    </a:lnTo>
                    <a:lnTo>
                      <a:pt x="102" y="42"/>
                    </a:lnTo>
                    <a:lnTo>
                      <a:pt x="100" y="42"/>
                    </a:lnTo>
                    <a:lnTo>
                      <a:pt x="98" y="44"/>
                    </a:lnTo>
                    <a:lnTo>
                      <a:pt x="98" y="46"/>
                    </a:lnTo>
                    <a:lnTo>
                      <a:pt x="96" y="50"/>
                    </a:lnTo>
                    <a:lnTo>
                      <a:pt x="94" y="52"/>
                    </a:lnTo>
                    <a:lnTo>
                      <a:pt x="94" y="54"/>
                    </a:lnTo>
                    <a:lnTo>
                      <a:pt x="94" y="56"/>
                    </a:lnTo>
                    <a:lnTo>
                      <a:pt x="88" y="62"/>
                    </a:lnTo>
                    <a:lnTo>
                      <a:pt x="80" y="66"/>
                    </a:lnTo>
                    <a:lnTo>
                      <a:pt x="74" y="68"/>
                    </a:lnTo>
                    <a:lnTo>
                      <a:pt x="70" y="68"/>
                    </a:lnTo>
                    <a:lnTo>
                      <a:pt x="66" y="68"/>
                    </a:lnTo>
                    <a:lnTo>
                      <a:pt x="64" y="68"/>
                    </a:lnTo>
                    <a:lnTo>
                      <a:pt x="62" y="64"/>
                    </a:lnTo>
                    <a:lnTo>
                      <a:pt x="64" y="62"/>
                    </a:lnTo>
                    <a:lnTo>
                      <a:pt x="66" y="58"/>
                    </a:lnTo>
                    <a:lnTo>
                      <a:pt x="66" y="58"/>
                    </a:lnTo>
                    <a:lnTo>
                      <a:pt x="68" y="56"/>
                    </a:lnTo>
                    <a:lnTo>
                      <a:pt x="68" y="50"/>
                    </a:lnTo>
                    <a:lnTo>
                      <a:pt x="66" y="44"/>
                    </a:lnTo>
                    <a:lnTo>
                      <a:pt x="64" y="38"/>
                    </a:lnTo>
                    <a:lnTo>
                      <a:pt x="60" y="36"/>
                    </a:lnTo>
                    <a:lnTo>
                      <a:pt x="58" y="34"/>
                    </a:lnTo>
                    <a:lnTo>
                      <a:pt x="56" y="32"/>
                    </a:lnTo>
                    <a:lnTo>
                      <a:pt x="54" y="32"/>
                    </a:lnTo>
                    <a:lnTo>
                      <a:pt x="54" y="78"/>
                    </a:lnTo>
                    <a:lnTo>
                      <a:pt x="54" y="78"/>
                    </a:lnTo>
                    <a:lnTo>
                      <a:pt x="54" y="80"/>
                    </a:lnTo>
                    <a:lnTo>
                      <a:pt x="52" y="80"/>
                    </a:lnTo>
                    <a:lnTo>
                      <a:pt x="50" y="82"/>
                    </a:lnTo>
                    <a:lnTo>
                      <a:pt x="46" y="82"/>
                    </a:lnTo>
                    <a:lnTo>
                      <a:pt x="38" y="82"/>
                    </a:lnTo>
                    <a:lnTo>
                      <a:pt x="28" y="82"/>
                    </a:lnTo>
                    <a:lnTo>
                      <a:pt x="26" y="82"/>
                    </a:lnTo>
                    <a:lnTo>
                      <a:pt x="26" y="82"/>
                    </a:lnTo>
                    <a:lnTo>
                      <a:pt x="24" y="80"/>
                    </a:lnTo>
                    <a:lnTo>
                      <a:pt x="24" y="80"/>
                    </a:lnTo>
                    <a:lnTo>
                      <a:pt x="22" y="76"/>
                    </a:lnTo>
                    <a:lnTo>
                      <a:pt x="22" y="70"/>
                    </a:lnTo>
                    <a:lnTo>
                      <a:pt x="20" y="70"/>
                    </a:lnTo>
                    <a:lnTo>
                      <a:pt x="20" y="68"/>
                    </a:lnTo>
                    <a:lnTo>
                      <a:pt x="18" y="68"/>
                    </a:lnTo>
                    <a:lnTo>
                      <a:pt x="16" y="68"/>
                    </a:lnTo>
                    <a:lnTo>
                      <a:pt x="12" y="78"/>
                    </a:lnTo>
                    <a:lnTo>
                      <a:pt x="0" y="82"/>
                    </a:lnTo>
                    <a:lnTo>
                      <a:pt x="8" y="110"/>
                    </a:lnTo>
                    <a:lnTo>
                      <a:pt x="20" y="126"/>
                    </a:lnTo>
                    <a:lnTo>
                      <a:pt x="20" y="160"/>
                    </a:lnTo>
                    <a:lnTo>
                      <a:pt x="20" y="162"/>
                    </a:lnTo>
                    <a:lnTo>
                      <a:pt x="28" y="168"/>
                    </a:lnTo>
                    <a:lnTo>
                      <a:pt x="38" y="172"/>
                    </a:lnTo>
                    <a:lnTo>
                      <a:pt x="56" y="176"/>
                    </a:lnTo>
                    <a:lnTo>
                      <a:pt x="60" y="176"/>
                    </a:lnTo>
                    <a:lnTo>
                      <a:pt x="70" y="172"/>
                    </a:lnTo>
                    <a:lnTo>
                      <a:pt x="82" y="166"/>
                    </a:lnTo>
                    <a:lnTo>
                      <a:pt x="92" y="164"/>
                    </a:lnTo>
                    <a:lnTo>
                      <a:pt x="100" y="164"/>
                    </a:lnTo>
                    <a:lnTo>
                      <a:pt x="104" y="164"/>
                    </a:lnTo>
                    <a:lnTo>
                      <a:pt x="116" y="164"/>
                    </a:lnTo>
                    <a:lnTo>
                      <a:pt x="128" y="160"/>
                    </a:lnTo>
                    <a:lnTo>
                      <a:pt x="142" y="154"/>
                    </a:lnTo>
                    <a:lnTo>
                      <a:pt x="144" y="152"/>
                    </a:lnTo>
                    <a:lnTo>
                      <a:pt x="146" y="150"/>
                    </a:lnTo>
                    <a:lnTo>
                      <a:pt x="148" y="148"/>
                    </a:lnTo>
                    <a:lnTo>
                      <a:pt x="152" y="144"/>
                    </a:lnTo>
                    <a:lnTo>
                      <a:pt x="154" y="142"/>
                    </a:lnTo>
                    <a:lnTo>
                      <a:pt x="156" y="138"/>
                    </a:lnTo>
                    <a:lnTo>
                      <a:pt x="158" y="136"/>
                    </a:lnTo>
                    <a:lnTo>
                      <a:pt x="166" y="126"/>
                    </a:lnTo>
                    <a:lnTo>
                      <a:pt x="174" y="116"/>
                    </a:lnTo>
                    <a:lnTo>
                      <a:pt x="182" y="108"/>
                    </a:lnTo>
                    <a:lnTo>
                      <a:pt x="186" y="104"/>
                    </a:lnTo>
                    <a:lnTo>
                      <a:pt x="186" y="102"/>
                    </a:lnTo>
                    <a:lnTo>
                      <a:pt x="188" y="100"/>
                    </a:lnTo>
                    <a:lnTo>
                      <a:pt x="190" y="96"/>
                    </a:lnTo>
                    <a:lnTo>
                      <a:pt x="194" y="94"/>
                    </a:lnTo>
                    <a:lnTo>
                      <a:pt x="196" y="90"/>
                    </a:lnTo>
                    <a:lnTo>
                      <a:pt x="198" y="88"/>
                    </a:lnTo>
                    <a:lnTo>
                      <a:pt x="198" y="86"/>
                    </a:lnTo>
                    <a:lnTo>
                      <a:pt x="200" y="86"/>
                    </a:lnTo>
                    <a:lnTo>
                      <a:pt x="202" y="84"/>
                    </a:lnTo>
                    <a:lnTo>
                      <a:pt x="206" y="82"/>
                    </a:lnTo>
                    <a:lnTo>
                      <a:pt x="208" y="80"/>
                    </a:lnTo>
                    <a:lnTo>
                      <a:pt x="212" y="76"/>
                    </a:lnTo>
                    <a:lnTo>
                      <a:pt x="214" y="74"/>
                    </a:lnTo>
                    <a:lnTo>
                      <a:pt x="216" y="72"/>
                    </a:lnTo>
                    <a:lnTo>
                      <a:pt x="216" y="70"/>
                    </a:lnTo>
                    <a:lnTo>
                      <a:pt x="218" y="68"/>
                    </a:lnTo>
                    <a:lnTo>
                      <a:pt x="220" y="62"/>
                    </a:lnTo>
                    <a:lnTo>
                      <a:pt x="222" y="58"/>
                    </a:lnTo>
                    <a:lnTo>
                      <a:pt x="224" y="54"/>
                    </a:lnTo>
                    <a:lnTo>
                      <a:pt x="224" y="52"/>
                    </a:lnTo>
                    <a:lnTo>
                      <a:pt x="216" y="52"/>
                    </a:lnTo>
                    <a:lnTo>
                      <a:pt x="214" y="52"/>
                    </a:lnTo>
                    <a:lnTo>
                      <a:pt x="214" y="48"/>
                    </a:lnTo>
                    <a:lnTo>
                      <a:pt x="214" y="44"/>
                    </a:lnTo>
                    <a:lnTo>
                      <a:pt x="214" y="40"/>
                    </a:lnTo>
                    <a:lnTo>
                      <a:pt x="212" y="36"/>
                    </a:lnTo>
                    <a:lnTo>
                      <a:pt x="210" y="32"/>
                    </a:lnTo>
                    <a:lnTo>
                      <a:pt x="208" y="30"/>
                    </a:lnTo>
                    <a:lnTo>
                      <a:pt x="208" y="30"/>
                    </a:lnTo>
                    <a:lnTo>
                      <a:pt x="210" y="26"/>
                    </a:lnTo>
                    <a:lnTo>
                      <a:pt x="210" y="20"/>
                    </a:lnTo>
                    <a:lnTo>
                      <a:pt x="208" y="14"/>
                    </a:lnTo>
                    <a:lnTo>
                      <a:pt x="208" y="8"/>
                    </a:lnTo>
                    <a:lnTo>
                      <a:pt x="204" y="4"/>
                    </a:lnTo>
                    <a:lnTo>
                      <a:pt x="202" y="0"/>
                    </a:lnTo>
                    <a:lnTo>
                      <a:pt x="17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7" name="Freeform 301"/>
              <p:cNvSpPr>
                <a:spLocks/>
              </p:cNvSpPr>
              <p:nvPr/>
            </p:nvSpPr>
            <p:spPr bwMode="gray">
              <a:xfrm>
                <a:off x="1302" y="3188"/>
                <a:ext cx="14" cy="28"/>
              </a:xfrm>
              <a:custGeom>
                <a:avLst/>
                <a:gdLst/>
                <a:ahLst/>
                <a:cxnLst>
                  <a:cxn ang="0">
                    <a:pos x="4" y="2"/>
                  </a:cxn>
                  <a:cxn ang="0">
                    <a:pos x="4" y="2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8" y="4"/>
                  </a:cxn>
                  <a:cxn ang="0">
                    <a:pos x="10" y="6"/>
                  </a:cxn>
                  <a:cxn ang="0">
                    <a:pos x="12" y="10"/>
                  </a:cxn>
                  <a:cxn ang="0">
                    <a:pos x="12" y="14"/>
                  </a:cxn>
                  <a:cxn ang="0">
                    <a:pos x="14" y="22"/>
                  </a:cxn>
                  <a:cxn ang="0">
                    <a:pos x="12" y="24"/>
                  </a:cxn>
                  <a:cxn ang="0">
                    <a:pos x="12" y="24"/>
                  </a:cxn>
                  <a:cxn ang="0">
                    <a:pos x="10" y="26"/>
                  </a:cxn>
                  <a:cxn ang="0">
                    <a:pos x="6" y="28"/>
                  </a:cxn>
                  <a:cxn ang="0">
                    <a:pos x="4" y="26"/>
                  </a:cxn>
                  <a:cxn ang="0">
                    <a:pos x="2" y="24"/>
                  </a:cxn>
                  <a:cxn ang="0">
                    <a:pos x="2" y="22"/>
                  </a:cxn>
                  <a:cxn ang="0">
                    <a:pos x="0" y="18"/>
                  </a:cxn>
                  <a:cxn ang="0">
                    <a:pos x="0" y="14"/>
                  </a:cxn>
                  <a:cxn ang="0">
                    <a:pos x="0" y="8"/>
                  </a:cxn>
                  <a:cxn ang="0">
                    <a:pos x="4" y="2"/>
                  </a:cxn>
                </a:cxnLst>
                <a:rect l="0" t="0" r="r" b="b"/>
                <a:pathLst>
                  <a:path w="14" h="28">
                    <a:moveTo>
                      <a:pt x="4" y="2"/>
                    </a:moveTo>
                    <a:lnTo>
                      <a:pt x="4" y="2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8" y="4"/>
                    </a:lnTo>
                    <a:lnTo>
                      <a:pt x="10" y="6"/>
                    </a:lnTo>
                    <a:lnTo>
                      <a:pt x="12" y="10"/>
                    </a:lnTo>
                    <a:lnTo>
                      <a:pt x="12" y="14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2" y="24"/>
                    </a:lnTo>
                    <a:lnTo>
                      <a:pt x="10" y="26"/>
                    </a:lnTo>
                    <a:lnTo>
                      <a:pt x="6" y="28"/>
                    </a:lnTo>
                    <a:lnTo>
                      <a:pt x="4" y="26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8" name="Freeform 302"/>
              <p:cNvSpPr>
                <a:spLocks/>
              </p:cNvSpPr>
              <p:nvPr/>
            </p:nvSpPr>
            <p:spPr bwMode="gray">
              <a:xfrm>
                <a:off x="1244" y="3234"/>
                <a:ext cx="22" cy="26"/>
              </a:xfrm>
              <a:custGeom>
                <a:avLst/>
                <a:gdLst/>
                <a:ahLst/>
                <a:cxnLst>
                  <a:cxn ang="0">
                    <a:pos x="0" y="12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6"/>
                  </a:cxn>
                  <a:cxn ang="0">
                    <a:pos x="4" y="4"/>
                  </a:cxn>
                  <a:cxn ang="0">
                    <a:pos x="6" y="2"/>
                  </a:cxn>
                  <a:cxn ang="0">
                    <a:pos x="8" y="2"/>
                  </a:cxn>
                  <a:cxn ang="0">
                    <a:pos x="12" y="0"/>
                  </a:cxn>
                  <a:cxn ang="0">
                    <a:pos x="22" y="8"/>
                  </a:cxn>
                  <a:cxn ang="0">
                    <a:pos x="16" y="18"/>
                  </a:cxn>
                  <a:cxn ang="0">
                    <a:pos x="14" y="20"/>
                  </a:cxn>
                  <a:cxn ang="0">
                    <a:pos x="14" y="22"/>
                  </a:cxn>
                  <a:cxn ang="0">
                    <a:pos x="12" y="24"/>
                  </a:cxn>
                  <a:cxn ang="0">
                    <a:pos x="12" y="26"/>
                  </a:cxn>
                  <a:cxn ang="0">
                    <a:pos x="8" y="26"/>
                  </a:cxn>
                  <a:cxn ang="0">
                    <a:pos x="0" y="12"/>
                  </a:cxn>
                </a:cxnLst>
                <a:rect l="0" t="0" r="r" b="b"/>
                <a:pathLst>
                  <a:path w="22" h="26">
                    <a:moveTo>
                      <a:pt x="0" y="12"/>
                    </a:moveTo>
                    <a:lnTo>
                      <a:pt x="4" y="6"/>
                    </a:lnTo>
                    <a:lnTo>
                      <a:pt x="4" y="6"/>
                    </a:lnTo>
                    <a:lnTo>
                      <a:pt x="4" y="6"/>
                    </a:lnTo>
                    <a:lnTo>
                      <a:pt x="4" y="4"/>
                    </a:lnTo>
                    <a:lnTo>
                      <a:pt x="6" y="2"/>
                    </a:lnTo>
                    <a:lnTo>
                      <a:pt x="8" y="2"/>
                    </a:lnTo>
                    <a:lnTo>
                      <a:pt x="12" y="0"/>
                    </a:lnTo>
                    <a:lnTo>
                      <a:pt x="22" y="8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4" y="22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8" y="26"/>
                    </a:lnTo>
                    <a:lnTo>
                      <a:pt x="0" y="1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19" name="Freeform 303"/>
              <p:cNvSpPr>
                <a:spLocks/>
              </p:cNvSpPr>
              <p:nvPr/>
            </p:nvSpPr>
            <p:spPr bwMode="gray">
              <a:xfrm>
                <a:off x="1232" y="3062"/>
                <a:ext cx="100" cy="96"/>
              </a:xfrm>
              <a:custGeom>
                <a:avLst/>
                <a:gdLst/>
                <a:ahLst/>
                <a:cxnLst>
                  <a:cxn ang="0">
                    <a:pos x="18" y="26"/>
                  </a:cxn>
                  <a:cxn ang="0">
                    <a:pos x="34" y="16"/>
                  </a:cxn>
                  <a:cxn ang="0">
                    <a:pos x="36" y="10"/>
                  </a:cxn>
                  <a:cxn ang="0">
                    <a:pos x="78" y="8"/>
                  </a:cxn>
                  <a:cxn ang="0">
                    <a:pos x="100" y="18"/>
                  </a:cxn>
                  <a:cxn ang="0">
                    <a:pos x="100" y="48"/>
                  </a:cxn>
                  <a:cxn ang="0">
                    <a:pos x="90" y="76"/>
                  </a:cxn>
                  <a:cxn ang="0">
                    <a:pos x="72" y="92"/>
                  </a:cxn>
                  <a:cxn ang="0">
                    <a:pos x="42" y="96"/>
                  </a:cxn>
                  <a:cxn ang="0">
                    <a:pos x="40" y="94"/>
                  </a:cxn>
                  <a:cxn ang="0">
                    <a:pos x="34" y="88"/>
                  </a:cxn>
                  <a:cxn ang="0">
                    <a:pos x="32" y="88"/>
                  </a:cxn>
                  <a:cxn ang="0">
                    <a:pos x="28" y="86"/>
                  </a:cxn>
                  <a:cxn ang="0">
                    <a:pos x="26" y="80"/>
                  </a:cxn>
                  <a:cxn ang="0">
                    <a:pos x="20" y="74"/>
                  </a:cxn>
                  <a:cxn ang="0">
                    <a:pos x="20" y="74"/>
                  </a:cxn>
                  <a:cxn ang="0">
                    <a:pos x="18" y="68"/>
                  </a:cxn>
                  <a:cxn ang="0">
                    <a:pos x="12" y="58"/>
                  </a:cxn>
                  <a:cxn ang="0">
                    <a:pos x="4" y="46"/>
                  </a:cxn>
                  <a:cxn ang="0">
                    <a:pos x="0" y="28"/>
                  </a:cxn>
                  <a:cxn ang="0">
                    <a:pos x="2" y="38"/>
                  </a:cxn>
                  <a:cxn ang="0">
                    <a:pos x="6" y="50"/>
                  </a:cxn>
                  <a:cxn ang="0">
                    <a:pos x="10" y="56"/>
                  </a:cxn>
                  <a:cxn ang="0">
                    <a:pos x="12" y="58"/>
                  </a:cxn>
                  <a:cxn ang="0">
                    <a:pos x="16" y="64"/>
                  </a:cxn>
                  <a:cxn ang="0">
                    <a:pos x="20" y="72"/>
                  </a:cxn>
                  <a:cxn ang="0">
                    <a:pos x="20" y="74"/>
                  </a:cxn>
                  <a:cxn ang="0">
                    <a:pos x="26" y="80"/>
                  </a:cxn>
                  <a:cxn ang="0">
                    <a:pos x="28" y="86"/>
                  </a:cxn>
                  <a:cxn ang="0">
                    <a:pos x="32" y="88"/>
                  </a:cxn>
                  <a:cxn ang="0">
                    <a:pos x="34" y="88"/>
                  </a:cxn>
                  <a:cxn ang="0">
                    <a:pos x="40" y="94"/>
                  </a:cxn>
                  <a:cxn ang="0">
                    <a:pos x="42" y="96"/>
                  </a:cxn>
                </a:cxnLst>
                <a:rect l="0" t="0" r="r" b="b"/>
                <a:pathLst>
                  <a:path w="100" h="96">
                    <a:moveTo>
                      <a:pt x="0" y="26"/>
                    </a:moveTo>
                    <a:lnTo>
                      <a:pt x="18" y="26"/>
                    </a:lnTo>
                    <a:lnTo>
                      <a:pt x="30" y="22"/>
                    </a:lnTo>
                    <a:lnTo>
                      <a:pt x="34" y="16"/>
                    </a:lnTo>
                    <a:lnTo>
                      <a:pt x="36" y="12"/>
                    </a:lnTo>
                    <a:lnTo>
                      <a:pt x="36" y="10"/>
                    </a:lnTo>
                    <a:lnTo>
                      <a:pt x="78" y="0"/>
                    </a:lnTo>
                    <a:lnTo>
                      <a:pt x="78" y="8"/>
                    </a:lnTo>
                    <a:lnTo>
                      <a:pt x="88" y="12"/>
                    </a:lnTo>
                    <a:lnTo>
                      <a:pt x="100" y="18"/>
                    </a:lnTo>
                    <a:lnTo>
                      <a:pt x="98" y="32"/>
                    </a:lnTo>
                    <a:lnTo>
                      <a:pt x="100" y="48"/>
                    </a:lnTo>
                    <a:lnTo>
                      <a:pt x="98" y="64"/>
                    </a:lnTo>
                    <a:lnTo>
                      <a:pt x="90" y="76"/>
                    </a:lnTo>
                    <a:lnTo>
                      <a:pt x="78" y="86"/>
                    </a:lnTo>
                    <a:lnTo>
                      <a:pt x="72" y="92"/>
                    </a:lnTo>
                    <a:lnTo>
                      <a:pt x="70" y="96"/>
                    </a:lnTo>
                    <a:lnTo>
                      <a:pt x="42" y="96"/>
                    </a:lnTo>
                    <a:lnTo>
                      <a:pt x="42" y="96"/>
                    </a:lnTo>
                    <a:lnTo>
                      <a:pt x="40" y="94"/>
                    </a:lnTo>
                    <a:lnTo>
                      <a:pt x="38" y="90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2" y="88"/>
                    </a:lnTo>
                    <a:lnTo>
                      <a:pt x="30" y="88"/>
                    </a:lnTo>
                    <a:lnTo>
                      <a:pt x="28" y="86"/>
                    </a:lnTo>
                    <a:lnTo>
                      <a:pt x="26" y="84"/>
                    </a:lnTo>
                    <a:lnTo>
                      <a:pt x="26" y="80"/>
                    </a:lnTo>
                    <a:lnTo>
                      <a:pt x="24" y="76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18" y="68"/>
                    </a:lnTo>
                    <a:lnTo>
                      <a:pt x="16" y="64"/>
                    </a:lnTo>
                    <a:lnTo>
                      <a:pt x="12" y="58"/>
                    </a:lnTo>
                    <a:lnTo>
                      <a:pt x="8" y="52"/>
                    </a:lnTo>
                    <a:lnTo>
                      <a:pt x="4" y="46"/>
                    </a:lnTo>
                    <a:lnTo>
                      <a:pt x="0" y="26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2" y="38"/>
                    </a:lnTo>
                    <a:lnTo>
                      <a:pt x="4" y="44"/>
                    </a:lnTo>
                    <a:lnTo>
                      <a:pt x="6" y="50"/>
                    </a:lnTo>
                    <a:lnTo>
                      <a:pt x="8" y="54"/>
                    </a:lnTo>
                    <a:lnTo>
                      <a:pt x="10" y="56"/>
                    </a:lnTo>
                    <a:lnTo>
                      <a:pt x="10" y="56"/>
                    </a:lnTo>
                    <a:lnTo>
                      <a:pt x="12" y="58"/>
                    </a:lnTo>
                    <a:lnTo>
                      <a:pt x="14" y="62"/>
                    </a:lnTo>
                    <a:lnTo>
                      <a:pt x="16" y="64"/>
                    </a:lnTo>
                    <a:lnTo>
                      <a:pt x="18" y="68"/>
                    </a:lnTo>
                    <a:lnTo>
                      <a:pt x="20" y="72"/>
                    </a:lnTo>
                    <a:lnTo>
                      <a:pt x="20" y="74"/>
                    </a:lnTo>
                    <a:lnTo>
                      <a:pt x="20" y="74"/>
                    </a:lnTo>
                    <a:lnTo>
                      <a:pt x="24" y="76"/>
                    </a:lnTo>
                    <a:lnTo>
                      <a:pt x="26" y="80"/>
                    </a:lnTo>
                    <a:lnTo>
                      <a:pt x="28" y="84"/>
                    </a:lnTo>
                    <a:lnTo>
                      <a:pt x="28" y="86"/>
                    </a:lnTo>
                    <a:lnTo>
                      <a:pt x="30" y="88"/>
                    </a:lnTo>
                    <a:lnTo>
                      <a:pt x="32" y="88"/>
                    </a:lnTo>
                    <a:lnTo>
                      <a:pt x="34" y="88"/>
                    </a:lnTo>
                    <a:lnTo>
                      <a:pt x="34" y="88"/>
                    </a:lnTo>
                    <a:lnTo>
                      <a:pt x="38" y="90"/>
                    </a:lnTo>
                    <a:lnTo>
                      <a:pt x="40" y="94"/>
                    </a:lnTo>
                    <a:lnTo>
                      <a:pt x="42" y="96"/>
                    </a:lnTo>
                    <a:lnTo>
                      <a:pt x="42" y="9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0" name="Freeform 304"/>
              <p:cNvSpPr>
                <a:spLocks/>
              </p:cNvSpPr>
              <p:nvPr/>
            </p:nvSpPr>
            <p:spPr bwMode="gray">
              <a:xfrm>
                <a:off x="736" y="2502"/>
                <a:ext cx="210" cy="200"/>
              </a:xfrm>
              <a:custGeom>
                <a:avLst/>
                <a:gdLst/>
                <a:ahLst/>
                <a:cxnLst>
                  <a:cxn ang="0">
                    <a:pos x="74" y="0"/>
                  </a:cxn>
                  <a:cxn ang="0">
                    <a:pos x="74" y="0"/>
                  </a:cxn>
                  <a:cxn ang="0">
                    <a:pos x="72" y="2"/>
                  </a:cxn>
                  <a:cxn ang="0">
                    <a:pos x="78" y="114"/>
                  </a:cxn>
                  <a:cxn ang="0">
                    <a:pos x="80" y="120"/>
                  </a:cxn>
                  <a:cxn ang="0">
                    <a:pos x="82" y="128"/>
                  </a:cxn>
                  <a:cxn ang="0">
                    <a:pos x="24" y="130"/>
                  </a:cxn>
                  <a:cxn ang="0">
                    <a:pos x="22" y="132"/>
                  </a:cxn>
                  <a:cxn ang="0">
                    <a:pos x="18" y="134"/>
                  </a:cxn>
                  <a:cxn ang="0">
                    <a:pos x="16" y="132"/>
                  </a:cxn>
                  <a:cxn ang="0">
                    <a:pos x="14" y="132"/>
                  </a:cxn>
                  <a:cxn ang="0">
                    <a:pos x="12" y="136"/>
                  </a:cxn>
                  <a:cxn ang="0">
                    <a:pos x="12" y="140"/>
                  </a:cxn>
                  <a:cxn ang="0">
                    <a:pos x="10" y="144"/>
                  </a:cxn>
                  <a:cxn ang="0">
                    <a:pos x="8" y="146"/>
                  </a:cxn>
                  <a:cxn ang="0">
                    <a:pos x="6" y="150"/>
                  </a:cxn>
                  <a:cxn ang="0">
                    <a:pos x="2" y="154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2" y="172"/>
                  </a:cxn>
                  <a:cxn ang="0">
                    <a:pos x="2" y="174"/>
                  </a:cxn>
                  <a:cxn ang="0">
                    <a:pos x="4" y="176"/>
                  </a:cxn>
                  <a:cxn ang="0">
                    <a:pos x="10" y="178"/>
                  </a:cxn>
                  <a:cxn ang="0">
                    <a:pos x="14" y="180"/>
                  </a:cxn>
                  <a:cxn ang="0">
                    <a:pos x="22" y="182"/>
                  </a:cxn>
                  <a:cxn ang="0">
                    <a:pos x="24" y="182"/>
                  </a:cxn>
                  <a:cxn ang="0">
                    <a:pos x="30" y="182"/>
                  </a:cxn>
                  <a:cxn ang="0">
                    <a:pos x="30" y="176"/>
                  </a:cxn>
                  <a:cxn ang="0">
                    <a:pos x="32" y="176"/>
                  </a:cxn>
                  <a:cxn ang="0">
                    <a:pos x="38" y="174"/>
                  </a:cxn>
                  <a:cxn ang="0">
                    <a:pos x="44" y="178"/>
                  </a:cxn>
                  <a:cxn ang="0">
                    <a:pos x="44" y="182"/>
                  </a:cxn>
                  <a:cxn ang="0">
                    <a:pos x="48" y="190"/>
                  </a:cxn>
                  <a:cxn ang="0">
                    <a:pos x="56" y="198"/>
                  </a:cxn>
                  <a:cxn ang="0">
                    <a:pos x="60" y="200"/>
                  </a:cxn>
                  <a:cxn ang="0">
                    <a:pos x="70" y="198"/>
                  </a:cxn>
                  <a:cxn ang="0">
                    <a:pos x="74" y="196"/>
                  </a:cxn>
                  <a:cxn ang="0">
                    <a:pos x="78" y="192"/>
                  </a:cxn>
                  <a:cxn ang="0">
                    <a:pos x="84" y="196"/>
                  </a:cxn>
                  <a:cxn ang="0">
                    <a:pos x="86" y="196"/>
                  </a:cxn>
                  <a:cxn ang="0">
                    <a:pos x="90" y="196"/>
                  </a:cxn>
                  <a:cxn ang="0">
                    <a:pos x="92" y="194"/>
                  </a:cxn>
                  <a:cxn ang="0">
                    <a:pos x="94" y="186"/>
                  </a:cxn>
                  <a:cxn ang="0">
                    <a:pos x="98" y="176"/>
                  </a:cxn>
                  <a:cxn ang="0">
                    <a:pos x="102" y="170"/>
                  </a:cxn>
                  <a:cxn ang="0">
                    <a:pos x="106" y="166"/>
                  </a:cxn>
                  <a:cxn ang="0">
                    <a:pos x="114" y="164"/>
                  </a:cxn>
                  <a:cxn ang="0">
                    <a:pos x="130" y="162"/>
                  </a:cxn>
                  <a:cxn ang="0">
                    <a:pos x="148" y="156"/>
                  </a:cxn>
                  <a:cxn ang="0">
                    <a:pos x="154" y="150"/>
                  </a:cxn>
                  <a:cxn ang="0">
                    <a:pos x="162" y="150"/>
                  </a:cxn>
                  <a:cxn ang="0">
                    <a:pos x="176" y="148"/>
                  </a:cxn>
                  <a:cxn ang="0">
                    <a:pos x="180" y="148"/>
                  </a:cxn>
                  <a:cxn ang="0">
                    <a:pos x="186" y="142"/>
                  </a:cxn>
                  <a:cxn ang="0">
                    <a:pos x="196" y="132"/>
                  </a:cxn>
                  <a:cxn ang="0">
                    <a:pos x="202" y="120"/>
                  </a:cxn>
                  <a:cxn ang="0">
                    <a:pos x="208" y="92"/>
                  </a:cxn>
                  <a:cxn ang="0">
                    <a:pos x="202" y="74"/>
                  </a:cxn>
                  <a:cxn ang="0">
                    <a:pos x="170" y="58"/>
                  </a:cxn>
                </a:cxnLst>
                <a:rect l="0" t="0" r="r" b="b"/>
                <a:pathLst>
                  <a:path w="210" h="200">
                    <a:moveTo>
                      <a:pt x="94" y="0"/>
                    </a:moveTo>
                    <a:lnTo>
                      <a:pt x="74" y="0"/>
                    </a:lnTo>
                    <a:lnTo>
                      <a:pt x="74" y="0"/>
                    </a:lnTo>
                    <a:lnTo>
                      <a:pt x="74" y="0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8" y="114"/>
                    </a:lnTo>
                    <a:lnTo>
                      <a:pt x="78" y="114"/>
                    </a:lnTo>
                    <a:lnTo>
                      <a:pt x="80" y="118"/>
                    </a:lnTo>
                    <a:lnTo>
                      <a:pt x="80" y="120"/>
                    </a:lnTo>
                    <a:lnTo>
                      <a:pt x="82" y="124"/>
                    </a:lnTo>
                    <a:lnTo>
                      <a:pt x="82" y="128"/>
                    </a:lnTo>
                    <a:lnTo>
                      <a:pt x="76" y="136"/>
                    </a:lnTo>
                    <a:lnTo>
                      <a:pt x="24" y="130"/>
                    </a:lnTo>
                    <a:lnTo>
                      <a:pt x="24" y="130"/>
                    </a:lnTo>
                    <a:lnTo>
                      <a:pt x="22" y="132"/>
                    </a:lnTo>
                    <a:lnTo>
                      <a:pt x="20" y="134"/>
                    </a:lnTo>
                    <a:lnTo>
                      <a:pt x="18" y="134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14" y="132"/>
                    </a:lnTo>
                    <a:lnTo>
                      <a:pt x="12" y="134"/>
                    </a:lnTo>
                    <a:lnTo>
                      <a:pt x="12" y="136"/>
                    </a:lnTo>
                    <a:lnTo>
                      <a:pt x="12" y="138"/>
                    </a:lnTo>
                    <a:lnTo>
                      <a:pt x="12" y="140"/>
                    </a:lnTo>
                    <a:lnTo>
                      <a:pt x="12" y="144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8" y="146"/>
                    </a:lnTo>
                    <a:lnTo>
                      <a:pt x="8" y="148"/>
                    </a:lnTo>
                    <a:lnTo>
                      <a:pt x="6" y="150"/>
                    </a:lnTo>
                    <a:lnTo>
                      <a:pt x="4" y="154"/>
                    </a:lnTo>
                    <a:lnTo>
                      <a:pt x="2" y="154"/>
                    </a:lnTo>
                    <a:lnTo>
                      <a:pt x="0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0" y="164"/>
                    </a:lnTo>
                    <a:lnTo>
                      <a:pt x="2" y="168"/>
                    </a:lnTo>
                    <a:lnTo>
                      <a:pt x="2" y="172"/>
                    </a:lnTo>
                    <a:lnTo>
                      <a:pt x="2" y="174"/>
                    </a:lnTo>
                    <a:lnTo>
                      <a:pt x="2" y="174"/>
                    </a:lnTo>
                    <a:lnTo>
                      <a:pt x="2" y="176"/>
                    </a:lnTo>
                    <a:lnTo>
                      <a:pt x="4" y="176"/>
                    </a:lnTo>
                    <a:lnTo>
                      <a:pt x="6" y="178"/>
                    </a:lnTo>
                    <a:lnTo>
                      <a:pt x="10" y="178"/>
                    </a:lnTo>
                    <a:lnTo>
                      <a:pt x="10" y="178"/>
                    </a:lnTo>
                    <a:lnTo>
                      <a:pt x="14" y="180"/>
                    </a:lnTo>
                    <a:lnTo>
                      <a:pt x="18" y="182"/>
                    </a:lnTo>
                    <a:lnTo>
                      <a:pt x="22" y="182"/>
                    </a:lnTo>
                    <a:lnTo>
                      <a:pt x="22" y="182"/>
                    </a:lnTo>
                    <a:lnTo>
                      <a:pt x="24" y="182"/>
                    </a:lnTo>
                    <a:lnTo>
                      <a:pt x="28" y="182"/>
                    </a:lnTo>
                    <a:lnTo>
                      <a:pt x="30" y="182"/>
                    </a:lnTo>
                    <a:lnTo>
                      <a:pt x="30" y="180"/>
                    </a:lnTo>
                    <a:lnTo>
                      <a:pt x="30" y="176"/>
                    </a:lnTo>
                    <a:lnTo>
                      <a:pt x="32" y="176"/>
                    </a:lnTo>
                    <a:lnTo>
                      <a:pt x="32" y="176"/>
                    </a:lnTo>
                    <a:lnTo>
                      <a:pt x="36" y="174"/>
                    </a:lnTo>
                    <a:lnTo>
                      <a:pt x="38" y="174"/>
                    </a:lnTo>
                    <a:lnTo>
                      <a:pt x="42" y="176"/>
                    </a:lnTo>
                    <a:lnTo>
                      <a:pt x="44" y="178"/>
                    </a:lnTo>
                    <a:lnTo>
                      <a:pt x="44" y="180"/>
                    </a:lnTo>
                    <a:lnTo>
                      <a:pt x="44" y="182"/>
                    </a:lnTo>
                    <a:lnTo>
                      <a:pt x="46" y="186"/>
                    </a:lnTo>
                    <a:lnTo>
                      <a:pt x="48" y="190"/>
                    </a:lnTo>
                    <a:lnTo>
                      <a:pt x="50" y="194"/>
                    </a:lnTo>
                    <a:lnTo>
                      <a:pt x="56" y="198"/>
                    </a:lnTo>
                    <a:lnTo>
                      <a:pt x="56" y="198"/>
                    </a:lnTo>
                    <a:lnTo>
                      <a:pt x="60" y="200"/>
                    </a:lnTo>
                    <a:lnTo>
                      <a:pt x="64" y="200"/>
                    </a:lnTo>
                    <a:lnTo>
                      <a:pt x="70" y="198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76" y="194"/>
                    </a:lnTo>
                    <a:lnTo>
                      <a:pt x="78" y="192"/>
                    </a:lnTo>
                    <a:lnTo>
                      <a:pt x="82" y="192"/>
                    </a:lnTo>
                    <a:lnTo>
                      <a:pt x="84" y="196"/>
                    </a:lnTo>
                    <a:lnTo>
                      <a:pt x="86" y="196"/>
                    </a:lnTo>
                    <a:lnTo>
                      <a:pt x="86" y="196"/>
                    </a:lnTo>
                    <a:lnTo>
                      <a:pt x="88" y="198"/>
                    </a:lnTo>
                    <a:lnTo>
                      <a:pt x="90" y="196"/>
                    </a:lnTo>
                    <a:lnTo>
                      <a:pt x="92" y="194"/>
                    </a:lnTo>
                    <a:lnTo>
                      <a:pt x="92" y="194"/>
                    </a:lnTo>
                    <a:lnTo>
                      <a:pt x="92" y="190"/>
                    </a:lnTo>
                    <a:lnTo>
                      <a:pt x="94" y="186"/>
                    </a:lnTo>
                    <a:lnTo>
                      <a:pt x="96" y="180"/>
                    </a:lnTo>
                    <a:lnTo>
                      <a:pt x="98" y="176"/>
                    </a:lnTo>
                    <a:lnTo>
                      <a:pt x="100" y="172"/>
                    </a:lnTo>
                    <a:lnTo>
                      <a:pt x="102" y="170"/>
                    </a:lnTo>
                    <a:lnTo>
                      <a:pt x="102" y="168"/>
                    </a:lnTo>
                    <a:lnTo>
                      <a:pt x="106" y="166"/>
                    </a:lnTo>
                    <a:lnTo>
                      <a:pt x="108" y="164"/>
                    </a:lnTo>
                    <a:lnTo>
                      <a:pt x="114" y="164"/>
                    </a:lnTo>
                    <a:lnTo>
                      <a:pt x="120" y="164"/>
                    </a:lnTo>
                    <a:lnTo>
                      <a:pt x="130" y="162"/>
                    </a:lnTo>
                    <a:lnTo>
                      <a:pt x="140" y="160"/>
                    </a:lnTo>
                    <a:lnTo>
                      <a:pt x="148" y="156"/>
                    </a:lnTo>
                    <a:lnTo>
                      <a:pt x="152" y="150"/>
                    </a:lnTo>
                    <a:lnTo>
                      <a:pt x="154" y="150"/>
                    </a:lnTo>
                    <a:lnTo>
                      <a:pt x="158" y="150"/>
                    </a:lnTo>
                    <a:lnTo>
                      <a:pt x="162" y="150"/>
                    </a:lnTo>
                    <a:lnTo>
                      <a:pt x="168" y="150"/>
                    </a:lnTo>
                    <a:lnTo>
                      <a:pt x="176" y="148"/>
                    </a:lnTo>
                    <a:lnTo>
                      <a:pt x="176" y="148"/>
                    </a:lnTo>
                    <a:lnTo>
                      <a:pt x="180" y="148"/>
                    </a:lnTo>
                    <a:lnTo>
                      <a:pt x="182" y="146"/>
                    </a:lnTo>
                    <a:lnTo>
                      <a:pt x="186" y="142"/>
                    </a:lnTo>
                    <a:lnTo>
                      <a:pt x="192" y="138"/>
                    </a:lnTo>
                    <a:lnTo>
                      <a:pt x="196" y="132"/>
                    </a:lnTo>
                    <a:lnTo>
                      <a:pt x="200" y="124"/>
                    </a:lnTo>
                    <a:lnTo>
                      <a:pt x="202" y="120"/>
                    </a:lnTo>
                    <a:lnTo>
                      <a:pt x="204" y="108"/>
                    </a:lnTo>
                    <a:lnTo>
                      <a:pt x="208" y="92"/>
                    </a:lnTo>
                    <a:lnTo>
                      <a:pt x="210" y="72"/>
                    </a:lnTo>
                    <a:lnTo>
                      <a:pt x="202" y="74"/>
                    </a:lnTo>
                    <a:lnTo>
                      <a:pt x="198" y="58"/>
                    </a:lnTo>
                    <a:lnTo>
                      <a:pt x="170" y="58"/>
                    </a:lnTo>
                    <a:lnTo>
                      <a:pt x="9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1" name="Freeform 305"/>
              <p:cNvSpPr>
                <a:spLocks/>
              </p:cNvSpPr>
              <p:nvPr/>
            </p:nvSpPr>
            <p:spPr bwMode="gray">
              <a:xfrm>
                <a:off x="1224" y="2422"/>
                <a:ext cx="138" cy="150"/>
              </a:xfrm>
              <a:custGeom>
                <a:avLst/>
                <a:gdLst/>
                <a:ahLst/>
                <a:cxnLst>
                  <a:cxn ang="0">
                    <a:pos x="0" y="150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6" y="2"/>
                  </a:cxn>
                  <a:cxn ang="0">
                    <a:pos x="12" y="2"/>
                  </a:cxn>
                  <a:cxn ang="0">
                    <a:pos x="18" y="2"/>
                  </a:cxn>
                  <a:cxn ang="0">
                    <a:pos x="22" y="2"/>
                  </a:cxn>
                  <a:cxn ang="0">
                    <a:pos x="26" y="4"/>
                  </a:cxn>
                  <a:cxn ang="0">
                    <a:pos x="28" y="4"/>
                  </a:cxn>
                  <a:cxn ang="0">
                    <a:pos x="30" y="6"/>
                  </a:cxn>
                  <a:cxn ang="0">
                    <a:pos x="34" y="8"/>
                  </a:cxn>
                  <a:cxn ang="0">
                    <a:pos x="38" y="10"/>
                  </a:cxn>
                  <a:cxn ang="0">
                    <a:pos x="44" y="10"/>
                  </a:cxn>
                  <a:cxn ang="0">
                    <a:pos x="68" y="4"/>
                  </a:cxn>
                  <a:cxn ang="0">
                    <a:pos x="68" y="4"/>
                  </a:cxn>
                  <a:cxn ang="0">
                    <a:pos x="70" y="4"/>
                  </a:cxn>
                  <a:cxn ang="0">
                    <a:pos x="72" y="2"/>
                  </a:cxn>
                  <a:cxn ang="0">
                    <a:pos x="76" y="2"/>
                  </a:cxn>
                  <a:cxn ang="0">
                    <a:pos x="80" y="4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6" y="10"/>
                  </a:cxn>
                  <a:cxn ang="0">
                    <a:pos x="86" y="14"/>
                  </a:cxn>
                  <a:cxn ang="0">
                    <a:pos x="88" y="20"/>
                  </a:cxn>
                  <a:cxn ang="0">
                    <a:pos x="92" y="26"/>
                  </a:cxn>
                  <a:cxn ang="0">
                    <a:pos x="92" y="30"/>
                  </a:cxn>
                  <a:cxn ang="0">
                    <a:pos x="98" y="40"/>
                  </a:cxn>
                  <a:cxn ang="0">
                    <a:pos x="106" y="56"/>
                  </a:cxn>
                  <a:cxn ang="0">
                    <a:pos x="114" y="74"/>
                  </a:cxn>
                  <a:cxn ang="0">
                    <a:pos x="122" y="92"/>
                  </a:cxn>
                  <a:cxn ang="0">
                    <a:pos x="130" y="108"/>
                  </a:cxn>
                  <a:cxn ang="0">
                    <a:pos x="136" y="122"/>
                  </a:cxn>
                  <a:cxn ang="0">
                    <a:pos x="138" y="128"/>
                  </a:cxn>
                  <a:cxn ang="0">
                    <a:pos x="138" y="130"/>
                  </a:cxn>
                  <a:cxn ang="0">
                    <a:pos x="136" y="132"/>
                  </a:cxn>
                  <a:cxn ang="0">
                    <a:pos x="132" y="138"/>
                  </a:cxn>
                  <a:cxn ang="0">
                    <a:pos x="126" y="142"/>
                  </a:cxn>
                  <a:cxn ang="0">
                    <a:pos x="120" y="146"/>
                  </a:cxn>
                  <a:cxn ang="0">
                    <a:pos x="110" y="150"/>
                  </a:cxn>
                  <a:cxn ang="0">
                    <a:pos x="0" y="150"/>
                  </a:cxn>
                </a:cxnLst>
                <a:rect l="0" t="0" r="r" b="b"/>
                <a:pathLst>
                  <a:path w="138" h="150">
                    <a:moveTo>
                      <a:pt x="0" y="15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6" y="2"/>
                    </a:lnTo>
                    <a:lnTo>
                      <a:pt x="12" y="2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30" y="6"/>
                    </a:lnTo>
                    <a:lnTo>
                      <a:pt x="34" y="8"/>
                    </a:lnTo>
                    <a:lnTo>
                      <a:pt x="38" y="10"/>
                    </a:lnTo>
                    <a:lnTo>
                      <a:pt x="44" y="10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2" y="2"/>
                    </a:lnTo>
                    <a:lnTo>
                      <a:pt x="76" y="2"/>
                    </a:lnTo>
                    <a:lnTo>
                      <a:pt x="80" y="4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6" y="10"/>
                    </a:lnTo>
                    <a:lnTo>
                      <a:pt x="86" y="14"/>
                    </a:lnTo>
                    <a:lnTo>
                      <a:pt x="88" y="20"/>
                    </a:lnTo>
                    <a:lnTo>
                      <a:pt x="92" y="26"/>
                    </a:lnTo>
                    <a:lnTo>
                      <a:pt x="92" y="30"/>
                    </a:lnTo>
                    <a:lnTo>
                      <a:pt x="98" y="40"/>
                    </a:lnTo>
                    <a:lnTo>
                      <a:pt x="106" y="56"/>
                    </a:lnTo>
                    <a:lnTo>
                      <a:pt x="114" y="74"/>
                    </a:lnTo>
                    <a:lnTo>
                      <a:pt x="122" y="92"/>
                    </a:lnTo>
                    <a:lnTo>
                      <a:pt x="130" y="108"/>
                    </a:lnTo>
                    <a:lnTo>
                      <a:pt x="136" y="122"/>
                    </a:lnTo>
                    <a:lnTo>
                      <a:pt x="138" y="128"/>
                    </a:lnTo>
                    <a:lnTo>
                      <a:pt x="138" y="130"/>
                    </a:lnTo>
                    <a:lnTo>
                      <a:pt x="136" y="132"/>
                    </a:lnTo>
                    <a:lnTo>
                      <a:pt x="132" y="138"/>
                    </a:lnTo>
                    <a:lnTo>
                      <a:pt x="126" y="142"/>
                    </a:lnTo>
                    <a:lnTo>
                      <a:pt x="120" y="146"/>
                    </a:lnTo>
                    <a:lnTo>
                      <a:pt x="110" y="150"/>
                    </a:lnTo>
                    <a:lnTo>
                      <a:pt x="0" y="15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2" name="Freeform 306"/>
              <p:cNvSpPr>
                <a:spLocks/>
              </p:cNvSpPr>
              <p:nvPr/>
            </p:nvSpPr>
            <p:spPr bwMode="gray">
              <a:xfrm>
                <a:off x="1310" y="2426"/>
                <a:ext cx="40" cy="5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2"/>
                  </a:cxn>
                  <a:cxn ang="0">
                    <a:pos x="2" y="16"/>
                  </a:cxn>
                  <a:cxn ang="0">
                    <a:pos x="4" y="20"/>
                  </a:cxn>
                  <a:cxn ang="0">
                    <a:pos x="6" y="24"/>
                  </a:cxn>
                  <a:cxn ang="0">
                    <a:pos x="8" y="28"/>
                  </a:cxn>
                  <a:cxn ang="0">
                    <a:pos x="10" y="30"/>
                  </a:cxn>
                  <a:cxn ang="0">
                    <a:pos x="14" y="34"/>
                  </a:cxn>
                  <a:cxn ang="0">
                    <a:pos x="16" y="38"/>
                  </a:cxn>
                  <a:cxn ang="0">
                    <a:pos x="22" y="42"/>
                  </a:cxn>
                  <a:cxn ang="0">
                    <a:pos x="26" y="44"/>
                  </a:cxn>
                  <a:cxn ang="0">
                    <a:pos x="30" y="48"/>
                  </a:cxn>
                  <a:cxn ang="0">
                    <a:pos x="32" y="50"/>
                  </a:cxn>
                  <a:cxn ang="0">
                    <a:pos x="32" y="50"/>
                  </a:cxn>
                  <a:cxn ang="0">
                    <a:pos x="34" y="50"/>
                  </a:cxn>
                  <a:cxn ang="0">
                    <a:pos x="36" y="48"/>
                  </a:cxn>
                  <a:cxn ang="0">
                    <a:pos x="38" y="44"/>
                  </a:cxn>
                  <a:cxn ang="0">
                    <a:pos x="40" y="32"/>
                  </a:cxn>
                  <a:cxn ang="0">
                    <a:pos x="38" y="28"/>
                  </a:cxn>
                  <a:cxn ang="0">
                    <a:pos x="32" y="18"/>
                  </a:cxn>
                  <a:cxn ang="0">
                    <a:pos x="26" y="8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18" y="0"/>
                  </a:cxn>
                  <a:cxn ang="0">
                    <a:pos x="12" y="0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0"/>
                  </a:cxn>
                </a:cxnLst>
                <a:rect l="0" t="0" r="r" b="b"/>
                <a:pathLst>
                  <a:path w="40" h="50">
                    <a:moveTo>
                      <a:pt x="0" y="0"/>
                    </a:moveTo>
                    <a:lnTo>
                      <a:pt x="0" y="8"/>
                    </a:lnTo>
                    <a:lnTo>
                      <a:pt x="0" y="10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6" y="24"/>
                    </a:lnTo>
                    <a:lnTo>
                      <a:pt x="8" y="28"/>
                    </a:lnTo>
                    <a:lnTo>
                      <a:pt x="10" y="30"/>
                    </a:lnTo>
                    <a:lnTo>
                      <a:pt x="14" y="34"/>
                    </a:lnTo>
                    <a:lnTo>
                      <a:pt x="16" y="38"/>
                    </a:lnTo>
                    <a:lnTo>
                      <a:pt x="22" y="42"/>
                    </a:lnTo>
                    <a:lnTo>
                      <a:pt x="26" y="44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4" y="50"/>
                    </a:lnTo>
                    <a:lnTo>
                      <a:pt x="36" y="48"/>
                    </a:lnTo>
                    <a:lnTo>
                      <a:pt x="38" y="44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2" y="18"/>
                    </a:lnTo>
                    <a:lnTo>
                      <a:pt x="26" y="8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3" name="Freeform 307"/>
              <p:cNvSpPr>
                <a:spLocks/>
              </p:cNvSpPr>
              <p:nvPr/>
            </p:nvSpPr>
            <p:spPr bwMode="gray">
              <a:xfrm>
                <a:off x="1448" y="3000"/>
                <a:ext cx="86" cy="182"/>
              </a:xfrm>
              <a:custGeom>
                <a:avLst/>
                <a:gdLst/>
                <a:ahLst/>
                <a:cxnLst>
                  <a:cxn ang="0">
                    <a:pos x="78" y="0"/>
                  </a:cxn>
                  <a:cxn ang="0">
                    <a:pos x="72" y="4"/>
                  </a:cxn>
                  <a:cxn ang="0">
                    <a:pos x="64" y="12"/>
                  </a:cxn>
                  <a:cxn ang="0">
                    <a:pos x="60" y="20"/>
                  </a:cxn>
                  <a:cxn ang="0">
                    <a:pos x="56" y="24"/>
                  </a:cxn>
                  <a:cxn ang="0">
                    <a:pos x="48" y="32"/>
                  </a:cxn>
                  <a:cxn ang="0">
                    <a:pos x="40" y="42"/>
                  </a:cxn>
                  <a:cxn ang="0">
                    <a:pos x="34" y="50"/>
                  </a:cxn>
                  <a:cxn ang="0">
                    <a:pos x="28" y="54"/>
                  </a:cxn>
                  <a:cxn ang="0">
                    <a:pos x="24" y="54"/>
                  </a:cxn>
                  <a:cxn ang="0">
                    <a:pos x="22" y="54"/>
                  </a:cxn>
                  <a:cxn ang="0">
                    <a:pos x="16" y="54"/>
                  </a:cxn>
                  <a:cxn ang="0">
                    <a:pos x="10" y="60"/>
                  </a:cxn>
                  <a:cxn ang="0">
                    <a:pos x="6" y="68"/>
                  </a:cxn>
                  <a:cxn ang="0">
                    <a:pos x="6" y="82"/>
                  </a:cxn>
                  <a:cxn ang="0">
                    <a:pos x="4" y="90"/>
                  </a:cxn>
                  <a:cxn ang="0">
                    <a:pos x="6" y="92"/>
                  </a:cxn>
                  <a:cxn ang="0">
                    <a:pos x="8" y="92"/>
                  </a:cxn>
                  <a:cxn ang="0">
                    <a:pos x="14" y="100"/>
                  </a:cxn>
                  <a:cxn ang="0">
                    <a:pos x="14" y="106"/>
                  </a:cxn>
                  <a:cxn ang="0">
                    <a:pos x="10" y="110"/>
                  </a:cxn>
                  <a:cxn ang="0">
                    <a:pos x="6" y="116"/>
                  </a:cxn>
                  <a:cxn ang="0">
                    <a:pos x="0" y="138"/>
                  </a:cxn>
                  <a:cxn ang="0">
                    <a:pos x="6" y="172"/>
                  </a:cxn>
                  <a:cxn ang="0">
                    <a:pos x="8" y="172"/>
                  </a:cxn>
                  <a:cxn ang="0">
                    <a:pos x="16" y="172"/>
                  </a:cxn>
                  <a:cxn ang="0">
                    <a:pos x="22" y="172"/>
                  </a:cxn>
                  <a:cxn ang="0">
                    <a:pos x="20" y="174"/>
                  </a:cxn>
                  <a:cxn ang="0">
                    <a:pos x="24" y="178"/>
                  </a:cxn>
                  <a:cxn ang="0">
                    <a:pos x="28" y="182"/>
                  </a:cxn>
                  <a:cxn ang="0">
                    <a:pos x="36" y="182"/>
                  </a:cxn>
                  <a:cxn ang="0">
                    <a:pos x="44" y="178"/>
                  </a:cxn>
                  <a:cxn ang="0">
                    <a:pos x="50" y="164"/>
                  </a:cxn>
                  <a:cxn ang="0">
                    <a:pos x="58" y="134"/>
                  </a:cxn>
                  <a:cxn ang="0">
                    <a:pos x="58" y="126"/>
                  </a:cxn>
                  <a:cxn ang="0">
                    <a:pos x="60" y="120"/>
                  </a:cxn>
                  <a:cxn ang="0">
                    <a:pos x="66" y="108"/>
                  </a:cxn>
                  <a:cxn ang="0">
                    <a:pos x="72" y="82"/>
                  </a:cxn>
                  <a:cxn ang="0">
                    <a:pos x="78" y="54"/>
                  </a:cxn>
                  <a:cxn ang="0">
                    <a:pos x="78" y="50"/>
                  </a:cxn>
                  <a:cxn ang="0">
                    <a:pos x="82" y="40"/>
                  </a:cxn>
                  <a:cxn ang="0">
                    <a:pos x="84" y="28"/>
                  </a:cxn>
                  <a:cxn ang="0">
                    <a:pos x="84" y="20"/>
                  </a:cxn>
                  <a:cxn ang="0">
                    <a:pos x="86" y="12"/>
                  </a:cxn>
                  <a:cxn ang="0">
                    <a:pos x="86" y="4"/>
                  </a:cxn>
                  <a:cxn ang="0">
                    <a:pos x="78" y="0"/>
                  </a:cxn>
                </a:cxnLst>
                <a:rect l="0" t="0" r="r" b="b"/>
                <a:pathLst>
                  <a:path w="86" h="182">
                    <a:moveTo>
                      <a:pt x="78" y="0"/>
                    </a:moveTo>
                    <a:lnTo>
                      <a:pt x="78" y="0"/>
                    </a:lnTo>
                    <a:lnTo>
                      <a:pt x="76" y="2"/>
                    </a:lnTo>
                    <a:lnTo>
                      <a:pt x="72" y="4"/>
                    </a:lnTo>
                    <a:lnTo>
                      <a:pt x="68" y="6"/>
                    </a:lnTo>
                    <a:lnTo>
                      <a:pt x="64" y="12"/>
                    </a:lnTo>
                    <a:lnTo>
                      <a:pt x="62" y="20"/>
                    </a:lnTo>
                    <a:lnTo>
                      <a:pt x="60" y="20"/>
                    </a:lnTo>
                    <a:lnTo>
                      <a:pt x="58" y="22"/>
                    </a:lnTo>
                    <a:lnTo>
                      <a:pt x="56" y="24"/>
                    </a:lnTo>
                    <a:lnTo>
                      <a:pt x="52" y="28"/>
                    </a:lnTo>
                    <a:lnTo>
                      <a:pt x="48" y="32"/>
                    </a:lnTo>
                    <a:lnTo>
                      <a:pt x="44" y="36"/>
                    </a:lnTo>
                    <a:lnTo>
                      <a:pt x="40" y="42"/>
                    </a:lnTo>
                    <a:lnTo>
                      <a:pt x="38" y="46"/>
                    </a:lnTo>
                    <a:lnTo>
                      <a:pt x="34" y="50"/>
                    </a:lnTo>
                    <a:lnTo>
                      <a:pt x="30" y="52"/>
                    </a:lnTo>
                    <a:lnTo>
                      <a:pt x="28" y="54"/>
                    </a:lnTo>
                    <a:lnTo>
                      <a:pt x="26" y="54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2" y="54"/>
                    </a:lnTo>
                    <a:lnTo>
                      <a:pt x="20" y="54"/>
                    </a:lnTo>
                    <a:lnTo>
                      <a:pt x="16" y="54"/>
                    </a:lnTo>
                    <a:lnTo>
                      <a:pt x="14" y="56"/>
                    </a:lnTo>
                    <a:lnTo>
                      <a:pt x="10" y="60"/>
                    </a:lnTo>
                    <a:lnTo>
                      <a:pt x="8" y="64"/>
                    </a:lnTo>
                    <a:lnTo>
                      <a:pt x="6" y="68"/>
                    </a:lnTo>
                    <a:lnTo>
                      <a:pt x="6" y="76"/>
                    </a:lnTo>
                    <a:lnTo>
                      <a:pt x="6" y="82"/>
                    </a:lnTo>
                    <a:lnTo>
                      <a:pt x="6" y="88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6" y="92"/>
                    </a:lnTo>
                    <a:lnTo>
                      <a:pt x="6" y="92"/>
                    </a:lnTo>
                    <a:lnTo>
                      <a:pt x="8" y="92"/>
                    </a:lnTo>
                    <a:lnTo>
                      <a:pt x="12" y="96"/>
                    </a:lnTo>
                    <a:lnTo>
                      <a:pt x="14" y="100"/>
                    </a:lnTo>
                    <a:lnTo>
                      <a:pt x="14" y="102"/>
                    </a:lnTo>
                    <a:lnTo>
                      <a:pt x="14" y="106"/>
                    </a:lnTo>
                    <a:lnTo>
                      <a:pt x="12" y="108"/>
                    </a:lnTo>
                    <a:lnTo>
                      <a:pt x="10" y="110"/>
                    </a:lnTo>
                    <a:lnTo>
                      <a:pt x="8" y="112"/>
                    </a:lnTo>
                    <a:lnTo>
                      <a:pt x="6" y="116"/>
                    </a:lnTo>
                    <a:lnTo>
                      <a:pt x="2" y="124"/>
                    </a:lnTo>
                    <a:lnTo>
                      <a:pt x="0" y="138"/>
                    </a:lnTo>
                    <a:lnTo>
                      <a:pt x="0" y="154"/>
                    </a:lnTo>
                    <a:lnTo>
                      <a:pt x="6" y="172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2" y="172"/>
                    </a:lnTo>
                    <a:lnTo>
                      <a:pt x="16" y="172"/>
                    </a:lnTo>
                    <a:lnTo>
                      <a:pt x="20" y="172"/>
                    </a:lnTo>
                    <a:lnTo>
                      <a:pt x="22" y="172"/>
                    </a:lnTo>
                    <a:lnTo>
                      <a:pt x="22" y="172"/>
                    </a:lnTo>
                    <a:lnTo>
                      <a:pt x="20" y="174"/>
                    </a:lnTo>
                    <a:lnTo>
                      <a:pt x="22" y="176"/>
                    </a:lnTo>
                    <a:lnTo>
                      <a:pt x="24" y="178"/>
                    </a:lnTo>
                    <a:lnTo>
                      <a:pt x="26" y="180"/>
                    </a:lnTo>
                    <a:lnTo>
                      <a:pt x="28" y="182"/>
                    </a:lnTo>
                    <a:lnTo>
                      <a:pt x="32" y="182"/>
                    </a:lnTo>
                    <a:lnTo>
                      <a:pt x="36" y="182"/>
                    </a:lnTo>
                    <a:lnTo>
                      <a:pt x="40" y="182"/>
                    </a:lnTo>
                    <a:lnTo>
                      <a:pt x="44" y="178"/>
                    </a:lnTo>
                    <a:lnTo>
                      <a:pt x="46" y="172"/>
                    </a:lnTo>
                    <a:lnTo>
                      <a:pt x="50" y="164"/>
                    </a:lnTo>
                    <a:lnTo>
                      <a:pt x="56" y="146"/>
                    </a:lnTo>
                    <a:lnTo>
                      <a:pt x="58" y="134"/>
                    </a:lnTo>
                    <a:lnTo>
                      <a:pt x="60" y="128"/>
                    </a:lnTo>
                    <a:lnTo>
                      <a:pt x="58" y="126"/>
                    </a:lnTo>
                    <a:lnTo>
                      <a:pt x="58" y="124"/>
                    </a:lnTo>
                    <a:lnTo>
                      <a:pt x="60" y="120"/>
                    </a:lnTo>
                    <a:lnTo>
                      <a:pt x="62" y="114"/>
                    </a:lnTo>
                    <a:lnTo>
                      <a:pt x="66" y="108"/>
                    </a:lnTo>
                    <a:lnTo>
                      <a:pt x="70" y="98"/>
                    </a:lnTo>
                    <a:lnTo>
                      <a:pt x="72" y="82"/>
                    </a:lnTo>
                    <a:lnTo>
                      <a:pt x="76" y="66"/>
                    </a:lnTo>
                    <a:lnTo>
                      <a:pt x="78" y="54"/>
                    </a:lnTo>
                    <a:lnTo>
                      <a:pt x="78" y="52"/>
                    </a:lnTo>
                    <a:lnTo>
                      <a:pt x="78" y="50"/>
                    </a:lnTo>
                    <a:lnTo>
                      <a:pt x="80" y="44"/>
                    </a:lnTo>
                    <a:lnTo>
                      <a:pt x="82" y="40"/>
                    </a:lnTo>
                    <a:lnTo>
                      <a:pt x="82" y="34"/>
                    </a:lnTo>
                    <a:lnTo>
                      <a:pt x="84" y="28"/>
                    </a:lnTo>
                    <a:lnTo>
                      <a:pt x="84" y="24"/>
                    </a:lnTo>
                    <a:lnTo>
                      <a:pt x="84" y="20"/>
                    </a:lnTo>
                    <a:lnTo>
                      <a:pt x="86" y="16"/>
                    </a:lnTo>
                    <a:lnTo>
                      <a:pt x="86" y="12"/>
                    </a:lnTo>
                    <a:lnTo>
                      <a:pt x="86" y="8"/>
                    </a:lnTo>
                    <a:lnTo>
                      <a:pt x="86" y="4"/>
                    </a:lnTo>
                    <a:lnTo>
                      <a:pt x="84" y="2"/>
                    </a:lnTo>
                    <a:lnTo>
                      <a:pt x="78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4" name="Freeform 308"/>
              <p:cNvSpPr>
                <a:spLocks/>
              </p:cNvSpPr>
              <p:nvPr/>
            </p:nvSpPr>
            <p:spPr bwMode="gray">
              <a:xfrm>
                <a:off x="2732" y="3460"/>
                <a:ext cx="58" cy="56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6" y="2"/>
                  </a:cxn>
                  <a:cxn ang="0">
                    <a:pos x="4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6" y="30"/>
                  </a:cxn>
                  <a:cxn ang="0">
                    <a:pos x="6" y="30"/>
                  </a:cxn>
                  <a:cxn ang="0">
                    <a:pos x="8" y="32"/>
                  </a:cxn>
                  <a:cxn ang="0">
                    <a:pos x="10" y="36"/>
                  </a:cxn>
                  <a:cxn ang="0">
                    <a:pos x="14" y="40"/>
                  </a:cxn>
                  <a:cxn ang="0">
                    <a:pos x="14" y="44"/>
                  </a:cxn>
                  <a:cxn ang="0">
                    <a:pos x="18" y="46"/>
                  </a:cxn>
                  <a:cxn ang="0">
                    <a:pos x="22" y="50"/>
                  </a:cxn>
                  <a:cxn ang="0">
                    <a:pos x="26" y="52"/>
                  </a:cxn>
                  <a:cxn ang="0">
                    <a:pos x="32" y="54"/>
                  </a:cxn>
                  <a:cxn ang="0">
                    <a:pos x="36" y="56"/>
                  </a:cxn>
                  <a:cxn ang="0">
                    <a:pos x="40" y="54"/>
                  </a:cxn>
                  <a:cxn ang="0">
                    <a:pos x="42" y="52"/>
                  </a:cxn>
                  <a:cxn ang="0">
                    <a:pos x="46" y="50"/>
                  </a:cxn>
                  <a:cxn ang="0">
                    <a:pos x="50" y="44"/>
                  </a:cxn>
                  <a:cxn ang="0">
                    <a:pos x="54" y="40"/>
                  </a:cxn>
                  <a:cxn ang="0">
                    <a:pos x="56" y="34"/>
                  </a:cxn>
                  <a:cxn ang="0">
                    <a:pos x="58" y="30"/>
                  </a:cxn>
                  <a:cxn ang="0">
                    <a:pos x="56" y="24"/>
                  </a:cxn>
                  <a:cxn ang="0">
                    <a:pos x="56" y="18"/>
                  </a:cxn>
                  <a:cxn ang="0">
                    <a:pos x="56" y="12"/>
                  </a:cxn>
                  <a:cxn ang="0">
                    <a:pos x="56" y="8"/>
                  </a:cxn>
                  <a:cxn ang="0">
                    <a:pos x="56" y="6"/>
                  </a:cxn>
                  <a:cxn ang="0">
                    <a:pos x="54" y="6"/>
                  </a:cxn>
                  <a:cxn ang="0">
                    <a:pos x="52" y="4"/>
                  </a:cxn>
                  <a:cxn ang="0">
                    <a:pos x="50" y="2"/>
                  </a:cxn>
                  <a:cxn ang="0">
                    <a:pos x="46" y="0"/>
                  </a:cxn>
                  <a:cxn ang="0">
                    <a:pos x="42" y="0"/>
                  </a:cxn>
                  <a:cxn ang="0">
                    <a:pos x="40" y="0"/>
                  </a:cxn>
                  <a:cxn ang="0">
                    <a:pos x="38" y="2"/>
                  </a:cxn>
                  <a:cxn ang="0">
                    <a:pos x="36" y="4"/>
                  </a:cxn>
                  <a:cxn ang="0">
                    <a:pos x="34" y="8"/>
                  </a:cxn>
                  <a:cxn ang="0">
                    <a:pos x="32" y="10"/>
                  </a:cxn>
                  <a:cxn ang="0">
                    <a:pos x="32" y="10"/>
                  </a:cxn>
                  <a:cxn ang="0">
                    <a:pos x="16" y="2"/>
                  </a:cxn>
                  <a:cxn ang="0">
                    <a:pos x="10" y="2"/>
                  </a:cxn>
                </a:cxnLst>
                <a:rect l="0" t="0" r="r" b="b"/>
                <a:pathLst>
                  <a:path w="58" h="56">
                    <a:moveTo>
                      <a:pt x="10" y="2"/>
                    </a:moveTo>
                    <a:lnTo>
                      <a:pt x="10" y="2"/>
                    </a:lnTo>
                    <a:lnTo>
                      <a:pt x="8" y="2"/>
                    </a:lnTo>
                    <a:lnTo>
                      <a:pt x="6" y="2"/>
                    </a:lnTo>
                    <a:lnTo>
                      <a:pt x="4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6" y="30"/>
                    </a:lnTo>
                    <a:lnTo>
                      <a:pt x="6" y="30"/>
                    </a:lnTo>
                    <a:lnTo>
                      <a:pt x="8" y="32"/>
                    </a:lnTo>
                    <a:lnTo>
                      <a:pt x="10" y="36"/>
                    </a:lnTo>
                    <a:lnTo>
                      <a:pt x="14" y="40"/>
                    </a:lnTo>
                    <a:lnTo>
                      <a:pt x="14" y="44"/>
                    </a:lnTo>
                    <a:lnTo>
                      <a:pt x="18" y="46"/>
                    </a:lnTo>
                    <a:lnTo>
                      <a:pt x="22" y="50"/>
                    </a:lnTo>
                    <a:lnTo>
                      <a:pt x="26" y="52"/>
                    </a:lnTo>
                    <a:lnTo>
                      <a:pt x="32" y="54"/>
                    </a:lnTo>
                    <a:lnTo>
                      <a:pt x="36" y="56"/>
                    </a:lnTo>
                    <a:lnTo>
                      <a:pt x="40" y="54"/>
                    </a:lnTo>
                    <a:lnTo>
                      <a:pt x="42" y="52"/>
                    </a:lnTo>
                    <a:lnTo>
                      <a:pt x="46" y="50"/>
                    </a:lnTo>
                    <a:lnTo>
                      <a:pt x="50" y="44"/>
                    </a:lnTo>
                    <a:lnTo>
                      <a:pt x="54" y="40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56" y="24"/>
                    </a:lnTo>
                    <a:lnTo>
                      <a:pt x="56" y="18"/>
                    </a:lnTo>
                    <a:lnTo>
                      <a:pt x="56" y="12"/>
                    </a:lnTo>
                    <a:lnTo>
                      <a:pt x="56" y="8"/>
                    </a:lnTo>
                    <a:lnTo>
                      <a:pt x="56" y="6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50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8" y="2"/>
                    </a:lnTo>
                    <a:lnTo>
                      <a:pt x="36" y="4"/>
                    </a:lnTo>
                    <a:lnTo>
                      <a:pt x="34" y="8"/>
                    </a:lnTo>
                    <a:lnTo>
                      <a:pt x="32" y="10"/>
                    </a:lnTo>
                    <a:lnTo>
                      <a:pt x="32" y="10"/>
                    </a:lnTo>
                    <a:lnTo>
                      <a:pt x="16" y="2"/>
                    </a:lnTo>
                    <a:lnTo>
                      <a:pt x="10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5" name="Freeform 309"/>
              <p:cNvSpPr>
                <a:spLocks/>
              </p:cNvSpPr>
              <p:nvPr/>
            </p:nvSpPr>
            <p:spPr bwMode="gray">
              <a:xfrm>
                <a:off x="2786" y="2872"/>
                <a:ext cx="70" cy="54"/>
              </a:xfrm>
              <a:custGeom>
                <a:avLst/>
                <a:gdLst/>
                <a:ahLst/>
                <a:cxnLst>
                  <a:cxn ang="0">
                    <a:pos x="2" y="44"/>
                  </a:cxn>
                  <a:cxn ang="0">
                    <a:pos x="34" y="28"/>
                  </a:cxn>
                  <a:cxn ang="0">
                    <a:pos x="34" y="28"/>
                  </a:cxn>
                  <a:cxn ang="0">
                    <a:pos x="38" y="26"/>
                  </a:cxn>
                  <a:cxn ang="0">
                    <a:pos x="40" y="22"/>
                  </a:cxn>
                  <a:cxn ang="0">
                    <a:pos x="44" y="18"/>
                  </a:cxn>
                  <a:cxn ang="0">
                    <a:pos x="48" y="14"/>
                  </a:cxn>
                  <a:cxn ang="0">
                    <a:pos x="52" y="10"/>
                  </a:cxn>
                  <a:cxn ang="0">
                    <a:pos x="54" y="4"/>
                  </a:cxn>
                  <a:cxn ang="0">
                    <a:pos x="54" y="0"/>
                  </a:cxn>
                  <a:cxn ang="0">
                    <a:pos x="64" y="0"/>
                  </a:cxn>
                  <a:cxn ang="0">
                    <a:pos x="70" y="8"/>
                  </a:cxn>
                  <a:cxn ang="0">
                    <a:pos x="68" y="12"/>
                  </a:cxn>
                  <a:cxn ang="0">
                    <a:pos x="64" y="22"/>
                  </a:cxn>
                  <a:cxn ang="0">
                    <a:pos x="56" y="32"/>
                  </a:cxn>
                  <a:cxn ang="0">
                    <a:pos x="46" y="42"/>
                  </a:cxn>
                  <a:cxn ang="0">
                    <a:pos x="28" y="50"/>
                  </a:cxn>
                  <a:cxn ang="0">
                    <a:pos x="16" y="54"/>
                  </a:cxn>
                  <a:cxn ang="0">
                    <a:pos x="10" y="54"/>
                  </a:cxn>
                  <a:cxn ang="0">
                    <a:pos x="10" y="54"/>
                  </a:cxn>
                  <a:cxn ang="0">
                    <a:pos x="8" y="54"/>
                  </a:cxn>
                  <a:cxn ang="0">
                    <a:pos x="6" y="54"/>
                  </a:cxn>
                  <a:cxn ang="0">
                    <a:pos x="4" y="52"/>
                  </a:cxn>
                  <a:cxn ang="0">
                    <a:pos x="2" y="52"/>
                  </a:cxn>
                  <a:cxn ang="0">
                    <a:pos x="0" y="50"/>
                  </a:cxn>
                  <a:cxn ang="0">
                    <a:pos x="0" y="48"/>
                  </a:cxn>
                  <a:cxn ang="0">
                    <a:pos x="2" y="44"/>
                  </a:cxn>
                </a:cxnLst>
                <a:rect l="0" t="0" r="r" b="b"/>
                <a:pathLst>
                  <a:path w="70" h="54">
                    <a:moveTo>
                      <a:pt x="2" y="44"/>
                    </a:moveTo>
                    <a:lnTo>
                      <a:pt x="34" y="28"/>
                    </a:lnTo>
                    <a:lnTo>
                      <a:pt x="34" y="28"/>
                    </a:lnTo>
                    <a:lnTo>
                      <a:pt x="38" y="26"/>
                    </a:lnTo>
                    <a:lnTo>
                      <a:pt x="40" y="22"/>
                    </a:lnTo>
                    <a:lnTo>
                      <a:pt x="44" y="18"/>
                    </a:lnTo>
                    <a:lnTo>
                      <a:pt x="48" y="14"/>
                    </a:lnTo>
                    <a:lnTo>
                      <a:pt x="52" y="10"/>
                    </a:lnTo>
                    <a:lnTo>
                      <a:pt x="54" y="4"/>
                    </a:lnTo>
                    <a:lnTo>
                      <a:pt x="54" y="0"/>
                    </a:lnTo>
                    <a:lnTo>
                      <a:pt x="64" y="0"/>
                    </a:lnTo>
                    <a:lnTo>
                      <a:pt x="70" y="8"/>
                    </a:lnTo>
                    <a:lnTo>
                      <a:pt x="68" y="12"/>
                    </a:lnTo>
                    <a:lnTo>
                      <a:pt x="64" y="22"/>
                    </a:lnTo>
                    <a:lnTo>
                      <a:pt x="56" y="32"/>
                    </a:lnTo>
                    <a:lnTo>
                      <a:pt x="46" y="42"/>
                    </a:lnTo>
                    <a:lnTo>
                      <a:pt x="28" y="50"/>
                    </a:lnTo>
                    <a:lnTo>
                      <a:pt x="16" y="54"/>
                    </a:lnTo>
                    <a:lnTo>
                      <a:pt x="10" y="54"/>
                    </a:lnTo>
                    <a:lnTo>
                      <a:pt x="10" y="54"/>
                    </a:lnTo>
                    <a:lnTo>
                      <a:pt x="8" y="54"/>
                    </a:lnTo>
                    <a:lnTo>
                      <a:pt x="6" y="54"/>
                    </a:lnTo>
                    <a:lnTo>
                      <a:pt x="4" y="52"/>
                    </a:lnTo>
                    <a:lnTo>
                      <a:pt x="2" y="52"/>
                    </a:lnTo>
                    <a:lnTo>
                      <a:pt x="0" y="50"/>
                    </a:lnTo>
                    <a:lnTo>
                      <a:pt x="0" y="48"/>
                    </a:lnTo>
                    <a:lnTo>
                      <a:pt x="2" y="4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6" name="Freeform 310"/>
              <p:cNvSpPr>
                <a:spLocks/>
              </p:cNvSpPr>
              <p:nvPr/>
            </p:nvSpPr>
            <p:spPr bwMode="gray">
              <a:xfrm>
                <a:off x="3013" y="3440"/>
                <a:ext cx="74" cy="110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2" y="12"/>
                  </a:cxn>
                  <a:cxn ang="0">
                    <a:pos x="8" y="20"/>
                  </a:cxn>
                  <a:cxn ang="0">
                    <a:pos x="14" y="30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2" y="54"/>
                  </a:cxn>
                  <a:cxn ang="0">
                    <a:pos x="18" y="74"/>
                  </a:cxn>
                  <a:cxn ang="0">
                    <a:pos x="18" y="78"/>
                  </a:cxn>
                  <a:cxn ang="0">
                    <a:pos x="22" y="84"/>
                  </a:cxn>
                  <a:cxn ang="0">
                    <a:pos x="28" y="92"/>
                  </a:cxn>
                  <a:cxn ang="0">
                    <a:pos x="32" y="102"/>
                  </a:cxn>
                  <a:cxn ang="0">
                    <a:pos x="36" y="110"/>
                  </a:cxn>
                  <a:cxn ang="0">
                    <a:pos x="38" y="110"/>
                  </a:cxn>
                  <a:cxn ang="0">
                    <a:pos x="40" y="102"/>
                  </a:cxn>
                  <a:cxn ang="0">
                    <a:pos x="46" y="90"/>
                  </a:cxn>
                  <a:cxn ang="0">
                    <a:pos x="54" y="82"/>
                  </a:cxn>
                  <a:cxn ang="0">
                    <a:pos x="60" y="78"/>
                  </a:cxn>
                  <a:cxn ang="0">
                    <a:pos x="66" y="68"/>
                  </a:cxn>
                  <a:cxn ang="0">
                    <a:pos x="70" y="58"/>
                  </a:cxn>
                  <a:cxn ang="0">
                    <a:pos x="72" y="50"/>
                  </a:cxn>
                  <a:cxn ang="0">
                    <a:pos x="72" y="50"/>
                  </a:cxn>
                  <a:cxn ang="0">
                    <a:pos x="64" y="52"/>
                  </a:cxn>
                  <a:cxn ang="0">
                    <a:pos x="54" y="52"/>
                  </a:cxn>
                  <a:cxn ang="0">
                    <a:pos x="46" y="48"/>
                  </a:cxn>
                  <a:cxn ang="0">
                    <a:pos x="38" y="40"/>
                  </a:cxn>
                  <a:cxn ang="0">
                    <a:pos x="34" y="32"/>
                  </a:cxn>
                  <a:cxn ang="0">
                    <a:pos x="32" y="28"/>
                  </a:cxn>
                  <a:cxn ang="0">
                    <a:pos x="18" y="10"/>
                  </a:cxn>
                  <a:cxn ang="0">
                    <a:pos x="18" y="6"/>
                  </a:cxn>
                  <a:cxn ang="0">
                    <a:pos x="12" y="2"/>
                  </a:cxn>
                </a:cxnLst>
                <a:rect l="0" t="0" r="r" b="b"/>
                <a:pathLst>
                  <a:path w="74" h="110">
                    <a:moveTo>
                      <a:pt x="10" y="0"/>
                    </a:moveTo>
                    <a:lnTo>
                      <a:pt x="8" y="0"/>
                    </a:lnTo>
                    <a:lnTo>
                      <a:pt x="6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6"/>
                    </a:lnTo>
                    <a:lnTo>
                      <a:pt x="8" y="20"/>
                    </a:lnTo>
                    <a:lnTo>
                      <a:pt x="10" y="26"/>
                    </a:lnTo>
                    <a:lnTo>
                      <a:pt x="14" y="30"/>
                    </a:lnTo>
                    <a:lnTo>
                      <a:pt x="16" y="34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2" y="40"/>
                    </a:lnTo>
                    <a:lnTo>
                      <a:pt x="22" y="44"/>
                    </a:lnTo>
                    <a:lnTo>
                      <a:pt x="22" y="54"/>
                    </a:lnTo>
                    <a:lnTo>
                      <a:pt x="20" y="64"/>
                    </a:lnTo>
                    <a:lnTo>
                      <a:pt x="18" y="74"/>
                    </a:lnTo>
                    <a:lnTo>
                      <a:pt x="18" y="74"/>
                    </a:lnTo>
                    <a:lnTo>
                      <a:pt x="18" y="78"/>
                    </a:lnTo>
                    <a:lnTo>
                      <a:pt x="18" y="80"/>
                    </a:lnTo>
                    <a:lnTo>
                      <a:pt x="22" y="84"/>
                    </a:lnTo>
                    <a:lnTo>
                      <a:pt x="24" y="88"/>
                    </a:lnTo>
                    <a:lnTo>
                      <a:pt x="28" y="92"/>
                    </a:lnTo>
                    <a:lnTo>
                      <a:pt x="30" y="96"/>
                    </a:lnTo>
                    <a:lnTo>
                      <a:pt x="32" y="102"/>
                    </a:lnTo>
                    <a:lnTo>
                      <a:pt x="34" y="106"/>
                    </a:lnTo>
                    <a:lnTo>
                      <a:pt x="36" y="110"/>
                    </a:lnTo>
                    <a:lnTo>
                      <a:pt x="36" y="110"/>
                    </a:lnTo>
                    <a:lnTo>
                      <a:pt x="38" y="110"/>
                    </a:lnTo>
                    <a:lnTo>
                      <a:pt x="38" y="106"/>
                    </a:lnTo>
                    <a:lnTo>
                      <a:pt x="40" y="102"/>
                    </a:lnTo>
                    <a:lnTo>
                      <a:pt x="44" y="96"/>
                    </a:lnTo>
                    <a:lnTo>
                      <a:pt x="46" y="90"/>
                    </a:lnTo>
                    <a:lnTo>
                      <a:pt x="50" y="86"/>
                    </a:lnTo>
                    <a:lnTo>
                      <a:pt x="54" y="82"/>
                    </a:lnTo>
                    <a:lnTo>
                      <a:pt x="56" y="80"/>
                    </a:lnTo>
                    <a:lnTo>
                      <a:pt x="60" y="78"/>
                    </a:lnTo>
                    <a:lnTo>
                      <a:pt x="64" y="74"/>
                    </a:lnTo>
                    <a:lnTo>
                      <a:pt x="66" y="68"/>
                    </a:lnTo>
                    <a:lnTo>
                      <a:pt x="68" y="64"/>
                    </a:lnTo>
                    <a:lnTo>
                      <a:pt x="70" y="58"/>
                    </a:lnTo>
                    <a:lnTo>
                      <a:pt x="72" y="54"/>
                    </a:lnTo>
                    <a:lnTo>
                      <a:pt x="72" y="50"/>
                    </a:lnTo>
                    <a:lnTo>
                      <a:pt x="74" y="50"/>
                    </a:lnTo>
                    <a:lnTo>
                      <a:pt x="72" y="50"/>
                    </a:lnTo>
                    <a:lnTo>
                      <a:pt x="68" y="50"/>
                    </a:lnTo>
                    <a:lnTo>
                      <a:pt x="64" y="52"/>
                    </a:lnTo>
                    <a:lnTo>
                      <a:pt x="58" y="52"/>
                    </a:lnTo>
                    <a:lnTo>
                      <a:pt x="54" y="52"/>
                    </a:lnTo>
                    <a:lnTo>
                      <a:pt x="48" y="50"/>
                    </a:lnTo>
                    <a:lnTo>
                      <a:pt x="46" y="48"/>
                    </a:lnTo>
                    <a:lnTo>
                      <a:pt x="42" y="44"/>
                    </a:lnTo>
                    <a:lnTo>
                      <a:pt x="38" y="40"/>
                    </a:lnTo>
                    <a:lnTo>
                      <a:pt x="36" y="36"/>
                    </a:lnTo>
                    <a:lnTo>
                      <a:pt x="34" y="32"/>
                    </a:lnTo>
                    <a:lnTo>
                      <a:pt x="32" y="30"/>
                    </a:lnTo>
                    <a:lnTo>
                      <a:pt x="32" y="28"/>
                    </a:lnTo>
                    <a:lnTo>
                      <a:pt x="18" y="10"/>
                    </a:lnTo>
                    <a:lnTo>
                      <a:pt x="18" y="10"/>
                    </a:lnTo>
                    <a:lnTo>
                      <a:pt x="18" y="8"/>
                    </a:lnTo>
                    <a:lnTo>
                      <a:pt x="18" y="6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7" name="Freeform 311"/>
              <p:cNvSpPr>
                <a:spLocks/>
              </p:cNvSpPr>
              <p:nvPr/>
            </p:nvSpPr>
            <p:spPr bwMode="gray">
              <a:xfrm>
                <a:off x="2943" y="3544"/>
                <a:ext cx="92" cy="104"/>
              </a:xfrm>
              <a:custGeom>
                <a:avLst/>
                <a:gdLst/>
                <a:ahLst/>
                <a:cxnLst>
                  <a:cxn ang="0">
                    <a:pos x="4" y="80"/>
                  </a:cxn>
                  <a:cxn ang="0">
                    <a:pos x="4" y="80"/>
                  </a:cxn>
                  <a:cxn ang="0">
                    <a:pos x="2" y="82"/>
                  </a:cxn>
                  <a:cxn ang="0">
                    <a:pos x="0" y="84"/>
                  </a:cxn>
                  <a:cxn ang="0">
                    <a:pos x="0" y="88"/>
                  </a:cxn>
                  <a:cxn ang="0">
                    <a:pos x="0" y="90"/>
                  </a:cxn>
                  <a:cxn ang="0">
                    <a:pos x="0" y="94"/>
                  </a:cxn>
                  <a:cxn ang="0">
                    <a:pos x="4" y="96"/>
                  </a:cxn>
                  <a:cxn ang="0">
                    <a:pos x="10" y="98"/>
                  </a:cxn>
                  <a:cxn ang="0">
                    <a:pos x="16" y="100"/>
                  </a:cxn>
                  <a:cxn ang="0">
                    <a:pos x="22" y="102"/>
                  </a:cxn>
                  <a:cxn ang="0">
                    <a:pos x="28" y="104"/>
                  </a:cxn>
                  <a:cxn ang="0">
                    <a:pos x="34" y="104"/>
                  </a:cxn>
                  <a:cxn ang="0">
                    <a:pos x="36" y="104"/>
                  </a:cxn>
                  <a:cxn ang="0">
                    <a:pos x="40" y="102"/>
                  </a:cxn>
                  <a:cxn ang="0">
                    <a:pos x="44" y="98"/>
                  </a:cxn>
                  <a:cxn ang="0">
                    <a:pos x="48" y="94"/>
                  </a:cxn>
                  <a:cxn ang="0">
                    <a:pos x="50" y="90"/>
                  </a:cxn>
                  <a:cxn ang="0">
                    <a:pos x="52" y="86"/>
                  </a:cxn>
                  <a:cxn ang="0">
                    <a:pos x="52" y="82"/>
                  </a:cxn>
                  <a:cxn ang="0">
                    <a:pos x="52" y="78"/>
                  </a:cxn>
                  <a:cxn ang="0">
                    <a:pos x="50" y="74"/>
                  </a:cxn>
                  <a:cxn ang="0">
                    <a:pos x="52" y="70"/>
                  </a:cxn>
                  <a:cxn ang="0">
                    <a:pos x="54" y="66"/>
                  </a:cxn>
                  <a:cxn ang="0">
                    <a:pos x="58" y="64"/>
                  </a:cxn>
                  <a:cxn ang="0">
                    <a:pos x="62" y="60"/>
                  </a:cxn>
                  <a:cxn ang="0">
                    <a:pos x="66" y="54"/>
                  </a:cxn>
                  <a:cxn ang="0">
                    <a:pos x="70" y="50"/>
                  </a:cxn>
                  <a:cxn ang="0">
                    <a:pos x="72" y="46"/>
                  </a:cxn>
                  <a:cxn ang="0">
                    <a:pos x="74" y="44"/>
                  </a:cxn>
                  <a:cxn ang="0">
                    <a:pos x="74" y="42"/>
                  </a:cxn>
                  <a:cxn ang="0">
                    <a:pos x="80" y="30"/>
                  </a:cxn>
                  <a:cxn ang="0">
                    <a:pos x="82" y="28"/>
                  </a:cxn>
                  <a:cxn ang="0">
                    <a:pos x="84" y="26"/>
                  </a:cxn>
                  <a:cxn ang="0">
                    <a:pos x="86" y="24"/>
                  </a:cxn>
                  <a:cxn ang="0">
                    <a:pos x="88" y="20"/>
                  </a:cxn>
                  <a:cxn ang="0">
                    <a:pos x="90" y="16"/>
                  </a:cxn>
                  <a:cxn ang="0">
                    <a:pos x="92" y="12"/>
                  </a:cxn>
                  <a:cxn ang="0">
                    <a:pos x="92" y="8"/>
                  </a:cxn>
                  <a:cxn ang="0">
                    <a:pos x="90" y="6"/>
                  </a:cxn>
                  <a:cxn ang="0">
                    <a:pos x="86" y="4"/>
                  </a:cxn>
                  <a:cxn ang="0">
                    <a:pos x="82" y="2"/>
                  </a:cxn>
                  <a:cxn ang="0">
                    <a:pos x="78" y="0"/>
                  </a:cxn>
                  <a:cxn ang="0">
                    <a:pos x="74" y="0"/>
                  </a:cxn>
                  <a:cxn ang="0">
                    <a:pos x="70" y="0"/>
                  </a:cxn>
                  <a:cxn ang="0">
                    <a:pos x="68" y="2"/>
                  </a:cxn>
                  <a:cxn ang="0">
                    <a:pos x="66" y="4"/>
                  </a:cxn>
                  <a:cxn ang="0">
                    <a:pos x="64" y="8"/>
                  </a:cxn>
                  <a:cxn ang="0">
                    <a:pos x="62" y="10"/>
                  </a:cxn>
                  <a:cxn ang="0">
                    <a:pos x="60" y="12"/>
                  </a:cxn>
                  <a:cxn ang="0">
                    <a:pos x="60" y="12"/>
                  </a:cxn>
                  <a:cxn ang="0">
                    <a:pos x="58" y="26"/>
                  </a:cxn>
                  <a:cxn ang="0">
                    <a:pos x="42" y="36"/>
                  </a:cxn>
                  <a:cxn ang="0">
                    <a:pos x="32" y="44"/>
                  </a:cxn>
                  <a:cxn ang="0">
                    <a:pos x="20" y="62"/>
                  </a:cxn>
                  <a:cxn ang="0">
                    <a:pos x="14" y="72"/>
                  </a:cxn>
                  <a:cxn ang="0">
                    <a:pos x="14" y="72"/>
                  </a:cxn>
                  <a:cxn ang="0">
                    <a:pos x="12" y="72"/>
                  </a:cxn>
                  <a:cxn ang="0">
                    <a:pos x="8" y="72"/>
                  </a:cxn>
                  <a:cxn ang="0">
                    <a:pos x="6" y="76"/>
                  </a:cxn>
                  <a:cxn ang="0">
                    <a:pos x="4" y="80"/>
                  </a:cxn>
                </a:cxnLst>
                <a:rect l="0" t="0" r="r" b="b"/>
                <a:pathLst>
                  <a:path w="92" h="104">
                    <a:moveTo>
                      <a:pt x="4" y="80"/>
                    </a:moveTo>
                    <a:lnTo>
                      <a:pt x="4" y="80"/>
                    </a:lnTo>
                    <a:lnTo>
                      <a:pt x="2" y="82"/>
                    </a:lnTo>
                    <a:lnTo>
                      <a:pt x="0" y="84"/>
                    </a:lnTo>
                    <a:lnTo>
                      <a:pt x="0" y="88"/>
                    </a:lnTo>
                    <a:lnTo>
                      <a:pt x="0" y="90"/>
                    </a:lnTo>
                    <a:lnTo>
                      <a:pt x="0" y="94"/>
                    </a:lnTo>
                    <a:lnTo>
                      <a:pt x="4" y="96"/>
                    </a:lnTo>
                    <a:lnTo>
                      <a:pt x="10" y="98"/>
                    </a:lnTo>
                    <a:lnTo>
                      <a:pt x="16" y="100"/>
                    </a:lnTo>
                    <a:lnTo>
                      <a:pt x="22" y="102"/>
                    </a:lnTo>
                    <a:lnTo>
                      <a:pt x="28" y="104"/>
                    </a:lnTo>
                    <a:lnTo>
                      <a:pt x="34" y="104"/>
                    </a:lnTo>
                    <a:lnTo>
                      <a:pt x="36" y="104"/>
                    </a:lnTo>
                    <a:lnTo>
                      <a:pt x="40" y="102"/>
                    </a:lnTo>
                    <a:lnTo>
                      <a:pt x="44" y="98"/>
                    </a:lnTo>
                    <a:lnTo>
                      <a:pt x="48" y="94"/>
                    </a:lnTo>
                    <a:lnTo>
                      <a:pt x="50" y="90"/>
                    </a:lnTo>
                    <a:lnTo>
                      <a:pt x="52" y="86"/>
                    </a:lnTo>
                    <a:lnTo>
                      <a:pt x="52" y="82"/>
                    </a:lnTo>
                    <a:lnTo>
                      <a:pt x="52" y="78"/>
                    </a:lnTo>
                    <a:lnTo>
                      <a:pt x="50" y="74"/>
                    </a:lnTo>
                    <a:lnTo>
                      <a:pt x="52" y="70"/>
                    </a:lnTo>
                    <a:lnTo>
                      <a:pt x="54" y="66"/>
                    </a:lnTo>
                    <a:lnTo>
                      <a:pt x="58" y="64"/>
                    </a:lnTo>
                    <a:lnTo>
                      <a:pt x="62" y="60"/>
                    </a:lnTo>
                    <a:lnTo>
                      <a:pt x="66" y="54"/>
                    </a:lnTo>
                    <a:lnTo>
                      <a:pt x="70" y="50"/>
                    </a:lnTo>
                    <a:lnTo>
                      <a:pt x="72" y="46"/>
                    </a:lnTo>
                    <a:lnTo>
                      <a:pt x="74" y="44"/>
                    </a:lnTo>
                    <a:lnTo>
                      <a:pt x="74" y="42"/>
                    </a:lnTo>
                    <a:lnTo>
                      <a:pt x="80" y="30"/>
                    </a:lnTo>
                    <a:lnTo>
                      <a:pt x="82" y="28"/>
                    </a:lnTo>
                    <a:lnTo>
                      <a:pt x="84" y="26"/>
                    </a:lnTo>
                    <a:lnTo>
                      <a:pt x="86" y="24"/>
                    </a:lnTo>
                    <a:lnTo>
                      <a:pt x="88" y="20"/>
                    </a:lnTo>
                    <a:lnTo>
                      <a:pt x="90" y="16"/>
                    </a:lnTo>
                    <a:lnTo>
                      <a:pt x="92" y="12"/>
                    </a:lnTo>
                    <a:lnTo>
                      <a:pt x="92" y="8"/>
                    </a:lnTo>
                    <a:lnTo>
                      <a:pt x="90" y="6"/>
                    </a:lnTo>
                    <a:lnTo>
                      <a:pt x="86" y="4"/>
                    </a:lnTo>
                    <a:lnTo>
                      <a:pt x="82" y="2"/>
                    </a:lnTo>
                    <a:lnTo>
                      <a:pt x="78" y="0"/>
                    </a:lnTo>
                    <a:lnTo>
                      <a:pt x="74" y="0"/>
                    </a:lnTo>
                    <a:lnTo>
                      <a:pt x="70" y="0"/>
                    </a:lnTo>
                    <a:lnTo>
                      <a:pt x="68" y="2"/>
                    </a:lnTo>
                    <a:lnTo>
                      <a:pt x="66" y="4"/>
                    </a:lnTo>
                    <a:lnTo>
                      <a:pt x="64" y="8"/>
                    </a:lnTo>
                    <a:lnTo>
                      <a:pt x="62" y="10"/>
                    </a:lnTo>
                    <a:lnTo>
                      <a:pt x="60" y="12"/>
                    </a:lnTo>
                    <a:lnTo>
                      <a:pt x="60" y="12"/>
                    </a:lnTo>
                    <a:lnTo>
                      <a:pt x="58" y="26"/>
                    </a:lnTo>
                    <a:lnTo>
                      <a:pt x="42" y="36"/>
                    </a:lnTo>
                    <a:lnTo>
                      <a:pt x="32" y="44"/>
                    </a:lnTo>
                    <a:lnTo>
                      <a:pt x="20" y="62"/>
                    </a:lnTo>
                    <a:lnTo>
                      <a:pt x="14" y="72"/>
                    </a:lnTo>
                    <a:lnTo>
                      <a:pt x="14" y="72"/>
                    </a:lnTo>
                    <a:lnTo>
                      <a:pt x="12" y="72"/>
                    </a:lnTo>
                    <a:lnTo>
                      <a:pt x="8" y="72"/>
                    </a:lnTo>
                    <a:lnTo>
                      <a:pt x="6" y="76"/>
                    </a:lnTo>
                    <a:lnTo>
                      <a:pt x="4" y="8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8" name="Freeform 312"/>
              <p:cNvSpPr>
                <a:spLocks/>
              </p:cNvSpPr>
              <p:nvPr/>
            </p:nvSpPr>
            <p:spPr bwMode="gray">
              <a:xfrm>
                <a:off x="2418" y="2602"/>
                <a:ext cx="36" cy="9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0" y="0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4" y="4"/>
                  </a:cxn>
                  <a:cxn ang="0">
                    <a:pos x="2" y="8"/>
                  </a:cxn>
                  <a:cxn ang="0">
                    <a:pos x="2" y="12"/>
                  </a:cxn>
                  <a:cxn ang="0">
                    <a:pos x="0" y="26"/>
                  </a:cxn>
                  <a:cxn ang="0">
                    <a:pos x="0" y="40"/>
                  </a:cxn>
                  <a:cxn ang="0">
                    <a:pos x="2" y="48"/>
                  </a:cxn>
                  <a:cxn ang="0">
                    <a:pos x="2" y="52"/>
                  </a:cxn>
                  <a:cxn ang="0">
                    <a:pos x="4" y="54"/>
                  </a:cxn>
                  <a:cxn ang="0">
                    <a:pos x="4" y="54"/>
                  </a:cxn>
                  <a:cxn ang="0">
                    <a:pos x="4" y="54"/>
                  </a:cxn>
                  <a:cxn ang="0">
                    <a:pos x="4" y="56"/>
                  </a:cxn>
                  <a:cxn ang="0">
                    <a:pos x="2" y="58"/>
                  </a:cxn>
                  <a:cxn ang="0">
                    <a:pos x="2" y="60"/>
                  </a:cxn>
                  <a:cxn ang="0">
                    <a:pos x="0" y="64"/>
                  </a:cxn>
                  <a:cxn ang="0">
                    <a:pos x="0" y="66"/>
                  </a:cxn>
                  <a:cxn ang="0">
                    <a:pos x="2" y="70"/>
                  </a:cxn>
                  <a:cxn ang="0">
                    <a:pos x="4" y="76"/>
                  </a:cxn>
                  <a:cxn ang="0">
                    <a:pos x="6" y="82"/>
                  </a:cxn>
                  <a:cxn ang="0">
                    <a:pos x="10" y="88"/>
                  </a:cxn>
                  <a:cxn ang="0">
                    <a:pos x="12" y="92"/>
                  </a:cxn>
                  <a:cxn ang="0">
                    <a:pos x="14" y="94"/>
                  </a:cxn>
                  <a:cxn ang="0">
                    <a:pos x="16" y="96"/>
                  </a:cxn>
                  <a:cxn ang="0">
                    <a:pos x="18" y="94"/>
                  </a:cxn>
                  <a:cxn ang="0">
                    <a:pos x="22" y="90"/>
                  </a:cxn>
                  <a:cxn ang="0">
                    <a:pos x="24" y="88"/>
                  </a:cxn>
                  <a:cxn ang="0">
                    <a:pos x="24" y="84"/>
                  </a:cxn>
                  <a:cxn ang="0">
                    <a:pos x="24" y="78"/>
                  </a:cxn>
                  <a:cxn ang="0">
                    <a:pos x="24" y="72"/>
                  </a:cxn>
                  <a:cxn ang="0">
                    <a:pos x="24" y="66"/>
                  </a:cxn>
                  <a:cxn ang="0">
                    <a:pos x="24" y="60"/>
                  </a:cxn>
                  <a:cxn ang="0">
                    <a:pos x="24" y="56"/>
                  </a:cxn>
                  <a:cxn ang="0">
                    <a:pos x="24" y="56"/>
                  </a:cxn>
                  <a:cxn ang="0">
                    <a:pos x="30" y="42"/>
                  </a:cxn>
                  <a:cxn ang="0">
                    <a:pos x="30" y="40"/>
                  </a:cxn>
                  <a:cxn ang="0">
                    <a:pos x="30" y="36"/>
                  </a:cxn>
                  <a:cxn ang="0">
                    <a:pos x="30" y="32"/>
                  </a:cxn>
                  <a:cxn ang="0">
                    <a:pos x="30" y="28"/>
                  </a:cxn>
                  <a:cxn ang="0">
                    <a:pos x="32" y="24"/>
                  </a:cxn>
                  <a:cxn ang="0">
                    <a:pos x="32" y="24"/>
                  </a:cxn>
                  <a:cxn ang="0">
                    <a:pos x="34" y="22"/>
                  </a:cxn>
                  <a:cxn ang="0">
                    <a:pos x="34" y="20"/>
                  </a:cxn>
                  <a:cxn ang="0">
                    <a:pos x="34" y="16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4" y="2"/>
                  </a:cxn>
                  <a:cxn ang="0">
                    <a:pos x="36" y="0"/>
                  </a:cxn>
                  <a:cxn ang="0">
                    <a:pos x="34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4" y="2"/>
                  </a:cxn>
                  <a:cxn ang="0">
                    <a:pos x="20" y="0"/>
                  </a:cxn>
                </a:cxnLst>
                <a:rect l="0" t="0" r="r" b="b"/>
                <a:pathLst>
                  <a:path w="36" h="96">
                    <a:moveTo>
                      <a:pt x="20" y="0"/>
                    </a:moveTo>
                    <a:lnTo>
                      <a:pt x="20" y="0"/>
                    </a:lnTo>
                    <a:lnTo>
                      <a:pt x="16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4" y="4"/>
                    </a:lnTo>
                    <a:lnTo>
                      <a:pt x="2" y="8"/>
                    </a:lnTo>
                    <a:lnTo>
                      <a:pt x="2" y="12"/>
                    </a:lnTo>
                    <a:lnTo>
                      <a:pt x="0" y="26"/>
                    </a:lnTo>
                    <a:lnTo>
                      <a:pt x="0" y="40"/>
                    </a:lnTo>
                    <a:lnTo>
                      <a:pt x="2" y="48"/>
                    </a:lnTo>
                    <a:lnTo>
                      <a:pt x="2" y="52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4"/>
                    </a:lnTo>
                    <a:lnTo>
                      <a:pt x="4" y="56"/>
                    </a:lnTo>
                    <a:lnTo>
                      <a:pt x="2" y="58"/>
                    </a:lnTo>
                    <a:lnTo>
                      <a:pt x="2" y="60"/>
                    </a:lnTo>
                    <a:lnTo>
                      <a:pt x="0" y="64"/>
                    </a:lnTo>
                    <a:lnTo>
                      <a:pt x="0" y="66"/>
                    </a:lnTo>
                    <a:lnTo>
                      <a:pt x="2" y="70"/>
                    </a:lnTo>
                    <a:lnTo>
                      <a:pt x="4" y="76"/>
                    </a:lnTo>
                    <a:lnTo>
                      <a:pt x="6" y="82"/>
                    </a:lnTo>
                    <a:lnTo>
                      <a:pt x="10" y="88"/>
                    </a:lnTo>
                    <a:lnTo>
                      <a:pt x="12" y="92"/>
                    </a:lnTo>
                    <a:lnTo>
                      <a:pt x="14" y="94"/>
                    </a:lnTo>
                    <a:lnTo>
                      <a:pt x="16" y="96"/>
                    </a:lnTo>
                    <a:lnTo>
                      <a:pt x="18" y="94"/>
                    </a:lnTo>
                    <a:lnTo>
                      <a:pt x="22" y="90"/>
                    </a:lnTo>
                    <a:lnTo>
                      <a:pt x="24" y="88"/>
                    </a:lnTo>
                    <a:lnTo>
                      <a:pt x="24" y="84"/>
                    </a:lnTo>
                    <a:lnTo>
                      <a:pt x="24" y="78"/>
                    </a:lnTo>
                    <a:lnTo>
                      <a:pt x="24" y="72"/>
                    </a:lnTo>
                    <a:lnTo>
                      <a:pt x="24" y="66"/>
                    </a:lnTo>
                    <a:lnTo>
                      <a:pt x="24" y="60"/>
                    </a:lnTo>
                    <a:lnTo>
                      <a:pt x="24" y="56"/>
                    </a:lnTo>
                    <a:lnTo>
                      <a:pt x="24" y="56"/>
                    </a:lnTo>
                    <a:lnTo>
                      <a:pt x="30" y="42"/>
                    </a:lnTo>
                    <a:lnTo>
                      <a:pt x="30" y="40"/>
                    </a:lnTo>
                    <a:lnTo>
                      <a:pt x="30" y="36"/>
                    </a:lnTo>
                    <a:lnTo>
                      <a:pt x="30" y="32"/>
                    </a:lnTo>
                    <a:lnTo>
                      <a:pt x="30" y="28"/>
                    </a:lnTo>
                    <a:lnTo>
                      <a:pt x="32" y="24"/>
                    </a:lnTo>
                    <a:lnTo>
                      <a:pt x="32" y="24"/>
                    </a:lnTo>
                    <a:lnTo>
                      <a:pt x="34" y="22"/>
                    </a:lnTo>
                    <a:lnTo>
                      <a:pt x="34" y="20"/>
                    </a:lnTo>
                    <a:lnTo>
                      <a:pt x="34" y="16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4" y="2"/>
                    </a:lnTo>
                    <a:lnTo>
                      <a:pt x="36" y="0"/>
                    </a:lnTo>
                    <a:lnTo>
                      <a:pt x="34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4" y="2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29" name="Freeform 313"/>
              <p:cNvSpPr>
                <a:spLocks/>
              </p:cNvSpPr>
              <p:nvPr/>
            </p:nvSpPr>
            <p:spPr bwMode="gray">
              <a:xfrm>
                <a:off x="2386" y="2702"/>
                <a:ext cx="32" cy="34"/>
              </a:xfrm>
              <a:custGeom>
                <a:avLst/>
                <a:gdLst/>
                <a:ahLst/>
                <a:cxnLst>
                  <a:cxn ang="0">
                    <a:pos x="2" y="28"/>
                  </a:cxn>
                  <a:cxn ang="0">
                    <a:pos x="2" y="28"/>
                  </a:cxn>
                  <a:cxn ang="0">
                    <a:pos x="0" y="30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4"/>
                  </a:cxn>
                  <a:cxn ang="0">
                    <a:pos x="6" y="32"/>
                  </a:cxn>
                  <a:cxn ang="0">
                    <a:pos x="10" y="32"/>
                  </a:cxn>
                  <a:cxn ang="0">
                    <a:pos x="12" y="30"/>
                  </a:cxn>
                  <a:cxn ang="0">
                    <a:pos x="16" y="26"/>
                  </a:cxn>
                  <a:cxn ang="0">
                    <a:pos x="20" y="24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2" y="22"/>
                  </a:cxn>
                  <a:cxn ang="0">
                    <a:pos x="24" y="20"/>
                  </a:cxn>
                  <a:cxn ang="0">
                    <a:pos x="26" y="16"/>
                  </a:cxn>
                  <a:cxn ang="0">
                    <a:pos x="28" y="12"/>
                  </a:cxn>
                  <a:cxn ang="0">
                    <a:pos x="30" y="10"/>
                  </a:cxn>
                  <a:cxn ang="0">
                    <a:pos x="32" y="6"/>
                  </a:cxn>
                  <a:cxn ang="0">
                    <a:pos x="32" y="4"/>
                  </a:cxn>
                  <a:cxn ang="0">
                    <a:pos x="32" y="4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6" y="0"/>
                  </a:cxn>
                  <a:cxn ang="0">
                    <a:pos x="22" y="2"/>
                  </a:cxn>
                  <a:cxn ang="0">
                    <a:pos x="20" y="6"/>
                  </a:cxn>
                  <a:cxn ang="0">
                    <a:pos x="16" y="10"/>
                  </a:cxn>
                  <a:cxn ang="0">
                    <a:pos x="12" y="14"/>
                  </a:cxn>
                  <a:cxn ang="0">
                    <a:pos x="8" y="20"/>
                  </a:cxn>
                  <a:cxn ang="0">
                    <a:pos x="4" y="24"/>
                  </a:cxn>
                  <a:cxn ang="0">
                    <a:pos x="2" y="26"/>
                  </a:cxn>
                  <a:cxn ang="0">
                    <a:pos x="2" y="28"/>
                  </a:cxn>
                </a:cxnLst>
                <a:rect l="0" t="0" r="r" b="b"/>
                <a:pathLst>
                  <a:path w="32" h="34">
                    <a:moveTo>
                      <a:pt x="2" y="28"/>
                    </a:moveTo>
                    <a:lnTo>
                      <a:pt x="2" y="28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4"/>
                    </a:lnTo>
                    <a:lnTo>
                      <a:pt x="6" y="32"/>
                    </a:lnTo>
                    <a:lnTo>
                      <a:pt x="10" y="32"/>
                    </a:lnTo>
                    <a:lnTo>
                      <a:pt x="12" y="30"/>
                    </a:lnTo>
                    <a:lnTo>
                      <a:pt x="16" y="26"/>
                    </a:lnTo>
                    <a:lnTo>
                      <a:pt x="20" y="24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24" y="20"/>
                    </a:lnTo>
                    <a:lnTo>
                      <a:pt x="26" y="16"/>
                    </a:lnTo>
                    <a:lnTo>
                      <a:pt x="28" y="12"/>
                    </a:lnTo>
                    <a:lnTo>
                      <a:pt x="30" y="10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32" y="4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0" y="6"/>
                    </a:lnTo>
                    <a:lnTo>
                      <a:pt x="16" y="10"/>
                    </a:lnTo>
                    <a:lnTo>
                      <a:pt x="12" y="14"/>
                    </a:lnTo>
                    <a:lnTo>
                      <a:pt x="8" y="20"/>
                    </a:lnTo>
                    <a:lnTo>
                      <a:pt x="4" y="24"/>
                    </a:lnTo>
                    <a:lnTo>
                      <a:pt x="2" y="26"/>
                    </a:lnTo>
                    <a:lnTo>
                      <a:pt x="2" y="2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0" name="Freeform 314"/>
              <p:cNvSpPr>
                <a:spLocks/>
              </p:cNvSpPr>
              <p:nvPr/>
            </p:nvSpPr>
            <p:spPr bwMode="gray">
              <a:xfrm>
                <a:off x="2446" y="2726"/>
                <a:ext cx="60" cy="46"/>
              </a:xfrm>
              <a:custGeom>
                <a:avLst/>
                <a:gdLst/>
                <a:ahLst/>
                <a:cxnLst>
                  <a:cxn ang="0">
                    <a:pos x="42" y="2"/>
                  </a:cxn>
                  <a:cxn ang="0">
                    <a:pos x="30" y="8"/>
                  </a:cxn>
                  <a:cxn ang="0">
                    <a:pos x="20" y="10"/>
                  </a:cxn>
                  <a:cxn ang="0">
                    <a:pos x="6" y="16"/>
                  </a:cxn>
                  <a:cxn ang="0">
                    <a:pos x="6" y="18"/>
                  </a:cxn>
                  <a:cxn ang="0">
                    <a:pos x="4" y="20"/>
                  </a:cxn>
                  <a:cxn ang="0">
                    <a:pos x="2" y="22"/>
                  </a:cxn>
                  <a:cxn ang="0">
                    <a:pos x="2" y="26"/>
                  </a:cxn>
                  <a:cxn ang="0">
                    <a:pos x="0" y="30"/>
                  </a:cxn>
                  <a:cxn ang="0">
                    <a:pos x="0" y="32"/>
                  </a:cxn>
                  <a:cxn ang="0">
                    <a:pos x="0" y="34"/>
                  </a:cxn>
                  <a:cxn ang="0">
                    <a:pos x="2" y="36"/>
                  </a:cxn>
                  <a:cxn ang="0">
                    <a:pos x="8" y="34"/>
                  </a:cxn>
                  <a:cxn ang="0">
                    <a:pos x="12" y="34"/>
                  </a:cxn>
                  <a:cxn ang="0">
                    <a:pos x="16" y="32"/>
                  </a:cxn>
                  <a:cxn ang="0">
                    <a:pos x="20" y="32"/>
                  </a:cxn>
                  <a:cxn ang="0">
                    <a:pos x="20" y="32"/>
                  </a:cxn>
                  <a:cxn ang="0">
                    <a:pos x="20" y="32"/>
                  </a:cxn>
                  <a:cxn ang="0">
                    <a:pos x="20" y="34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4" y="42"/>
                  </a:cxn>
                  <a:cxn ang="0">
                    <a:pos x="26" y="44"/>
                  </a:cxn>
                  <a:cxn ang="0">
                    <a:pos x="30" y="44"/>
                  </a:cxn>
                  <a:cxn ang="0">
                    <a:pos x="32" y="46"/>
                  </a:cxn>
                  <a:cxn ang="0">
                    <a:pos x="36" y="46"/>
                  </a:cxn>
                  <a:cxn ang="0">
                    <a:pos x="40" y="46"/>
                  </a:cxn>
                  <a:cxn ang="0">
                    <a:pos x="42" y="46"/>
                  </a:cxn>
                  <a:cxn ang="0">
                    <a:pos x="44" y="42"/>
                  </a:cxn>
                  <a:cxn ang="0">
                    <a:pos x="44" y="38"/>
                  </a:cxn>
                  <a:cxn ang="0">
                    <a:pos x="44" y="34"/>
                  </a:cxn>
                  <a:cxn ang="0">
                    <a:pos x="42" y="32"/>
                  </a:cxn>
                  <a:cxn ang="0">
                    <a:pos x="42" y="30"/>
                  </a:cxn>
                  <a:cxn ang="0">
                    <a:pos x="44" y="28"/>
                  </a:cxn>
                  <a:cxn ang="0">
                    <a:pos x="46" y="28"/>
                  </a:cxn>
                  <a:cxn ang="0">
                    <a:pos x="48" y="30"/>
                  </a:cxn>
                  <a:cxn ang="0">
                    <a:pos x="50" y="32"/>
                  </a:cxn>
                  <a:cxn ang="0">
                    <a:pos x="52" y="34"/>
                  </a:cxn>
                  <a:cxn ang="0">
                    <a:pos x="54" y="36"/>
                  </a:cxn>
                  <a:cxn ang="0">
                    <a:pos x="56" y="34"/>
                  </a:cxn>
                  <a:cxn ang="0">
                    <a:pos x="58" y="30"/>
                  </a:cxn>
                  <a:cxn ang="0">
                    <a:pos x="60" y="24"/>
                  </a:cxn>
                  <a:cxn ang="0">
                    <a:pos x="60" y="20"/>
                  </a:cxn>
                  <a:cxn ang="0">
                    <a:pos x="60" y="16"/>
                  </a:cxn>
                  <a:cxn ang="0">
                    <a:pos x="58" y="12"/>
                  </a:cxn>
                  <a:cxn ang="0">
                    <a:pos x="56" y="8"/>
                  </a:cxn>
                  <a:cxn ang="0">
                    <a:pos x="52" y="4"/>
                  </a:cxn>
                  <a:cxn ang="0">
                    <a:pos x="48" y="2"/>
                  </a:cxn>
                  <a:cxn ang="0">
                    <a:pos x="46" y="0"/>
                  </a:cxn>
                  <a:cxn ang="0">
                    <a:pos x="42" y="2"/>
                  </a:cxn>
                </a:cxnLst>
                <a:rect l="0" t="0" r="r" b="b"/>
                <a:pathLst>
                  <a:path w="60" h="46">
                    <a:moveTo>
                      <a:pt x="42" y="2"/>
                    </a:moveTo>
                    <a:lnTo>
                      <a:pt x="30" y="8"/>
                    </a:lnTo>
                    <a:lnTo>
                      <a:pt x="20" y="10"/>
                    </a:lnTo>
                    <a:lnTo>
                      <a:pt x="6" y="16"/>
                    </a:lnTo>
                    <a:lnTo>
                      <a:pt x="6" y="18"/>
                    </a:lnTo>
                    <a:lnTo>
                      <a:pt x="4" y="20"/>
                    </a:lnTo>
                    <a:lnTo>
                      <a:pt x="2" y="22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4"/>
                    </a:lnTo>
                    <a:lnTo>
                      <a:pt x="2" y="36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6" y="32"/>
                    </a:lnTo>
                    <a:lnTo>
                      <a:pt x="20" y="32"/>
                    </a:lnTo>
                    <a:lnTo>
                      <a:pt x="20" y="32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4" y="42"/>
                    </a:lnTo>
                    <a:lnTo>
                      <a:pt x="26" y="44"/>
                    </a:lnTo>
                    <a:lnTo>
                      <a:pt x="30" y="44"/>
                    </a:lnTo>
                    <a:lnTo>
                      <a:pt x="32" y="46"/>
                    </a:lnTo>
                    <a:lnTo>
                      <a:pt x="36" y="46"/>
                    </a:lnTo>
                    <a:lnTo>
                      <a:pt x="40" y="46"/>
                    </a:lnTo>
                    <a:lnTo>
                      <a:pt x="42" y="46"/>
                    </a:lnTo>
                    <a:lnTo>
                      <a:pt x="44" y="42"/>
                    </a:lnTo>
                    <a:lnTo>
                      <a:pt x="44" y="38"/>
                    </a:lnTo>
                    <a:lnTo>
                      <a:pt x="44" y="34"/>
                    </a:lnTo>
                    <a:lnTo>
                      <a:pt x="42" y="32"/>
                    </a:lnTo>
                    <a:lnTo>
                      <a:pt x="42" y="30"/>
                    </a:lnTo>
                    <a:lnTo>
                      <a:pt x="44" y="28"/>
                    </a:lnTo>
                    <a:lnTo>
                      <a:pt x="46" y="28"/>
                    </a:lnTo>
                    <a:lnTo>
                      <a:pt x="48" y="30"/>
                    </a:lnTo>
                    <a:lnTo>
                      <a:pt x="50" y="32"/>
                    </a:lnTo>
                    <a:lnTo>
                      <a:pt x="52" y="34"/>
                    </a:lnTo>
                    <a:lnTo>
                      <a:pt x="54" y="36"/>
                    </a:lnTo>
                    <a:lnTo>
                      <a:pt x="56" y="34"/>
                    </a:lnTo>
                    <a:lnTo>
                      <a:pt x="58" y="30"/>
                    </a:lnTo>
                    <a:lnTo>
                      <a:pt x="60" y="24"/>
                    </a:lnTo>
                    <a:lnTo>
                      <a:pt x="60" y="20"/>
                    </a:lnTo>
                    <a:lnTo>
                      <a:pt x="60" y="16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2" y="4"/>
                    </a:lnTo>
                    <a:lnTo>
                      <a:pt x="48" y="2"/>
                    </a:lnTo>
                    <a:lnTo>
                      <a:pt x="46" y="0"/>
                    </a:lnTo>
                    <a:lnTo>
                      <a:pt x="42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1" name="Freeform 315"/>
              <p:cNvSpPr>
                <a:spLocks/>
              </p:cNvSpPr>
              <p:nvPr/>
            </p:nvSpPr>
            <p:spPr bwMode="gray">
              <a:xfrm>
                <a:off x="2304" y="2754"/>
                <a:ext cx="108" cy="96"/>
              </a:xfrm>
              <a:custGeom>
                <a:avLst/>
                <a:gdLst/>
                <a:ahLst/>
                <a:cxnLst>
                  <a:cxn ang="0">
                    <a:pos x="70" y="46"/>
                  </a:cxn>
                  <a:cxn ang="0">
                    <a:pos x="90" y="46"/>
                  </a:cxn>
                  <a:cxn ang="0">
                    <a:pos x="100" y="44"/>
                  </a:cxn>
                  <a:cxn ang="0">
                    <a:pos x="86" y="38"/>
                  </a:cxn>
                  <a:cxn ang="0">
                    <a:pos x="108" y="30"/>
                  </a:cxn>
                  <a:cxn ang="0">
                    <a:pos x="108" y="26"/>
                  </a:cxn>
                  <a:cxn ang="0">
                    <a:pos x="104" y="22"/>
                  </a:cxn>
                  <a:cxn ang="0">
                    <a:pos x="98" y="16"/>
                  </a:cxn>
                  <a:cxn ang="0">
                    <a:pos x="92" y="10"/>
                  </a:cxn>
                  <a:cxn ang="0">
                    <a:pos x="90" y="6"/>
                  </a:cxn>
                  <a:cxn ang="0">
                    <a:pos x="88" y="4"/>
                  </a:cxn>
                  <a:cxn ang="0">
                    <a:pos x="84" y="0"/>
                  </a:cxn>
                  <a:cxn ang="0">
                    <a:pos x="78" y="2"/>
                  </a:cxn>
                  <a:cxn ang="0">
                    <a:pos x="72" y="4"/>
                  </a:cxn>
                  <a:cxn ang="0">
                    <a:pos x="66" y="10"/>
                  </a:cxn>
                  <a:cxn ang="0">
                    <a:pos x="58" y="14"/>
                  </a:cxn>
                  <a:cxn ang="0">
                    <a:pos x="48" y="38"/>
                  </a:cxn>
                  <a:cxn ang="0">
                    <a:pos x="42" y="40"/>
                  </a:cxn>
                  <a:cxn ang="0">
                    <a:pos x="36" y="46"/>
                  </a:cxn>
                  <a:cxn ang="0">
                    <a:pos x="30" y="48"/>
                  </a:cxn>
                  <a:cxn ang="0">
                    <a:pos x="24" y="54"/>
                  </a:cxn>
                  <a:cxn ang="0">
                    <a:pos x="18" y="60"/>
                  </a:cxn>
                  <a:cxn ang="0">
                    <a:pos x="16" y="64"/>
                  </a:cxn>
                  <a:cxn ang="0">
                    <a:pos x="0" y="88"/>
                  </a:cxn>
                  <a:cxn ang="0">
                    <a:pos x="2" y="90"/>
                  </a:cxn>
                  <a:cxn ang="0">
                    <a:pos x="10" y="94"/>
                  </a:cxn>
                  <a:cxn ang="0">
                    <a:pos x="16" y="96"/>
                  </a:cxn>
                  <a:cxn ang="0">
                    <a:pos x="22" y="90"/>
                  </a:cxn>
                  <a:cxn ang="0">
                    <a:pos x="24" y="86"/>
                  </a:cxn>
                  <a:cxn ang="0">
                    <a:pos x="28" y="82"/>
                  </a:cxn>
                  <a:cxn ang="0">
                    <a:pos x="32" y="80"/>
                  </a:cxn>
                  <a:cxn ang="0">
                    <a:pos x="46" y="74"/>
                  </a:cxn>
                  <a:cxn ang="0">
                    <a:pos x="62" y="56"/>
                  </a:cxn>
                </a:cxnLst>
                <a:rect l="0" t="0" r="r" b="b"/>
                <a:pathLst>
                  <a:path w="108" h="96">
                    <a:moveTo>
                      <a:pt x="62" y="56"/>
                    </a:moveTo>
                    <a:lnTo>
                      <a:pt x="70" y="46"/>
                    </a:lnTo>
                    <a:lnTo>
                      <a:pt x="84" y="46"/>
                    </a:lnTo>
                    <a:lnTo>
                      <a:pt x="90" y="46"/>
                    </a:lnTo>
                    <a:lnTo>
                      <a:pt x="96" y="44"/>
                    </a:lnTo>
                    <a:lnTo>
                      <a:pt x="100" y="44"/>
                    </a:lnTo>
                    <a:lnTo>
                      <a:pt x="102" y="42"/>
                    </a:lnTo>
                    <a:lnTo>
                      <a:pt x="86" y="38"/>
                    </a:lnTo>
                    <a:lnTo>
                      <a:pt x="108" y="32"/>
                    </a:lnTo>
                    <a:lnTo>
                      <a:pt x="108" y="30"/>
                    </a:lnTo>
                    <a:lnTo>
                      <a:pt x="108" y="28"/>
                    </a:lnTo>
                    <a:lnTo>
                      <a:pt x="108" y="26"/>
                    </a:lnTo>
                    <a:lnTo>
                      <a:pt x="104" y="24"/>
                    </a:lnTo>
                    <a:lnTo>
                      <a:pt x="104" y="22"/>
                    </a:lnTo>
                    <a:lnTo>
                      <a:pt x="102" y="20"/>
                    </a:lnTo>
                    <a:lnTo>
                      <a:pt x="98" y="16"/>
                    </a:lnTo>
                    <a:lnTo>
                      <a:pt x="96" y="14"/>
                    </a:lnTo>
                    <a:lnTo>
                      <a:pt x="92" y="10"/>
                    </a:lnTo>
                    <a:lnTo>
                      <a:pt x="90" y="8"/>
                    </a:lnTo>
                    <a:lnTo>
                      <a:pt x="90" y="6"/>
                    </a:lnTo>
                    <a:lnTo>
                      <a:pt x="88" y="6"/>
                    </a:lnTo>
                    <a:lnTo>
                      <a:pt x="88" y="4"/>
                    </a:lnTo>
                    <a:lnTo>
                      <a:pt x="86" y="2"/>
                    </a:lnTo>
                    <a:lnTo>
                      <a:pt x="84" y="0"/>
                    </a:lnTo>
                    <a:lnTo>
                      <a:pt x="82" y="0"/>
                    </a:lnTo>
                    <a:lnTo>
                      <a:pt x="78" y="2"/>
                    </a:lnTo>
                    <a:lnTo>
                      <a:pt x="74" y="4"/>
                    </a:lnTo>
                    <a:lnTo>
                      <a:pt x="72" y="4"/>
                    </a:lnTo>
                    <a:lnTo>
                      <a:pt x="70" y="6"/>
                    </a:lnTo>
                    <a:lnTo>
                      <a:pt x="66" y="10"/>
                    </a:lnTo>
                    <a:lnTo>
                      <a:pt x="62" y="12"/>
                    </a:lnTo>
                    <a:lnTo>
                      <a:pt x="58" y="14"/>
                    </a:lnTo>
                    <a:lnTo>
                      <a:pt x="48" y="36"/>
                    </a:lnTo>
                    <a:lnTo>
                      <a:pt x="48" y="38"/>
                    </a:lnTo>
                    <a:lnTo>
                      <a:pt x="46" y="38"/>
                    </a:lnTo>
                    <a:lnTo>
                      <a:pt x="42" y="40"/>
                    </a:lnTo>
                    <a:lnTo>
                      <a:pt x="38" y="44"/>
                    </a:lnTo>
                    <a:lnTo>
                      <a:pt x="36" y="46"/>
                    </a:lnTo>
                    <a:lnTo>
                      <a:pt x="32" y="48"/>
                    </a:lnTo>
                    <a:lnTo>
                      <a:pt x="30" y="48"/>
                    </a:lnTo>
                    <a:lnTo>
                      <a:pt x="26" y="52"/>
                    </a:lnTo>
                    <a:lnTo>
                      <a:pt x="24" y="54"/>
                    </a:lnTo>
                    <a:lnTo>
                      <a:pt x="20" y="58"/>
                    </a:lnTo>
                    <a:lnTo>
                      <a:pt x="18" y="60"/>
                    </a:lnTo>
                    <a:lnTo>
                      <a:pt x="16" y="62"/>
                    </a:lnTo>
                    <a:lnTo>
                      <a:pt x="16" y="64"/>
                    </a:lnTo>
                    <a:lnTo>
                      <a:pt x="8" y="84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2" y="90"/>
                    </a:lnTo>
                    <a:lnTo>
                      <a:pt x="6" y="92"/>
                    </a:lnTo>
                    <a:lnTo>
                      <a:pt x="10" y="94"/>
                    </a:lnTo>
                    <a:lnTo>
                      <a:pt x="14" y="96"/>
                    </a:lnTo>
                    <a:lnTo>
                      <a:pt x="16" y="96"/>
                    </a:lnTo>
                    <a:lnTo>
                      <a:pt x="18" y="94"/>
                    </a:lnTo>
                    <a:lnTo>
                      <a:pt x="22" y="90"/>
                    </a:lnTo>
                    <a:lnTo>
                      <a:pt x="24" y="86"/>
                    </a:lnTo>
                    <a:lnTo>
                      <a:pt x="24" y="86"/>
                    </a:lnTo>
                    <a:lnTo>
                      <a:pt x="26" y="84"/>
                    </a:lnTo>
                    <a:lnTo>
                      <a:pt x="28" y="82"/>
                    </a:lnTo>
                    <a:lnTo>
                      <a:pt x="28" y="82"/>
                    </a:lnTo>
                    <a:lnTo>
                      <a:pt x="32" y="80"/>
                    </a:lnTo>
                    <a:lnTo>
                      <a:pt x="38" y="78"/>
                    </a:lnTo>
                    <a:lnTo>
                      <a:pt x="46" y="74"/>
                    </a:lnTo>
                    <a:lnTo>
                      <a:pt x="54" y="70"/>
                    </a:lnTo>
                    <a:lnTo>
                      <a:pt x="62" y="5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2" name="Freeform 316"/>
              <p:cNvSpPr>
                <a:spLocks/>
              </p:cNvSpPr>
              <p:nvPr/>
            </p:nvSpPr>
            <p:spPr bwMode="gray">
              <a:xfrm>
                <a:off x="2284" y="2796"/>
                <a:ext cx="120" cy="110"/>
              </a:xfrm>
              <a:custGeom>
                <a:avLst/>
                <a:gdLst/>
                <a:ahLst/>
                <a:cxnLst>
                  <a:cxn ang="0">
                    <a:pos x="102" y="32"/>
                  </a:cxn>
                  <a:cxn ang="0">
                    <a:pos x="104" y="34"/>
                  </a:cxn>
                  <a:cxn ang="0">
                    <a:pos x="112" y="36"/>
                  </a:cxn>
                  <a:cxn ang="0">
                    <a:pos x="120" y="42"/>
                  </a:cxn>
                  <a:cxn ang="0">
                    <a:pos x="116" y="46"/>
                  </a:cxn>
                  <a:cxn ang="0">
                    <a:pos x="114" y="48"/>
                  </a:cxn>
                  <a:cxn ang="0">
                    <a:pos x="106" y="50"/>
                  </a:cxn>
                  <a:cxn ang="0">
                    <a:pos x="102" y="54"/>
                  </a:cxn>
                  <a:cxn ang="0">
                    <a:pos x="100" y="56"/>
                  </a:cxn>
                  <a:cxn ang="0">
                    <a:pos x="94" y="70"/>
                  </a:cxn>
                  <a:cxn ang="0">
                    <a:pos x="88" y="76"/>
                  </a:cxn>
                  <a:cxn ang="0">
                    <a:pos x="86" y="80"/>
                  </a:cxn>
                  <a:cxn ang="0">
                    <a:pos x="84" y="84"/>
                  </a:cxn>
                  <a:cxn ang="0">
                    <a:pos x="82" y="94"/>
                  </a:cxn>
                  <a:cxn ang="0">
                    <a:pos x="78" y="102"/>
                  </a:cxn>
                  <a:cxn ang="0">
                    <a:pos x="74" y="106"/>
                  </a:cxn>
                  <a:cxn ang="0">
                    <a:pos x="66" y="108"/>
                  </a:cxn>
                  <a:cxn ang="0">
                    <a:pos x="60" y="100"/>
                  </a:cxn>
                  <a:cxn ang="0">
                    <a:pos x="50" y="98"/>
                  </a:cxn>
                  <a:cxn ang="0">
                    <a:pos x="46" y="96"/>
                  </a:cxn>
                  <a:cxn ang="0">
                    <a:pos x="40" y="96"/>
                  </a:cxn>
                  <a:cxn ang="0">
                    <a:pos x="34" y="96"/>
                  </a:cxn>
                  <a:cxn ang="0">
                    <a:pos x="26" y="94"/>
                  </a:cxn>
                  <a:cxn ang="0">
                    <a:pos x="22" y="90"/>
                  </a:cxn>
                  <a:cxn ang="0">
                    <a:pos x="16" y="86"/>
                  </a:cxn>
                  <a:cxn ang="0">
                    <a:pos x="6" y="82"/>
                  </a:cxn>
                  <a:cxn ang="0">
                    <a:pos x="0" y="78"/>
                  </a:cxn>
                  <a:cxn ang="0">
                    <a:pos x="0" y="74"/>
                  </a:cxn>
                  <a:cxn ang="0">
                    <a:pos x="4" y="72"/>
                  </a:cxn>
                  <a:cxn ang="0">
                    <a:pos x="2" y="60"/>
                  </a:cxn>
                  <a:cxn ang="0">
                    <a:pos x="2" y="52"/>
                  </a:cxn>
                  <a:cxn ang="0">
                    <a:pos x="6" y="44"/>
                  </a:cxn>
                  <a:cxn ang="0">
                    <a:pos x="8" y="42"/>
                  </a:cxn>
                  <a:cxn ang="0">
                    <a:pos x="20" y="46"/>
                  </a:cxn>
                  <a:cxn ang="0">
                    <a:pos x="22" y="48"/>
                  </a:cxn>
                  <a:cxn ang="0">
                    <a:pos x="28" y="52"/>
                  </a:cxn>
                  <a:cxn ang="0">
                    <a:pos x="36" y="52"/>
                  </a:cxn>
                  <a:cxn ang="0">
                    <a:pos x="44" y="44"/>
                  </a:cxn>
                  <a:cxn ang="0">
                    <a:pos x="48" y="42"/>
                  </a:cxn>
                  <a:cxn ang="0">
                    <a:pos x="56" y="38"/>
                  </a:cxn>
                  <a:cxn ang="0">
                    <a:pos x="62" y="34"/>
                  </a:cxn>
                  <a:cxn ang="0">
                    <a:pos x="70" y="30"/>
                  </a:cxn>
                  <a:cxn ang="0">
                    <a:pos x="74" y="28"/>
                  </a:cxn>
                  <a:cxn ang="0">
                    <a:pos x="90" y="4"/>
                  </a:cxn>
                  <a:cxn ang="0">
                    <a:pos x="94" y="4"/>
                  </a:cxn>
                  <a:cxn ang="0">
                    <a:pos x="106" y="4"/>
                  </a:cxn>
                  <a:cxn ang="0">
                    <a:pos x="116" y="2"/>
                  </a:cxn>
                  <a:cxn ang="0">
                    <a:pos x="120" y="2"/>
                  </a:cxn>
                  <a:cxn ang="0">
                    <a:pos x="116" y="6"/>
                  </a:cxn>
                  <a:cxn ang="0">
                    <a:pos x="108" y="12"/>
                  </a:cxn>
                  <a:cxn ang="0">
                    <a:pos x="102" y="28"/>
                  </a:cxn>
                </a:cxnLst>
                <a:rect l="0" t="0" r="r" b="b"/>
                <a:pathLst>
                  <a:path w="120" h="110">
                    <a:moveTo>
                      <a:pt x="102" y="28"/>
                    </a:moveTo>
                    <a:lnTo>
                      <a:pt x="102" y="32"/>
                    </a:lnTo>
                    <a:lnTo>
                      <a:pt x="102" y="34"/>
                    </a:lnTo>
                    <a:lnTo>
                      <a:pt x="104" y="34"/>
                    </a:lnTo>
                    <a:lnTo>
                      <a:pt x="106" y="34"/>
                    </a:lnTo>
                    <a:lnTo>
                      <a:pt x="112" y="36"/>
                    </a:lnTo>
                    <a:lnTo>
                      <a:pt x="116" y="38"/>
                    </a:lnTo>
                    <a:lnTo>
                      <a:pt x="120" y="42"/>
                    </a:lnTo>
                    <a:lnTo>
                      <a:pt x="118" y="44"/>
                    </a:lnTo>
                    <a:lnTo>
                      <a:pt x="116" y="46"/>
                    </a:lnTo>
                    <a:lnTo>
                      <a:pt x="114" y="48"/>
                    </a:lnTo>
                    <a:lnTo>
                      <a:pt x="114" y="48"/>
                    </a:lnTo>
                    <a:lnTo>
                      <a:pt x="108" y="48"/>
                    </a:lnTo>
                    <a:lnTo>
                      <a:pt x="106" y="50"/>
                    </a:lnTo>
                    <a:lnTo>
                      <a:pt x="102" y="52"/>
                    </a:lnTo>
                    <a:lnTo>
                      <a:pt x="102" y="54"/>
                    </a:lnTo>
                    <a:lnTo>
                      <a:pt x="100" y="56"/>
                    </a:lnTo>
                    <a:lnTo>
                      <a:pt x="100" y="56"/>
                    </a:lnTo>
                    <a:lnTo>
                      <a:pt x="98" y="70"/>
                    </a:lnTo>
                    <a:lnTo>
                      <a:pt x="94" y="70"/>
                    </a:lnTo>
                    <a:lnTo>
                      <a:pt x="90" y="74"/>
                    </a:lnTo>
                    <a:lnTo>
                      <a:pt x="88" y="76"/>
                    </a:lnTo>
                    <a:lnTo>
                      <a:pt x="86" y="78"/>
                    </a:lnTo>
                    <a:lnTo>
                      <a:pt x="86" y="80"/>
                    </a:lnTo>
                    <a:lnTo>
                      <a:pt x="84" y="82"/>
                    </a:lnTo>
                    <a:lnTo>
                      <a:pt x="84" y="84"/>
                    </a:lnTo>
                    <a:lnTo>
                      <a:pt x="82" y="90"/>
                    </a:lnTo>
                    <a:lnTo>
                      <a:pt x="82" y="94"/>
                    </a:lnTo>
                    <a:lnTo>
                      <a:pt x="80" y="98"/>
                    </a:lnTo>
                    <a:lnTo>
                      <a:pt x="78" y="102"/>
                    </a:lnTo>
                    <a:lnTo>
                      <a:pt x="76" y="104"/>
                    </a:lnTo>
                    <a:lnTo>
                      <a:pt x="74" y="106"/>
                    </a:lnTo>
                    <a:lnTo>
                      <a:pt x="70" y="108"/>
                    </a:lnTo>
                    <a:lnTo>
                      <a:pt x="66" y="108"/>
                    </a:lnTo>
                    <a:lnTo>
                      <a:pt x="64" y="110"/>
                    </a:lnTo>
                    <a:lnTo>
                      <a:pt x="60" y="100"/>
                    </a:lnTo>
                    <a:lnTo>
                      <a:pt x="50" y="100"/>
                    </a:lnTo>
                    <a:lnTo>
                      <a:pt x="50" y="98"/>
                    </a:lnTo>
                    <a:lnTo>
                      <a:pt x="50" y="96"/>
                    </a:lnTo>
                    <a:lnTo>
                      <a:pt x="46" y="96"/>
                    </a:lnTo>
                    <a:lnTo>
                      <a:pt x="42" y="96"/>
                    </a:lnTo>
                    <a:lnTo>
                      <a:pt x="40" y="96"/>
                    </a:lnTo>
                    <a:lnTo>
                      <a:pt x="38" y="96"/>
                    </a:lnTo>
                    <a:lnTo>
                      <a:pt x="34" y="96"/>
                    </a:lnTo>
                    <a:lnTo>
                      <a:pt x="30" y="96"/>
                    </a:lnTo>
                    <a:lnTo>
                      <a:pt x="26" y="94"/>
                    </a:lnTo>
                    <a:lnTo>
                      <a:pt x="24" y="92"/>
                    </a:lnTo>
                    <a:lnTo>
                      <a:pt x="22" y="90"/>
                    </a:lnTo>
                    <a:lnTo>
                      <a:pt x="20" y="88"/>
                    </a:lnTo>
                    <a:lnTo>
                      <a:pt x="16" y="86"/>
                    </a:lnTo>
                    <a:lnTo>
                      <a:pt x="12" y="84"/>
                    </a:lnTo>
                    <a:lnTo>
                      <a:pt x="6" y="82"/>
                    </a:lnTo>
                    <a:lnTo>
                      <a:pt x="2" y="80"/>
                    </a:lnTo>
                    <a:lnTo>
                      <a:pt x="0" y="78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4"/>
                    </a:lnTo>
                    <a:lnTo>
                      <a:pt x="4" y="72"/>
                    </a:lnTo>
                    <a:lnTo>
                      <a:pt x="4" y="72"/>
                    </a:lnTo>
                    <a:lnTo>
                      <a:pt x="2" y="60"/>
                    </a:lnTo>
                    <a:lnTo>
                      <a:pt x="2" y="56"/>
                    </a:lnTo>
                    <a:lnTo>
                      <a:pt x="2" y="52"/>
                    </a:lnTo>
                    <a:lnTo>
                      <a:pt x="4" y="48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28" y="42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2" y="48"/>
                    </a:lnTo>
                    <a:lnTo>
                      <a:pt x="26" y="50"/>
                    </a:lnTo>
                    <a:lnTo>
                      <a:pt x="28" y="52"/>
                    </a:lnTo>
                    <a:lnTo>
                      <a:pt x="32" y="54"/>
                    </a:lnTo>
                    <a:lnTo>
                      <a:pt x="36" y="52"/>
                    </a:lnTo>
                    <a:lnTo>
                      <a:pt x="40" y="50"/>
                    </a:lnTo>
                    <a:lnTo>
                      <a:pt x="44" y="44"/>
                    </a:lnTo>
                    <a:lnTo>
                      <a:pt x="44" y="44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56" y="38"/>
                    </a:lnTo>
                    <a:lnTo>
                      <a:pt x="58" y="36"/>
                    </a:lnTo>
                    <a:lnTo>
                      <a:pt x="62" y="34"/>
                    </a:lnTo>
                    <a:lnTo>
                      <a:pt x="66" y="32"/>
                    </a:lnTo>
                    <a:lnTo>
                      <a:pt x="70" y="30"/>
                    </a:lnTo>
                    <a:lnTo>
                      <a:pt x="72" y="28"/>
                    </a:lnTo>
                    <a:lnTo>
                      <a:pt x="74" y="28"/>
                    </a:lnTo>
                    <a:lnTo>
                      <a:pt x="82" y="14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4" y="4"/>
                    </a:lnTo>
                    <a:lnTo>
                      <a:pt x="100" y="4"/>
                    </a:lnTo>
                    <a:lnTo>
                      <a:pt x="106" y="4"/>
                    </a:lnTo>
                    <a:lnTo>
                      <a:pt x="112" y="4"/>
                    </a:lnTo>
                    <a:lnTo>
                      <a:pt x="116" y="2"/>
                    </a:lnTo>
                    <a:lnTo>
                      <a:pt x="120" y="0"/>
                    </a:lnTo>
                    <a:lnTo>
                      <a:pt x="120" y="2"/>
                    </a:lnTo>
                    <a:lnTo>
                      <a:pt x="118" y="4"/>
                    </a:lnTo>
                    <a:lnTo>
                      <a:pt x="116" y="6"/>
                    </a:lnTo>
                    <a:lnTo>
                      <a:pt x="112" y="8"/>
                    </a:lnTo>
                    <a:lnTo>
                      <a:pt x="108" y="12"/>
                    </a:lnTo>
                    <a:lnTo>
                      <a:pt x="102" y="14"/>
                    </a:lnTo>
                    <a:lnTo>
                      <a:pt x="102" y="2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3" name="Freeform 317"/>
              <p:cNvSpPr>
                <a:spLocks/>
              </p:cNvSpPr>
              <p:nvPr/>
            </p:nvSpPr>
            <p:spPr bwMode="gray">
              <a:xfrm>
                <a:off x="2688" y="2880"/>
                <a:ext cx="128" cy="108"/>
              </a:xfrm>
              <a:custGeom>
                <a:avLst/>
                <a:gdLst/>
                <a:ahLst/>
                <a:cxnLst>
                  <a:cxn ang="0">
                    <a:pos x="78" y="40"/>
                  </a:cxn>
                  <a:cxn ang="0">
                    <a:pos x="78" y="38"/>
                  </a:cxn>
                  <a:cxn ang="0">
                    <a:pos x="76" y="36"/>
                  </a:cxn>
                  <a:cxn ang="0">
                    <a:pos x="72" y="36"/>
                  </a:cxn>
                  <a:cxn ang="0">
                    <a:pos x="70" y="34"/>
                  </a:cxn>
                  <a:cxn ang="0">
                    <a:pos x="68" y="32"/>
                  </a:cxn>
                  <a:cxn ang="0">
                    <a:pos x="62" y="28"/>
                  </a:cxn>
                  <a:cxn ang="0">
                    <a:pos x="58" y="24"/>
                  </a:cxn>
                  <a:cxn ang="0">
                    <a:pos x="52" y="20"/>
                  </a:cxn>
                  <a:cxn ang="0">
                    <a:pos x="46" y="16"/>
                  </a:cxn>
                  <a:cxn ang="0">
                    <a:pos x="42" y="12"/>
                  </a:cxn>
                  <a:cxn ang="0">
                    <a:pos x="40" y="10"/>
                  </a:cxn>
                  <a:cxn ang="0">
                    <a:pos x="38" y="10"/>
                  </a:cxn>
                  <a:cxn ang="0">
                    <a:pos x="34" y="10"/>
                  </a:cxn>
                  <a:cxn ang="0">
                    <a:pos x="26" y="8"/>
                  </a:cxn>
                  <a:cxn ang="0">
                    <a:pos x="14" y="4"/>
                  </a:cxn>
                  <a:cxn ang="0">
                    <a:pos x="4" y="0"/>
                  </a:cxn>
                  <a:cxn ang="0">
                    <a:pos x="0" y="80"/>
                  </a:cxn>
                  <a:cxn ang="0">
                    <a:pos x="12" y="86"/>
                  </a:cxn>
                  <a:cxn ang="0">
                    <a:pos x="28" y="80"/>
                  </a:cxn>
                  <a:cxn ang="0">
                    <a:pos x="28" y="78"/>
                  </a:cxn>
                  <a:cxn ang="0">
                    <a:pos x="28" y="76"/>
                  </a:cxn>
                  <a:cxn ang="0">
                    <a:pos x="30" y="74"/>
                  </a:cxn>
                  <a:cxn ang="0">
                    <a:pos x="34" y="72"/>
                  </a:cxn>
                  <a:cxn ang="0">
                    <a:pos x="38" y="68"/>
                  </a:cxn>
                  <a:cxn ang="0">
                    <a:pos x="42" y="68"/>
                  </a:cxn>
                  <a:cxn ang="0">
                    <a:pos x="46" y="66"/>
                  </a:cxn>
                  <a:cxn ang="0">
                    <a:pos x="52" y="68"/>
                  </a:cxn>
                  <a:cxn ang="0">
                    <a:pos x="76" y="82"/>
                  </a:cxn>
                  <a:cxn ang="0">
                    <a:pos x="86" y="94"/>
                  </a:cxn>
                  <a:cxn ang="0">
                    <a:pos x="104" y="102"/>
                  </a:cxn>
                  <a:cxn ang="0">
                    <a:pos x="126" y="108"/>
                  </a:cxn>
                  <a:cxn ang="0">
                    <a:pos x="128" y="108"/>
                  </a:cxn>
                  <a:cxn ang="0">
                    <a:pos x="128" y="106"/>
                  </a:cxn>
                  <a:cxn ang="0">
                    <a:pos x="128" y="104"/>
                  </a:cxn>
                  <a:cxn ang="0">
                    <a:pos x="128" y="100"/>
                  </a:cxn>
                  <a:cxn ang="0">
                    <a:pos x="126" y="98"/>
                  </a:cxn>
                  <a:cxn ang="0">
                    <a:pos x="124" y="94"/>
                  </a:cxn>
                  <a:cxn ang="0">
                    <a:pos x="120" y="92"/>
                  </a:cxn>
                  <a:cxn ang="0">
                    <a:pos x="116" y="88"/>
                  </a:cxn>
                  <a:cxn ang="0">
                    <a:pos x="110" y="84"/>
                  </a:cxn>
                  <a:cxn ang="0">
                    <a:pos x="106" y="80"/>
                  </a:cxn>
                  <a:cxn ang="0">
                    <a:pos x="102" y="76"/>
                  </a:cxn>
                  <a:cxn ang="0">
                    <a:pos x="98" y="72"/>
                  </a:cxn>
                  <a:cxn ang="0">
                    <a:pos x="96" y="70"/>
                  </a:cxn>
                  <a:cxn ang="0">
                    <a:pos x="96" y="70"/>
                  </a:cxn>
                  <a:cxn ang="0">
                    <a:pos x="80" y="60"/>
                  </a:cxn>
                  <a:cxn ang="0">
                    <a:pos x="96" y="54"/>
                  </a:cxn>
                  <a:cxn ang="0">
                    <a:pos x="92" y="46"/>
                  </a:cxn>
                  <a:cxn ang="0">
                    <a:pos x="90" y="46"/>
                  </a:cxn>
                  <a:cxn ang="0">
                    <a:pos x="88" y="44"/>
                  </a:cxn>
                  <a:cxn ang="0">
                    <a:pos x="84" y="44"/>
                  </a:cxn>
                  <a:cxn ang="0">
                    <a:pos x="80" y="42"/>
                  </a:cxn>
                  <a:cxn ang="0">
                    <a:pos x="78" y="42"/>
                  </a:cxn>
                  <a:cxn ang="0">
                    <a:pos x="78" y="40"/>
                  </a:cxn>
                </a:cxnLst>
                <a:rect l="0" t="0" r="r" b="b"/>
                <a:pathLst>
                  <a:path w="128" h="108">
                    <a:moveTo>
                      <a:pt x="78" y="40"/>
                    </a:moveTo>
                    <a:lnTo>
                      <a:pt x="78" y="38"/>
                    </a:lnTo>
                    <a:lnTo>
                      <a:pt x="76" y="36"/>
                    </a:lnTo>
                    <a:lnTo>
                      <a:pt x="72" y="36"/>
                    </a:lnTo>
                    <a:lnTo>
                      <a:pt x="70" y="34"/>
                    </a:lnTo>
                    <a:lnTo>
                      <a:pt x="68" y="32"/>
                    </a:lnTo>
                    <a:lnTo>
                      <a:pt x="62" y="28"/>
                    </a:lnTo>
                    <a:lnTo>
                      <a:pt x="58" y="24"/>
                    </a:lnTo>
                    <a:lnTo>
                      <a:pt x="52" y="20"/>
                    </a:lnTo>
                    <a:lnTo>
                      <a:pt x="46" y="16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26" y="8"/>
                    </a:lnTo>
                    <a:lnTo>
                      <a:pt x="14" y="4"/>
                    </a:lnTo>
                    <a:lnTo>
                      <a:pt x="4" y="0"/>
                    </a:lnTo>
                    <a:lnTo>
                      <a:pt x="0" y="80"/>
                    </a:lnTo>
                    <a:lnTo>
                      <a:pt x="12" y="86"/>
                    </a:lnTo>
                    <a:lnTo>
                      <a:pt x="28" y="80"/>
                    </a:lnTo>
                    <a:lnTo>
                      <a:pt x="28" y="78"/>
                    </a:lnTo>
                    <a:lnTo>
                      <a:pt x="28" y="76"/>
                    </a:lnTo>
                    <a:lnTo>
                      <a:pt x="30" y="74"/>
                    </a:lnTo>
                    <a:lnTo>
                      <a:pt x="34" y="72"/>
                    </a:lnTo>
                    <a:lnTo>
                      <a:pt x="38" y="68"/>
                    </a:lnTo>
                    <a:lnTo>
                      <a:pt x="42" y="68"/>
                    </a:lnTo>
                    <a:lnTo>
                      <a:pt x="46" y="66"/>
                    </a:lnTo>
                    <a:lnTo>
                      <a:pt x="52" y="68"/>
                    </a:lnTo>
                    <a:lnTo>
                      <a:pt x="76" y="82"/>
                    </a:lnTo>
                    <a:lnTo>
                      <a:pt x="86" y="94"/>
                    </a:lnTo>
                    <a:lnTo>
                      <a:pt x="104" y="102"/>
                    </a:lnTo>
                    <a:lnTo>
                      <a:pt x="126" y="108"/>
                    </a:lnTo>
                    <a:lnTo>
                      <a:pt x="128" y="108"/>
                    </a:lnTo>
                    <a:lnTo>
                      <a:pt x="128" y="106"/>
                    </a:lnTo>
                    <a:lnTo>
                      <a:pt x="128" y="104"/>
                    </a:lnTo>
                    <a:lnTo>
                      <a:pt x="128" y="100"/>
                    </a:lnTo>
                    <a:lnTo>
                      <a:pt x="126" y="98"/>
                    </a:lnTo>
                    <a:lnTo>
                      <a:pt x="124" y="94"/>
                    </a:lnTo>
                    <a:lnTo>
                      <a:pt x="120" y="92"/>
                    </a:lnTo>
                    <a:lnTo>
                      <a:pt x="116" y="88"/>
                    </a:lnTo>
                    <a:lnTo>
                      <a:pt x="110" y="84"/>
                    </a:lnTo>
                    <a:lnTo>
                      <a:pt x="106" y="80"/>
                    </a:lnTo>
                    <a:lnTo>
                      <a:pt x="102" y="76"/>
                    </a:lnTo>
                    <a:lnTo>
                      <a:pt x="98" y="72"/>
                    </a:lnTo>
                    <a:lnTo>
                      <a:pt x="96" y="70"/>
                    </a:lnTo>
                    <a:lnTo>
                      <a:pt x="96" y="70"/>
                    </a:lnTo>
                    <a:lnTo>
                      <a:pt x="80" y="60"/>
                    </a:lnTo>
                    <a:lnTo>
                      <a:pt x="96" y="54"/>
                    </a:lnTo>
                    <a:lnTo>
                      <a:pt x="92" y="46"/>
                    </a:lnTo>
                    <a:lnTo>
                      <a:pt x="90" y="46"/>
                    </a:lnTo>
                    <a:lnTo>
                      <a:pt x="88" y="44"/>
                    </a:lnTo>
                    <a:lnTo>
                      <a:pt x="84" y="44"/>
                    </a:lnTo>
                    <a:lnTo>
                      <a:pt x="80" y="42"/>
                    </a:lnTo>
                    <a:lnTo>
                      <a:pt x="78" y="42"/>
                    </a:lnTo>
                    <a:lnTo>
                      <a:pt x="78" y="4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4" name="Freeform 318"/>
              <p:cNvSpPr>
                <a:spLocks/>
              </p:cNvSpPr>
              <p:nvPr/>
            </p:nvSpPr>
            <p:spPr bwMode="gray">
              <a:xfrm>
                <a:off x="2568" y="2852"/>
                <a:ext cx="122" cy="108"/>
              </a:xfrm>
              <a:custGeom>
                <a:avLst/>
                <a:gdLst/>
                <a:ahLst/>
                <a:cxnLst>
                  <a:cxn ang="0">
                    <a:pos x="122" y="28"/>
                  </a:cxn>
                  <a:cxn ang="0">
                    <a:pos x="114" y="24"/>
                  </a:cxn>
                  <a:cxn ang="0">
                    <a:pos x="102" y="18"/>
                  </a:cxn>
                  <a:cxn ang="0">
                    <a:pos x="92" y="14"/>
                  </a:cxn>
                  <a:cxn ang="0">
                    <a:pos x="80" y="14"/>
                  </a:cxn>
                  <a:cxn ang="0">
                    <a:pos x="72" y="20"/>
                  </a:cxn>
                  <a:cxn ang="0">
                    <a:pos x="72" y="20"/>
                  </a:cxn>
                  <a:cxn ang="0">
                    <a:pos x="72" y="24"/>
                  </a:cxn>
                  <a:cxn ang="0">
                    <a:pos x="72" y="28"/>
                  </a:cxn>
                  <a:cxn ang="0">
                    <a:pos x="70" y="32"/>
                  </a:cxn>
                  <a:cxn ang="0">
                    <a:pos x="70" y="36"/>
                  </a:cxn>
                  <a:cxn ang="0">
                    <a:pos x="66" y="40"/>
                  </a:cxn>
                  <a:cxn ang="0">
                    <a:pos x="64" y="42"/>
                  </a:cxn>
                  <a:cxn ang="0">
                    <a:pos x="58" y="42"/>
                  </a:cxn>
                  <a:cxn ang="0">
                    <a:pos x="52" y="42"/>
                  </a:cxn>
                  <a:cxn ang="0">
                    <a:pos x="48" y="40"/>
                  </a:cxn>
                  <a:cxn ang="0">
                    <a:pos x="42" y="38"/>
                  </a:cxn>
                  <a:cxn ang="0">
                    <a:pos x="40" y="32"/>
                  </a:cxn>
                  <a:cxn ang="0">
                    <a:pos x="38" y="28"/>
                  </a:cxn>
                  <a:cxn ang="0">
                    <a:pos x="34" y="22"/>
                  </a:cxn>
                  <a:cxn ang="0">
                    <a:pos x="34" y="18"/>
                  </a:cxn>
                  <a:cxn ang="0">
                    <a:pos x="32" y="14"/>
                  </a:cxn>
                  <a:cxn ang="0">
                    <a:pos x="32" y="12"/>
                  </a:cxn>
                  <a:cxn ang="0">
                    <a:pos x="30" y="12"/>
                  </a:cxn>
                  <a:cxn ang="0">
                    <a:pos x="28" y="10"/>
                  </a:cxn>
                  <a:cxn ang="0">
                    <a:pos x="26" y="6"/>
                  </a:cxn>
                  <a:cxn ang="0">
                    <a:pos x="22" y="4"/>
                  </a:cxn>
                  <a:cxn ang="0">
                    <a:pos x="18" y="2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2" y="4"/>
                  </a:cxn>
                  <a:cxn ang="0">
                    <a:pos x="2" y="6"/>
                  </a:cxn>
                  <a:cxn ang="0">
                    <a:pos x="0" y="8"/>
                  </a:cxn>
                  <a:cxn ang="0">
                    <a:pos x="0" y="10"/>
                  </a:cxn>
                  <a:cxn ang="0">
                    <a:pos x="2" y="14"/>
                  </a:cxn>
                  <a:cxn ang="0">
                    <a:pos x="6" y="18"/>
                  </a:cxn>
                  <a:cxn ang="0">
                    <a:pos x="10" y="26"/>
                  </a:cxn>
                  <a:cxn ang="0">
                    <a:pos x="12" y="32"/>
                  </a:cxn>
                  <a:cxn ang="0">
                    <a:pos x="14" y="38"/>
                  </a:cxn>
                  <a:cxn ang="0">
                    <a:pos x="14" y="42"/>
                  </a:cxn>
                  <a:cxn ang="0">
                    <a:pos x="16" y="46"/>
                  </a:cxn>
                  <a:cxn ang="0">
                    <a:pos x="18" y="48"/>
                  </a:cxn>
                  <a:cxn ang="0">
                    <a:pos x="20" y="50"/>
                  </a:cxn>
                  <a:cxn ang="0">
                    <a:pos x="24" y="50"/>
                  </a:cxn>
                  <a:cxn ang="0">
                    <a:pos x="28" y="48"/>
                  </a:cxn>
                  <a:cxn ang="0">
                    <a:pos x="34" y="48"/>
                  </a:cxn>
                  <a:cxn ang="0">
                    <a:pos x="38" y="50"/>
                  </a:cxn>
                  <a:cxn ang="0">
                    <a:pos x="42" y="52"/>
                  </a:cxn>
                  <a:cxn ang="0">
                    <a:pos x="46" y="54"/>
                  </a:cxn>
                  <a:cxn ang="0">
                    <a:pos x="50" y="54"/>
                  </a:cxn>
                  <a:cxn ang="0">
                    <a:pos x="56" y="56"/>
                  </a:cxn>
                  <a:cxn ang="0">
                    <a:pos x="62" y="56"/>
                  </a:cxn>
                  <a:cxn ang="0">
                    <a:pos x="68" y="58"/>
                  </a:cxn>
                  <a:cxn ang="0">
                    <a:pos x="70" y="58"/>
                  </a:cxn>
                  <a:cxn ang="0">
                    <a:pos x="72" y="58"/>
                  </a:cxn>
                  <a:cxn ang="0">
                    <a:pos x="88" y="72"/>
                  </a:cxn>
                  <a:cxn ang="0">
                    <a:pos x="98" y="90"/>
                  </a:cxn>
                  <a:cxn ang="0">
                    <a:pos x="114" y="104"/>
                  </a:cxn>
                  <a:cxn ang="0">
                    <a:pos x="118" y="108"/>
                  </a:cxn>
                  <a:cxn ang="0">
                    <a:pos x="122" y="28"/>
                  </a:cxn>
                </a:cxnLst>
                <a:rect l="0" t="0" r="r" b="b"/>
                <a:pathLst>
                  <a:path w="122" h="108">
                    <a:moveTo>
                      <a:pt x="122" y="28"/>
                    </a:moveTo>
                    <a:lnTo>
                      <a:pt x="114" y="24"/>
                    </a:lnTo>
                    <a:lnTo>
                      <a:pt x="102" y="18"/>
                    </a:lnTo>
                    <a:lnTo>
                      <a:pt x="92" y="14"/>
                    </a:lnTo>
                    <a:lnTo>
                      <a:pt x="80" y="14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2" y="24"/>
                    </a:lnTo>
                    <a:lnTo>
                      <a:pt x="72" y="28"/>
                    </a:lnTo>
                    <a:lnTo>
                      <a:pt x="70" y="32"/>
                    </a:lnTo>
                    <a:lnTo>
                      <a:pt x="70" y="36"/>
                    </a:lnTo>
                    <a:lnTo>
                      <a:pt x="66" y="40"/>
                    </a:lnTo>
                    <a:lnTo>
                      <a:pt x="64" y="42"/>
                    </a:lnTo>
                    <a:lnTo>
                      <a:pt x="58" y="42"/>
                    </a:lnTo>
                    <a:lnTo>
                      <a:pt x="52" y="42"/>
                    </a:lnTo>
                    <a:lnTo>
                      <a:pt x="48" y="40"/>
                    </a:lnTo>
                    <a:lnTo>
                      <a:pt x="42" y="38"/>
                    </a:lnTo>
                    <a:lnTo>
                      <a:pt x="40" y="32"/>
                    </a:lnTo>
                    <a:lnTo>
                      <a:pt x="38" y="28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2" y="14"/>
                    </a:lnTo>
                    <a:lnTo>
                      <a:pt x="32" y="12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6" y="6"/>
                    </a:lnTo>
                    <a:lnTo>
                      <a:pt x="22" y="4"/>
                    </a:lnTo>
                    <a:lnTo>
                      <a:pt x="18" y="2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18"/>
                    </a:lnTo>
                    <a:lnTo>
                      <a:pt x="10" y="26"/>
                    </a:lnTo>
                    <a:lnTo>
                      <a:pt x="12" y="32"/>
                    </a:lnTo>
                    <a:lnTo>
                      <a:pt x="14" y="38"/>
                    </a:lnTo>
                    <a:lnTo>
                      <a:pt x="14" y="42"/>
                    </a:lnTo>
                    <a:lnTo>
                      <a:pt x="16" y="46"/>
                    </a:lnTo>
                    <a:lnTo>
                      <a:pt x="18" y="48"/>
                    </a:lnTo>
                    <a:lnTo>
                      <a:pt x="20" y="50"/>
                    </a:lnTo>
                    <a:lnTo>
                      <a:pt x="24" y="50"/>
                    </a:lnTo>
                    <a:lnTo>
                      <a:pt x="28" y="48"/>
                    </a:lnTo>
                    <a:lnTo>
                      <a:pt x="34" y="48"/>
                    </a:lnTo>
                    <a:lnTo>
                      <a:pt x="38" y="50"/>
                    </a:lnTo>
                    <a:lnTo>
                      <a:pt x="42" y="52"/>
                    </a:lnTo>
                    <a:lnTo>
                      <a:pt x="46" y="54"/>
                    </a:lnTo>
                    <a:lnTo>
                      <a:pt x="50" y="54"/>
                    </a:lnTo>
                    <a:lnTo>
                      <a:pt x="56" y="56"/>
                    </a:lnTo>
                    <a:lnTo>
                      <a:pt x="62" y="56"/>
                    </a:lnTo>
                    <a:lnTo>
                      <a:pt x="68" y="58"/>
                    </a:lnTo>
                    <a:lnTo>
                      <a:pt x="70" y="58"/>
                    </a:lnTo>
                    <a:lnTo>
                      <a:pt x="72" y="58"/>
                    </a:lnTo>
                    <a:lnTo>
                      <a:pt x="88" y="72"/>
                    </a:lnTo>
                    <a:lnTo>
                      <a:pt x="98" y="90"/>
                    </a:lnTo>
                    <a:lnTo>
                      <a:pt x="114" y="104"/>
                    </a:lnTo>
                    <a:lnTo>
                      <a:pt x="118" y="108"/>
                    </a:lnTo>
                    <a:lnTo>
                      <a:pt x="122" y="2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5" name="Freeform 319"/>
              <p:cNvSpPr>
                <a:spLocks/>
              </p:cNvSpPr>
              <p:nvPr/>
            </p:nvSpPr>
            <p:spPr bwMode="gray">
              <a:xfrm>
                <a:off x="2340" y="3030"/>
                <a:ext cx="508" cy="408"/>
              </a:xfrm>
              <a:custGeom>
                <a:avLst/>
                <a:gdLst/>
                <a:ahLst/>
                <a:cxnLst>
                  <a:cxn ang="0">
                    <a:pos x="98" y="124"/>
                  </a:cxn>
                  <a:cxn ang="0">
                    <a:pos x="110" y="100"/>
                  </a:cxn>
                  <a:cxn ang="0">
                    <a:pos x="128" y="86"/>
                  </a:cxn>
                  <a:cxn ang="0">
                    <a:pos x="134" y="70"/>
                  </a:cxn>
                  <a:cxn ang="0">
                    <a:pos x="170" y="48"/>
                  </a:cxn>
                  <a:cxn ang="0">
                    <a:pos x="190" y="60"/>
                  </a:cxn>
                  <a:cxn ang="0">
                    <a:pos x="202" y="56"/>
                  </a:cxn>
                  <a:cxn ang="0">
                    <a:pos x="196" y="44"/>
                  </a:cxn>
                  <a:cxn ang="0">
                    <a:pos x="204" y="28"/>
                  </a:cxn>
                  <a:cxn ang="0">
                    <a:pos x="230" y="18"/>
                  </a:cxn>
                  <a:cxn ang="0">
                    <a:pos x="222" y="8"/>
                  </a:cxn>
                  <a:cxn ang="0">
                    <a:pos x="238" y="0"/>
                  </a:cxn>
                  <a:cxn ang="0">
                    <a:pos x="246" y="8"/>
                  </a:cxn>
                  <a:cxn ang="0">
                    <a:pos x="252" y="12"/>
                  </a:cxn>
                  <a:cxn ang="0">
                    <a:pos x="256" y="4"/>
                  </a:cxn>
                  <a:cxn ang="0">
                    <a:pos x="268" y="20"/>
                  </a:cxn>
                  <a:cxn ang="0">
                    <a:pos x="298" y="18"/>
                  </a:cxn>
                  <a:cxn ang="0">
                    <a:pos x="300" y="32"/>
                  </a:cxn>
                  <a:cxn ang="0">
                    <a:pos x="286" y="52"/>
                  </a:cxn>
                  <a:cxn ang="0">
                    <a:pos x="326" y="82"/>
                  </a:cxn>
                  <a:cxn ang="0">
                    <a:pos x="344" y="78"/>
                  </a:cxn>
                  <a:cxn ang="0">
                    <a:pos x="358" y="10"/>
                  </a:cxn>
                  <a:cxn ang="0">
                    <a:pos x="364" y="0"/>
                  </a:cxn>
                  <a:cxn ang="0">
                    <a:pos x="378" y="20"/>
                  </a:cxn>
                  <a:cxn ang="0">
                    <a:pos x="376" y="36"/>
                  </a:cxn>
                  <a:cxn ang="0">
                    <a:pos x="390" y="42"/>
                  </a:cxn>
                  <a:cxn ang="0">
                    <a:pos x="404" y="66"/>
                  </a:cxn>
                  <a:cxn ang="0">
                    <a:pos x="412" y="80"/>
                  </a:cxn>
                  <a:cxn ang="0">
                    <a:pos x="424" y="100"/>
                  </a:cxn>
                  <a:cxn ang="0">
                    <a:pos x="454" y="136"/>
                  </a:cxn>
                  <a:cxn ang="0">
                    <a:pos x="506" y="210"/>
                  </a:cxn>
                  <a:cxn ang="0">
                    <a:pos x="508" y="272"/>
                  </a:cxn>
                  <a:cxn ang="0">
                    <a:pos x="488" y="294"/>
                  </a:cxn>
                  <a:cxn ang="0">
                    <a:pos x="472" y="332"/>
                  </a:cxn>
                  <a:cxn ang="0">
                    <a:pos x="460" y="352"/>
                  </a:cxn>
                  <a:cxn ang="0">
                    <a:pos x="460" y="384"/>
                  </a:cxn>
                  <a:cxn ang="0">
                    <a:pos x="414" y="408"/>
                  </a:cxn>
                  <a:cxn ang="0">
                    <a:pos x="394" y="392"/>
                  </a:cxn>
                  <a:cxn ang="0">
                    <a:pos x="376" y="396"/>
                  </a:cxn>
                  <a:cxn ang="0">
                    <a:pos x="344" y="388"/>
                  </a:cxn>
                  <a:cxn ang="0">
                    <a:pos x="274" y="318"/>
                  </a:cxn>
                  <a:cxn ang="0">
                    <a:pos x="214" y="294"/>
                  </a:cxn>
                  <a:cxn ang="0">
                    <a:pos x="134" y="326"/>
                  </a:cxn>
                  <a:cxn ang="0">
                    <a:pos x="120" y="340"/>
                  </a:cxn>
                  <a:cxn ang="0">
                    <a:pos x="80" y="338"/>
                  </a:cxn>
                  <a:cxn ang="0">
                    <a:pos x="64" y="352"/>
                  </a:cxn>
                  <a:cxn ang="0">
                    <a:pos x="36" y="350"/>
                  </a:cxn>
                  <a:cxn ang="0">
                    <a:pos x="30" y="340"/>
                  </a:cxn>
                  <a:cxn ang="0">
                    <a:pos x="20" y="342"/>
                  </a:cxn>
                  <a:cxn ang="0">
                    <a:pos x="26" y="326"/>
                  </a:cxn>
                  <a:cxn ang="0">
                    <a:pos x="24" y="284"/>
                  </a:cxn>
                  <a:cxn ang="0">
                    <a:pos x="4" y="228"/>
                  </a:cxn>
                  <a:cxn ang="0">
                    <a:pos x="4" y="194"/>
                  </a:cxn>
                  <a:cxn ang="0">
                    <a:pos x="12" y="154"/>
                  </a:cxn>
                  <a:cxn ang="0">
                    <a:pos x="30" y="138"/>
                  </a:cxn>
                </a:cxnLst>
                <a:rect l="0" t="0" r="r" b="b"/>
                <a:pathLst>
                  <a:path w="508" h="408">
                    <a:moveTo>
                      <a:pt x="30" y="138"/>
                    </a:moveTo>
                    <a:lnTo>
                      <a:pt x="60" y="136"/>
                    </a:lnTo>
                    <a:lnTo>
                      <a:pt x="92" y="130"/>
                    </a:lnTo>
                    <a:lnTo>
                      <a:pt x="92" y="130"/>
                    </a:lnTo>
                    <a:lnTo>
                      <a:pt x="94" y="128"/>
                    </a:lnTo>
                    <a:lnTo>
                      <a:pt x="98" y="124"/>
                    </a:lnTo>
                    <a:lnTo>
                      <a:pt x="100" y="120"/>
                    </a:lnTo>
                    <a:lnTo>
                      <a:pt x="104" y="116"/>
                    </a:lnTo>
                    <a:lnTo>
                      <a:pt x="106" y="112"/>
                    </a:lnTo>
                    <a:lnTo>
                      <a:pt x="108" y="108"/>
                    </a:lnTo>
                    <a:lnTo>
                      <a:pt x="110" y="104"/>
                    </a:lnTo>
                    <a:lnTo>
                      <a:pt x="110" y="100"/>
                    </a:lnTo>
                    <a:lnTo>
                      <a:pt x="110" y="96"/>
                    </a:lnTo>
                    <a:lnTo>
                      <a:pt x="112" y="92"/>
                    </a:lnTo>
                    <a:lnTo>
                      <a:pt x="114" y="88"/>
                    </a:lnTo>
                    <a:lnTo>
                      <a:pt x="118" y="86"/>
                    </a:lnTo>
                    <a:lnTo>
                      <a:pt x="122" y="86"/>
                    </a:lnTo>
                    <a:lnTo>
                      <a:pt x="128" y="86"/>
                    </a:lnTo>
                    <a:lnTo>
                      <a:pt x="128" y="84"/>
                    </a:lnTo>
                    <a:lnTo>
                      <a:pt x="128" y="82"/>
                    </a:lnTo>
                    <a:lnTo>
                      <a:pt x="128" y="80"/>
                    </a:lnTo>
                    <a:lnTo>
                      <a:pt x="130" y="76"/>
                    </a:lnTo>
                    <a:lnTo>
                      <a:pt x="130" y="72"/>
                    </a:lnTo>
                    <a:lnTo>
                      <a:pt x="134" y="70"/>
                    </a:lnTo>
                    <a:lnTo>
                      <a:pt x="136" y="70"/>
                    </a:lnTo>
                    <a:lnTo>
                      <a:pt x="140" y="66"/>
                    </a:lnTo>
                    <a:lnTo>
                      <a:pt x="146" y="56"/>
                    </a:lnTo>
                    <a:lnTo>
                      <a:pt x="156" y="48"/>
                    </a:lnTo>
                    <a:lnTo>
                      <a:pt x="170" y="48"/>
                    </a:lnTo>
                    <a:lnTo>
                      <a:pt x="170" y="48"/>
                    </a:lnTo>
                    <a:lnTo>
                      <a:pt x="172" y="50"/>
                    </a:lnTo>
                    <a:lnTo>
                      <a:pt x="176" y="52"/>
                    </a:lnTo>
                    <a:lnTo>
                      <a:pt x="180" y="54"/>
                    </a:lnTo>
                    <a:lnTo>
                      <a:pt x="182" y="56"/>
                    </a:lnTo>
                    <a:lnTo>
                      <a:pt x="186" y="58"/>
                    </a:lnTo>
                    <a:lnTo>
                      <a:pt x="190" y="60"/>
                    </a:lnTo>
                    <a:lnTo>
                      <a:pt x="194" y="60"/>
                    </a:lnTo>
                    <a:lnTo>
                      <a:pt x="196" y="60"/>
                    </a:lnTo>
                    <a:lnTo>
                      <a:pt x="198" y="62"/>
                    </a:lnTo>
                    <a:lnTo>
                      <a:pt x="198" y="60"/>
                    </a:lnTo>
                    <a:lnTo>
                      <a:pt x="200" y="58"/>
                    </a:lnTo>
                    <a:lnTo>
                      <a:pt x="202" y="56"/>
                    </a:lnTo>
                    <a:lnTo>
                      <a:pt x="202" y="54"/>
                    </a:lnTo>
                    <a:lnTo>
                      <a:pt x="202" y="52"/>
                    </a:lnTo>
                    <a:lnTo>
                      <a:pt x="200" y="50"/>
                    </a:lnTo>
                    <a:lnTo>
                      <a:pt x="198" y="48"/>
                    </a:lnTo>
                    <a:lnTo>
                      <a:pt x="196" y="46"/>
                    </a:lnTo>
                    <a:lnTo>
                      <a:pt x="196" y="44"/>
                    </a:lnTo>
                    <a:lnTo>
                      <a:pt x="198" y="42"/>
                    </a:lnTo>
                    <a:lnTo>
                      <a:pt x="202" y="40"/>
                    </a:lnTo>
                    <a:lnTo>
                      <a:pt x="204" y="32"/>
                    </a:lnTo>
                    <a:lnTo>
                      <a:pt x="202" y="32"/>
                    </a:lnTo>
                    <a:lnTo>
                      <a:pt x="204" y="30"/>
                    </a:lnTo>
                    <a:lnTo>
                      <a:pt x="204" y="28"/>
                    </a:lnTo>
                    <a:lnTo>
                      <a:pt x="206" y="24"/>
                    </a:lnTo>
                    <a:lnTo>
                      <a:pt x="208" y="22"/>
                    </a:lnTo>
                    <a:lnTo>
                      <a:pt x="212" y="20"/>
                    </a:lnTo>
                    <a:lnTo>
                      <a:pt x="228" y="20"/>
                    </a:lnTo>
                    <a:lnTo>
                      <a:pt x="228" y="18"/>
                    </a:lnTo>
                    <a:lnTo>
                      <a:pt x="230" y="18"/>
                    </a:lnTo>
                    <a:lnTo>
                      <a:pt x="232" y="16"/>
                    </a:lnTo>
                    <a:lnTo>
                      <a:pt x="232" y="14"/>
                    </a:lnTo>
                    <a:lnTo>
                      <a:pt x="232" y="10"/>
                    </a:lnTo>
                    <a:lnTo>
                      <a:pt x="222" y="10"/>
                    </a:lnTo>
                    <a:lnTo>
                      <a:pt x="222" y="10"/>
                    </a:lnTo>
                    <a:lnTo>
                      <a:pt x="222" y="8"/>
                    </a:lnTo>
                    <a:lnTo>
                      <a:pt x="224" y="6"/>
                    </a:lnTo>
                    <a:lnTo>
                      <a:pt x="224" y="4"/>
                    </a:lnTo>
                    <a:lnTo>
                      <a:pt x="228" y="2"/>
                    </a:lnTo>
                    <a:lnTo>
                      <a:pt x="232" y="0"/>
                    </a:lnTo>
                    <a:lnTo>
                      <a:pt x="234" y="0"/>
                    </a:lnTo>
                    <a:lnTo>
                      <a:pt x="238" y="0"/>
                    </a:lnTo>
                    <a:lnTo>
                      <a:pt x="242" y="0"/>
                    </a:lnTo>
                    <a:lnTo>
                      <a:pt x="244" y="0"/>
                    </a:lnTo>
                    <a:lnTo>
                      <a:pt x="246" y="2"/>
                    </a:lnTo>
                    <a:lnTo>
                      <a:pt x="248" y="2"/>
                    </a:lnTo>
                    <a:lnTo>
                      <a:pt x="246" y="6"/>
                    </a:lnTo>
                    <a:lnTo>
                      <a:pt x="246" y="8"/>
                    </a:lnTo>
                    <a:lnTo>
                      <a:pt x="244" y="8"/>
                    </a:lnTo>
                    <a:lnTo>
                      <a:pt x="244" y="10"/>
                    </a:lnTo>
                    <a:lnTo>
                      <a:pt x="244" y="10"/>
                    </a:lnTo>
                    <a:lnTo>
                      <a:pt x="246" y="10"/>
                    </a:lnTo>
                    <a:lnTo>
                      <a:pt x="248" y="12"/>
                    </a:lnTo>
                    <a:lnTo>
                      <a:pt x="252" y="12"/>
                    </a:lnTo>
                    <a:lnTo>
                      <a:pt x="252" y="12"/>
                    </a:lnTo>
                    <a:lnTo>
                      <a:pt x="254" y="10"/>
                    </a:lnTo>
                    <a:lnTo>
                      <a:pt x="254" y="8"/>
                    </a:lnTo>
                    <a:lnTo>
                      <a:pt x="254" y="6"/>
                    </a:lnTo>
                    <a:lnTo>
                      <a:pt x="254" y="4"/>
                    </a:lnTo>
                    <a:lnTo>
                      <a:pt x="256" y="4"/>
                    </a:lnTo>
                    <a:lnTo>
                      <a:pt x="258" y="4"/>
                    </a:lnTo>
                    <a:lnTo>
                      <a:pt x="262" y="6"/>
                    </a:lnTo>
                    <a:lnTo>
                      <a:pt x="264" y="12"/>
                    </a:lnTo>
                    <a:lnTo>
                      <a:pt x="266" y="16"/>
                    </a:lnTo>
                    <a:lnTo>
                      <a:pt x="268" y="18"/>
                    </a:lnTo>
                    <a:lnTo>
                      <a:pt x="268" y="20"/>
                    </a:lnTo>
                    <a:lnTo>
                      <a:pt x="280" y="14"/>
                    </a:lnTo>
                    <a:lnTo>
                      <a:pt x="282" y="14"/>
                    </a:lnTo>
                    <a:lnTo>
                      <a:pt x="284" y="14"/>
                    </a:lnTo>
                    <a:lnTo>
                      <a:pt x="290" y="14"/>
                    </a:lnTo>
                    <a:lnTo>
                      <a:pt x="294" y="16"/>
                    </a:lnTo>
                    <a:lnTo>
                      <a:pt x="298" y="18"/>
                    </a:lnTo>
                    <a:lnTo>
                      <a:pt x="300" y="20"/>
                    </a:lnTo>
                    <a:lnTo>
                      <a:pt x="302" y="24"/>
                    </a:lnTo>
                    <a:lnTo>
                      <a:pt x="304" y="28"/>
                    </a:lnTo>
                    <a:lnTo>
                      <a:pt x="302" y="30"/>
                    </a:lnTo>
                    <a:lnTo>
                      <a:pt x="302" y="32"/>
                    </a:lnTo>
                    <a:lnTo>
                      <a:pt x="300" y="32"/>
                    </a:lnTo>
                    <a:lnTo>
                      <a:pt x="298" y="34"/>
                    </a:lnTo>
                    <a:lnTo>
                      <a:pt x="294" y="36"/>
                    </a:lnTo>
                    <a:lnTo>
                      <a:pt x="292" y="40"/>
                    </a:lnTo>
                    <a:lnTo>
                      <a:pt x="290" y="44"/>
                    </a:lnTo>
                    <a:lnTo>
                      <a:pt x="288" y="48"/>
                    </a:lnTo>
                    <a:lnTo>
                      <a:pt x="286" y="52"/>
                    </a:lnTo>
                    <a:lnTo>
                      <a:pt x="286" y="54"/>
                    </a:lnTo>
                    <a:lnTo>
                      <a:pt x="290" y="56"/>
                    </a:lnTo>
                    <a:lnTo>
                      <a:pt x="298" y="62"/>
                    </a:lnTo>
                    <a:lnTo>
                      <a:pt x="308" y="70"/>
                    </a:lnTo>
                    <a:lnTo>
                      <a:pt x="318" y="76"/>
                    </a:lnTo>
                    <a:lnTo>
                      <a:pt x="326" y="82"/>
                    </a:lnTo>
                    <a:lnTo>
                      <a:pt x="330" y="82"/>
                    </a:lnTo>
                    <a:lnTo>
                      <a:pt x="330" y="84"/>
                    </a:lnTo>
                    <a:lnTo>
                      <a:pt x="334" y="84"/>
                    </a:lnTo>
                    <a:lnTo>
                      <a:pt x="336" y="84"/>
                    </a:lnTo>
                    <a:lnTo>
                      <a:pt x="340" y="82"/>
                    </a:lnTo>
                    <a:lnTo>
                      <a:pt x="344" y="78"/>
                    </a:lnTo>
                    <a:lnTo>
                      <a:pt x="348" y="70"/>
                    </a:lnTo>
                    <a:lnTo>
                      <a:pt x="352" y="58"/>
                    </a:lnTo>
                    <a:lnTo>
                      <a:pt x="354" y="48"/>
                    </a:lnTo>
                    <a:lnTo>
                      <a:pt x="356" y="42"/>
                    </a:lnTo>
                    <a:lnTo>
                      <a:pt x="358" y="12"/>
                    </a:lnTo>
                    <a:lnTo>
                      <a:pt x="358" y="10"/>
                    </a:lnTo>
                    <a:lnTo>
                      <a:pt x="358" y="10"/>
                    </a:lnTo>
                    <a:lnTo>
                      <a:pt x="358" y="6"/>
                    </a:lnTo>
                    <a:lnTo>
                      <a:pt x="358" y="4"/>
                    </a:lnTo>
                    <a:lnTo>
                      <a:pt x="360" y="2"/>
                    </a:lnTo>
                    <a:lnTo>
                      <a:pt x="360" y="0"/>
                    </a:lnTo>
                    <a:lnTo>
                      <a:pt x="364" y="0"/>
                    </a:lnTo>
                    <a:lnTo>
                      <a:pt x="368" y="0"/>
                    </a:lnTo>
                    <a:lnTo>
                      <a:pt x="372" y="4"/>
                    </a:lnTo>
                    <a:lnTo>
                      <a:pt x="376" y="6"/>
                    </a:lnTo>
                    <a:lnTo>
                      <a:pt x="376" y="12"/>
                    </a:lnTo>
                    <a:lnTo>
                      <a:pt x="378" y="16"/>
                    </a:lnTo>
                    <a:lnTo>
                      <a:pt x="378" y="20"/>
                    </a:lnTo>
                    <a:lnTo>
                      <a:pt x="378" y="22"/>
                    </a:lnTo>
                    <a:lnTo>
                      <a:pt x="378" y="24"/>
                    </a:lnTo>
                    <a:lnTo>
                      <a:pt x="376" y="24"/>
                    </a:lnTo>
                    <a:lnTo>
                      <a:pt x="376" y="28"/>
                    </a:lnTo>
                    <a:lnTo>
                      <a:pt x="376" y="32"/>
                    </a:lnTo>
                    <a:lnTo>
                      <a:pt x="376" y="36"/>
                    </a:lnTo>
                    <a:lnTo>
                      <a:pt x="378" y="40"/>
                    </a:lnTo>
                    <a:lnTo>
                      <a:pt x="378" y="42"/>
                    </a:lnTo>
                    <a:lnTo>
                      <a:pt x="382" y="42"/>
                    </a:lnTo>
                    <a:lnTo>
                      <a:pt x="384" y="42"/>
                    </a:lnTo>
                    <a:lnTo>
                      <a:pt x="388" y="42"/>
                    </a:lnTo>
                    <a:lnTo>
                      <a:pt x="390" y="42"/>
                    </a:lnTo>
                    <a:lnTo>
                      <a:pt x="392" y="44"/>
                    </a:lnTo>
                    <a:lnTo>
                      <a:pt x="394" y="46"/>
                    </a:lnTo>
                    <a:lnTo>
                      <a:pt x="396" y="50"/>
                    </a:lnTo>
                    <a:lnTo>
                      <a:pt x="398" y="56"/>
                    </a:lnTo>
                    <a:lnTo>
                      <a:pt x="402" y="62"/>
                    </a:lnTo>
                    <a:lnTo>
                      <a:pt x="404" y="66"/>
                    </a:lnTo>
                    <a:lnTo>
                      <a:pt x="408" y="68"/>
                    </a:lnTo>
                    <a:lnTo>
                      <a:pt x="408" y="68"/>
                    </a:lnTo>
                    <a:lnTo>
                      <a:pt x="408" y="70"/>
                    </a:lnTo>
                    <a:lnTo>
                      <a:pt x="410" y="72"/>
                    </a:lnTo>
                    <a:lnTo>
                      <a:pt x="410" y="76"/>
                    </a:lnTo>
                    <a:lnTo>
                      <a:pt x="412" y="80"/>
                    </a:lnTo>
                    <a:lnTo>
                      <a:pt x="414" y="84"/>
                    </a:lnTo>
                    <a:lnTo>
                      <a:pt x="416" y="88"/>
                    </a:lnTo>
                    <a:lnTo>
                      <a:pt x="416" y="92"/>
                    </a:lnTo>
                    <a:lnTo>
                      <a:pt x="418" y="94"/>
                    </a:lnTo>
                    <a:lnTo>
                      <a:pt x="420" y="98"/>
                    </a:lnTo>
                    <a:lnTo>
                      <a:pt x="424" y="100"/>
                    </a:lnTo>
                    <a:lnTo>
                      <a:pt x="426" y="104"/>
                    </a:lnTo>
                    <a:lnTo>
                      <a:pt x="430" y="108"/>
                    </a:lnTo>
                    <a:lnTo>
                      <a:pt x="434" y="112"/>
                    </a:lnTo>
                    <a:lnTo>
                      <a:pt x="436" y="114"/>
                    </a:lnTo>
                    <a:lnTo>
                      <a:pt x="436" y="114"/>
                    </a:lnTo>
                    <a:lnTo>
                      <a:pt x="454" y="136"/>
                    </a:lnTo>
                    <a:lnTo>
                      <a:pt x="454" y="144"/>
                    </a:lnTo>
                    <a:lnTo>
                      <a:pt x="488" y="170"/>
                    </a:lnTo>
                    <a:lnTo>
                      <a:pt x="490" y="174"/>
                    </a:lnTo>
                    <a:lnTo>
                      <a:pt x="496" y="182"/>
                    </a:lnTo>
                    <a:lnTo>
                      <a:pt x="502" y="194"/>
                    </a:lnTo>
                    <a:lnTo>
                      <a:pt x="506" y="210"/>
                    </a:lnTo>
                    <a:lnTo>
                      <a:pt x="506" y="224"/>
                    </a:lnTo>
                    <a:lnTo>
                      <a:pt x="508" y="240"/>
                    </a:lnTo>
                    <a:lnTo>
                      <a:pt x="508" y="256"/>
                    </a:lnTo>
                    <a:lnTo>
                      <a:pt x="508" y="268"/>
                    </a:lnTo>
                    <a:lnTo>
                      <a:pt x="508" y="272"/>
                    </a:lnTo>
                    <a:lnTo>
                      <a:pt x="508" y="272"/>
                    </a:lnTo>
                    <a:lnTo>
                      <a:pt x="508" y="276"/>
                    </a:lnTo>
                    <a:lnTo>
                      <a:pt x="504" y="280"/>
                    </a:lnTo>
                    <a:lnTo>
                      <a:pt x="502" y="284"/>
                    </a:lnTo>
                    <a:lnTo>
                      <a:pt x="498" y="288"/>
                    </a:lnTo>
                    <a:lnTo>
                      <a:pt x="494" y="292"/>
                    </a:lnTo>
                    <a:lnTo>
                      <a:pt x="488" y="294"/>
                    </a:lnTo>
                    <a:lnTo>
                      <a:pt x="480" y="312"/>
                    </a:lnTo>
                    <a:lnTo>
                      <a:pt x="480" y="312"/>
                    </a:lnTo>
                    <a:lnTo>
                      <a:pt x="478" y="316"/>
                    </a:lnTo>
                    <a:lnTo>
                      <a:pt x="476" y="322"/>
                    </a:lnTo>
                    <a:lnTo>
                      <a:pt x="474" y="326"/>
                    </a:lnTo>
                    <a:lnTo>
                      <a:pt x="472" y="332"/>
                    </a:lnTo>
                    <a:lnTo>
                      <a:pt x="470" y="336"/>
                    </a:lnTo>
                    <a:lnTo>
                      <a:pt x="466" y="338"/>
                    </a:lnTo>
                    <a:lnTo>
                      <a:pt x="462" y="340"/>
                    </a:lnTo>
                    <a:lnTo>
                      <a:pt x="460" y="344"/>
                    </a:lnTo>
                    <a:lnTo>
                      <a:pt x="460" y="346"/>
                    </a:lnTo>
                    <a:lnTo>
                      <a:pt x="460" y="352"/>
                    </a:lnTo>
                    <a:lnTo>
                      <a:pt x="462" y="358"/>
                    </a:lnTo>
                    <a:lnTo>
                      <a:pt x="464" y="364"/>
                    </a:lnTo>
                    <a:lnTo>
                      <a:pt x="466" y="370"/>
                    </a:lnTo>
                    <a:lnTo>
                      <a:pt x="466" y="376"/>
                    </a:lnTo>
                    <a:lnTo>
                      <a:pt x="464" y="380"/>
                    </a:lnTo>
                    <a:lnTo>
                      <a:pt x="460" y="384"/>
                    </a:lnTo>
                    <a:lnTo>
                      <a:pt x="452" y="388"/>
                    </a:lnTo>
                    <a:lnTo>
                      <a:pt x="440" y="394"/>
                    </a:lnTo>
                    <a:lnTo>
                      <a:pt x="430" y="402"/>
                    </a:lnTo>
                    <a:lnTo>
                      <a:pt x="420" y="406"/>
                    </a:lnTo>
                    <a:lnTo>
                      <a:pt x="416" y="408"/>
                    </a:lnTo>
                    <a:lnTo>
                      <a:pt x="414" y="408"/>
                    </a:lnTo>
                    <a:lnTo>
                      <a:pt x="412" y="406"/>
                    </a:lnTo>
                    <a:lnTo>
                      <a:pt x="408" y="404"/>
                    </a:lnTo>
                    <a:lnTo>
                      <a:pt x="402" y="400"/>
                    </a:lnTo>
                    <a:lnTo>
                      <a:pt x="398" y="396"/>
                    </a:lnTo>
                    <a:lnTo>
                      <a:pt x="396" y="392"/>
                    </a:lnTo>
                    <a:lnTo>
                      <a:pt x="394" y="392"/>
                    </a:lnTo>
                    <a:lnTo>
                      <a:pt x="392" y="392"/>
                    </a:lnTo>
                    <a:lnTo>
                      <a:pt x="390" y="392"/>
                    </a:lnTo>
                    <a:lnTo>
                      <a:pt x="386" y="394"/>
                    </a:lnTo>
                    <a:lnTo>
                      <a:pt x="384" y="396"/>
                    </a:lnTo>
                    <a:lnTo>
                      <a:pt x="380" y="396"/>
                    </a:lnTo>
                    <a:lnTo>
                      <a:pt x="376" y="396"/>
                    </a:lnTo>
                    <a:lnTo>
                      <a:pt x="372" y="396"/>
                    </a:lnTo>
                    <a:lnTo>
                      <a:pt x="368" y="394"/>
                    </a:lnTo>
                    <a:lnTo>
                      <a:pt x="366" y="394"/>
                    </a:lnTo>
                    <a:lnTo>
                      <a:pt x="364" y="392"/>
                    </a:lnTo>
                    <a:lnTo>
                      <a:pt x="346" y="392"/>
                    </a:lnTo>
                    <a:lnTo>
                      <a:pt x="344" y="388"/>
                    </a:lnTo>
                    <a:lnTo>
                      <a:pt x="338" y="380"/>
                    </a:lnTo>
                    <a:lnTo>
                      <a:pt x="334" y="366"/>
                    </a:lnTo>
                    <a:lnTo>
                      <a:pt x="330" y="354"/>
                    </a:lnTo>
                    <a:lnTo>
                      <a:pt x="318" y="334"/>
                    </a:lnTo>
                    <a:lnTo>
                      <a:pt x="292" y="332"/>
                    </a:lnTo>
                    <a:lnTo>
                      <a:pt x="274" y="318"/>
                    </a:lnTo>
                    <a:lnTo>
                      <a:pt x="272" y="316"/>
                    </a:lnTo>
                    <a:lnTo>
                      <a:pt x="266" y="310"/>
                    </a:lnTo>
                    <a:lnTo>
                      <a:pt x="256" y="304"/>
                    </a:lnTo>
                    <a:lnTo>
                      <a:pt x="240" y="296"/>
                    </a:lnTo>
                    <a:lnTo>
                      <a:pt x="220" y="292"/>
                    </a:lnTo>
                    <a:lnTo>
                      <a:pt x="214" y="294"/>
                    </a:lnTo>
                    <a:lnTo>
                      <a:pt x="204" y="296"/>
                    </a:lnTo>
                    <a:lnTo>
                      <a:pt x="190" y="300"/>
                    </a:lnTo>
                    <a:lnTo>
                      <a:pt x="178" y="304"/>
                    </a:lnTo>
                    <a:lnTo>
                      <a:pt x="144" y="324"/>
                    </a:lnTo>
                    <a:lnTo>
                      <a:pt x="136" y="324"/>
                    </a:lnTo>
                    <a:lnTo>
                      <a:pt x="134" y="326"/>
                    </a:lnTo>
                    <a:lnTo>
                      <a:pt x="134" y="328"/>
                    </a:lnTo>
                    <a:lnTo>
                      <a:pt x="132" y="332"/>
                    </a:lnTo>
                    <a:lnTo>
                      <a:pt x="130" y="334"/>
                    </a:lnTo>
                    <a:lnTo>
                      <a:pt x="128" y="338"/>
                    </a:lnTo>
                    <a:lnTo>
                      <a:pt x="124" y="340"/>
                    </a:lnTo>
                    <a:lnTo>
                      <a:pt x="120" y="340"/>
                    </a:lnTo>
                    <a:lnTo>
                      <a:pt x="116" y="340"/>
                    </a:lnTo>
                    <a:lnTo>
                      <a:pt x="110" y="340"/>
                    </a:lnTo>
                    <a:lnTo>
                      <a:pt x="106" y="340"/>
                    </a:lnTo>
                    <a:lnTo>
                      <a:pt x="104" y="338"/>
                    </a:lnTo>
                    <a:lnTo>
                      <a:pt x="102" y="338"/>
                    </a:lnTo>
                    <a:lnTo>
                      <a:pt x="80" y="338"/>
                    </a:lnTo>
                    <a:lnTo>
                      <a:pt x="78" y="338"/>
                    </a:lnTo>
                    <a:lnTo>
                      <a:pt x="76" y="340"/>
                    </a:lnTo>
                    <a:lnTo>
                      <a:pt x="74" y="342"/>
                    </a:lnTo>
                    <a:lnTo>
                      <a:pt x="70" y="344"/>
                    </a:lnTo>
                    <a:lnTo>
                      <a:pt x="68" y="346"/>
                    </a:lnTo>
                    <a:lnTo>
                      <a:pt x="64" y="352"/>
                    </a:lnTo>
                    <a:lnTo>
                      <a:pt x="60" y="352"/>
                    </a:lnTo>
                    <a:lnTo>
                      <a:pt x="52" y="352"/>
                    </a:lnTo>
                    <a:lnTo>
                      <a:pt x="48" y="352"/>
                    </a:lnTo>
                    <a:lnTo>
                      <a:pt x="44" y="352"/>
                    </a:lnTo>
                    <a:lnTo>
                      <a:pt x="40" y="352"/>
                    </a:lnTo>
                    <a:lnTo>
                      <a:pt x="36" y="350"/>
                    </a:lnTo>
                    <a:lnTo>
                      <a:pt x="34" y="350"/>
                    </a:lnTo>
                    <a:lnTo>
                      <a:pt x="32" y="348"/>
                    </a:lnTo>
                    <a:lnTo>
                      <a:pt x="32" y="346"/>
                    </a:lnTo>
                    <a:lnTo>
                      <a:pt x="32" y="342"/>
                    </a:lnTo>
                    <a:lnTo>
                      <a:pt x="32" y="342"/>
                    </a:lnTo>
                    <a:lnTo>
                      <a:pt x="30" y="340"/>
                    </a:lnTo>
                    <a:lnTo>
                      <a:pt x="30" y="342"/>
                    </a:lnTo>
                    <a:lnTo>
                      <a:pt x="28" y="342"/>
                    </a:lnTo>
                    <a:lnTo>
                      <a:pt x="26" y="344"/>
                    </a:lnTo>
                    <a:lnTo>
                      <a:pt x="24" y="344"/>
                    </a:lnTo>
                    <a:lnTo>
                      <a:pt x="22" y="344"/>
                    </a:lnTo>
                    <a:lnTo>
                      <a:pt x="20" y="342"/>
                    </a:lnTo>
                    <a:lnTo>
                      <a:pt x="18" y="342"/>
                    </a:lnTo>
                    <a:lnTo>
                      <a:pt x="16" y="338"/>
                    </a:lnTo>
                    <a:lnTo>
                      <a:pt x="16" y="336"/>
                    </a:lnTo>
                    <a:lnTo>
                      <a:pt x="16" y="332"/>
                    </a:lnTo>
                    <a:lnTo>
                      <a:pt x="20" y="330"/>
                    </a:lnTo>
                    <a:lnTo>
                      <a:pt x="26" y="326"/>
                    </a:lnTo>
                    <a:lnTo>
                      <a:pt x="30" y="300"/>
                    </a:lnTo>
                    <a:lnTo>
                      <a:pt x="30" y="300"/>
                    </a:lnTo>
                    <a:lnTo>
                      <a:pt x="28" y="296"/>
                    </a:lnTo>
                    <a:lnTo>
                      <a:pt x="28" y="292"/>
                    </a:lnTo>
                    <a:lnTo>
                      <a:pt x="26" y="288"/>
                    </a:lnTo>
                    <a:lnTo>
                      <a:pt x="24" y="284"/>
                    </a:lnTo>
                    <a:lnTo>
                      <a:pt x="22" y="280"/>
                    </a:lnTo>
                    <a:lnTo>
                      <a:pt x="22" y="278"/>
                    </a:lnTo>
                    <a:lnTo>
                      <a:pt x="18" y="272"/>
                    </a:lnTo>
                    <a:lnTo>
                      <a:pt x="12" y="258"/>
                    </a:lnTo>
                    <a:lnTo>
                      <a:pt x="8" y="242"/>
                    </a:lnTo>
                    <a:lnTo>
                      <a:pt x="4" y="228"/>
                    </a:lnTo>
                    <a:lnTo>
                      <a:pt x="4" y="218"/>
                    </a:lnTo>
                    <a:lnTo>
                      <a:pt x="8" y="214"/>
                    </a:lnTo>
                    <a:lnTo>
                      <a:pt x="8" y="208"/>
                    </a:lnTo>
                    <a:lnTo>
                      <a:pt x="8" y="202"/>
                    </a:lnTo>
                    <a:lnTo>
                      <a:pt x="6" y="196"/>
                    </a:lnTo>
                    <a:lnTo>
                      <a:pt x="4" y="194"/>
                    </a:lnTo>
                    <a:lnTo>
                      <a:pt x="2" y="188"/>
                    </a:lnTo>
                    <a:lnTo>
                      <a:pt x="0" y="178"/>
                    </a:lnTo>
                    <a:lnTo>
                      <a:pt x="0" y="168"/>
                    </a:lnTo>
                    <a:lnTo>
                      <a:pt x="4" y="160"/>
                    </a:lnTo>
                    <a:lnTo>
                      <a:pt x="8" y="158"/>
                    </a:lnTo>
                    <a:lnTo>
                      <a:pt x="12" y="154"/>
                    </a:lnTo>
                    <a:lnTo>
                      <a:pt x="16" y="150"/>
                    </a:lnTo>
                    <a:lnTo>
                      <a:pt x="20" y="148"/>
                    </a:lnTo>
                    <a:lnTo>
                      <a:pt x="24" y="144"/>
                    </a:lnTo>
                    <a:lnTo>
                      <a:pt x="28" y="140"/>
                    </a:lnTo>
                    <a:lnTo>
                      <a:pt x="30" y="138"/>
                    </a:lnTo>
                    <a:lnTo>
                      <a:pt x="30" y="13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6" name="Freeform 320"/>
              <p:cNvSpPr>
                <a:spLocks/>
              </p:cNvSpPr>
              <p:nvPr/>
            </p:nvSpPr>
            <p:spPr bwMode="gray">
              <a:xfrm>
                <a:off x="2408" y="2818"/>
                <a:ext cx="82" cy="96"/>
              </a:xfrm>
              <a:custGeom>
                <a:avLst/>
                <a:gdLst/>
                <a:ahLst/>
                <a:cxnLst>
                  <a:cxn ang="0">
                    <a:pos x="10" y="92"/>
                  </a:cxn>
                  <a:cxn ang="0">
                    <a:pos x="8" y="86"/>
                  </a:cxn>
                  <a:cxn ang="0">
                    <a:pos x="8" y="78"/>
                  </a:cxn>
                  <a:cxn ang="0">
                    <a:pos x="10" y="68"/>
                  </a:cxn>
                  <a:cxn ang="0">
                    <a:pos x="12" y="62"/>
                  </a:cxn>
                  <a:cxn ang="0">
                    <a:pos x="10" y="56"/>
                  </a:cxn>
                  <a:cxn ang="0">
                    <a:pos x="6" y="52"/>
                  </a:cxn>
                  <a:cxn ang="0">
                    <a:pos x="2" y="52"/>
                  </a:cxn>
                  <a:cxn ang="0">
                    <a:pos x="0" y="46"/>
                  </a:cxn>
                  <a:cxn ang="0">
                    <a:pos x="4" y="38"/>
                  </a:cxn>
                  <a:cxn ang="0">
                    <a:pos x="8" y="32"/>
                  </a:cxn>
                  <a:cxn ang="0">
                    <a:pos x="8" y="30"/>
                  </a:cxn>
                  <a:cxn ang="0">
                    <a:pos x="8" y="24"/>
                  </a:cxn>
                  <a:cxn ang="0">
                    <a:pos x="10" y="18"/>
                  </a:cxn>
                  <a:cxn ang="0">
                    <a:pos x="14" y="18"/>
                  </a:cxn>
                  <a:cxn ang="0">
                    <a:pos x="18" y="16"/>
                  </a:cxn>
                  <a:cxn ang="0">
                    <a:pos x="20" y="12"/>
                  </a:cxn>
                  <a:cxn ang="0">
                    <a:pos x="24" y="8"/>
                  </a:cxn>
                  <a:cxn ang="0">
                    <a:pos x="34" y="2"/>
                  </a:cxn>
                  <a:cxn ang="0">
                    <a:pos x="44" y="0"/>
                  </a:cxn>
                  <a:cxn ang="0">
                    <a:pos x="52" y="0"/>
                  </a:cxn>
                  <a:cxn ang="0">
                    <a:pos x="62" y="2"/>
                  </a:cxn>
                  <a:cxn ang="0">
                    <a:pos x="68" y="4"/>
                  </a:cxn>
                  <a:cxn ang="0">
                    <a:pos x="72" y="6"/>
                  </a:cxn>
                  <a:cxn ang="0">
                    <a:pos x="76" y="6"/>
                  </a:cxn>
                  <a:cxn ang="0">
                    <a:pos x="78" y="4"/>
                  </a:cxn>
                  <a:cxn ang="0">
                    <a:pos x="82" y="10"/>
                  </a:cxn>
                  <a:cxn ang="0">
                    <a:pos x="82" y="18"/>
                  </a:cxn>
                  <a:cxn ang="0">
                    <a:pos x="74" y="22"/>
                  </a:cxn>
                  <a:cxn ang="0">
                    <a:pos x="68" y="22"/>
                  </a:cxn>
                  <a:cxn ang="0">
                    <a:pos x="64" y="16"/>
                  </a:cxn>
                  <a:cxn ang="0">
                    <a:pos x="60" y="12"/>
                  </a:cxn>
                  <a:cxn ang="0">
                    <a:pos x="54" y="8"/>
                  </a:cxn>
                  <a:cxn ang="0">
                    <a:pos x="46" y="6"/>
                  </a:cxn>
                  <a:cxn ang="0">
                    <a:pos x="36" y="10"/>
                  </a:cxn>
                  <a:cxn ang="0">
                    <a:pos x="26" y="16"/>
                  </a:cxn>
                  <a:cxn ang="0">
                    <a:pos x="22" y="22"/>
                  </a:cxn>
                  <a:cxn ang="0">
                    <a:pos x="22" y="28"/>
                  </a:cxn>
                  <a:cxn ang="0">
                    <a:pos x="20" y="34"/>
                  </a:cxn>
                  <a:cxn ang="0">
                    <a:pos x="20" y="38"/>
                  </a:cxn>
                  <a:cxn ang="0">
                    <a:pos x="24" y="38"/>
                  </a:cxn>
                  <a:cxn ang="0">
                    <a:pos x="34" y="36"/>
                  </a:cxn>
                  <a:cxn ang="0">
                    <a:pos x="42" y="34"/>
                  </a:cxn>
                  <a:cxn ang="0">
                    <a:pos x="44" y="30"/>
                  </a:cxn>
                  <a:cxn ang="0">
                    <a:pos x="50" y="28"/>
                  </a:cxn>
                  <a:cxn ang="0">
                    <a:pos x="54" y="28"/>
                  </a:cxn>
                  <a:cxn ang="0">
                    <a:pos x="54" y="32"/>
                  </a:cxn>
                  <a:cxn ang="0">
                    <a:pos x="54" y="36"/>
                  </a:cxn>
                  <a:cxn ang="0">
                    <a:pos x="50" y="38"/>
                  </a:cxn>
                  <a:cxn ang="0">
                    <a:pos x="42" y="40"/>
                  </a:cxn>
                  <a:cxn ang="0">
                    <a:pos x="36" y="44"/>
                  </a:cxn>
                  <a:cxn ang="0">
                    <a:pos x="32" y="44"/>
                  </a:cxn>
                  <a:cxn ang="0">
                    <a:pos x="32" y="46"/>
                  </a:cxn>
                  <a:cxn ang="0">
                    <a:pos x="32" y="50"/>
                  </a:cxn>
                  <a:cxn ang="0">
                    <a:pos x="36" y="5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46" y="70"/>
                  </a:cxn>
                  <a:cxn ang="0">
                    <a:pos x="62" y="90"/>
                  </a:cxn>
                  <a:cxn ang="0">
                    <a:pos x="38" y="96"/>
                  </a:cxn>
                  <a:cxn ang="0">
                    <a:pos x="34" y="64"/>
                  </a:cxn>
                  <a:cxn ang="0">
                    <a:pos x="28" y="58"/>
                  </a:cxn>
                  <a:cxn ang="0">
                    <a:pos x="24" y="78"/>
                  </a:cxn>
                </a:cxnLst>
                <a:rect l="0" t="0" r="r" b="b"/>
                <a:pathLst>
                  <a:path w="82" h="96">
                    <a:moveTo>
                      <a:pt x="16" y="88"/>
                    </a:moveTo>
                    <a:lnTo>
                      <a:pt x="10" y="92"/>
                    </a:lnTo>
                    <a:lnTo>
                      <a:pt x="10" y="90"/>
                    </a:lnTo>
                    <a:lnTo>
                      <a:pt x="8" y="86"/>
                    </a:lnTo>
                    <a:lnTo>
                      <a:pt x="8" y="82"/>
                    </a:lnTo>
                    <a:lnTo>
                      <a:pt x="8" y="78"/>
                    </a:lnTo>
                    <a:lnTo>
                      <a:pt x="8" y="72"/>
                    </a:lnTo>
                    <a:lnTo>
                      <a:pt x="10" y="68"/>
                    </a:lnTo>
                    <a:lnTo>
                      <a:pt x="12" y="64"/>
                    </a:lnTo>
                    <a:lnTo>
                      <a:pt x="12" y="62"/>
                    </a:lnTo>
                    <a:lnTo>
                      <a:pt x="12" y="58"/>
                    </a:lnTo>
                    <a:lnTo>
                      <a:pt x="10" y="56"/>
                    </a:lnTo>
                    <a:lnTo>
                      <a:pt x="8" y="54"/>
                    </a:lnTo>
                    <a:lnTo>
                      <a:pt x="6" y="52"/>
                    </a:lnTo>
                    <a:lnTo>
                      <a:pt x="2" y="52"/>
                    </a:lnTo>
                    <a:lnTo>
                      <a:pt x="2" y="52"/>
                    </a:lnTo>
                    <a:lnTo>
                      <a:pt x="0" y="50"/>
                    </a:lnTo>
                    <a:lnTo>
                      <a:pt x="0" y="46"/>
                    </a:lnTo>
                    <a:lnTo>
                      <a:pt x="2" y="42"/>
                    </a:lnTo>
                    <a:lnTo>
                      <a:pt x="4" y="38"/>
                    </a:lnTo>
                    <a:lnTo>
                      <a:pt x="6" y="34"/>
                    </a:lnTo>
                    <a:lnTo>
                      <a:pt x="8" y="32"/>
                    </a:lnTo>
                    <a:lnTo>
                      <a:pt x="8" y="30"/>
                    </a:lnTo>
                    <a:lnTo>
                      <a:pt x="8" y="30"/>
                    </a:lnTo>
                    <a:lnTo>
                      <a:pt x="8" y="28"/>
                    </a:lnTo>
                    <a:lnTo>
                      <a:pt x="8" y="24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4" y="16"/>
                    </a:lnTo>
                    <a:lnTo>
                      <a:pt x="14" y="18"/>
                    </a:lnTo>
                    <a:lnTo>
                      <a:pt x="16" y="18"/>
                    </a:lnTo>
                    <a:lnTo>
                      <a:pt x="18" y="16"/>
                    </a:lnTo>
                    <a:lnTo>
                      <a:pt x="20" y="16"/>
                    </a:lnTo>
                    <a:lnTo>
                      <a:pt x="20" y="12"/>
                    </a:lnTo>
                    <a:lnTo>
                      <a:pt x="22" y="10"/>
                    </a:lnTo>
                    <a:lnTo>
                      <a:pt x="24" y="8"/>
                    </a:lnTo>
                    <a:lnTo>
                      <a:pt x="30" y="4"/>
                    </a:lnTo>
                    <a:lnTo>
                      <a:pt x="34" y="2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6" y="0"/>
                    </a:lnTo>
                    <a:lnTo>
                      <a:pt x="52" y="0"/>
                    </a:lnTo>
                    <a:lnTo>
                      <a:pt x="56" y="0"/>
                    </a:lnTo>
                    <a:lnTo>
                      <a:pt x="62" y="2"/>
                    </a:lnTo>
                    <a:lnTo>
                      <a:pt x="68" y="4"/>
                    </a:lnTo>
                    <a:lnTo>
                      <a:pt x="68" y="4"/>
                    </a:lnTo>
                    <a:lnTo>
                      <a:pt x="70" y="6"/>
                    </a:lnTo>
                    <a:lnTo>
                      <a:pt x="72" y="6"/>
                    </a:lnTo>
                    <a:lnTo>
                      <a:pt x="74" y="6"/>
                    </a:lnTo>
                    <a:lnTo>
                      <a:pt x="76" y="6"/>
                    </a:lnTo>
                    <a:lnTo>
                      <a:pt x="76" y="4"/>
                    </a:lnTo>
                    <a:lnTo>
                      <a:pt x="78" y="4"/>
                    </a:lnTo>
                    <a:lnTo>
                      <a:pt x="80" y="6"/>
                    </a:lnTo>
                    <a:lnTo>
                      <a:pt x="82" y="10"/>
                    </a:lnTo>
                    <a:lnTo>
                      <a:pt x="82" y="14"/>
                    </a:lnTo>
                    <a:lnTo>
                      <a:pt x="82" y="18"/>
                    </a:lnTo>
                    <a:lnTo>
                      <a:pt x="78" y="20"/>
                    </a:lnTo>
                    <a:lnTo>
                      <a:pt x="74" y="22"/>
                    </a:lnTo>
                    <a:lnTo>
                      <a:pt x="72" y="22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4" y="16"/>
                    </a:lnTo>
                    <a:lnTo>
                      <a:pt x="62" y="14"/>
                    </a:lnTo>
                    <a:lnTo>
                      <a:pt x="60" y="12"/>
                    </a:lnTo>
                    <a:lnTo>
                      <a:pt x="58" y="10"/>
                    </a:lnTo>
                    <a:lnTo>
                      <a:pt x="54" y="8"/>
                    </a:lnTo>
                    <a:lnTo>
                      <a:pt x="50" y="8"/>
                    </a:lnTo>
                    <a:lnTo>
                      <a:pt x="46" y="6"/>
                    </a:lnTo>
                    <a:lnTo>
                      <a:pt x="40" y="8"/>
                    </a:lnTo>
                    <a:lnTo>
                      <a:pt x="36" y="10"/>
                    </a:lnTo>
                    <a:lnTo>
                      <a:pt x="30" y="14"/>
                    </a:lnTo>
                    <a:lnTo>
                      <a:pt x="26" y="16"/>
                    </a:lnTo>
                    <a:lnTo>
                      <a:pt x="24" y="18"/>
                    </a:lnTo>
                    <a:lnTo>
                      <a:pt x="22" y="22"/>
                    </a:lnTo>
                    <a:lnTo>
                      <a:pt x="22" y="24"/>
                    </a:lnTo>
                    <a:lnTo>
                      <a:pt x="22" y="28"/>
                    </a:lnTo>
                    <a:lnTo>
                      <a:pt x="22" y="30"/>
                    </a:lnTo>
                    <a:lnTo>
                      <a:pt x="20" y="34"/>
                    </a:lnTo>
                    <a:lnTo>
                      <a:pt x="20" y="36"/>
                    </a:lnTo>
                    <a:lnTo>
                      <a:pt x="20" y="38"/>
                    </a:lnTo>
                    <a:lnTo>
                      <a:pt x="20" y="38"/>
                    </a:lnTo>
                    <a:lnTo>
                      <a:pt x="24" y="38"/>
                    </a:lnTo>
                    <a:lnTo>
                      <a:pt x="28" y="36"/>
                    </a:lnTo>
                    <a:lnTo>
                      <a:pt x="34" y="36"/>
                    </a:lnTo>
                    <a:lnTo>
                      <a:pt x="40" y="36"/>
                    </a:lnTo>
                    <a:lnTo>
                      <a:pt x="42" y="34"/>
                    </a:lnTo>
                    <a:lnTo>
                      <a:pt x="44" y="32"/>
                    </a:lnTo>
                    <a:lnTo>
                      <a:pt x="44" y="30"/>
                    </a:lnTo>
                    <a:lnTo>
                      <a:pt x="48" y="28"/>
                    </a:lnTo>
                    <a:lnTo>
                      <a:pt x="50" y="28"/>
                    </a:lnTo>
                    <a:lnTo>
                      <a:pt x="52" y="28"/>
                    </a:lnTo>
                    <a:lnTo>
                      <a:pt x="54" y="28"/>
                    </a:lnTo>
                    <a:lnTo>
                      <a:pt x="54" y="30"/>
                    </a:lnTo>
                    <a:lnTo>
                      <a:pt x="54" y="32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2" y="38"/>
                    </a:lnTo>
                    <a:lnTo>
                      <a:pt x="50" y="38"/>
                    </a:lnTo>
                    <a:lnTo>
                      <a:pt x="46" y="40"/>
                    </a:lnTo>
                    <a:lnTo>
                      <a:pt x="42" y="40"/>
                    </a:lnTo>
                    <a:lnTo>
                      <a:pt x="38" y="42"/>
                    </a:lnTo>
                    <a:lnTo>
                      <a:pt x="36" y="44"/>
                    </a:lnTo>
                    <a:lnTo>
                      <a:pt x="32" y="44"/>
                    </a:lnTo>
                    <a:lnTo>
                      <a:pt x="32" y="44"/>
                    </a:lnTo>
                    <a:lnTo>
                      <a:pt x="32" y="46"/>
                    </a:lnTo>
                    <a:lnTo>
                      <a:pt x="32" y="46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2" y="50"/>
                    </a:lnTo>
                    <a:lnTo>
                      <a:pt x="36" y="52"/>
                    </a:lnTo>
                    <a:lnTo>
                      <a:pt x="40" y="54"/>
                    </a:lnTo>
                    <a:lnTo>
                      <a:pt x="42" y="58"/>
                    </a:lnTo>
                    <a:lnTo>
                      <a:pt x="44" y="62"/>
                    </a:lnTo>
                    <a:lnTo>
                      <a:pt x="46" y="66"/>
                    </a:lnTo>
                    <a:lnTo>
                      <a:pt x="46" y="68"/>
                    </a:lnTo>
                    <a:lnTo>
                      <a:pt x="46" y="70"/>
                    </a:lnTo>
                    <a:lnTo>
                      <a:pt x="58" y="76"/>
                    </a:lnTo>
                    <a:lnTo>
                      <a:pt x="62" y="90"/>
                    </a:lnTo>
                    <a:lnTo>
                      <a:pt x="46" y="92"/>
                    </a:lnTo>
                    <a:lnTo>
                      <a:pt x="38" y="96"/>
                    </a:lnTo>
                    <a:lnTo>
                      <a:pt x="34" y="80"/>
                    </a:lnTo>
                    <a:lnTo>
                      <a:pt x="34" y="64"/>
                    </a:lnTo>
                    <a:lnTo>
                      <a:pt x="32" y="62"/>
                    </a:lnTo>
                    <a:lnTo>
                      <a:pt x="28" y="58"/>
                    </a:lnTo>
                    <a:lnTo>
                      <a:pt x="24" y="58"/>
                    </a:lnTo>
                    <a:lnTo>
                      <a:pt x="24" y="78"/>
                    </a:lnTo>
                    <a:lnTo>
                      <a:pt x="16" y="8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7" name="Freeform 321"/>
              <p:cNvSpPr>
                <a:spLocks/>
              </p:cNvSpPr>
              <p:nvPr/>
            </p:nvSpPr>
            <p:spPr bwMode="gray">
              <a:xfrm>
                <a:off x="2102" y="2776"/>
                <a:ext cx="136" cy="148"/>
              </a:xfrm>
              <a:custGeom>
                <a:avLst/>
                <a:gdLst/>
                <a:ahLst/>
                <a:cxnLst>
                  <a:cxn ang="0">
                    <a:pos x="2" y="2"/>
                  </a:cxn>
                  <a:cxn ang="0">
                    <a:pos x="8" y="4"/>
                  </a:cxn>
                  <a:cxn ang="0">
                    <a:pos x="18" y="2"/>
                  </a:cxn>
                  <a:cxn ang="0">
                    <a:pos x="24" y="0"/>
                  </a:cxn>
                  <a:cxn ang="0">
                    <a:pos x="32" y="4"/>
                  </a:cxn>
                  <a:cxn ang="0">
                    <a:pos x="38" y="14"/>
                  </a:cxn>
                  <a:cxn ang="0">
                    <a:pos x="42" y="18"/>
                  </a:cxn>
                  <a:cxn ang="0">
                    <a:pos x="42" y="20"/>
                  </a:cxn>
                  <a:cxn ang="0">
                    <a:pos x="66" y="42"/>
                  </a:cxn>
                  <a:cxn ang="0">
                    <a:pos x="72" y="42"/>
                  </a:cxn>
                  <a:cxn ang="0">
                    <a:pos x="92" y="60"/>
                  </a:cxn>
                  <a:cxn ang="0">
                    <a:pos x="110" y="74"/>
                  </a:cxn>
                  <a:cxn ang="0">
                    <a:pos x="108" y="74"/>
                  </a:cxn>
                  <a:cxn ang="0">
                    <a:pos x="104" y="76"/>
                  </a:cxn>
                  <a:cxn ang="0">
                    <a:pos x="104" y="78"/>
                  </a:cxn>
                  <a:cxn ang="0">
                    <a:pos x="114" y="88"/>
                  </a:cxn>
                  <a:cxn ang="0">
                    <a:pos x="126" y="100"/>
                  </a:cxn>
                  <a:cxn ang="0">
                    <a:pos x="128" y="102"/>
                  </a:cxn>
                  <a:cxn ang="0">
                    <a:pos x="132" y="108"/>
                  </a:cxn>
                  <a:cxn ang="0">
                    <a:pos x="136" y="116"/>
                  </a:cxn>
                  <a:cxn ang="0">
                    <a:pos x="134" y="116"/>
                  </a:cxn>
                  <a:cxn ang="0">
                    <a:pos x="134" y="120"/>
                  </a:cxn>
                  <a:cxn ang="0">
                    <a:pos x="136" y="128"/>
                  </a:cxn>
                  <a:cxn ang="0">
                    <a:pos x="136" y="132"/>
                  </a:cxn>
                  <a:cxn ang="0">
                    <a:pos x="136" y="140"/>
                  </a:cxn>
                  <a:cxn ang="0">
                    <a:pos x="132" y="146"/>
                  </a:cxn>
                  <a:cxn ang="0">
                    <a:pos x="126" y="148"/>
                  </a:cxn>
                  <a:cxn ang="0">
                    <a:pos x="122" y="148"/>
                  </a:cxn>
                  <a:cxn ang="0">
                    <a:pos x="100" y="138"/>
                  </a:cxn>
                  <a:cxn ang="0">
                    <a:pos x="82" y="116"/>
                  </a:cxn>
                  <a:cxn ang="0">
                    <a:pos x="62" y="88"/>
                  </a:cxn>
                  <a:cxn ang="0">
                    <a:pos x="52" y="68"/>
                  </a:cxn>
                  <a:cxn ang="0">
                    <a:pos x="44" y="60"/>
                  </a:cxn>
                  <a:cxn ang="0">
                    <a:pos x="40" y="54"/>
                  </a:cxn>
                  <a:cxn ang="0">
                    <a:pos x="34" y="46"/>
                  </a:cxn>
                  <a:cxn ang="0">
                    <a:pos x="14" y="18"/>
                  </a:cxn>
                  <a:cxn ang="0">
                    <a:pos x="12" y="16"/>
                  </a:cxn>
                  <a:cxn ang="0">
                    <a:pos x="6" y="12"/>
                  </a:cxn>
                  <a:cxn ang="0">
                    <a:pos x="0" y="6"/>
                  </a:cxn>
                  <a:cxn ang="0">
                    <a:pos x="0" y="0"/>
                  </a:cxn>
                </a:cxnLst>
                <a:rect l="0" t="0" r="r" b="b"/>
                <a:pathLst>
                  <a:path w="136" h="148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8" y="4"/>
                    </a:lnTo>
                    <a:lnTo>
                      <a:pt x="12" y="4"/>
                    </a:lnTo>
                    <a:lnTo>
                      <a:pt x="18" y="2"/>
                    </a:lnTo>
                    <a:lnTo>
                      <a:pt x="20" y="2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4"/>
                    </a:lnTo>
                    <a:lnTo>
                      <a:pt x="36" y="8"/>
                    </a:lnTo>
                    <a:lnTo>
                      <a:pt x="38" y="14"/>
                    </a:lnTo>
                    <a:lnTo>
                      <a:pt x="40" y="16"/>
                    </a:lnTo>
                    <a:lnTo>
                      <a:pt x="42" y="18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42" y="20"/>
                    </a:lnTo>
                    <a:lnTo>
                      <a:pt x="66" y="42"/>
                    </a:lnTo>
                    <a:lnTo>
                      <a:pt x="68" y="40"/>
                    </a:lnTo>
                    <a:lnTo>
                      <a:pt x="72" y="42"/>
                    </a:lnTo>
                    <a:lnTo>
                      <a:pt x="82" y="50"/>
                    </a:lnTo>
                    <a:lnTo>
                      <a:pt x="92" y="60"/>
                    </a:lnTo>
                    <a:lnTo>
                      <a:pt x="104" y="68"/>
                    </a:lnTo>
                    <a:lnTo>
                      <a:pt x="110" y="74"/>
                    </a:lnTo>
                    <a:lnTo>
                      <a:pt x="108" y="74"/>
                    </a:lnTo>
                    <a:lnTo>
                      <a:pt x="108" y="74"/>
                    </a:lnTo>
                    <a:lnTo>
                      <a:pt x="106" y="74"/>
                    </a:lnTo>
                    <a:lnTo>
                      <a:pt x="104" y="76"/>
                    </a:lnTo>
                    <a:lnTo>
                      <a:pt x="102" y="76"/>
                    </a:lnTo>
                    <a:lnTo>
                      <a:pt x="104" y="78"/>
                    </a:lnTo>
                    <a:lnTo>
                      <a:pt x="106" y="82"/>
                    </a:lnTo>
                    <a:lnTo>
                      <a:pt x="114" y="88"/>
                    </a:lnTo>
                    <a:lnTo>
                      <a:pt x="114" y="100"/>
                    </a:lnTo>
                    <a:lnTo>
                      <a:pt x="126" y="100"/>
                    </a:lnTo>
                    <a:lnTo>
                      <a:pt x="126" y="100"/>
                    </a:lnTo>
                    <a:lnTo>
                      <a:pt x="128" y="102"/>
                    </a:lnTo>
                    <a:lnTo>
                      <a:pt x="130" y="104"/>
                    </a:lnTo>
                    <a:lnTo>
                      <a:pt x="132" y="108"/>
                    </a:lnTo>
                    <a:lnTo>
                      <a:pt x="134" y="112"/>
                    </a:lnTo>
                    <a:lnTo>
                      <a:pt x="136" y="116"/>
                    </a:lnTo>
                    <a:lnTo>
                      <a:pt x="136" y="116"/>
                    </a:lnTo>
                    <a:lnTo>
                      <a:pt x="134" y="116"/>
                    </a:lnTo>
                    <a:lnTo>
                      <a:pt x="134" y="118"/>
                    </a:lnTo>
                    <a:lnTo>
                      <a:pt x="134" y="120"/>
                    </a:lnTo>
                    <a:lnTo>
                      <a:pt x="134" y="124"/>
                    </a:lnTo>
                    <a:lnTo>
                      <a:pt x="136" y="128"/>
                    </a:lnTo>
                    <a:lnTo>
                      <a:pt x="136" y="130"/>
                    </a:lnTo>
                    <a:lnTo>
                      <a:pt x="136" y="132"/>
                    </a:lnTo>
                    <a:lnTo>
                      <a:pt x="136" y="136"/>
                    </a:lnTo>
                    <a:lnTo>
                      <a:pt x="136" y="140"/>
                    </a:lnTo>
                    <a:lnTo>
                      <a:pt x="134" y="144"/>
                    </a:lnTo>
                    <a:lnTo>
                      <a:pt x="132" y="146"/>
                    </a:lnTo>
                    <a:lnTo>
                      <a:pt x="128" y="148"/>
                    </a:lnTo>
                    <a:lnTo>
                      <a:pt x="126" y="148"/>
                    </a:lnTo>
                    <a:lnTo>
                      <a:pt x="122" y="148"/>
                    </a:lnTo>
                    <a:lnTo>
                      <a:pt x="122" y="148"/>
                    </a:lnTo>
                    <a:lnTo>
                      <a:pt x="102" y="142"/>
                    </a:lnTo>
                    <a:lnTo>
                      <a:pt x="100" y="138"/>
                    </a:lnTo>
                    <a:lnTo>
                      <a:pt x="92" y="128"/>
                    </a:lnTo>
                    <a:lnTo>
                      <a:pt x="82" y="116"/>
                    </a:lnTo>
                    <a:lnTo>
                      <a:pt x="72" y="102"/>
                    </a:lnTo>
                    <a:lnTo>
                      <a:pt x="62" y="88"/>
                    </a:lnTo>
                    <a:lnTo>
                      <a:pt x="56" y="78"/>
                    </a:lnTo>
                    <a:lnTo>
                      <a:pt x="52" y="68"/>
                    </a:lnTo>
                    <a:lnTo>
                      <a:pt x="44" y="62"/>
                    </a:lnTo>
                    <a:lnTo>
                      <a:pt x="44" y="60"/>
                    </a:lnTo>
                    <a:lnTo>
                      <a:pt x="42" y="58"/>
                    </a:lnTo>
                    <a:lnTo>
                      <a:pt x="40" y="54"/>
                    </a:lnTo>
                    <a:lnTo>
                      <a:pt x="38" y="50"/>
                    </a:lnTo>
                    <a:lnTo>
                      <a:pt x="34" y="46"/>
                    </a:lnTo>
                    <a:lnTo>
                      <a:pt x="32" y="42"/>
                    </a:lnTo>
                    <a:lnTo>
                      <a:pt x="14" y="18"/>
                    </a:lnTo>
                    <a:lnTo>
                      <a:pt x="14" y="18"/>
                    </a:lnTo>
                    <a:lnTo>
                      <a:pt x="12" y="16"/>
                    </a:lnTo>
                    <a:lnTo>
                      <a:pt x="8" y="14"/>
                    </a:lnTo>
                    <a:lnTo>
                      <a:pt x="6" y="12"/>
                    </a:lnTo>
                    <a:lnTo>
                      <a:pt x="2" y="8"/>
                    </a:lnTo>
                    <a:lnTo>
                      <a:pt x="0" y="6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8" name="Freeform 322"/>
              <p:cNvSpPr>
                <a:spLocks/>
              </p:cNvSpPr>
              <p:nvPr/>
            </p:nvSpPr>
            <p:spPr bwMode="gray">
              <a:xfrm>
                <a:off x="2234" y="2928"/>
                <a:ext cx="116" cy="32"/>
              </a:xfrm>
              <a:custGeom>
                <a:avLst/>
                <a:gdLst/>
                <a:ahLst/>
                <a:cxnLst>
                  <a:cxn ang="0">
                    <a:pos x="50" y="22"/>
                  </a:cxn>
                  <a:cxn ang="0">
                    <a:pos x="22" y="22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2" y="4"/>
                  </a:cxn>
                  <a:cxn ang="0">
                    <a:pos x="6" y="2"/>
                  </a:cxn>
                  <a:cxn ang="0">
                    <a:pos x="10" y="0"/>
                  </a:cxn>
                  <a:cxn ang="0">
                    <a:pos x="14" y="0"/>
                  </a:cxn>
                  <a:cxn ang="0">
                    <a:pos x="20" y="0"/>
                  </a:cxn>
                  <a:cxn ang="0">
                    <a:pos x="26" y="0"/>
                  </a:cxn>
                  <a:cxn ang="0">
                    <a:pos x="56" y="8"/>
                  </a:cxn>
                  <a:cxn ang="0">
                    <a:pos x="58" y="8"/>
                  </a:cxn>
                  <a:cxn ang="0">
                    <a:pos x="62" y="6"/>
                  </a:cxn>
                  <a:cxn ang="0">
                    <a:pos x="66" y="6"/>
                  </a:cxn>
                  <a:cxn ang="0">
                    <a:pos x="72" y="6"/>
                  </a:cxn>
                  <a:cxn ang="0">
                    <a:pos x="80" y="6"/>
                  </a:cxn>
                  <a:cxn ang="0">
                    <a:pos x="84" y="8"/>
                  </a:cxn>
                  <a:cxn ang="0">
                    <a:pos x="90" y="12"/>
                  </a:cxn>
                  <a:cxn ang="0">
                    <a:pos x="96" y="14"/>
                  </a:cxn>
                  <a:cxn ang="0">
                    <a:pos x="102" y="16"/>
                  </a:cxn>
                  <a:cxn ang="0">
                    <a:pos x="108" y="18"/>
                  </a:cxn>
                  <a:cxn ang="0">
                    <a:pos x="110" y="20"/>
                  </a:cxn>
                  <a:cxn ang="0">
                    <a:pos x="112" y="20"/>
                  </a:cxn>
                  <a:cxn ang="0">
                    <a:pos x="112" y="20"/>
                  </a:cxn>
                  <a:cxn ang="0">
                    <a:pos x="114" y="22"/>
                  </a:cxn>
                  <a:cxn ang="0">
                    <a:pos x="114" y="24"/>
                  </a:cxn>
                  <a:cxn ang="0">
                    <a:pos x="116" y="28"/>
                  </a:cxn>
                  <a:cxn ang="0">
                    <a:pos x="114" y="30"/>
                  </a:cxn>
                  <a:cxn ang="0">
                    <a:pos x="114" y="32"/>
                  </a:cxn>
                  <a:cxn ang="0">
                    <a:pos x="110" y="32"/>
                  </a:cxn>
                  <a:cxn ang="0">
                    <a:pos x="100" y="32"/>
                  </a:cxn>
                  <a:cxn ang="0">
                    <a:pos x="88" y="30"/>
                  </a:cxn>
                  <a:cxn ang="0">
                    <a:pos x="76" y="30"/>
                  </a:cxn>
                  <a:cxn ang="0">
                    <a:pos x="72" y="28"/>
                  </a:cxn>
                  <a:cxn ang="0">
                    <a:pos x="50" y="22"/>
                  </a:cxn>
                </a:cxnLst>
                <a:rect l="0" t="0" r="r" b="b"/>
                <a:pathLst>
                  <a:path w="116" h="32">
                    <a:moveTo>
                      <a:pt x="50" y="22"/>
                    </a:moveTo>
                    <a:lnTo>
                      <a:pt x="22" y="22"/>
                    </a:lnTo>
                    <a:lnTo>
                      <a:pt x="0" y="10"/>
                    </a:lnTo>
                    <a:lnTo>
                      <a:pt x="2" y="4"/>
                    </a:lnTo>
                    <a:lnTo>
                      <a:pt x="2" y="4"/>
                    </a:lnTo>
                    <a:lnTo>
                      <a:pt x="6" y="2"/>
                    </a:lnTo>
                    <a:lnTo>
                      <a:pt x="10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6" y="0"/>
                    </a:lnTo>
                    <a:lnTo>
                      <a:pt x="56" y="8"/>
                    </a:lnTo>
                    <a:lnTo>
                      <a:pt x="58" y="8"/>
                    </a:lnTo>
                    <a:lnTo>
                      <a:pt x="62" y="6"/>
                    </a:lnTo>
                    <a:lnTo>
                      <a:pt x="66" y="6"/>
                    </a:lnTo>
                    <a:lnTo>
                      <a:pt x="72" y="6"/>
                    </a:lnTo>
                    <a:lnTo>
                      <a:pt x="80" y="6"/>
                    </a:lnTo>
                    <a:lnTo>
                      <a:pt x="84" y="8"/>
                    </a:lnTo>
                    <a:lnTo>
                      <a:pt x="90" y="12"/>
                    </a:lnTo>
                    <a:lnTo>
                      <a:pt x="96" y="14"/>
                    </a:lnTo>
                    <a:lnTo>
                      <a:pt x="102" y="16"/>
                    </a:lnTo>
                    <a:lnTo>
                      <a:pt x="108" y="18"/>
                    </a:lnTo>
                    <a:lnTo>
                      <a:pt x="110" y="20"/>
                    </a:lnTo>
                    <a:lnTo>
                      <a:pt x="112" y="20"/>
                    </a:lnTo>
                    <a:lnTo>
                      <a:pt x="112" y="20"/>
                    </a:lnTo>
                    <a:lnTo>
                      <a:pt x="114" y="22"/>
                    </a:lnTo>
                    <a:lnTo>
                      <a:pt x="114" y="24"/>
                    </a:lnTo>
                    <a:lnTo>
                      <a:pt x="116" y="28"/>
                    </a:lnTo>
                    <a:lnTo>
                      <a:pt x="114" y="30"/>
                    </a:lnTo>
                    <a:lnTo>
                      <a:pt x="114" y="32"/>
                    </a:lnTo>
                    <a:lnTo>
                      <a:pt x="110" y="32"/>
                    </a:lnTo>
                    <a:lnTo>
                      <a:pt x="100" y="32"/>
                    </a:lnTo>
                    <a:lnTo>
                      <a:pt x="88" y="30"/>
                    </a:lnTo>
                    <a:lnTo>
                      <a:pt x="76" y="30"/>
                    </a:lnTo>
                    <a:lnTo>
                      <a:pt x="72" y="28"/>
                    </a:lnTo>
                    <a:lnTo>
                      <a:pt x="50" y="2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39" name="Freeform 323"/>
              <p:cNvSpPr>
                <a:spLocks/>
              </p:cNvSpPr>
              <p:nvPr/>
            </p:nvSpPr>
            <p:spPr bwMode="gray">
              <a:xfrm>
                <a:off x="4607" y="2992"/>
                <a:ext cx="176" cy="204"/>
              </a:xfrm>
              <a:custGeom>
                <a:avLst/>
                <a:gdLst/>
                <a:ahLst/>
                <a:cxnLst>
                  <a:cxn ang="0">
                    <a:pos x="2" y="94"/>
                  </a:cxn>
                  <a:cxn ang="0">
                    <a:pos x="8" y="90"/>
                  </a:cxn>
                  <a:cxn ang="0">
                    <a:pos x="22" y="84"/>
                  </a:cxn>
                  <a:cxn ang="0">
                    <a:pos x="28" y="80"/>
                  </a:cxn>
                  <a:cxn ang="0">
                    <a:pos x="26" y="70"/>
                  </a:cxn>
                  <a:cxn ang="0">
                    <a:pos x="24" y="66"/>
                  </a:cxn>
                  <a:cxn ang="0">
                    <a:pos x="24" y="52"/>
                  </a:cxn>
                  <a:cxn ang="0">
                    <a:pos x="28" y="44"/>
                  </a:cxn>
                  <a:cxn ang="0">
                    <a:pos x="26" y="36"/>
                  </a:cxn>
                  <a:cxn ang="0">
                    <a:pos x="34" y="18"/>
                  </a:cxn>
                  <a:cxn ang="0">
                    <a:pos x="42" y="16"/>
                  </a:cxn>
                  <a:cxn ang="0">
                    <a:pos x="48" y="8"/>
                  </a:cxn>
                  <a:cxn ang="0">
                    <a:pos x="58" y="4"/>
                  </a:cxn>
                  <a:cxn ang="0">
                    <a:pos x="64" y="6"/>
                  </a:cxn>
                  <a:cxn ang="0">
                    <a:pos x="68" y="0"/>
                  </a:cxn>
                  <a:cxn ang="0">
                    <a:pos x="74" y="2"/>
                  </a:cxn>
                  <a:cxn ang="0">
                    <a:pos x="72" y="20"/>
                  </a:cxn>
                  <a:cxn ang="0">
                    <a:pos x="98" y="46"/>
                  </a:cxn>
                  <a:cxn ang="0">
                    <a:pos x="110" y="48"/>
                  </a:cxn>
                  <a:cxn ang="0">
                    <a:pos x="118" y="60"/>
                  </a:cxn>
                  <a:cxn ang="0">
                    <a:pos x="128" y="66"/>
                  </a:cxn>
                  <a:cxn ang="0">
                    <a:pos x="140" y="78"/>
                  </a:cxn>
                  <a:cxn ang="0">
                    <a:pos x="166" y="90"/>
                  </a:cxn>
                  <a:cxn ang="0">
                    <a:pos x="166" y="98"/>
                  </a:cxn>
                  <a:cxn ang="0">
                    <a:pos x="168" y="104"/>
                  </a:cxn>
                  <a:cxn ang="0">
                    <a:pos x="174" y="108"/>
                  </a:cxn>
                  <a:cxn ang="0">
                    <a:pos x="176" y="120"/>
                  </a:cxn>
                  <a:cxn ang="0">
                    <a:pos x="174" y="156"/>
                  </a:cxn>
                  <a:cxn ang="0">
                    <a:pos x="162" y="152"/>
                  </a:cxn>
                  <a:cxn ang="0">
                    <a:pos x="132" y="150"/>
                  </a:cxn>
                  <a:cxn ang="0">
                    <a:pos x="112" y="180"/>
                  </a:cxn>
                  <a:cxn ang="0">
                    <a:pos x="106" y="190"/>
                  </a:cxn>
                  <a:cxn ang="0">
                    <a:pos x="98" y="186"/>
                  </a:cxn>
                  <a:cxn ang="0">
                    <a:pos x="84" y="200"/>
                  </a:cxn>
                  <a:cxn ang="0">
                    <a:pos x="82" y="194"/>
                  </a:cxn>
                  <a:cxn ang="0">
                    <a:pos x="76" y="188"/>
                  </a:cxn>
                  <a:cxn ang="0">
                    <a:pos x="56" y="188"/>
                  </a:cxn>
                  <a:cxn ang="0">
                    <a:pos x="50" y="198"/>
                  </a:cxn>
                  <a:cxn ang="0">
                    <a:pos x="46" y="202"/>
                  </a:cxn>
                  <a:cxn ang="0">
                    <a:pos x="40" y="204"/>
                  </a:cxn>
                  <a:cxn ang="0">
                    <a:pos x="30" y="160"/>
                  </a:cxn>
                  <a:cxn ang="0">
                    <a:pos x="30" y="150"/>
                  </a:cxn>
                  <a:cxn ang="0">
                    <a:pos x="24" y="138"/>
                  </a:cxn>
                  <a:cxn ang="0">
                    <a:pos x="10" y="118"/>
                  </a:cxn>
                  <a:cxn ang="0">
                    <a:pos x="2" y="102"/>
                  </a:cxn>
                </a:cxnLst>
                <a:rect l="0" t="0" r="r" b="b"/>
                <a:pathLst>
                  <a:path w="176" h="204">
                    <a:moveTo>
                      <a:pt x="0" y="96"/>
                    </a:moveTo>
                    <a:lnTo>
                      <a:pt x="2" y="94"/>
                    </a:lnTo>
                    <a:lnTo>
                      <a:pt x="2" y="94"/>
                    </a:lnTo>
                    <a:lnTo>
                      <a:pt x="4" y="94"/>
                    </a:lnTo>
                    <a:lnTo>
                      <a:pt x="6" y="92"/>
                    </a:lnTo>
                    <a:lnTo>
                      <a:pt x="8" y="90"/>
                    </a:lnTo>
                    <a:lnTo>
                      <a:pt x="12" y="88"/>
                    </a:lnTo>
                    <a:lnTo>
                      <a:pt x="18" y="86"/>
                    </a:lnTo>
                    <a:lnTo>
                      <a:pt x="22" y="84"/>
                    </a:lnTo>
                    <a:lnTo>
                      <a:pt x="24" y="84"/>
                    </a:lnTo>
                    <a:lnTo>
                      <a:pt x="26" y="82"/>
                    </a:lnTo>
                    <a:lnTo>
                      <a:pt x="28" y="80"/>
                    </a:lnTo>
                    <a:lnTo>
                      <a:pt x="28" y="76"/>
                    </a:lnTo>
                    <a:lnTo>
                      <a:pt x="28" y="74"/>
                    </a:lnTo>
                    <a:lnTo>
                      <a:pt x="26" y="70"/>
                    </a:lnTo>
                    <a:lnTo>
                      <a:pt x="26" y="68"/>
                    </a:lnTo>
                    <a:lnTo>
                      <a:pt x="24" y="68"/>
                    </a:lnTo>
                    <a:lnTo>
                      <a:pt x="24" y="66"/>
                    </a:lnTo>
                    <a:lnTo>
                      <a:pt x="24" y="62"/>
                    </a:lnTo>
                    <a:lnTo>
                      <a:pt x="24" y="56"/>
                    </a:lnTo>
                    <a:lnTo>
                      <a:pt x="24" y="52"/>
                    </a:lnTo>
                    <a:lnTo>
                      <a:pt x="26" y="48"/>
                    </a:lnTo>
                    <a:lnTo>
                      <a:pt x="26" y="46"/>
                    </a:lnTo>
                    <a:lnTo>
                      <a:pt x="28" y="44"/>
                    </a:lnTo>
                    <a:lnTo>
                      <a:pt x="28" y="40"/>
                    </a:lnTo>
                    <a:lnTo>
                      <a:pt x="26" y="38"/>
                    </a:lnTo>
                    <a:lnTo>
                      <a:pt x="26" y="36"/>
                    </a:lnTo>
                    <a:lnTo>
                      <a:pt x="26" y="36"/>
                    </a:lnTo>
                    <a:lnTo>
                      <a:pt x="16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8"/>
                    </a:lnTo>
                    <a:lnTo>
                      <a:pt x="42" y="16"/>
                    </a:lnTo>
                    <a:lnTo>
                      <a:pt x="44" y="12"/>
                    </a:lnTo>
                    <a:lnTo>
                      <a:pt x="46" y="10"/>
                    </a:lnTo>
                    <a:lnTo>
                      <a:pt x="48" y="8"/>
                    </a:lnTo>
                    <a:lnTo>
                      <a:pt x="52" y="6"/>
                    </a:lnTo>
                    <a:lnTo>
                      <a:pt x="54" y="4"/>
                    </a:lnTo>
                    <a:lnTo>
                      <a:pt x="58" y="4"/>
                    </a:lnTo>
                    <a:lnTo>
                      <a:pt x="60" y="6"/>
                    </a:lnTo>
                    <a:lnTo>
                      <a:pt x="62" y="6"/>
                    </a:lnTo>
                    <a:lnTo>
                      <a:pt x="64" y="6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8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4" y="2"/>
                    </a:lnTo>
                    <a:lnTo>
                      <a:pt x="74" y="6"/>
                    </a:lnTo>
                    <a:lnTo>
                      <a:pt x="72" y="10"/>
                    </a:lnTo>
                    <a:lnTo>
                      <a:pt x="72" y="20"/>
                    </a:lnTo>
                    <a:lnTo>
                      <a:pt x="76" y="32"/>
                    </a:lnTo>
                    <a:lnTo>
                      <a:pt x="86" y="42"/>
                    </a:lnTo>
                    <a:lnTo>
                      <a:pt x="98" y="46"/>
                    </a:lnTo>
                    <a:lnTo>
                      <a:pt x="108" y="44"/>
                    </a:lnTo>
                    <a:lnTo>
                      <a:pt x="108" y="46"/>
                    </a:lnTo>
                    <a:lnTo>
                      <a:pt x="110" y="48"/>
                    </a:lnTo>
                    <a:lnTo>
                      <a:pt x="112" y="52"/>
                    </a:lnTo>
                    <a:lnTo>
                      <a:pt x="114" y="56"/>
                    </a:lnTo>
                    <a:lnTo>
                      <a:pt x="118" y="60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28" y="66"/>
                    </a:lnTo>
                    <a:lnTo>
                      <a:pt x="132" y="68"/>
                    </a:lnTo>
                    <a:lnTo>
                      <a:pt x="136" y="72"/>
                    </a:lnTo>
                    <a:lnTo>
                      <a:pt x="140" y="78"/>
                    </a:lnTo>
                    <a:lnTo>
                      <a:pt x="142" y="82"/>
                    </a:lnTo>
                    <a:lnTo>
                      <a:pt x="144" y="88"/>
                    </a:lnTo>
                    <a:lnTo>
                      <a:pt x="166" y="90"/>
                    </a:lnTo>
                    <a:lnTo>
                      <a:pt x="166" y="92"/>
                    </a:lnTo>
                    <a:lnTo>
                      <a:pt x="166" y="94"/>
                    </a:lnTo>
                    <a:lnTo>
                      <a:pt x="166" y="98"/>
                    </a:lnTo>
                    <a:lnTo>
                      <a:pt x="166" y="102"/>
                    </a:lnTo>
                    <a:lnTo>
                      <a:pt x="168" y="104"/>
                    </a:lnTo>
                    <a:lnTo>
                      <a:pt x="168" y="104"/>
                    </a:lnTo>
                    <a:lnTo>
                      <a:pt x="170" y="106"/>
                    </a:lnTo>
                    <a:lnTo>
                      <a:pt x="172" y="106"/>
                    </a:lnTo>
                    <a:lnTo>
                      <a:pt x="174" y="108"/>
                    </a:lnTo>
                    <a:lnTo>
                      <a:pt x="176" y="112"/>
                    </a:lnTo>
                    <a:lnTo>
                      <a:pt x="176" y="116"/>
                    </a:lnTo>
                    <a:lnTo>
                      <a:pt x="176" y="120"/>
                    </a:lnTo>
                    <a:lnTo>
                      <a:pt x="176" y="132"/>
                    </a:lnTo>
                    <a:lnTo>
                      <a:pt x="176" y="144"/>
                    </a:lnTo>
                    <a:lnTo>
                      <a:pt x="174" y="156"/>
                    </a:lnTo>
                    <a:lnTo>
                      <a:pt x="172" y="162"/>
                    </a:lnTo>
                    <a:lnTo>
                      <a:pt x="170" y="160"/>
                    </a:lnTo>
                    <a:lnTo>
                      <a:pt x="162" y="152"/>
                    </a:lnTo>
                    <a:lnTo>
                      <a:pt x="150" y="148"/>
                    </a:lnTo>
                    <a:lnTo>
                      <a:pt x="136" y="148"/>
                    </a:lnTo>
                    <a:lnTo>
                      <a:pt x="132" y="150"/>
                    </a:lnTo>
                    <a:lnTo>
                      <a:pt x="126" y="158"/>
                    </a:lnTo>
                    <a:lnTo>
                      <a:pt x="116" y="168"/>
                    </a:lnTo>
                    <a:lnTo>
                      <a:pt x="112" y="180"/>
                    </a:lnTo>
                    <a:lnTo>
                      <a:pt x="108" y="192"/>
                    </a:lnTo>
                    <a:lnTo>
                      <a:pt x="108" y="190"/>
                    </a:lnTo>
                    <a:lnTo>
                      <a:pt x="106" y="190"/>
                    </a:lnTo>
                    <a:lnTo>
                      <a:pt x="104" y="188"/>
                    </a:lnTo>
                    <a:lnTo>
                      <a:pt x="102" y="186"/>
                    </a:lnTo>
                    <a:lnTo>
                      <a:pt x="98" y="186"/>
                    </a:lnTo>
                    <a:lnTo>
                      <a:pt x="94" y="188"/>
                    </a:lnTo>
                    <a:lnTo>
                      <a:pt x="88" y="192"/>
                    </a:lnTo>
                    <a:lnTo>
                      <a:pt x="84" y="200"/>
                    </a:lnTo>
                    <a:lnTo>
                      <a:pt x="84" y="200"/>
                    </a:lnTo>
                    <a:lnTo>
                      <a:pt x="82" y="196"/>
                    </a:lnTo>
                    <a:lnTo>
                      <a:pt x="82" y="194"/>
                    </a:lnTo>
                    <a:lnTo>
                      <a:pt x="80" y="192"/>
                    </a:lnTo>
                    <a:lnTo>
                      <a:pt x="78" y="188"/>
                    </a:lnTo>
                    <a:lnTo>
                      <a:pt x="76" y="188"/>
                    </a:lnTo>
                    <a:lnTo>
                      <a:pt x="58" y="184"/>
                    </a:lnTo>
                    <a:lnTo>
                      <a:pt x="58" y="186"/>
                    </a:lnTo>
                    <a:lnTo>
                      <a:pt x="56" y="188"/>
                    </a:lnTo>
                    <a:lnTo>
                      <a:pt x="54" y="192"/>
                    </a:lnTo>
                    <a:lnTo>
                      <a:pt x="52" y="194"/>
                    </a:lnTo>
                    <a:lnTo>
                      <a:pt x="50" y="198"/>
                    </a:lnTo>
                    <a:lnTo>
                      <a:pt x="48" y="198"/>
                    </a:lnTo>
                    <a:lnTo>
                      <a:pt x="46" y="200"/>
                    </a:lnTo>
                    <a:lnTo>
                      <a:pt x="46" y="202"/>
                    </a:lnTo>
                    <a:lnTo>
                      <a:pt x="44" y="202"/>
                    </a:lnTo>
                    <a:lnTo>
                      <a:pt x="42" y="204"/>
                    </a:lnTo>
                    <a:lnTo>
                      <a:pt x="40" y="204"/>
                    </a:lnTo>
                    <a:lnTo>
                      <a:pt x="38" y="202"/>
                    </a:lnTo>
                    <a:lnTo>
                      <a:pt x="34" y="180"/>
                    </a:lnTo>
                    <a:lnTo>
                      <a:pt x="30" y="160"/>
                    </a:lnTo>
                    <a:lnTo>
                      <a:pt x="30" y="158"/>
                    </a:lnTo>
                    <a:lnTo>
                      <a:pt x="30" y="154"/>
                    </a:lnTo>
                    <a:lnTo>
                      <a:pt x="30" y="150"/>
                    </a:lnTo>
                    <a:lnTo>
                      <a:pt x="28" y="144"/>
                    </a:lnTo>
                    <a:lnTo>
                      <a:pt x="26" y="140"/>
                    </a:lnTo>
                    <a:lnTo>
                      <a:pt x="24" y="138"/>
                    </a:lnTo>
                    <a:lnTo>
                      <a:pt x="12" y="122"/>
                    </a:lnTo>
                    <a:lnTo>
                      <a:pt x="12" y="120"/>
                    </a:lnTo>
                    <a:lnTo>
                      <a:pt x="10" y="118"/>
                    </a:lnTo>
                    <a:lnTo>
                      <a:pt x="6" y="114"/>
                    </a:lnTo>
                    <a:lnTo>
                      <a:pt x="4" y="108"/>
                    </a:lnTo>
                    <a:lnTo>
                      <a:pt x="2" y="102"/>
                    </a:lnTo>
                    <a:lnTo>
                      <a:pt x="0" y="9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0" name="Freeform 324"/>
              <p:cNvSpPr>
                <a:spLocks/>
              </p:cNvSpPr>
              <p:nvPr/>
            </p:nvSpPr>
            <p:spPr bwMode="gray">
              <a:xfrm>
                <a:off x="4457" y="2852"/>
                <a:ext cx="178" cy="244"/>
              </a:xfrm>
              <a:custGeom>
                <a:avLst/>
                <a:gdLst/>
                <a:ahLst/>
                <a:cxnLst>
                  <a:cxn ang="0">
                    <a:pos x="72" y="216"/>
                  </a:cxn>
                  <a:cxn ang="0">
                    <a:pos x="68" y="200"/>
                  </a:cxn>
                  <a:cxn ang="0">
                    <a:pos x="58" y="176"/>
                  </a:cxn>
                  <a:cxn ang="0">
                    <a:pos x="46" y="148"/>
                  </a:cxn>
                  <a:cxn ang="0">
                    <a:pos x="18" y="108"/>
                  </a:cxn>
                  <a:cxn ang="0">
                    <a:pos x="4" y="90"/>
                  </a:cxn>
                  <a:cxn ang="0">
                    <a:pos x="6" y="84"/>
                  </a:cxn>
                  <a:cxn ang="0">
                    <a:pos x="4" y="78"/>
                  </a:cxn>
                  <a:cxn ang="0">
                    <a:pos x="0" y="74"/>
                  </a:cxn>
                  <a:cxn ang="0">
                    <a:pos x="6" y="64"/>
                  </a:cxn>
                  <a:cxn ang="0">
                    <a:pos x="14" y="64"/>
                  </a:cxn>
                  <a:cxn ang="0">
                    <a:pos x="28" y="68"/>
                  </a:cxn>
                  <a:cxn ang="0">
                    <a:pos x="36" y="66"/>
                  </a:cxn>
                  <a:cxn ang="0">
                    <a:pos x="38" y="62"/>
                  </a:cxn>
                  <a:cxn ang="0">
                    <a:pos x="42" y="54"/>
                  </a:cxn>
                  <a:cxn ang="0">
                    <a:pos x="46" y="48"/>
                  </a:cxn>
                  <a:cxn ang="0">
                    <a:pos x="60" y="44"/>
                  </a:cxn>
                  <a:cxn ang="0">
                    <a:pos x="82" y="18"/>
                  </a:cxn>
                  <a:cxn ang="0">
                    <a:pos x="82" y="8"/>
                  </a:cxn>
                  <a:cxn ang="0">
                    <a:pos x="88" y="4"/>
                  </a:cxn>
                  <a:cxn ang="0">
                    <a:pos x="100" y="8"/>
                  </a:cxn>
                  <a:cxn ang="0">
                    <a:pos x="116" y="14"/>
                  </a:cxn>
                  <a:cxn ang="0">
                    <a:pos x="124" y="22"/>
                  </a:cxn>
                  <a:cxn ang="0">
                    <a:pos x="126" y="28"/>
                  </a:cxn>
                  <a:cxn ang="0">
                    <a:pos x="134" y="36"/>
                  </a:cxn>
                  <a:cxn ang="0">
                    <a:pos x="146" y="36"/>
                  </a:cxn>
                  <a:cxn ang="0">
                    <a:pos x="158" y="38"/>
                  </a:cxn>
                  <a:cxn ang="0">
                    <a:pos x="162" y="42"/>
                  </a:cxn>
                  <a:cxn ang="0">
                    <a:pos x="162" y="60"/>
                  </a:cxn>
                  <a:cxn ang="0">
                    <a:pos x="156" y="66"/>
                  </a:cxn>
                  <a:cxn ang="0">
                    <a:pos x="148" y="64"/>
                  </a:cxn>
                  <a:cxn ang="0">
                    <a:pos x="142" y="66"/>
                  </a:cxn>
                  <a:cxn ang="0">
                    <a:pos x="128" y="72"/>
                  </a:cxn>
                  <a:cxn ang="0">
                    <a:pos x="122" y="82"/>
                  </a:cxn>
                  <a:cxn ang="0">
                    <a:pos x="118" y="92"/>
                  </a:cxn>
                  <a:cxn ang="0">
                    <a:pos x="114" y="98"/>
                  </a:cxn>
                  <a:cxn ang="0">
                    <a:pos x="110" y="116"/>
                  </a:cxn>
                  <a:cxn ang="0">
                    <a:pos x="114" y="126"/>
                  </a:cxn>
                  <a:cxn ang="0">
                    <a:pos x="116" y="134"/>
                  </a:cxn>
                  <a:cxn ang="0">
                    <a:pos x="118" y="134"/>
                  </a:cxn>
                  <a:cxn ang="0">
                    <a:pos x="126" y="134"/>
                  </a:cxn>
                  <a:cxn ang="0">
                    <a:pos x="126" y="136"/>
                  </a:cxn>
                  <a:cxn ang="0">
                    <a:pos x="138" y="140"/>
                  </a:cxn>
                  <a:cxn ang="0">
                    <a:pos x="142" y="140"/>
                  </a:cxn>
                  <a:cxn ang="0">
                    <a:pos x="150" y="134"/>
                  </a:cxn>
                  <a:cxn ang="0">
                    <a:pos x="152" y="156"/>
                  </a:cxn>
                  <a:cxn ang="0">
                    <a:pos x="156" y="158"/>
                  </a:cxn>
                  <a:cxn ang="0">
                    <a:pos x="164" y="160"/>
                  </a:cxn>
                  <a:cxn ang="0">
                    <a:pos x="176" y="176"/>
                  </a:cxn>
                  <a:cxn ang="0">
                    <a:pos x="178" y="184"/>
                  </a:cxn>
                  <a:cxn ang="0">
                    <a:pos x="174" y="192"/>
                  </a:cxn>
                  <a:cxn ang="0">
                    <a:pos x="174" y="206"/>
                  </a:cxn>
                  <a:cxn ang="0">
                    <a:pos x="176" y="210"/>
                  </a:cxn>
                  <a:cxn ang="0">
                    <a:pos x="178" y="220"/>
                  </a:cxn>
                  <a:cxn ang="0">
                    <a:pos x="170" y="224"/>
                  </a:cxn>
                  <a:cxn ang="0">
                    <a:pos x="156" y="230"/>
                  </a:cxn>
                  <a:cxn ang="0">
                    <a:pos x="148" y="238"/>
                  </a:cxn>
                  <a:cxn ang="0">
                    <a:pos x="132" y="244"/>
                  </a:cxn>
                  <a:cxn ang="0">
                    <a:pos x="120" y="244"/>
                  </a:cxn>
                  <a:cxn ang="0">
                    <a:pos x="112" y="240"/>
                  </a:cxn>
                  <a:cxn ang="0">
                    <a:pos x="98" y="234"/>
                  </a:cxn>
                  <a:cxn ang="0">
                    <a:pos x="82" y="226"/>
                  </a:cxn>
                </a:cxnLst>
                <a:rect l="0" t="0" r="r" b="b"/>
                <a:pathLst>
                  <a:path w="178" h="244">
                    <a:moveTo>
                      <a:pt x="82" y="226"/>
                    </a:moveTo>
                    <a:lnTo>
                      <a:pt x="76" y="222"/>
                    </a:lnTo>
                    <a:lnTo>
                      <a:pt x="72" y="216"/>
                    </a:lnTo>
                    <a:lnTo>
                      <a:pt x="70" y="210"/>
                    </a:lnTo>
                    <a:lnTo>
                      <a:pt x="68" y="204"/>
                    </a:lnTo>
                    <a:lnTo>
                      <a:pt x="68" y="200"/>
                    </a:lnTo>
                    <a:lnTo>
                      <a:pt x="66" y="196"/>
                    </a:lnTo>
                    <a:lnTo>
                      <a:pt x="64" y="190"/>
                    </a:lnTo>
                    <a:lnTo>
                      <a:pt x="58" y="176"/>
                    </a:lnTo>
                    <a:lnTo>
                      <a:pt x="52" y="164"/>
                    </a:lnTo>
                    <a:lnTo>
                      <a:pt x="48" y="152"/>
                    </a:lnTo>
                    <a:lnTo>
                      <a:pt x="46" y="148"/>
                    </a:lnTo>
                    <a:lnTo>
                      <a:pt x="40" y="136"/>
                    </a:lnTo>
                    <a:lnTo>
                      <a:pt x="30" y="122"/>
                    </a:lnTo>
                    <a:lnTo>
                      <a:pt x="18" y="108"/>
                    </a:lnTo>
                    <a:lnTo>
                      <a:pt x="10" y="98"/>
                    </a:lnTo>
                    <a:lnTo>
                      <a:pt x="6" y="94"/>
                    </a:lnTo>
                    <a:lnTo>
                      <a:pt x="4" y="90"/>
                    </a:lnTo>
                    <a:lnTo>
                      <a:pt x="4" y="86"/>
                    </a:lnTo>
                    <a:lnTo>
                      <a:pt x="4" y="84"/>
                    </a:lnTo>
                    <a:lnTo>
                      <a:pt x="6" y="84"/>
                    </a:lnTo>
                    <a:lnTo>
                      <a:pt x="6" y="84"/>
                    </a:lnTo>
                    <a:lnTo>
                      <a:pt x="6" y="80"/>
                    </a:lnTo>
                    <a:lnTo>
                      <a:pt x="4" y="78"/>
                    </a:lnTo>
                    <a:lnTo>
                      <a:pt x="4" y="76"/>
                    </a:lnTo>
                    <a:lnTo>
                      <a:pt x="2" y="74"/>
                    </a:lnTo>
                    <a:lnTo>
                      <a:pt x="0" y="74"/>
                    </a:lnTo>
                    <a:lnTo>
                      <a:pt x="2" y="68"/>
                    </a:lnTo>
                    <a:lnTo>
                      <a:pt x="4" y="66"/>
                    </a:lnTo>
                    <a:lnTo>
                      <a:pt x="6" y="64"/>
                    </a:lnTo>
                    <a:lnTo>
                      <a:pt x="8" y="62"/>
                    </a:lnTo>
                    <a:lnTo>
                      <a:pt x="10" y="62"/>
                    </a:lnTo>
                    <a:lnTo>
                      <a:pt x="14" y="64"/>
                    </a:lnTo>
                    <a:lnTo>
                      <a:pt x="16" y="66"/>
                    </a:lnTo>
                    <a:lnTo>
                      <a:pt x="26" y="66"/>
                    </a:lnTo>
                    <a:lnTo>
                      <a:pt x="28" y="68"/>
                    </a:lnTo>
                    <a:lnTo>
                      <a:pt x="30" y="68"/>
                    </a:lnTo>
                    <a:lnTo>
                      <a:pt x="34" y="68"/>
                    </a:lnTo>
                    <a:lnTo>
                      <a:pt x="36" y="66"/>
                    </a:lnTo>
                    <a:lnTo>
                      <a:pt x="36" y="64"/>
                    </a:lnTo>
                    <a:lnTo>
                      <a:pt x="36" y="64"/>
                    </a:lnTo>
                    <a:lnTo>
                      <a:pt x="38" y="62"/>
                    </a:lnTo>
                    <a:lnTo>
                      <a:pt x="40" y="60"/>
                    </a:lnTo>
                    <a:lnTo>
                      <a:pt x="40" y="56"/>
                    </a:lnTo>
                    <a:lnTo>
                      <a:pt x="42" y="54"/>
                    </a:lnTo>
                    <a:lnTo>
                      <a:pt x="42" y="54"/>
                    </a:lnTo>
                    <a:lnTo>
                      <a:pt x="44" y="50"/>
                    </a:lnTo>
                    <a:lnTo>
                      <a:pt x="46" y="48"/>
                    </a:lnTo>
                    <a:lnTo>
                      <a:pt x="46" y="48"/>
                    </a:lnTo>
                    <a:lnTo>
                      <a:pt x="48" y="48"/>
                    </a:lnTo>
                    <a:lnTo>
                      <a:pt x="60" y="44"/>
                    </a:lnTo>
                    <a:lnTo>
                      <a:pt x="70" y="36"/>
                    </a:lnTo>
                    <a:lnTo>
                      <a:pt x="78" y="28"/>
                    </a:lnTo>
                    <a:lnTo>
                      <a:pt x="82" y="18"/>
                    </a:lnTo>
                    <a:lnTo>
                      <a:pt x="84" y="14"/>
                    </a:lnTo>
                    <a:lnTo>
                      <a:pt x="84" y="10"/>
                    </a:lnTo>
                    <a:lnTo>
                      <a:pt x="82" y="8"/>
                    </a:lnTo>
                    <a:lnTo>
                      <a:pt x="82" y="4"/>
                    </a:lnTo>
                    <a:lnTo>
                      <a:pt x="82" y="0"/>
                    </a:lnTo>
                    <a:lnTo>
                      <a:pt x="88" y="4"/>
                    </a:lnTo>
                    <a:lnTo>
                      <a:pt x="94" y="6"/>
                    </a:lnTo>
                    <a:lnTo>
                      <a:pt x="96" y="6"/>
                    </a:lnTo>
                    <a:lnTo>
                      <a:pt x="100" y="8"/>
                    </a:lnTo>
                    <a:lnTo>
                      <a:pt x="104" y="10"/>
                    </a:lnTo>
                    <a:lnTo>
                      <a:pt x="110" y="12"/>
                    </a:lnTo>
                    <a:lnTo>
                      <a:pt x="116" y="14"/>
                    </a:lnTo>
                    <a:lnTo>
                      <a:pt x="122" y="18"/>
                    </a:lnTo>
                    <a:lnTo>
                      <a:pt x="124" y="22"/>
                    </a:lnTo>
                    <a:lnTo>
                      <a:pt x="124" y="22"/>
                    </a:lnTo>
                    <a:lnTo>
                      <a:pt x="124" y="24"/>
                    </a:lnTo>
                    <a:lnTo>
                      <a:pt x="124" y="26"/>
                    </a:lnTo>
                    <a:lnTo>
                      <a:pt x="126" y="28"/>
                    </a:lnTo>
                    <a:lnTo>
                      <a:pt x="126" y="32"/>
                    </a:lnTo>
                    <a:lnTo>
                      <a:pt x="130" y="34"/>
                    </a:lnTo>
                    <a:lnTo>
                      <a:pt x="134" y="36"/>
                    </a:lnTo>
                    <a:lnTo>
                      <a:pt x="140" y="36"/>
                    </a:lnTo>
                    <a:lnTo>
                      <a:pt x="142" y="36"/>
                    </a:lnTo>
                    <a:lnTo>
                      <a:pt x="146" y="36"/>
                    </a:lnTo>
                    <a:lnTo>
                      <a:pt x="150" y="36"/>
                    </a:lnTo>
                    <a:lnTo>
                      <a:pt x="154" y="38"/>
                    </a:lnTo>
                    <a:lnTo>
                      <a:pt x="158" y="38"/>
                    </a:lnTo>
                    <a:lnTo>
                      <a:pt x="158" y="38"/>
                    </a:lnTo>
                    <a:lnTo>
                      <a:pt x="160" y="40"/>
                    </a:lnTo>
                    <a:lnTo>
                      <a:pt x="162" y="42"/>
                    </a:lnTo>
                    <a:lnTo>
                      <a:pt x="162" y="44"/>
                    </a:lnTo>
                    <a:lnTo>
                      <a:pt x="156" y="60"/>
                    </a:lnTo>
                    <a:lnTo>
                      <a:pt x="162" y="60"/>
                    </a:lnTo>
                    <a:lnTo>
                      <a:pt x="162" y="66"/>
                    </a:lnTo>
                    <a:lnTo>
                      <a:pt x="156" y="66"/>
                    </a:lnTo>
                    <a:lnTo>
                      <a:pt x="156" y="66"/>
                    </a:lnTo>
                    <a:lnTo>
                      <a:pt x="154" y="64"/>
                    </a:lnTo>
                    <a:lnTo>
                      <a:pt x="152" y="64"/>
                    </a:lnTo>
                    <a:lnTo>
                      <a:pt x="148" y="64"/>
                    </a:lnTo>
                    <a:lnTo>
                      <a:pt x="146" y="66"/>
                    </a:lnTo>
                    <a:lnTo>
                      <a:pt x="146" y="66"/>
                    </a:lnTo>
                    <a:lnTo>
                      <a:pt x="142" y="66"/>
                    </a:lnTo>
                    <a:lnTo>
                      <a:pt x="138" y="68"/>
                    </a:lnTo>
                    <a:lnTo>
                      <a:pt x="134" y="68"/>
                    </a:lnTo>
                    <a:lnTo>
                      <a:pt x="128" y="72"/>
                    </a:lnTo>
                    <a:lnTo>
                      <a:pt x="124" y="76"/>
                    </a:lnTo>
                    <a:lnTo>
                      <a:pt x="122" y="80"/>
                    </a:lnTo>
                    <a:lnTo>
                      <a:pt x="122" y="82"/>
                    </a:lnTo>
                    <a:lnTo>
                      <a:pt x="122" y="86"/>
                    </a:lnTo>
                    <a:lnTo>
                      <a:pt x="120" y="90"/>
                    </a:lnTo>
                    <a:lnTo>
                      <a:pt x="118" y="92"/>
                    </a:lnTo>
                    <a:lnTo>
                      <a:pt x="118" y="94"/>
                    </a:lnTo>
                    <a:lnTo>
                      <a:pt x="116" y="96"/>
                    </a:lnTo>
                    <a:lnTo>
                      <a:pt x="114" y="98"/>
                    </a:lnTo>
                    <a:lnTo>
                      <a:pt x="112" y="102"/>
                    </a:lnTo>
                    <a:lnTo>
                      <a:pt x="110" y="108"/>
                    </a:lnTo>
                    <a:lnTo>
                      <a:pt x="110" y="116"/>
                    </a:lnTo>
                    <a:lnTo>
                      <a:pt x="114" y="122"/>
                    </a:lnTo>
                    <a:lnTo>
                      <a:pt x="114" y="124"/>
                    </a:lnTo>
                    <a:lnTo>
                      <a:pt x="114" y="126"/>
                    </a:lnTo>
                    <a:lnTo>
                      <a:pt x="116" y="128"/>
                    </a:lnTo>
                    <a:lnTo>
                      <a:pt x="116" y="132"/>
                    </a:lnTo>
                    <a:lnTo>
                      <a:pt x="116" y="134"/>
                    </a:lnTo>
                    <a:lnTo>
                      <a:pt x="116" y="134"/>
                    </a:lnTo>
                    <a:lnTo>
                      <a:pt x="116" y="134"/>
                    </a:lnTo>
                    <a:lnTo>
                      <a:pt x="118" y="134"/>
                    </a:lnTo>
                    <a:lnTo>
                      <a:pt x="120" y="132"/>
                    </a:lnTo>
                    <a:lnTo>
                      <a:pt x="122" y="132"/>
                    </a:lnTo>
                    <a:lnTo>
                      <a:pt x="126" y="134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6" y="136"/>
                    </a:lnTo>
                    <a:lnTo>
                      <a:pt x="128" y="138"/>
                    </a:lnTo>
                    <a:lnTo>
                      <a:pt x="132" y="138"/>
                    </a:lnTo>
                    <a:lnTo>
                      <a:pt x="138" y="140"/>
                    </a:lnTo>
                    <a:lnTo>
                      <a:pt x="140" y="140"/>
                    </a:lnTo>
                    <a:lnTo>
                      <a:pt x="142" y="140"/>
                    </a:lnTo>
                    <a:lnTo>
                      <a:pt x="142" y="140"/>
                    </a:lnTo>
                    <a:lnTo>
                      <a:pt x="144" y="138"/>
                    </a:lnTo>
                    <a:lnTo>
                      <a:pt x="148" y="136"/>
                    </a:lnTo>
                    <a:lnTo>
                      <a:pt x="150" y="134"/>
                    </a:lnTo>
                    <a:lnTo>
                      <a:pt x="152" y="132"/>
                    </a:lnTo>
                    <a:lnTo>
                      <a:pt x="154" y="130"/>
                    </a:lnTo>
                    <a:lnTo>
                      <a:pt x="152" y="156"/>
                    </a:lnTo>
                    <a:lnTo>
                      <a:pt x="152" y="156"/>
                    </a:lnTo>
                    <a:lnTo>
                      <a:pt x="154" y="158"/>
                    </a:lnTo>
                    <a:lnTo>
                      <a:pt x="156" y="158"/>
                    </a:lnTo>
                    <a:lnTo>
                      <a:pt x="160" y="160"/>
                    </a:lnTo>
                    <a:lnTo>
                      <a:pt x="160" y="160"/>
                    </a:lnTo>
                    <a:lnTo>
                      <a:pt x="164" y="160"/>
                    </a:lnTo>
                    <a:lnTo>
                      <a:pt x="166" y="160"/>
                    </a:lnTo>
                    <a:lnTo>
                      <a:pt x="176" y="176"/>
                    </a:lnTo>
                    <a:lnTo>
                      <a:pt x="176" y="176"/>
                    </a:lnTo>
                    <a:lnTo>
                      <a:pt x="176" y="178"/>
                    </a:lnTo>
                    <a:lnTo>
                      <a:pt x="178" y="180"/>
                    </a:lnTo>
                    <a:lnTo>
                      <a:pt x="178" y="184"/>
                    </a:lnTo>
                    <a:lnTo>
                      <a:pt x="176" y="186"/>
                    </a:lnTo>
                    <a:lnTo>
                      <a:pt x="176" y="188"/>
                    </a:lnTo>
                    <a:lnTo>
                      <a:pt x="174" y="192"/>
                    </a:lnTo>
                    <a:lnTo>
                      <a:pt x="174" y="196"/>
                    </a:lnTo>
                    <a:lnTo>
                      <a:pt x="174" y="202"/>
                    </a:lnTo>
                    <a:lnTo>
                      <a:pt x="174" y="206"/>
                    </a:lnTo>
                    <a:lnTo>
                      <a:pt x="174" y="208"/>
                    </a:lnTo>
                    <a:lnTo>
                      <a:pt x="176" y="208"/>
                    </a:lnTo>
                    <a:lnTo>
                      <a:pt x="176" y="210"/>
                    </a:lnTo>
                    <a:lnTo>
                      <a:pt x="178" y="214"/>
                    </a:lnTo>
                    <a:lnTo>
                      <a:pt x="178" y="216"/>
                    </a:lnTo>
                    <a:lnTo>
                      <a:pt x="178" y="220"/>
                    </a:lnTo>
                    <a:lnTo>
                      <a:pt x="176" y="222"/>
                    </a:lnTo>
                    <a:lnTo>
                      <a:pt x="174" y="224"/>
                    </a:lnTo>
                    <a:lnTo>
                      <a:pt x="170" y="224"/>
                    </a:lnTo>
                    <a:lnTo>
                      <a:pt x="166" y="226"/>
                    </a:lnTo>
                    <a:lnTo>
                      <a:pt x="160" y="228"/>
                    </a:lnTo>
                    <a:lnTo>
                      <a:pt x="156" y="230"/>
                    </a:lnTo>
                    <a:lnTo>
                      <a:pt x="154" y="234"/>
                    </a:lnTo>
                    <a:lnTo>
                      <a:pt x="152" y="236"/>
                    </a:lnTo>
                    <a:lnTo>
                      <a:pt x="148" y="238"/>
                    </a:lnTo>
                    <a:lnTo>
                      <a:pt x="142" y="240"/>
                    </a:lnTo>
                    <a:lnTo>
                      <a:pt x="138" y="242"/>
                    </a:lnTo>
                    <a:lnTo>
                      <a:pt x="132" y="244"/>
                    </a:lnTo>
                    <a:lnTo>
                      <a:pt x="130" y="244"/>
                    </a:lnTo>
                    <a:lnTo>
                      <a:pt x="128" y="244"/>
                    </a:lnTo>
                    <a:lnTo>
                      <a:pt x="120" y="244"/>
                    </a:lnTo>
                    <a:lnTo>
                      <a:pt x="118" y="244"/>
                    </a:lnTo>
                    <a:lnTo>
                      <a:pt x="116" y="242"/>
                    </a:lnTo>
                    <a:lnTo>
                      <a:pt x="112" y="240"/>
                    </a:lnTo>
                    <a:lnTo>
                      <a:pt x="108" y="238"/>
                    </a:lnTo>
                    <a:lnTo>
                      <a:pt x="104" y="236"/>
                    </a:lnTo>
                    <a:lnTo>
                      <a:pt x="98" y="234"/>
                    </a:lnTo>
                    <a:lnTo>
                      <a:pt x="96" y="232"/>
                    </a:lnTo>
                    <a:lnTo>
                      <a:pt x="94" y="230"/>
                    </a:lnTo>
                    <a:lnTo>
                      <a:pt x="82" y="22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1" name="Freeform 325"/>
              <p:cNvSpPr>
                <a:spLocks/>
              </p:cNvSpPr>
              <p:nvPr/>
            </p:nvSpPr>
            <p:spPr bwMode="gray">
              <a:xfrm>
                <a:off x="4581" y="2672"/>
                <a:ext cx="176" cy="172"/>
              </a:xfrm>
              <a:custGeom>
                <a:avLst/>
                <a:gdLst/>
                <a:ahLst/>
                <a:cxnLst>
                  <a:cxn ang="0">
                    <a:pos x="166" y="50"/>
                  </a:cxn>
                  <a:cxn ang="0">
                    <a:pos x="162" y="46"/>
                  </a:cxn>
                  <a:cxn ang="0">
                    <a:pos x="152" y="38"/>
                  </a:cxn>
                  <a:cxn ang="0">
                    <a:pos x="142" y="34"/>
                  </a:cxn>
                  <a:cxn ang="0">
                    <a:pos x="134" y="26"/>
                  </a:cxn>
                  <a:cxn ang="0">
                    <a:pos x="126" y="22"/>
                  </a:cxn>
                  <a:cxn ang="0">
                    <a:pos x="110" y="26"/>
                  </a:cxn>
                  <a:cxn ang="0">
                    <a:pos x="100" y="30"/>
                  </a:cxn>
                  <a:cxn ang="0">
                    <a:pos x="84" y="32"/>
                  </a:cxn>
                  <a:cxn ang="0">
                    <a:pos x="72" y="30"/>
                  </a:cxn>
                  <a:cxn ang="0">
                    <a:pos x="62" y="22"/>
                  </a:cxn>
                  <a:cxn ang="0">
                    <a:pos x="54" y="14"/>
                  </a:cxn>
                  <a:cxn ang="0">
                    <a:pos x="48" y="6"/>
                  </a:cxn>
                  <a:cxn ang="0">
                    <a:pos x="42" y="4"/>
                  </a:cxn>
                  <a:cxn ang="0">
                    <a:pos x="42" y="0"/>
                  </a:cxn>
                  <a:cxn ang="0">
                    <a:pos x="40" y="2"/>
                  </a:cxn>
                  <a:cxn ang="0">
                    <a:pos x="40" y="6"/>
                  </a:cxn>
                  <a:cxn ang="0">
                    <a:pos x="38" y="8"/>
                  </a:cxn>
                  <a:cxn ang="0">
                    <a:pos x="36" y="12"/>
                  </a:cxn>
                  <a:cxn ang="0">
                    <a:pos x="36" y="16"/>
                  </a:cxn>
                  <a:cxn ang="0">
                    <a:pos x="36" y="20"/>
                  </a:cxn>
                  <a:cxn ang="0">
                    <a:pos x="32" y="18"/>
                  </a:cxn>
                  <a:cxn ang="0">
                    <a:pos x="32" y="14"/>
                  </a:cxn>
                  <a:cxn ang="0">
                    <a:pos x="34" y="10"/>
                  </a:cxn>
                  <a:cxn ang="0">
                    <a:pos x="32" y="6"/>
                  </a:cxn>
                  <a:cxn ang="0">
                    <a:pos x="24" y="10"/>
                  </a:cxn>
                  <a:cxn ang="0">
                    <a:pos x="18" y="16"/>
                  </a:cxn>
                  <a:cxn ang="0">
                    <a:pos x="10" y="20"/>
                  </a:cxn>
                  <a:cxn ang="0">
                    <a:pos x="0" y="30"/>
                  </a:cxn>
                  <a:cxn ang="0">
                    <a:pos x="0" y="36"/>
                  </a:cxn>
                  <a:cxn ang="0">
                    <a:pos x="2" y="48"/>
                  </a:cxn>
                  <a:cxn ang="0">
                    <a:pos x="4" y="54"/>
                  </a:cxn>
                  <a:cxn ang="0">
                    <a:pos x="2" y="62"/>
                  </a:cxn>
                  <a:cxn ang="0">
                    <a:pos x="0" y="72"/>
                  </a:cxn>
                  <a:cxn ang="0">
                    <a:pos x="6" y="84"/>
                  </a:cxn>
                  <a:cxn ang="0">
                    <a:pos x="48" y="98"/>
                  </a:cxn>
                  <a:cxn ang="0">
                    <a:pos x="56" y="98"/>
                  </a:cxn>
                  <a:cxn ang="0">
                    <a:pos x="62" y="96"/>
                  </a:cxn>
                  <a:cxn ang="0">
                    <a:pos x="66" y="96"/>
                  </a:cxn>
                  <a:cxn ang="0">
                    <a:pos x="66" y="102"/>
                  </a:cxn>
                  <a:cxn ang="0">
                    <a:pos x="60" y="108"/>
                  </a:cxn>
                  <a:cxn ang="0">
                    <a:pos x="60" y="122"/>
                  </a:cxn>
                  <a:cxn ang="0">
                    <a:pos x="60" y="140"/>
                  </a:cxn>
                  <a:cxn ang="0">
                    <a:pos x="64" y="148"/>
                  </a:cxn>
                  <a:cxn ang="0">
                    <a:pos x="68" y="164"/>
                  </a:cxn>
                  <a:cxn ang="0">
                    <a:pos x="116" y="152"/>
                  </a:cxn>
                  <a:cxn ang="0">
                    <a:pos x="122" y="140"/>
                  </a:cxn>
                  <a:cxn ang="0">
                    <a:pos x="116" y="140"/>
                  </a:cxn>
                  <a:cxn ang="0">
                    <a:pos x="112" y="136"/>
                  </a:cxn>
                  <a:cxn ang="0">
                    <a:pos x="108" y="126"/>
                  </a:cxn>
                  <a:cxn ang="0">
                    <a:pos x="104" y="124"/>
                  </a:cxn>
                  <a:cxn ang="0">
                    <a:pos x="106" y="118"/>
                  </a:cxn>
                  <a:cxn ang="0">
                    <a:pos x="126" y="124"/>
                  </a:cxn>
                  <a:cxn ang="0">
                    <a:pos x="144" y="124"/>
                  </a:cxn>
                  <a:cxn ang="0">
                    <a:pos x="156" y="122"/>
                  </a:cxn>
                  <a:cxn ang="0">
                    <a:pos x="162" y="120"/>
                  </a:cxn>
                  <a:cxn ang="0">
                    <a:pos x="156" y="100"/>
                  </a:cxn>
                  <a:cxn ang="0">
                    <a:pos x="154" y="90"/>
                  </a:cxn>
                  <a:cxn ang="0">
                    <a:pos x="166" y="76"/>
                  </a:cxn>
                  <a:cxn ang="0">
                    <a:pos x="168" y="62"/>
                  </a:cxn>
                  <a:cxn ang="0">
                    <a:pos x="176" y="58"/>
                  </a:cxn>
                </a:cxnLst>
                <a:rect l="0" t="0" r="r" b="b"/>
                <a:pathLst>
                  <a:path w="176" h="172">
                    <a:moveTo>
                      <a:pt x="176" y="58"/>
                    </a:moveTo>
                    <a:lnTo>
                      <a:pt x="170" y="54"/>
                    </a:lnTo>
                    <a:lnTo>
                      <a:pt x="166" y="50"/>
                    </a:lnTo>
                    <a:lnTo>
                      <a:pt x="166" y="50"/>
                    </a:lnTo>
                    <a:lnTo>
                      <a:pt x="164" y="48"/>
                    </a:lnTo>
                    <a:lnTo>
                      <a:pt x="162" y="46"/>
                    </a:lnTo>
                    <a:lnTo>
                      <a:pt x="160" y="44"/>
                    </a:lnTo>
                    <a:lnTo>
                      <a:pt x="156" y="40"/>
                    </a:lnTo>
                    <a:lnTo>
                      <a:pt x="152" y="38"/>
                    </a:lnTo>
                    <a:lnTo>
                      <a:pt x="146" y="36"/>
                    </a:lnTo>
                    <a:lnTo>
                      <a:pt x="144" y="34"/>
                    </a:lnTo>
                    <a:lnTo>
                      <a:pt x="142" y="34"/>
                    </a:lnTo>
                    <a:lnTo>
                      <a:pt x="138" y="32"/>
                    </a:lnTo>
                    <a:lnTo>
                      <a:pt x="136" y="28"/>
                    </a:lnTo>
                    <a:lnTo>
                      <a:pt x="134" y="26"/>
                    </a:lnTo>
                    <a:lnTo>
                      <a:pt x="132" y="24"/>
                    </a:lnTo>
                    <a:lnTo>
                      <a:pt x="132" y="24"/>
                    </a:lnTo>
                    <a:lnTo>
                      <a:pt x="126" y="22"/>
                    </a:lnTo>
                    <a:lnTo>
                      <a:pt x="120" y="24"/>
                    </a:lnTo>
                    <a:lnTo>
                      <a:pt x="116" y="24"/>
                    </a:lnTo>
                    <a:lnTo>
                      <a:pt x="110" y="26"/>
                    </a:lnTo>
                    <a:lnTo>
                      <a:pt x="108" y="26"/>
                    </a:lnTo>
                    <a:lnTo>
                      <a:pt x="106" y="28"/>
                    </a:lnTo>
                    <a:lnTo>
                      <a:pt x="100" y="30"/>
                    </a:lnTo>
                    <a:lnTo>
                      <a:pt x="94" y="32"/>
                    </a:lnTo>
                    <a:lnTo>
                      <a:pt x="88" y="32"/>
                    </a:lnTo>
                    <a:lnTo>
                      <a:pt x="84" y="32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2" y="30"/>
                    </a:lnTo>
                    <a:lnTo>
                      <a:pt x="68" y="28"/>
                    </a:lnTo>
                    <a:lnTo>
                      <a:pt x="64" y="24"/>
                    </a:lnTo>
                    <a:lnTo>
                      <a:pt x="62" y="22"/>
                    </a:lnTo>
                    <a:lnTo>
                      <a:pt x="62" y="22"/>
                    </a:lnTo>
                    <a:lnTo>
                      <a:pt x="56" y="18"/>
                    </a:lnTo>
                    <a:lnTo>
                      <a:pt x="54" y="14"/>
                    </a:lnTo>
                    <a:lnTo>
                      <a:pt x="50" y="10"/>
                    </a:lnTo>
                    <a:lnTo>
                      <a:pt x="50" y="8"/>
                    </a:lnTo>
                    <a:lnTo>
                      <a:pt x="48" y="6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2" y="2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42" y="4"/>
                    </a:lnTo>
                    <a:lnTo>
                      <a:pt x="40" y="4"/>
                    </a:lnTo>
                    <a:lnTo>
                      <a:pt x="40" y="6"/>
                    </a:lnTo>
                    <a:lnTo>
                      <a:pt x="40" y="8"/>
                    </a:lnTo>
                    <a:lnTo>
                      <a:pt x="38" y="8"/>
                    </a:lnTo>
                    <a:lnTo>
                      <a:pt x="38" y="8"/>
                    </a:lnTo>
                    <a:lnTo>
                      <a:pt x="38" y="10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2"/>
                    </a:lnTo>
                    <a:lnTo>
                      <a:pt x="36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36" y="18"/>
                    </a:lnTo>
                    <a:lnTo>
                      <a:pt x="36" y="20"/>
                    </a:lnTo>
                    <a:lnTo>
                      <a:pt x="34" y="20"/>
                    </a:lnTo>
                    <a:lnTo>
                      <a:pt x="34" y="20"/>
                    </a:lnTo>
                    <a:lnTo>
                      <a:pt x="32" y="18"/>
                    </a:lnTo>
                    <a:lnTo>
                      <a:pt x="32" y="16"/>
                    </a:lnTo>
                    <a:lnTo>
                      <a:pt x="32" y="16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4" y="10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2" y="6"/>
                    </a:lnTo>
                    <a:lnTo>
                      <a:pt x="32" y="4"/>
                    </a:lnTo>
                    <a:lnTo>
                      <a:pt x="28" y="6"/>
                    </a:lnTo>
                    <a:lnTo>
                      <a:pt x="24" y="10"/>
                    </a:lnTo>
                    <a:lnTo>
                      <a:pt x="22" y="14"/>
                    </a:lnTo>
                    <a:lnTo>
                      <a:pt x="20" y="16"/>
                    </a:lnTo>
                    <a:lnTo>
                      <a:pt x="18" y="16"/>
                    </a:lnTo>
                    <a:lnTo>
                      <a:pt x="18" y="18"/>
                    </a:lnTo>
                    <a:lnTo>
                      <a:pt x="14" y="18"/>
                    </a:lnTo>
                    <a:lnTo>
                      <a:pt x="10" y="20"/>
                    </a:lnTo>
                    <a:lnTo>
                      <a:pt x="6" y="24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6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4" y="54"/>
                    </a:lnTo>
                    <a:lnTo>
                      <a:pt x="4" y="58"/>
                    </a:lnTo>
                    <a:lnTo>
                      <a:pt x="2" y="60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0" y="68"/>
                    </a:lnTo>
                    <a:lnTo>
                      <a:pt x="0" y="72"/>
                    </a:lnTo>
                    <a:lnTo>
                      <a:pt x="2" y="76"/>
                    </a:lnTo>
                    <a:lnTo>
                      <a:pt x="2" y="80"/>
                    </a:lnTo>
                    <a:lnTo>
                      <a:pt x="6" y="84"/>
                    </a:lnTo>
                    <a:lnTo>
                      <a:pt x="12" y="86"/>
                    </a:lnTo>
                    <a:lnTo>
                      <a:pt x="44" y="90"/>
                    </a:lnTo>
                    <a:lnTo>
                      <a:pt x="48" y="98"/>
                    </a:lnTo>
                    <a:lnTo>
                      <a:pt x="48" y="98"/>
                    </a:lnTo>
                    <a:lnTo>
                      <a:pt x="52" y="98"/>
                    </a:lnTo>
                    <a:lnTo>
                      <a:pt x="56" y="98"/>
                    </a:lnTo>
                    <a:lnTo>
                      <a:pt x="60" y="98"/>
                    </a:lnTo>
                    <a:lnTo>
                      <a:pt x="60" y="98"/>
                    </a:lnTo>
                    <a:lnTo>
                      <a:pt x="62" y="96"/>
                    </a:lnTo>
                    <a:lnTo>
                      <a:pt x="62" y="96"/>
                    </a:lnTo>
                    <a:lnTo>
                      <a:pt x="64" y="96"/>
                    </a:lnTo>
                    <a:lnTo>
                      <a:pt x="66" y="96"/>
                    </a:lnTo>
                    <a:lnTo>
                      <a:pt x="66" y="98"/>
                    </a:lnTo>
                    <a:lnTo>
                      <a:pt x="66" y="102"/>
                    </a:lnTo>
                    <a:lnTo>
                      <a:pt x="66" y="102"/>
                    </a:lnTo>
                    <a:lnTo>
                      <a:pt x="64" y="104"/>
                    </a:lnTo>
                    <a:lnTo>
                      <a:pt x="62" y="106"/>
                    </a:lnTo>
                    <a:lnTo>
                      <a:pt x="60" y="108"/>
                    </a:lnTo>
                    <a:lnTo>
                      <a:pt x="60" y="112"/>
                    </a:lnTo>
                    <a:lnTo>
                      <a:pt x="58" y="116"/>
                    </a:lnTo>
                    <a:lnTo>
                      <a:pt x="60" y="122"/>
                    </a:lnTo>
                    <a:lnTo>
                      <a:pt x="62" y="128"/>
                    </a:lnTo>
                    <a:lnTo>
                      <a:pt x="68" y="132"/>
                    </a:lnTo>
                    <a:lnTo>
                      <a:pt x="60" y="140"/>
                    </a:lnTo>
                    <a:lnTo>
                      <a:pt x="62" y="140"/>
                    </a:lnTo>
                    <a:lnTo>
                      <a:pt x="62" y="144"/>
                    </a:lnTo>
                    <a:lnTo>
                      <a:pt x="64" y="148"/>
                    </a:lnTo>
                    <a:lnTo>
                      <a:pt x="66" y="154"/>
                    </a:lnTo>
                    <a:lnTo>
                      <a:pt x="68" y="160"/>
                    </a:lnTo>
                    <a:lnTo>
                      <a:pt x="68" y="164"/>
                    </a:lnTo>
                    <a:lnTo>
                      <a:pt x="80" y="166"/>
                    </a:lnTo>
                    <a:lnTo>
                      <a:pt x="98" y="172"/>
                    </a:lnTo>
                    <a:lnTo>
                      <a:pt x="116" y="152"/>
                    </a:lnTo>
                    <a:lnTo>
                      <a:pt x="124" y="148"/>
                    </a:lnTo>
                    <a:lnTo>
                      <a:pt x="124" y="14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18" y="140"/>
                    </a:lnTo>
                    <a:lnTo>
                      <a:pt x="116" y="140"/>
                    </a:lnTo>
                    <a:lnTo>
                      <a:pt x="114" y="140"/>
                    </a:lnTo>
                    <a:lnTo>
                      <a:pt x="112" y="138"/>
                    </a:lnTo>
                    <a:lnTo>
                      <a:pt x="112" y="136"/>
                    </a:lnTo>
                    <a:lnTo>
                      <a:pt x="112" y="130"/>
                    </a:lnTo>
                    <a:lnTo>
                      <a:pt x="110" y="128"/>
                    </a:lnTo>
                    <a:lnTo>
                      <a:pt x="108" y="126"/>
                    </a:lnTo>
                    <a:lnTo>
                      <a:pt x="106" y="124"/>
                    </a:lnTo>
                    <a:lnTo>
                      <a:pt x="104" y="124"/>
                    </a:lnTo>
                    <a:lnTo>
                      <a:pt x="104" y="124"/>
                    </a:lnTo>
                    <a:lnTo>
                      <a:pt x="104" y="122"/>
                    </a:lnTo>
                    <a:lnTo>
                      <a:pt x="104" y="118"/>
                    </a:lnTo>
                    <a:lnTo>
                      <a:pt x="106" y="118"/>
                    </a:lnTo>
                    <a:lnTo>
                      <a:pt x="108" y="120"/>
                    </a:lnTo>
                    <a:lnTo>
                      <a:pt x="114" y="122"/>
                    </a:lnTo>
                    <a:lnTo>
                      <a:pt x="126" y="124"/>
                    </a:lnTo>
                    <a:lnTo>
                      <a:pt x="128" y="130"/>
                    </a:lnTo>
                    <a:lnTo>
                      <a:pt x="144" y="128"/>
                    </a:lnTo>
                    <a:lnTo>
                      <a:pt x="144" y="124"/>
                    </a:lnTo>
                    <a:lnTo>
                      <a:pt x="152" y="120"/>
                    </a:lnTo>
                    <a:lnTo>
                      <a:pt x="154" y="120"/>
                    </a:lnTo>
                    <a:lnTo>
                      <a:pt x="156" y="122"/>
                    </a:lnTo>
                    <a:lnTo>
                      <a:pt x="158" y="122"/>
                    </a:lnTo>
                    <a:lnTo>
                      <a:pt x="160" y="120"/>
                    </a:lnTo>
                    <a:lnTo>
                      <a:pt x="162" y="120"/>
                    </a:lnTo>
                    <a:lnTo>
                      <a:pt x="164" y="118"/>
                    </a:lnTo>
                    <a:lnTo>
                      <a:pt x="164" y="116"/>
                    </a:lnTo>
                    <a:lnTo>
                      <a:pt x="156" y="100"/>
                    </a:lnTo>
                    <a:lnTo>
                      <a:pt x="156" y="98"/>
                    </a:lnTo>
                    <a:lnTo>
                      <a:pt x="154" y="96"/>
                    </a:lnTo>
                    <a:lnTo>
                      <a:pt x="154" y="90"/>
                    </a:lnTo>
                    <a:lnTo>
                      <a:pt x="154" y="84"/>
                    </a:lnTo>
                    <a:lnTo>
                      <a:pt x="156" y="78"/>
                    </a:lnTo>
                    <a:lnTo>
                      <a:pt x="166" y="76"/>
                    </a:lnTo>
                    <a:lnTo>
                      <a:pt x="164" y="64"/>
                    </a:lnTo>
                    <a:lnTo>
                      <a:pt x="164" y="64"/>
                    </a:lnTo>
                    <a:lnTo>
                      <a:pt x="168" y="62"/>
                    </a:lnTo>
                    <a:lnTo>
                      <a:pt x="170" y="62"/>
                    </a:lnTo>
                    <a:lnTo>
                      <a:pt x="174" y="60"/>
                    </a:lnTo>
                    <a:lnTo>
                      <a:pt x="176" y="58"/>
                    </a:lnTo>
                    <a:lnTo>
                      <a:pt x="176" y="5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2" name="Freeform 326"/>
              <p:cNvSpPr>
                <a:spLocks/>
              </p:cNvSpPr>
              <p:nvPr/>
            </p:nvSpPr>
            <p:spPr bwMode="gray">
              <a:xfrm>
                <a:off x="4735" y="2730"/>
                <a:ext cx="52" cy="86"/>
              </a:xfrm>
              <a:custGeom>
                <a:avLst/>
                <a:gdLst/>
                <a:ahLst/>
                <a:cxnLst>
                  <a:cxn ang="0">
                    <a:pos x="52" y="28"/>
                  </a:cxn>
                  <a:cxn ang="0">
                    <a:pos x="52" y="28"/>
                  </a:cxn>
                  <a:cxn ang="0">
                    <a:pos x="48" y="26"/>
                  </a:cxn>
                  <a:cxn ang="0">
                    <a:pos x="46" y="22"/>
                  </a:cxn>
                  <a:cxn ang="0">
                    <a:pos x="40" y="16"/>
                  </a:cxn>
                  <a:cxn ang="0">
                    <a:pos x="34" y="12"/>
                  </a:cxn>
                  <a:cxn ang="0">
                    <a:pos x="28" y="6"/>
                  </a:cxn>
                  <a:cxn ang="0">
                    <a:pos x="22" y="0"/>
                  </a:cxn>
                  <a:cxn ang="0">
                    <a:pos x="22" y="0"/>
                  </a:cxn>
                  <a:cxn ang="0">
                    <a:pos x="20" y="2"/>
                  </a:cxn>
                  <a:cxn ang="0">
                    <a:pos x="16" y="4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10" y="6"/>
                  </a:cxn>
                  <a:cxn ang="0">
                    <a:pos x="12" y="18"/>
                  </a:cxn>
                  <a:cxn ang="0">
                    <a:pos x="2" y="20"/>
                  </a:cxn>
                  <a:cxn ang="0">
                    <a:pos x="0" y="26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2" y="40"/>
                  </a:cxn>
                  <a:cxn ang="0">
                    <a:pos x="2" y="42"/>
                  </a:cxn>
                  <a:cxn ang="0">
                    <a:pos x="10" y="58"/>
                  </a:cxn>
                  <a:cxn ang="0">
                    <a:pos x="14" y="58"/>
                  </a:cxn>
                  <a:cxn ang="0">
                    <a:pos x="16" y="60"/>
                  </a:cxn>
                  <a:cxn ang="0">
                    <a:pos x="16" y="62"/>
                  </a:cxn>
                  <a:cxn ang="0">
                    <a:pos x="18" y="66"/>
                  </a:cxn>
                  <a:cxn ang="0">
                    <a:pos x="18" y="70"/>
                  </a:cxn>
                  <a:cxn ang="0">
                    <a:pos x="18" y="72"/>
                  </a:cxn>
                  <a:cxn ang="0">
                    <a:pos x="16" y="74"/>
                  </a:cxn>
                  <a:cxn ang="0">
                    <a:pos x="16" y="78"/>
                  </a:cxn>
                  <a:cxn ang="0">
                    <a:pos x="16" y="80"/>
                  </a:cxn>
                  <a:cxn ang="0">
                    <a:pos x="16" y="84"/>
                  </a:cxn>
                  <a:cxn ang="0">
                    <a:pos x="18" y="86"/>
                  </a:cxn>
                  <a:cxn ang="0">
                    <a:pos x="24" y="84"/>
                  </a:cxn>
                  <a:cxn ang="0">
                    <a:pos x="26" y="84"/>
                  </a:cxn>
                  <a:cxn ang="0">
                    <a:pos x="36" y="82"/>
                  </a:cxn>
                  <a:cxn ang="0">
                    <a:pos x="40" y="82"/>
                  </a:cxn>
                  <a:cxn ang="0">
                    <a:pos x="46" y="82"/>
                  </a:cxn>
                  <a:cxn ang="0">
                    <a:pos x="46" y="82"/>
                  </a:cxn>
                  <a:cxn ang="0">
                    <a:pos x="44" y="80"/>
                  </a:cxn>
                  <a:cxn ang="0">
                    <a:pos x="42" y="78"/>
                  </a:cxn>
                  <a:cxn ang="0">
                    <a:pos x="42" y="74"/>
                  </a:cxn>
                  <a:cxn ang="0">
                    <a:pos x="40" y="64"/>
                  </a:cxn>
                  <a:cxn ang="0">
                    <a:pos x="36" y="62"/>
                  </a:cxn>
                  <a:cxn ang="0">
                    <a:pos x="36" y="62"/>
                  </a:cxn>
                  <a:cxn ang="0">
                    <a:pos x="34" y="58"/>
                  </a:cxn>
                  <a:cxn ang="0">
                    <a:pos x="32" y="54"/>
                  </a:cxn>
                  <a:cxn ang="0">
                    <a:pos x="32" y="50"/>
                  </a:cxn>
                  <a:cxn ang="0">
                    <a:pos x="32" y="44"/>
                  </a:cxn>
                  <a:cxn ang="0">
                    <a:pos x="34" y="40"/>
                  </a:cxn>
                  <a:cxn ang="0">
                    <a:pos x="38" y="40"/>
                  </a:cxn>
                  <a:cxn ang="0">
                    <a:pos x="40" y="40"/>
                  </a:cxn>
                  <a:cxn ang="0">
                    <a:pos x="42" y="42"/>
                  </a:cxn>
                  <a:cxn ang="0">
                    <a:pos x="44" y="42"/>
                  </a:cxn>
                  <a:cxn ang="0">
                    <a:pos x="44" y="40"/>
                  </a:cxn>
                  <a:cxn ang="0">
                    <a:pos x="46" y="38"/>
                  </a:cxn>
                  <a:cxn ang="0">
                    <a:pos x="46" y="38"/>
                  </a:cxn>
                  <a:cxn ang="0">
                    <a:pos x="46" y="36"/>
                  </a:cxn>
                  <a:cxn ang="0">
                    <a:pos x="48" y="34"/>
                  </a:cxn>
                  <a:cxn ang="0">
                    <a:pos x="48" y="32"/>
                  </a:cxn>
                  <a:cxn ang="0">
                    <a:pos x="52" y="28"/>
                  </a:cxn>
                </a:cxnLst>
                <a:rect l="0" t="0" r="r" b="b"/>
                <a:pathLst>
                  <a:path w="52" h="86">
                    <a:moveTo>
                      <a:pt x="52" y="28"/>
                    </a:moveTo>
                    <a:lnTo>
                      <a:pt x="52" y="28"/>
                    </a:lnTo>
                    <a:lnTo>
                      <a:pt x="48" y="26"/>
                    </a:lnTo>
                    <a:lnTo>
                      <a:pt x="46" y="22"/>
                    </a:lnTo>
                    <a:lnTo>
                      <a:pt x="40" y="16"/>
                    </a:lnTo>
                    <a:lnTo>
                      <a:pt x="34" y="12"/>
                    </a:lnTo>
                    <a:lnTo>
                      <a:pt x="28" y="6"/>
                    </a:lnTo>
                    <a:lnTo>
                      <a:pt x="22" y="0"/>
                    </a:lnTo>
                    <a:lnTo>
                      <a:pt x="22" y="0"/>
                    </a:lnTo>
                    <a:lnTo>
                      <a:pt x="20" y="2"/>
                    </a:lnTo>
                    <a:lnTo>
                      <a:pt x="16" y="4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10" y="6"/>
                    </a:lnTo>
                    <a:lnTo>
                      <a:pt x="12" y="18"/>
                    </a:lnTo>
                    <a:lnTo>
                      <a:pt x="2" y="20"/>
                    </a:lnTo>
                    <a:lnTo>
                      <a:pt x="0" y="26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10" y="58"/>
                    </a:lnTo>
                    <a:lnTo>
                      <a:pt x="14" y="58"/>
                    </a:lnTo>
                    <a:lnTo>
                      <a:pt x="16" y="60"/>
                    </a:lnTo>
                    <a:lnTo>
                      <a:pt x="16" y="62"/>
                    </a:lnTo>
                    <a:lnTo>
                      <a:pt x="18" y="66"/>
                    </a:lnTo>
                    <a:lnTo>
                      <a:pt x="18" y="70"/>
                    </a:lnTo>
                    <a:lnTo>
                      <a:pt x="18" y="72"/>
                    </a:lnTo>
                    <a:lnTo>
                      <a:pt x="16" y="74"/>
                    </a:lnTo>
                    <a:lnTo>
                      <a:pt x="16" y="78"/>
                    </a:lnTo>
                    <a:lnTo>
                      <a:pt x="16" y="80"/>
                    </a:lnTo>
                    <a:lnTo>
                      <a:pt x="16" y="84"/>
                    </a:lnTo>
                    <a:lnTo>
                      <a:pt x="18" y="86"/>
                    </a:lnTo>
                    <a:lnTo>
                      <a:pt x="24" y="84"/>
                    </a:lnTo>
                    <a:lnTo>
                      <a:pt x="26" y="84"/>
                    </a:lnTo>
                    <a:lnTo>
                      <a:pt x="36" y="82"/>
                    </a:lnTo>
                    <a:lnTo>
                      <a:pt x="40" y="82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4" y="80"/>
                    </a:lnTo>
                    <a:lnTo>
                      <a:pt x="42" y="78"/>
                    </a:lnTo>
                    <a:lnTo>
                      <a:pt x="42" y="74"/>
                    </a:lnTo>
                    <a:lnTo>
                      <a:pt x="40" y="64"/>
                    </a:lnTo>
                    <a:lnTo>
                      <a:pt x="36" y="62"/>
                    </a:lnTo>
                    <a:lnTo>
                      <a:pt x="36" y="62"/>
                    </a:lnTo>
                    <a:lnTo>
                      <a:pt x="34" y="58"/>
                    </a:lnTo>
                    <a:lnTo>
                      <a:pt x="32" y="54"/>
                    </a:lnTo>
                    <a:lnTo>
                      <a:pt x="32" y="50"/>
                    </a:lnTo>
                    <a:lnTo>
                      <a:pt x="32" y="44"/>
                    </a:lnTo>
                    <a:lnTo>
                      <a:pt x="34" y="40"/>
                    </a:lnTo>
                    <a:lnTo>
                      <a:pt x="38" y="40"/>
                    </a:lnTo>
                    <a:lnTo>
                      <a:pt x="40" y="40"/>
                    </a:lnTo>
                    <a:lnTo>
                      <a:pt x="42" y="42"/>
                    </a:lnTo>
                    <a:lnTo>
                      <a:pt x="44" y="42"/>
                    </a:lnTo>
                    <a:lnTo>
                      <a:pt x="44" y="40"/>
                    </a:lnTo>
                    <a:lnTo>
                      <a:pt x="46" y="38"/>
                    </a:lnTo>
                    <a:lnTo>
                      <a:pt x="46" y="38"/>
                    </a:lnTo>
                    <a:lnTo>
                      <a:pt x="46" y="36"/>
                    </a:lnTo>
                    <a:lnTo>
                      <a:pt x="48" y="34"/>
                    </a:lnTo>
                    <a:lnTo>
                      <a:pt x="48" y="32"/>
                    </a:lnTo>
                    <a:lnTo>
                      <a:pt x="52" y="2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3" name="Freeform 327"/>
              <p:cNvSpPr>
                <a:spLocks/>
              </p:cNvSpPr>
              <p:nvPr/>
            </p:nvSpPr>
            <p:spPr bwMode="gray">
              <a:xfrm>
                <a:off x="4767" y="2758"/>
                <a:ext cx="46" cy="56"/>
              </a:xfrm>
              <a:custGeom>
                <a:avLst/>
                <a:gdLst/>
                <a:ahLst/>
                <a:cxnLst>
                  <a:cxn ang="0">
                    <a:pos x="20" y="0"/>
                  </a:cxn>
                  <a:cxn ang="0">
                    <a:pos x="28" y="4"/>
                  </a:cxn>
                  <a:cxn ang="0">
                    <a:pos x="36" y="8"/>
                  </a:cxn>
                  <a:cxn ang="0">
                    <a:pos x="46" y="10"/>
                  </a:cxn>
                  <a:cxn ang="0">
                    <a:pos x="44" y="16"/>
                  </a:cxn>
                  <a:cxn ang="0">
                    <a:pos x="44" y="16"/>
                  </a:cxn>
                  <a:cxn ang="0">
                    <a:pos x="42" y="18"/>
                  </a:cxn>
                  <a:cxn ang="0">
                    <a:pos x="40" y="20"/>
                  </a:cxn>
                  <a:cxn ang="0">
                    <a:pos x="38" y="22"/>
                  </a:cxn>
                  <a:cxn ang="0">
                    <a:pos x="38" y="24"/>
                  </a:cxn>
                  <a:cxn ang="0">
                    <a:pos x="36" y="26"/>
                  </a:cxn>
                  <a:cxn ang="0">
                    <a:pos x="36" y="28"/>
                  </a:cxn>
                  <a:cxn ang="0">
                    <a:pos x="38" y="30"/>
                  </a:cxn>
                  <a:cxn ang="0">
                    <a:pos x="38" y="30"/>
                  </a:cxn>
                  <a:cxn ang="0">
                    <a:pos x="40" y="32"/>
                  </a:cxn>
                  <a:cxn ang="0">
                    <a:pos x="42" y="36"/>
                  </a:cxn>
                  <a:cxn ang="0">
                    <a:pos x="42" y="38"/>
                  </a:cxn>
                  <a:cxn ang="0">
                    <a:pos x="42" y="38"/>
                  </a:cxn>
                  <a:cxn ang="0">
                    <a:pos x="40" y="42"/>
                  </a:cxn>
                  <a:cxn ang="0">
                    <a:pos x="40" y="44"/>
                  </a:cxn>
                  <a:cxn ang="0">
                    <a:pos x="40" y="46"/>
                  </a:cxn>
                  <a:cxn ang="0">
                    <a:pos x="40" y="48"/>
                  </a:cxn>
                  <a:cxn ang="0">
                    <a:pos x="40" y="50"/>
                  </a:cxn>
                  <a:cxn ang="0">
                    <a:pos x="38" y="52"/>
                  </a:cxn>
                  <a:cxn ang="0">
                    <a:pos x="36" y="52"/>
                  </a:cxn>
                  <a:cxn ang="0">
                    <a:pos x="34" y="52"/>
                  </a:cxn>
                  <a:cxn ang="0">
                    <a:pos x="34" y="52"/>
                  </a:cxn>
                  <a:cxn ang="0">
                    <a:pos x="32" y="50"/>
                  </a:cxn>
                  <a:cxn ang="0">
                    <a:pos x="28" y="50"/>
                  </a:cxn>
                  <a:cxn ang="0">
                    <a:pos x="26" y="52"/>
                  </a:cxn>
                  <a:cxn ang="0">
                    <a:pos x="24" y="52"/>
                  </a:cxn>
                  <a:cxn ang="0">
                    <a:pos x="20" y="50"/>
                  </a:cxn>
                  <a:cxn ang="0">
                    <a:pos x="20" y="50"/>
                  </a:cxn>
                  <a:cxn ang="0">
                    <a:pos x="18" y="54"/>
                  </a:cxn>
                  <a:cxn ang="0">
                    <a:pos x="20" y="56"/>
                  </a:cxn>
                  <a:cxn ang="0">
                    <a:pos x="14" y="54"/>
                  </a:cxn>
                  <a:cxn ang="0">
                    <a:pos x="14" y="54"/>
                  </a:cxn>
                  <a:cxn ang="0">
                    <a:pos x="12" y="52"/>
                  </a:cxn>
                  <a:cxn ang="0">
                    <a:pos x="10" y="50"/>
                  </a:cxn>
                  <a:cxn ang="0">
                    <a:pos x="10" y="46"/>
                  </a:cxn>
                  <a:cxn ang="0">
                    <a:pos x="8" y="36"/>
                  </a:cxn>
                  <a:cxn ang="0">
                    <a:pos x="4" y="34"/>
                  </a:cxn>
                  <a:cxn ang="0">
                    <a:pos x="4" y="34"/>
                  </a:cxn>
                  <a:cxn ang="0">
                    <a:pos x="2" y="30"/>
                  </a:cxn>
                  <a:cxn ang="0">
                    <a:pos x="0" y="26"/>
                  </a:cxn>
                  <a:cxn ang="0">
                    <a:pos x="0" y="22"/>
                  </a:cxn>
                  <a:cxn ang="0">
                    <a:pos x="0" y="16"/>
                  </a:cxn>
                  <a:cxn ang="0">
                    <a:pos x="2" y="12"/>
                  </a:cxn>
                  <a:cxn ang="0">
                    <a:pos x="6" y="12"/>
                  </a:cxn>
                  <a:cxn ang="0">
                    <a:pos x="8" y="12"/>
                  </a:cxn>
                  <a:cxn ang="0">
                    <a:pos x="10" y="14"/>
                  </a:cxn>
                  <a:cxn ang="0">
                    <a:pos x="12" y="14"/>
                  </a:cxn>
                  <a:cxn ang="0">
                    <a:pos x="12" y="12"/>
                  </a:cxn>
                  <a:cxn ang="0">
                    <a:pos x="14" y="10"/>
                  </a:cxn>
                  <a:cxn ang="0">
                    <a:pos x="14" y="10"/>
                  </a:cxn>
                  <a:cxn ang="0">
                    <a:pos x="14" y="8"/>
                  </a:cxn>
                  <a:cxn ang="0">
                    <a:pos x="16" y="6"/>
                  </a:cxn>
                  <a:cxn ang="0">
                    <a:pos x="16" y="4"/>
                  </a:cxn>
                  <a:cxn ang="0">
                    <a:pos x="20" y="0"/>
                  </a:cxn>
                </a:cxnLst>
                <a:rect l="0" t="0" r="r" b="b"/>
                <a:pathLst>
                  <a:path w="46" h="56">
                    <a:moveTo>
                      <a:pt x="20" y="0"/>
                    </a:moveTo>
                    <a:lnTo>
                      <a:pt x="28" y="4"/>
                    </a:lnTo>
                    <a:lnTo>
                      <a:pt x="36" y="8"/>
                    </a:lnTo>
                    <a:lnTo>
                      <a:pt x="46" y="10"/>
                    </a:lnTo>
                    <a:lnTo>
                      <a:pt x="44" y="16"/>
                    </a:lnTo>
                    <a:lnTo>
                      <a:pt x="44" y="16"/>
                    </a:lnTo>
                    <a:lnTo>
                      <a:pt x="42" y="18"/>
                    </a:lnTo>
                    <a:lnTo>
                      <a:pt x="40" y="20"/>
                    </a:lnTo>
                    <a:lnTo>
                      <a:pt x="38" y="22"/>
                    </a:lnTo>
                    <a:lnTo>
                      <a:pt x="38" y="24"/>
                    </a:lnTo>
                    <a:lnTo>
                      <a:pt x="36" y="26"/>
                    </a:lnTo>
                    <a:lnTo>
                      <a:pt x="36" y="28"/>
                    </a:lnTo>
                    <a:lnTo>
                      <a:pt x="38" y="30"/>
                    </a:lnTo>
                    <a:lnTo>
                      <a:pt x="38" y="30"/>
                    </a:lnTo>
                    <a:lnTo>
                      <a:pt x="40" y="32"/>
                    </a:lnTo>
                    <a:lnTo>
                      <a:pt x="42" y="36"/>
                    </a:lnTo>
                    <a:lnTo>
                      <a:pt x="42" y="38"/>
                    </a:lnTo>
                    <a:lnTo>
                      <a:pt x="42" y="38"/>
                    </a:lnTo>
                    <a:lnTo>
                      <a:pt x="40" y="42"/>
                    </a:lnTo>
                    <a:lnTo>
                      <a:pt x="40" y="44"/>
                    </a:lnTo>
                    <a:lnTo>
                      <a:pt x="40" y="46"/>
                    </a:lnTo>
                    <a:lnTo>
                      <a:pt x="40" y="48"/>
                    </a:lnTo>
                    <a:lnTo>
                      <a:pt x="40" y="50"/>
                    </a:lnTo>
                    <a:lnTo>
                      <a:pt x="38" y="52"/>
                    </a:lnTo>
                    <a:lnTo>
                      <a:pt x="36" y="52"/>
                    </a:lnTo>
                    <a:lnTo>
                      <a:pt x="34" y="52"/>
                    </a:lnTo>
                    <a:lnTo>
                      <a:pt x="34" y="52"/>
                    </a:lnTo>
                    <a:lnTo>
                      <a:pt x="32" y="50"/>
                    </a:lnTo>
                    <a:lnTo>
                      <a:pt x="28" y="50"/>
                    </a:lnTo>
                    <a:lnTo>
                      <a:pt x="26" y="52"/>
                    </a:lnTo>
                    <a:lnTo>
                      <a:pt x="24" y="52"/>
                    </a:lnTo>
                    <a:lnTo>
                      <a:pt x="20" y="50"/>
                    </a:lnTo>
                    <a:lnTo>
                      <a:pt x="20" y="50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14" y="54"/>
                    </a:lnTo>
                    <a:lnTo>
                      <a:pt x="14" y="54"/>
                    </a:lnTo>
                    <a:lnTo>
                      <a:pt x="12" y="52"/>
                    </a:lnTo>
                    <a:lnTo>
                      <a:pt x="10" y="50"/>
                    </a:lnTo>
                    <a:lnTo>
                      <a:pt x="10" y="46"/>
                    </a:lnTo>
                    <a:lnTo>
                      <a:pt x="8" y="36"/>
                    </a:lnTo>
                    <a:lnTo>
                      <a:pt x="4" y="34"/>
                    </a:lnTo>
                    <a:lnTo>
                      <a:pt x="4" y="34"/>
                    </a:lnTo>
                    <a:lnTo>
                      <a:pt x="2" y="30"/>
                    </a:lnTo>
                    <a:lnTo>
                      <a:pt x="0" y="26"/>
                    </a:lnTo>
                    <a:lnTo>
                      <a:pt x="0" y="22"/>
                    </a:lnTo>
                    <a:lnTo>
                      <a:pt x="0" y="16"/>
                    </a:lnTo>
                    <a:lnTo>
                      <a:pt x="2" y="12"/>
                    </a:lnTo>
                    <a:lnTo>
                      <a:pt x="6" y="12"/>
                    </a:lnTo>
                    <a:lnTo>
                      <a:pt x="8" y="12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10"/>
                    </a:lnTo>
                    <a:lnTo>
                      <a:pt x="14" y="10"/>
                    </a:lnTo>
                    <a:lnTo>
                      <a:pt x="14" y="8"/>
                    </a:lnTo>
                    <a:lnTo>
                      <a:pt x="16" y="6"/>
                    </a:lnTo>
                    <a:lnTo>
                      <a:pt x="16" y="4"/>
                    </a:lnTo>
                    <a:lnTo>
                      <a:pt x="2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4" name="Freeform 328"/>
              <p:cNvSpPr>
                <a:spLocks/>
              </p:cNvSpPr>
              <p:nvPr/>
            </p:nvSpPr>
            <p:spPr bwMode="gray">
              <a:xfrm>
                <a:off x="4803" y="2768"/>
                <a:ext cx="46" cy="42"/>
              </a:xfrm>
              <a:custGeom>
                <a:avLst/>
                <a:gdLst/>
                <a:ahLst/>
                <a:cxnLst>
                  <a:cxn ang="0">
                    <a:pos x="46" y="18"/>
                  </a:cxn>
                  <a:cxn ang="0">
                    <a:pos x="38" y="12"/>
                  </a:cxn>
                  <a:cxn ang="0">
                    <a:pos x="32" y="8"/>
                  </a:cxn>
                  <a:cxn ang="0">
                    <a:pos x="20" y="4"/>
                  </a:cxn>
                  <a:cxn ang="0">
                    <a:pos x="10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6" y="8"/>
                  </a:cxn>
                  <a:cxn ang="0">
                    <a:pos x="4" y="10"/>
                  </a:cxn>
                  <a:cxn ang="0">
                    <a:pos x="2" y="12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6"/>
                  </a:cxn>
                  <a:cxn ang="0">
                    <a:pos x="6" y="28"/>
                  </a:cxn>
                  <a:cxn ang="0">
                    <a:pos x="6" y="28"/>
                  </a:cxn>
                  <a:cxn ang="0">
                    <a:pos x="4" y="32"/>
                  </a:cxn>
                  <a:cxn ang="0">
                    <a:pos x="4" y="34"/>
                  </a:cxn>
                  <a:cxn ang="0">
                    <a:pos x="4" y="36"/>
                  </a:cxn>
                  <a:cxn ang="0">
                    <a:pos x="4" y="38"/>
                  </a:cxn>
                  <a:cxn ang="0">
                    <a:pos x="4" y="40"/>
                  </a:cxn>
                  <a:cxn ang="0">
                    <a:pos x="2" y="40"/>
                  </a:cxn>
                  <a:cxn ang="0">
                    <a:pos x="2" y="42"/>
                  </a:cxn>
                  <a:cxn ang="0">
                    <a:pos x="4" y="42"/>
                  </a:cxn>
                  <a:cxn ang="0">
                    <a:pos x="8" y="42"/>
                  </a:cxn>
                  <a:cxn ang="0">
                    <a:pos x="8" y="42"/>
                  </a:cxn>
                  <a:cxn ang="0">
                    <a:pos x="10" y="40"/>
                  </a:cxn>
                  <a:cxn ang="0">
                    <a:pos x="10" y="40"/>
                  </a:cxn>
                  <a:cxn ang="0">
                    <a:pos x="12" y="40"/>
                  </a:cxn>
                  <a:cxn ang="0">
                    <a:pos x="14" y="40"/>
                  </a:cxn>
                  <a:cxn ang="0">
                    <a:pos x="16" y="40"/>
                  </a:cxn>
                  <a:cxn ang="0">
                    <a:pos x="16" y="40"/>
                  </a:cxn>
                  <a:cxn ang="0">
                    <a:pos x="18" y="40"/>
                  </a:cxn>
                  <a:cxn ang="0">
                    <a:pos x="20" y="40"/>
                  </a:cxn>
                  <a:cxn ang="0">
                    <a:pos x="22" y="42"/>
                  </a:cxn>
                  <a:cxn ang="0">
                    <a:pos x="24" y="42"/>
                  </a:cxn>
                  <a:cxn ang="0">
                    <a:pos x="26" y="42"/>
                  </a:cxn>
                  <a:cxn ang="0">
                    <a:pos x="26" y="42"/>
                  </a:cxn>
                  <a:cxn ang="0">
                    <a:pos x="28" y="42"/>
                  </a:cxn>
                  <a:cxn ang="0">
                    <a:pos x="28" y="40"/>
                  </a:cxn>
                  <a:cxn ang="0">
                    <a:pos x="30" y="38"/>
                  </a:cxn>
                  <a:cxn ang="0">
                    <a:pos x="30" y="36"/>
                  </a:cxn>
                  <a:cxn ang="0">
                    <a:pos x="32" y="32"/>
                  </a:cxn>
                  <a:cxn ang="0">
                    <a:pos x="34" y="28"/>
                  </a:cxn>
                  <a:cxn ang="0">
                    <a:pos x="36" y="26"/>
                  </a:cxn>
                  <a:cxn ang="0">
                    <a:pos x="40" y="26"/>
                  </a:cxn>
                  <a:cxn ang="0">
                    <a:pos x="42" y="22"/>
                  </a:cxn>
                  <a:cxn ang="0">
                    <a:pos x="46" y="18"/>
                  </a:cxn>
                </a:cxnLst>
                <a:rect l="0" t="0" r="r" b="b"/>
                <a:pathLst>
                  <a:path w="46" h="42">
                    <a:moveTo>
                      <a:pt x="46" y="18"/>
                    </a:moveTo>
                    <a:lnTo>
                      <a:pt x="38" y="12"/>
                    </a:lnTo>
                    <a:lnTo>
                      <a:pt x="32" y="8"/>
                    </a:lnTo>
                    <a:lnTo>
                      <a:pt x="20" y="4"/>
                    </a:lnTo>
                    <a:lnTo>
                      <a:pt x="10" y="0"/>
                    </a:lnTo>
                    <a:lnTo>
                      <a:pt x="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6" y="8"/>
                    </a:lnTo>
                    <a:lnTo>
                      <a:pt x="4" y="10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6"/>
                    </a:lnTo>
                    <a:lnTo>
                      <a:pt x="6" y="28"/>
                    </a:lnTo>
                    <a:lnTo>
                      <a:pt x="6" y="28"/>
                    </a:lnTo>
                    <a:lnTo>
                      <a:pt x="4" y="32"/>
                    </a:lnTo>
                    <a:lnTo>
                      <a:pt x="4" y="34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0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8" y="42"/>
                    </a:lnTo>
                    <a:lnTo>
                      <a:pt x="8" y="42"/>
                    </a:lnTo>
                    <a:lnTo>
                      <a:pt x="10" y="40"/>
                    </a:lnTo>
                    <a:lnTo>
                      <a:pt x="10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8" y="40"/>
                    </a:lnTo>
                    <a:lnTo>
                      <a:pt x="20" y="40"/>
                    </a:lnTo>
                    <a:lnTo>
                      <a:pt x="22" y="42"/>
                    </a:lnTo>
                    <a:lnTo>
                      <a:pt x="24" y="42"/>
                    </a:lnTo>
                    <a:lnTo>
                      <a:pt x="26" y="42"/>
                    </a:lnTo>
                    <a:lnTo>
                      <a:pt x="26" y="42"/>
                    </a:lnTo>
                    <a:lnTo>
                      <a:pt x="28" y="42"/>
                    </a:lnTo>
                    <a:lnTo>
                      <a:pt x="28" y="40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2" y="32"/>
                    </a:lnTo>
                    <a:lnTo>
                      <a:pt x="34" y="28"/>
                    </a:lnTo>
                    <a:lnTo>
                      <a:pt x="36" y="26"/>
                    </a:lnTo>
                    <a:lnTo>
                      <a:pt x="40" y="26"/>
                    </a:lnTo>
                    <a:lnTo>
                      <a:pt x="42" y="22"/>
                    </a:lnTo>
                    <a:lnTo>
                      <a:pt x="46" y="1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5" name="Freeform 329"/>
              <p:cNvSpPr>
                <a:spLocks/>
              </p:cNvSpPr>
              <p:nvPr/>
            </p:nvSpPr>
            <p:spPr bwMode="gray">
              <a:xfrm>
                <a:off x="4501" y="2670"/>
                <a:ext cx="148" cy="242"/>
              </a:xfrm>
              <a:custGeom>
                <a:avLst/>
                <a:gdLst/>
                <a:ahLst/>
                <a:cxnLst>
                  <a:cxn ang="0">
                    <a:pos x="128" y="204"/>
                  </a:cxn>
                  <a:cxn ang="0">
                    <a:pos x="126" y="212"/>
                  </a:cxn>
                  <a:cxn ang="0">
                    <a:pos x="114" y="240"/>
                  </a:cxn>
                  <a:cxn ang="0">
                    <a:pos x="118" y="226"/>
                  </a:cxn>
                  <a:cxn ang="0">
                    <a:pos x="114" y="220"/>
                  </a:cxn>
                  <a:cxn ang="0">
                    <a:pos x="106" y="218"/>
                  </a:cxn>
                  <a:cxn ang="0">
                    <a:pos x="96" y="218"/>
                  </a:cxn>
                  <a:cxn ang="0">
                    <a:pos x="82" y="214"/>
                  </a:cxn>
                  <a:cxn ang="0">
                    <a:pos x="80" y="206"/>
                  </a:cxn>
                  <a:cxn ang="0">
                    <a:pos x="78" y="200"/>
                  </a:cxn>
                  <a:cxn ang="0">
                    <a:pos x="60" y="192"/>
                  </a:cxn>
                  <a:cxn ang="0">
                    <a:pos x="50" y="188"/>
                  </a:cxn>
                  <a:cxn ang="0">
                    <a:pos x="36" y="180"/>
                  </a:cxn>
                  <a:cxn ang="0">
                    <a:pos x="26" y="172"/>
                  </a:cxn>
                  <a:cxn ang="0">
                    <a:pos x="26" y="172"/>
                  </a:cxn>
                  <a:cxn ang="0">
                    <a:pos x="14" y="168"/>
                  </a:cxn>
                  <a:cxn ang="0">
                    <a:pos x="2" y="166"/>
                  </a:cxn>
                  <a:cxn ang="0">
                    <a:pos x="4" y="160"/>
                  </a:cxn>
                  <a:cxn ang="0">
                    <a:pos x="14" y="142"/>
                  </a:cxn>
                  <a:cxn ang="0">
                    <a:pos x="18" y="122"/>
                  </a:cxn>
                  <a:cxn ang="0">
                    <a:pos x="18" y="92"/>
                  </a:cxn>
                  <a:cxn ang="0">
                    <a:pos x="20" y="72"/>
                  </a:cxn>
                  <a:cxn ang="0">
                    <a:pos x="18" y="66"/>
                  </a:cxn>
                  <a:cxn ang="0">
                    <a:pos x="18" y="56"/>
                  </a:cxn>
                  <a:cxn ang="0">
                    <a:pos x="34" y="50"/>
                  </a:cxn>
                  <a:cxn ang="0">
                    <a:pos x="68" y="22"/>
                  </a:cxn>
                  <a:cxn ang="0">
                    <a:pos x="78" y="12"/>
                  </a:cxn>
                  <a:cxn ang="0">
                    <a:pos x="86" y="8"/>
                  </a:cxn>
                  <a:cxn ang="0">
                    <a:pos x="94" y="6"/>
                  </a:cxn>
                  <a:cxn ang="0">
                    <a:pos x="102" y="2"/>
                  </a:cxn>
                  <a:cxn ang="0">
                    <a:pos x="112" y="0"/>
                  </a:cxn>
                  <a:cxn ang="0">
                    <a:pos x="116" y="2"/>
                  </a:cxn>
                  <a:cxn ang="0">
                    <a:pos x="114" y="6"/>
                  </a:cxn>
                  <a:cxn ang="0">
                    <a:pos x="106" y="10"/>
                  </a:cxn>
                  <a:cxn ang="0">
                    <a:pos x="98" y="20"/>
                  </a:cxn>
                  <a:cxn ang="0">
                    <a:pos x="86" y="26"/>
                  </a:cxn>
                  <a:cxn ang="0">
                    <a:pos x="80" y="32"/>
                  </a:cxn>
                  <a:cxn ang="0">
                    <a:pos x="80" y="44"/>
                  </a:cxn>
                  <a:cxn ang="0">
                    <a:pos x="82" y="50"/>
                  </a:cxn>
                  <a:cxn ang="0">
                    <a:pos x="84" y="60"/>
                  </a:cxn>
                  <a:cxn ang="0">
                    <a:pos x="82" y="66"/>
                  </a:cxn>
                  <a:cxn ang="0">
                    <a:pos x="82" y="78"/>
                  </a:cxn>
                  <a:cxn ang="0">
                    <a:pos x="92" y="88"/>
                  </a:cxn>
                  <a:cxn ang="0">
                    <a:pos x="128" y="100"/>
                  </a:cxn>
                  <a:cxn ang="0">
                    <a:pos x="140" y="100"/>
                  </a:cxn>
                  <a:cxn ang="0">
                    <a:pos x="142" y="98"/>
                  </a:cxn>
                  <a:cxn ang="0">
                    <a:pos x="146" y="100"/>
                  </a:cxn>
                  <a:cxn ang="0">
                    <a:pos x="144" y="106"/>
                  </a:cxn>
                  <a:cxn ang="0">
                    <a:pos x="140" y="114"/>
                  </a:cxn>
                  <a:cxn ang="0">
                    <a:pos x="142" y="130"/>
                  </a:cxn>
                  <a:cxn ang="0">
                    <a:pos x="142" y="142"/>
                  </a:cxn>
                  <a:cxn ang="0">
                    <a:pos x="146" y="156"/>
                  </a:cxn>
                  <a:cxn ang="0">
                    <a:pos x="146" y="166"/>
                  </a:cxn>
                  <a:cxn ang="0">
                    <a:pos x="144" y="160"/>
                  </a:cxn>
                  <a:cxn ang="0">
                    <a:pos x="120" y="168"/>
                  </a:cxn>
                  <a:cxn ang="0">
                    <a:pos x="128" y="178"/>
                  </a:cxn>
                  <a:cxn ang="0">
                    <a:pos x="122" y="174"/>
                  </a:cxn>
                  <a:cxn ang="0">
                    <a:pos x="120" y="186"/>
                  </a:cxn>
                  <a:cxn ang="0">
                    <a:pos x="124" y="194"/>
                  </a:cxn>
                </a:cxnLst>
                <a:rect l="0" t="0" r="r" b="b"/>
                <a:pathLst>
                  <a:path w="148" h="242">
                    <a:moveTo>
                      <a:pt x="124" y="194"/>
                    </a:moveTo>
                    <a:lnTo>
                      <a:pt x="126" y="200"/>
                    </a:lnTo>
                    <a:lnTo>
                      <a:pt x="128" y="204"/>
                    </a:lnTo>
                    <a:lnTo>
                      <a:pt x="128" y="208"/>
                    </a:lnTo>
                    <a:lnTo>
                      <a:pt x="126" y="212"/>
                    </a:lnTo>
                    <a:lnTo>
                      <a:pt x="126" y="212"/>
                    </a:lnTo>
                    <a:lnTo>
                      <a:pt x="118" y="242"/>
                    </a:lnTo>
                    <a:lnTo>
                      <a:pt x="116" y="240"/>
                    </a:lnTo>
                    <a:lnTo>
                      <a:pt x="114" y="240"/>
                    </a:lnTo>
                    <a:lnTo>
                      <a:pt x="112" y="242"/>
                    </a:lnTo>
                    <a:lnTo>
                      <a:pt x="112" y="242"/>
                    </a:lnTo>
                    <a:lnTo>
                      <a:pt x="118" y="226"/>
                    </a:lnTo>
                    <a:lnTo>
                      <a:pt x="118" y="224"/>
                    </a:lnTo>
                    <a:lnTo>
                      <a:pt x="116" y="222"/>
                    </a:lnTo>
                    <a:lnTo>
                      <a:pt x="114" y="220"/>
                    </a:lnTo>
                    <a:lnTo>
                      <a:pt x="114" y="220"/>
                    </a:lnTo>
                    <a:lnTo>
                      <a:pt x="110" y="220"/>
                    </a:lnTo>
                    <a:lnTo>
                      <a:pt x="106" y="218"/>
                    </a:lnTo>
                    <a:lnTo>
                      <a:pt x="102" y="218"/>
                    </a:lnTo>
                    <a:lnTo>
                      <a:pt x="98" y="218"/>
                    </a:lnTo>
                    <a:lnTo>
                      <a:pt x="96" y="218"/>
                    </a:lnTo>
                    <a:lnTo>
                      <a:pt x="90" y="218"/>
                    </a:lnTo>
                    <a:lnTo>
                      <a:pt x="86" y="216"/>
                    </a:lnTo>
                    <a:lnTo>
                      <a:pt x="82" y="214"/>
                    </a:lnTo>
                    <a:lnTo>
                      <a:pt x="82" y="210"/>
                    </a:lnTo>
                    <a:lnTo>
                      <a:pt x="80" y="208"/>
                    </a:lnTo>
                    <a:lnTo>
                      <a:pt x="80" y="206"/>
                    </a:lnTo>
                    <a:lnTo>
                      <a:pt x="80" y="204"/>
                    </a:lnTo>
                    <a:lnTo>
                      <a:pt x="80" y="204"/>
                    </a:lnTo>
                    <a:lnTo>
                      <a:pt x="78" y="200"/>
                    </a:lnTo>
                    <a:lnTo>
                      <a:pt x="72" y="196"/>
                    </a:lnTo>
                    <a:lnTo>
                      <a:pt x="66" y="194"/>
                    </a:lnTo>
                    <a:lnTo>
                      <a:pt x="60" y="192"/>
                    </a:lnTo>
                    <a:lnTo>
                      <a:pt x="56" y="190"/>
                    </a:lnTo>
                    <a:lnTo>
                      <a:pt x="52" y="188"/>
                    </a:lnTo>
                    <a:lnTo>
                      <a:pt x="50" y="188"/>
                    </a:lnTo>
                    <a:lnTo>
                      <a:pt x="46" y="186"/>
                    </a:lnTo>
                    <a:lnTo>
                      <a:pt x="40" y="184"/>
                    </a:lnTo>
                    <a:lnTo>
                      <a:pt x="36" y="180"/>
                    </a:lnTo>
                    <a:lnTo>
                      <a:pt x="32" y="178"/>
                    </a:lnTo>
                    <a:lnTo>
                      <a:pt x="28" y="174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6" y="172"/>
                    </a:lnTo>
                    <a:lnTo>
                      <a:pt x="20" y="170"/>
                    </a:lnTo>
                    <a:lnTo>
                      <a:pt x="14" y="168"/>
                    </a:lnTo>
                    <a:lnTo>
                      <a:pt x="10" y="168"/>
                    </a:lnTo>
                    <a:lnTo>
                      <a:pt x="4" y="166"/>
                    </a:lnTo>
                    <a:lnTo>
                      <a:pt x="2" y="166"/>
                    </a:lnTo>
                    <a:lnTo>
                      <a:pt x="0" y="166"/>
                    </a:lnTo>
                    <a:lnTo>
                      <a:pt x="2" y="162"/>
                    </a:lnTo>
                    <a:lnTo>
                      <a:pt x="4" y="160"/>
                    </a:lnTo>
                    <a:lnTo>
                      <a:pt x="4" y="160"/>
                    </a:lnTo>
                    <a:lnTo>
                      <a:pt x="10" y="154"/>
                    </a:lnTo>
                    <a:lnTo>
                      <a:pt x="14" y="142"/>
                    </a:lnTo>
                    <a:lnTo>
                      <a:pt x="16" y="136"/>
                    </a:lnTo>
                    <a:lnTo>
                      <a:pt x="18" y="130"/>
                    </a:lnTo>
                    <a:lnTo>
                      <a:pt x="18" y="122"/>
                    </a:lnTo>
                    <a:lnTo>
                      <a:pt x="18" y="114"/>
                    </a:lnTo>
                    <a:lnTo>
                      <a:pt x="18" y="104"/>
                    </a:lnTo>
                    <a:lnTo>
                      <a:pt x="18" y="92"/>
                    </a:lnTo>
                    <a:lnTo>
                      <a:pt x="18" y="80"/>
                    </a:lnTo>
                    <a:lnTo>
                      <a:pt x="20" y="74"/>
                    </a:lnTo>
                    <a:lnTo>
                      <a:pt x="20" y="72"/>
                    </a:lnTo>
                    <a:lnTo>
                      <a:pt x="20" y="70"/>
                    </a:lnTo>
                    <a:lnTo>
                      <a:pt x="18" y="68"/>
                    </a:lnTo>
                    <a:lnTo>
                      <a:pt x="18" y="66"/>
                    </a:lnTo>
                    <a:lnTo>
                      <a:pt x="20" y="62"/>
                    </a:lnTo>
                    <a:lnTo>
                      <a:pt x="18" y="58"/>
                    </a:lnTo>
                    <a:lnTo>
                      <a:pt x="18" y="56"/>
                    </a:lnTo>
                    <a:lnTo>
                      <a:pt x="20" y="56"/>
                    </a:lnTo>
                    <a:lnTo>
                      <a:pt x="20" y="54"/>
                    </a:lnTo>
                    <a:lnTo>
                      <a:pt x="34" y="50"/>
                    </a:lnTo>
                    <a:lnTo>
                      <a:pt x="44" y="34"/>
                    </a:lnTo>
                    <a:lnTo>
                      <a:pt x="50" y="24"/>
                    </a:lnTo>
                    <a:lnTo>
                      <a:pt x="68" y="22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8" y="12"/>
                    </a:lnTo>
                    <a:lnTo>
                      <a:pt x="80" y="10"/>
                    </a:lnTo>
                    <a:lnTo>
                      <a:pt x="84" y="8"/>
                    </a:lnTo>
                    <a:lnTo>
                      <a:pt x="86" y="8"/>
                    </a:lnTo>
                    <a:lnTo>
                      <a:pt x="88" y="8"/>
                    </a:lnTo>
                    <a:lnTo>
                      <a:pt x="92" y="8"/>
                    </a:lnTo>
                    <a:lnTo>
                      <a:pt x="94" y="6"/>
                    </a:lnTo>
                    <a:lnTo>
                      <a:pt x="96" y="6"/>
                    </a:lnTo>
                    <a:lnTo>
                      <a:pt x="98" y="4"/>
                    </a:lnTo>
                    <a:lnTo>
                      <a:pt x="102" y="2"/>
                    </a:lnTo>
                    <a:lnTo>
                      <a:pt x="106" y="2"/>
                    </a:lnTo>
                    <a:lnTo>
                      <a:pt x="110" y="0"/>
                    </a:lnTo>
                    <a:lnTo>
                      <a:pt x="112" y="0"/>
                    </a:lnTo>
                    <a:lnTo>
                      <a:pt x="114" y="0"/>
                    </a:lnTo>
                    <a:lnTo>
                      <a:pt x="114" y="2"/>
                    </a:lnTo>
                    <a:lnTo>
                      <a:pt x="116" y="2"/>
                    </a:lnTo>
                    <a:lnTo>
                      <a:pt x="116" y="4"/>
                    </a:lnTo>
                    <a:lnTo>
                      <a:pt x="114" y="4"/>
                    </a:lnTo>
                    <a:lnTo>
                      <a:pt x="114" y="6"/>
                    </a:lnTo>
                    <a:lnTo>
                      <a:pt x="112" y="6"/>
                    </a:lnTo>
                    <a:lnTo>
                      <a:pt x="110" y="8"/>
                    </a:lnTo>
                    <a:lnTo>
                      <a:pt x="106" y="10"/>
                    </a:lnTo>
                    <a:lnTo>
                      <a:pt x="102" y="14"/>
                    </a:lnTo>
                    <a:lnTo>
                      <a:pt x="98" y="18"/>
                    </a:lnTo>
                    <a:lnTo>
                      <a:pt x="98" y="20"/>
                    </a:lnTo>
                    <a:lnTo>
                      <a:pt x="94" y="20"/>
                    </a:lnTo>
                    <a:lnTo>
                      <a:pt x="90" y="22"/>
                    </a:lnTo>
                    <a:lnTo>
                      <a:pt x="86" y="26"/>
                    </a:lnTo>
                    <a:lnTo>
                      <a:pt x="82" y="28"/>
                    </a:lnTo>
                    <a:lnTo>
                      <a:pt x="80" y="32"/>
                    </a:lnTo>
                    <a:lnTo>
                      <a:pt x="80" y="32"/>
                    </a:lnTo>
                    <a:lnTo>
                      <a:pt x="80" y="34"/>
                    </a:lnTo>
                    <a:lnTo>
                      <a:pt x="80" y="38"/>
                    </a:lnTo>
                    <a:lnTo>
                      <a:pt x="80" y="44"/>
                    </a:lnTo>
                    <a:lnTo>
                      <a:pt x="80" y="48"/>
                    </a:lnTo>
                    <a:lnTo>
                      <a:pt x="82" y="50"/>
                    </a:lnTo>
                    <a:lnTo>
                      <a:pt x="82" y="50"/>
                    </a:lnTo>
                    <a:lnTo>
                      <a:pt x="82" y="52"/>
                    </a:lnTo>
                    <a:lnTo>
                      <a:pt x="84" y="56"/>
                    </a:lnTo>
                    <a:lnTo>
                      <a:pt x="84" y="60"/>
                    </a:lnTo>
                    <a:lnTo>
                      <a:pt x="82" y="62"/>
                    </a:lnTo>
                    <a:lnTo>
                      <a:pt x="82" y="64"/>
                    </a:lnTo>
                    <a:lnTo>
                      <a:pt x="82" y="66"/>
                    </a:lnTo>
                    <a:lnTo>
                      <a:pt x="80" y="70"/>
                    </a:lnTo>
                    <a:lnTo>
                      <a:pt x="80" y="74"/>
                    </a:lnTo>
                    <a:lnTo>
                      <a:pt x="82" y="78"/>
                    </a:lnTo>
                    <a:lnTo>
                      <a:pt x="82" y="82"/>
                    </a:lnTo>
                    <a:lnTo>
                      <a:pt x="86" y="86"/>
                    </a:lnTo>
                    <a:lnTo>
                      <a:pt x="92" y="88"/>
                    </a:lnTo>
                    <a:lnTo>
                      <a:pt x="124" y="92"/>
                    </a:lnTo>
                    <a:lnTo>
                      <a:pt x="128" y="100"/>
                    </a:lnTo>
                    <a:lnTo>
                      <a:pt x="128" y="100"/>
                    </a:lnTo>
                    <a:lnTo>
                      <a:pt x="132" y="100"/>
                    </a:lnTo>
                    <a:lnTo>
                      <a:pt x="136" y="100"/>
                    </a:lnTo>
                    <a:lnTo>
                      <a:pt x="140" y="100"/>
                    </a:lnTo>
                    <a:lnTo>
                      <a:pt x="140" y="100"/>
                    </a:lnTo>
                    <a:lnTo>
                      <a:pt x="142" y="98"/>
                    </a:lnTo>
                    <a:lnTo>
                      <a:pt x="142" y="98"/>
                    </a:lnTo>
                    <a:lnTo>
                      <a:pt x="144" y="98"/>
                    </a:lnTo>
                    <a:lnTo>
                      <a:pt x="146" y="98"/>
                    </a:lnTo>
                    <a:lnTo>
                      <a:pt x="146" y="100"/>
                    </a:lnTo>
                    <a:lnTo>
                      <a:pt x="146" y="104"/>
                    </a:lnTo>
                    <a:lnTo>
                      <a:pt x="146" y="104"/>
                    </a:lnTo>
                    <a:lnTo>
                      <a:pt x="144" y="106"/>
                    </a:lnTo>
                    <a:lnTo>
                      <a:pt x="142" y="108"/>
                    </a:lnTo>
                    <a:lnTo>
                      <a:pt x="140" y="110"/>
                    </a:lnTo>
                    <a:lnTo>
                      <a:pt x="140" y="114"/>
                    </a:lnTo>
                    <a:lnTo>
                      <a:pt x="138" y="118"/>
                    </a:lnTo>
                    <a:lnTo>
                      <a:pt x="140" y="124"/>
                    </a:lnTo>
                    <a:lnTo>
                      <a:pt x="142" y="130"/>
                    </a:lnTo>
                    <a:lnTo>
                      <a:pt x="148" y="134"/>
                    </a:lnTo>
                    <a:lnTo>
                      <a:pt x="140" y="142"/>
                    </a:lnTo>
                    <a:lnTo>
                      <a:pt x="142" y="142"/>
                    </a:lnTo>
                    <a:lnTo>
                      <a:pt x="142" y="146"/>
                    </a:lnTo>
                    <a:lnTo>
                      <a:pt x="144" y="150"/>
                    </a:lnTo>
                    <a:lnTo>
                      <a:pt x="146" y="156"/>
                    </a:lnTo>
                    <a:lnTo>
                      <a:pt x="148" y="162"/>
                    </a:lnTo>
                    <a:lnTo>
                      <a:pt x="148" y="166"/>
                    </a:lnTo>
                    <a:lnTo>
                      <a:pt x="146" y="166"/>
                    </a:lnTo>
                    <a:lnTo>
                      <a:pt x="146" y="166"/>
                    </a:lnTo>
                    <a:lnTo>
                      <a:pt x="146" y="164"/>
                    </a:lnTo>
                    <a:lnTo>
                      <a:pt x="144" y="160"/>
                    </a:lnTo>
                    <a:lnTo>
                      <a:pt x="142" y="156"/>
                    </a:lnTo>
                    <a:lnTo>
                      <a:pt x="118" y="160"/>
                    </a:lnTo>
                    <a:lnTo>
                      <a:pt x="120" y="168"/>
                    </a:lnTo>
                    <a:lnTo>
                      <a:pt x="126" y="168"/>
                    </a:lnTo>
                    <a:lnTo>
                      <a:pt x="130" y="178"/>
                    </a:lnTo>
                    <a:lnTo>
                      <a:pt x="128" y="178"/>
                    </a:lnTo>
                    <a:lnTo>
                      <a:pt x="126" y="176"/>
                    </a:lnTo>
                    <a:lnTo>
                      <a:pt x="124" y="176"/>
                    </a:lnTo>
                    <a:lnTo>
                      <a:pt x="122" y="174"/>
                    </a:lnTo>
                    <a:lnTo>
                      <a:pt x="120" y="174"/>
                    </a:lnTo>
                    <a:lnTo>
                      <a:pt x="120" y="176"/>
                    </a:lnTo>
                    <a:lnTo>
                      <a:pt x="120" y="186"/>
                    </a:lnTo>
                    <a:lnTo>
                      <a:pt x="120" y="186"/>
                    </a:lnTo>
                    <a:lnTo>
                      <a:pt x="122" y="188"/>
                    </a:lnTo>
                    <a:lnTo>
                      <a:pt x="124" y="19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6" name="Freeform 330"/>
              <p:cNvSpPr>
                <a:spLocks/>
              </p:cNvSpPr>
              <p:nvPr/>
            </p:nvSpPr>
            <p:spPr bwMode="gray">
              <a:xfrm>
                <a:off x="4461" y="2836"/>
                <a:ext cx="80" cy="84"/>
              </a:xfrm>
              <a:custGeom>
                <a:avLst/>
                <a:gdLst/>
                <a:ahLst/>
                <a:cxnLst>
                  <a:cxn ang="0">
                    <a:pos x="10" y="80"/>
                  </a:cxn>
                  <a:cxn ang="0">
                    <a:pos x="10" y="74"/>
                  </a:cxn>
                  <a:cxn ang="0">
                    <a:pos x="6" y="74"/>
                  </a:cxn>
                  <a:cxn ang="0">
                    <a:pos x="4" y="72"/>
                  </a:cxn>
                  <a:cxn ang="0">
                    <a:pos x="2" y="70"/>
                  </a:cxn>
                  <a:cxn ang="0">
                    <a:pos x="0" y="68"/>
                  </a:cxn>
                  <a:cxn ang="0">
                    <a:pos x="0" y="66"/>
                  </a:cxn>
                  <a:cxn ang="0">
                    <a:pos x="6" y="54"/>
                  </a:cxn>
                  <a:cxn ang="0">
                    <a:pos x="14" y="44"/>
                  </a:cxn>
                  <a:cxn ang="0">
                    <a:pos x="24" y="36"/>
                  </a:cxn>
                  <a:cxn ang="0">
                    <a:pos x="28" y="34"/>
                  </a:cxn>
                  <a:cxn ang="0">
                    <a:pos x="30" y="22"/>
                  </a:cxn>
                  <a:cxn ang="0">
                    <a:pos x="32" y="20"/>
                  </a:cxn>
                  <a:cxn ang="0">
                    <a:pos x="34" y="18"/>
                  </a:cxn>
                  <a:cxn ang="0">
                    <a:pos x="36" y="18"/>
                  </a:cxn>
                  <a:cxn ang="0">
                    <a:pos x="38" y="16"/>
                  </a:cxn>
                  <a:cxn ang="0">
                    <a:pos x="38" y="12"/>
                  </a:cxn>
                  <a:cxn ang="0">
                    <a:pos x="38" y="8"/>
                  </a:cxn>
                  <a:cxn ang="0">
                    <a:pos x="38" y="6"/>
                  </a:cxn>
                  <a:cxn ang="0">
                    <a:pos x="40" y="2"/>
                  </a:cxn>
                  <a:cxn ang="0">
                    <a:pos x="40" y="0"/>
                  </a:cxn>
                  <a:cxn ang="0">
                    <a:pos x="42" y="0"/>
                  </a:cxn>
                  <a:cxn ang="0">
                    <a:pos x="44" y="0"/>
                  </a:cxn>
                  <a:cxn ang="0">
                    <a:pos x="50" y="2"/>
                  </a:cxn>
                  <a:cxn ang="0">
                    <a:pos x="54" y="2"/>
                  </a:cxn>
                  <a:cxn ang="0">
                    <a:pos x="60" y="4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6" y="6"/>
                  </a:cxn>
                  <a:cxn ang="0">
                    <a:pos x="68" y="6"/>
                  </a:cxn>
                  <a:cxn ang="0">
                    <a:pos x="70" y="10"/>
                  </a:cxn>
                  <a:cxn ang="0">
                    <a:pos x="74" y="12"/>
                  </a:cxn>
                  <a:cxn ang="0">
                    <a:pos x="78" y="16"/>
                  </a:cxn>
                  <a:cxn ang="0">
                    <a:pos x="78" y="18"/>
                  </a:cxn>
                  <a:cxn ang="0">
                    <a:pos x="78" y="20"/>
                  </a:cxn>
                  <a:cxn ang="0">
                    <a:pos x="78" y="24"/>
                  </a:cxn>
                  <a:cxn ang="0">
                    <a:pos x="80" y="26"/>
                  </a:cxn>
                  <a:cxn ang="0">
                    <a:pos x="80" y="30"/>
                  </a:cxn>
                  <a:cxn ang="0">
                    <a:pos x="78" y="34"/>
                  </a:cxn>
                  <a:cxn ang="0">
                    <a:pos x="74" y="44"/>
                  </a:cxn>
                  <a:cxn ang="0">
                    <a:pos x="66" y="52"/>
                  </a:cxn>
                  <a:cxn ang="0">
                    <a:pos x="56" y="60"/>
                  </a:cxn>
                  <a:cxn ang="0">
                    <a:pos x="44" y="64"/>
                  </a:cxn>
                  <a:cxn ang="0">
                    <a:pos x="42" y="64"/>
                  </a:cxn>
                  <a:cxn ang="0">
                    <a:pos x="42" y="64"/>
                  </a:cxn>
                  <a:cxn ang="0">
                    <a:pos x="40" y="66"/>
                  </a:cxn>
                  <a:cxn ang="0">
                    <a:pos x="38" y="70"/>
                  </a:cxn>
                  <a:cxn ang="0">
                    <a:pos x="38" y="70"/>
                  </a:cxn>
                  <a:cxn ang="0">
                    <a:pos x="36" y="72"/>
                  </a:cxn>
                  <a:cxn ang="0">
                    <a:pos x="36" y="76"/>
                  </a:cxn>
                  <a:cxn ang="0">
                    <a:pos x="34" y="78"/>
                  </a:cxn>
                  <a:cxn ang="0">
                    <a:pos x="32" y="80"/>
                  </a:cxn>
                  <a:cxn ang="0">
                    <a:pos x="32" y="80"/>
                  </a:cxn>
                  <a:cxn ang="0">
                    <a:pos x="32" y="82"/>
                  </a:cxn>
                  <a:cxn ang="0">
                    <a:pos x="30" y="84"/>
                  </a:cxn>
                  <a:cxn ang="0">
                    <a:pos x="26" y="84"/>
                  </a:cxn>
                  <a:cxn ang="0">
                    <a:pos x="24" y="84"/>
                  </a:cxn>
                  <a:cxn ang="0">
                    <a:pos x="22" y="82"/>
                  </a:cxn>
                  <a:cxn ang="0">
                    <a:pos x="12" y="82"/>
                  </a:cxn>
                  <a:cxn ang="0">
                    <a:pos x="10" y="80"/>
                  </a:cxn>
                </a:cxnLst>
                <a:rect l="0" t="0" r="r" b="b"/>
                <a:pathLst>
                  <a:path w="80" h="84">
                    <a:moveTo>
                      <a:pt x="10" y="80"/>
                    </a:moveTo>
                    <a:lnTo>
                      <a:pt x="10" y="74"/>
                    </a:lnTo>
                    <a:lnTo>
                      <a:pt x="6" y="74"/>
                    </a:lnTo>
                    <a:lnTo>
                      <a:pt x="4" y="72"/>
                    </a:lnTo>
                    <a:lnTo>
                      <a:pt x="2" y="70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6" y="54"/>
                    </a:lnTo>
                    <a:lnTo>
                      <a:pt x="14" y="44"/>
                    </a:lnTo>
                    <a:lnTo>
                      <a:pt x="24" y="36"/>
                    </a:lnTo>
                    <a:lnTo>
                      <a:pt x="28" y="34"/>
                    </a:lnTo>
                    <a:lnTo>
                      <a:pt x="30" y="22"/>
                    </a:lnTo>
                    <a:lnTo>
                      <a:pt x="32" y="20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38" y="16"/>
                    </a:lnTo>
                    <a:lnTo>
                      <a:pt x="38" y="12"/>
                    </a:lnTo>
                    <a:lnTo>
                      <a:pt x="38" y="8"/>
                    </a:lnTo>
                    <a:lnTo>
                      <a:pt x="38" y="6"/>
                    </a:lnTo>
                    <a:lnTo>
                      <a:pt x="40" y="2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50" y="2"/>
                    </a:lnTo>
                    <a:lnTo>
                      <a:pt x="54" y="2"/>
                    </a:lnTo>
                    <a:lnTo>
                      <a:pt x="60" y="4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8" y="6"/>
                    </a:lnTo>
                    <a:lnTo>
                      <a:pt x="70" y="10"/>
                    </a:lnTo>
                    <a:lnTo>
                      <a:pt x="74" y="12"/>
                    </a:lnTo>
                    <a:lnTo>
                      <a:pt x="78" y="16"/>
                    </a:lnTo>
                    <a:lnTo>
                      <a:pt x="78" y="18"/>
                    </a:lnTo>
                    <a:lnTo>
                      <a:pt x="78" y="20"/>
                    </a:lnTo>
                    <a:lnTo>
                      <a:pt x="78" y="24"/>
                    </a:lnTo>
                    <a:lnTo>
                      <a:pt x="80" y="26"/>
                    </a:lnTo>
                    <a:lnTo>
                      <a:pt x="80" y="30"/>
                    </a:lnTo>
                    <a:lnTo>
                      <a:pt x="78" y="34"/>
                    </a:lnTo>
                    <a:lnTo>
                      <a:pt x="74" y="44"/>
                    </a:lnTo>
                    <a:lnTo>
                      <a:pt x="66" y="52"/>
                    </a:lnTo>
                    <a:lnTo>
                      <a:pt x="56" y="60"/>
                    </a:lnTo>
                    <a:lnTo>
                      <a:pt x="44" y="64"/>
                    </a:lnTo>
                    <a:lnTo>
                      <a:pt x="42" y="64"/>
                    </a:lnTo>
                    <a:lnTo>
                      <a:pt x="42" y="64"/>
                    </a:lnTo>
                    <a:lnTo>
                      <a:pt x="40" y="66"/>
                    </a:lnTo>
                    <a:lnTo>
                      <a:pt x="38" y="70"/>
                    </a:lnTo>
                    <a:lnTo>
                      <a:pt x="38" y="70"/>
                    </a:lnTo>
                    <a:lnTo>
                      <a:pt x="36" y="72"/>
                    </a:lnTo>
                    <a:lnTo>
                      <a:pt x="36" y="76"/>
                    </a:lnTo>
                    <a:lnTo>
                      <a:pt x="34" y="78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32" y="82"/>
                    </a:lnTo>
                    <a:lnTo>
                      <a:pt x="30" y="84"/>
                    </a:lnTo>
                    <a:lnTo>
                      <a:pt x="26" y="84"/>
                    </a:lnTo>
                    <a:lnTo>
                      <a:pt x="24" y="84"/>
                    </a:lnTo>
                    <a:lnTo>
                      <a:pt x="22" y="82"/>
                    </a:lnTo>
                    <a:lnTo>
                      <a:pt x="12" y="82"/>
                    </a:lnTo>
                    <a:lnTo>
                      <a:pt x="10" y="8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7" name="Freeform 331"/>
              <p:cNvSpPr>
                <a:spLocks/>
              </p:cNvSpPr>
              <p:nvPr/>
            </p:nvSpPr>
            <p:spPr bwMode="gray">
              <a:xfrm>
                <a:off x="4571" y="3176"/>
                <a:ext cx="268" cy="660"/>
              </a:xfrm>
              <a:custGeom>
                <a:avLst/>
                <a:gdLst/>
                <a:ahLst/>
                <a:cxnLst>
                  <a:cxn ang="0">
                    <a:pos x="82" y="28"/>
                  </a:cxn>
                  <a:cxn ang="0">
                    <a:pos x="78" y="38"/>
                  </a:cxn>
                  <a:cxn ang="0">
                    <a:pos x="68" y="58"/>
                  </a:cxn>
                  <a:cxn ang="0">
                    <a:pos x="52" y="90"/>
                  </a:cxn>
                  <a:cxn ang="0">
                    <a:pos x="46" y="126"/>
                  </a:cxn>
                  <a:cxn ang="0">
                    <a:pos x="44" y="238"/>
                  </a:cxn>
                  <a:cxn ang="0">
                    <a:pos x="32" y="256"/>
                  </a:cxn>
                  <a:cxn ang="0">
                    <a:pos x="22" y="282"/>
                  </a:cxn>
                  <a:cxn ang="0">
                    <a:pos x="24" y="310"/>
                  </a:cxn>
                  <a:cxn ang="0">
                    <a:pos x="20" y="332"/>
                  </a:cxn>
                  <a:cxn ang="0">
                    <a:pos x="20" y="370"/>
                  </a:cxn>
                  <a:cxn ang="0">
                    <a:pos x="18" y="382"/>
                  </a:cxn>
                  <a:cxn ang="0">
                    <a:pos x="22" y="390"/>
                  </a:cxn>
                  <a:cxn ang="0">
                    <a:pos x="20" y="428"/>
                  </a:cxn>
                  <a:cxn ang="0">
                    <a:pos x="10" y="438"/>
                  </a:cxn>
                  <a:cxn ang="0">
                    <a:pos x="2" y="466"/>
                  </a:cxn>
                  <a:cxn ang="0">
                    <a:pos x="2" y="530"/>
                  </a:cxn>
                  <a:cxn ang="0">
                    <a:pos x="2" y="554"/>
                  </a:cxn>
                  <a:cxn ang="0">
                    <a:pos x="54" y="570"/>
                  </a:cxn>
                  <a:cxn ang="0">
                    <a:pos x="56" y="588"/>
                  </a:cxn>
                  <a:cxn ang="0">
                    <a:pos x="114" y="660"/>
                  </a:cxn>
                  <a:cxn ang="0">
                    <a:pos x="106" y="624"/>
                  </a:cxn>
                  <a:cxn ang="0">
                    <a:pos x="82" y="616"/>
                  </a:cxn>
                  <a:cxn ang="0">
                    <a:pos x="56" y="568"/>
                  </a:cxn>
                  <a:cxn ang="0">
                    <a:pos x="54" y="534"/>
                  </a:cxn>
                  <a:cxn ang="0">
                    <a:pos x="78" y="506"/>
                  </a:cxn>
                  <a:cxn ang="0">
                    <a:pos x="92" y="492"/>
                  </a:cxn>
                  <a:cxn ang="0">
                    <a:pos x="96" y="482"/>
                  </a:cxn>
                  <a:cxn ang="0">
                    <a:pos x="96" y="466"/>
                  </a:cxn>
                  <a:cxn ang="0">
                    <a:pos x="82" y="456"/>
                  </a:cxn>
                  <a:cxn ang="0">
                    <a:pos x="74" y="436"/>
                  </a:cxn>
                  <a:cxn ang="0">
                    <a:pos x="82" y="424"/>
                  </a:cxn>
                  <a:cxn ang="0">
                    <a:pos x="88" y="424"/>
                  </a:cxn>
                  <a:cxn ang="0">
                    <a:pos x="124" y="368"/>
                  </a:cxn>
                  <a:cxn ang="0">
                    <a:pos x="112" y="346"/>
                  </a:cxn>
                  <a:cxn ang="0">
                    <a:pos x="112" y="334"/>
                  </a:cxn>
                  <a:cxn ang="0">
                    <a:pos x="142" y="314"/>
                  </a:cxn>
                  <a:cxn ang="0">
                    <a:pos x="148" y="300"/>
                  </a:cxn>
                  <a:cxn ang="0">
                    <a:pos x="164" y="294"/>
                  </a:cxn>
                  <a:cxn ang="0">
                    <a:pos x="210" y="282"/>
                  </a:cxn>
                  <a:cxn ang="0">
                    <a:pos x="218" y="250"/>
                  </a:cxn>
                  <a:cxn ang="0">
                    <a:pos x="206" y="216"/>
                  </a:cxn>
                  <a:cxn ang="0">
                    <a:pos x="200" y="202"/>
                  </a:cxn>
                  <a:cxn ang="0">
                    <a:pos x="200" y="180"/>
                  </a:cxn>
                  <a:cxn ang="0">
                    <a:pos x="214" y="134"/>
                  </a:cxn>
                  <a:cxn ang="0">
                    <a:pos x="220" y="120"/>
                  </a:cxn>
                  <a:cxn ang="0">
                    <a:pos x="230" y="110"/>
                  </a:cxn>
                  <a:cxn ang="0">
                    <a:pos x="262" y="84"/>
                  </a:cxn>
                  <a:cxn ang="0">
                    <a:pos x="268" y="68"/>
                  </a:cxn>
                  <a:cxn ang="0">
                    <a:pos x="262" y="62"/>
                  </a:cxn>
                  <a:cxn ang="0">
                    <a:pos x="258" y="58"/>
                  </a:cxn>
                  <a:cxn ang="0">
                    <a:pos x="252" y="58"/>
                  </a:cxn>
                  <a:cxn ang="0">
                    <a:pos x="250" y="72"/>
                  </a:cxn>
                  <a:cxn ang="0">
                    <a:pos x="246" y="86"/>
                  </a:cxn>
                  <a:cxn ang="0">
                    <a:pos x="176" y="34"/>
                  </a:cxn>
                  <a:cxn ang="0">
                    <a:pos x="146" y="18"/>
                  </a:cxn>
                  <a:cxn ang="0">
                    <a:pos x="144" y="6"/>
                  </a:cxn>
                  <a:cxn ang="0">
                    <a:pos x="138" y="2"/>
                  </a:cxn>
                  <a:cxn ang="0">
                    <a:pos x="120" y="16"/>
                  </a:cxn>
                  <a:cxn ang="0">
                    <a:pos x="118" y="8"/>
                  </a:cxn>
                  <a:cxn ang="0">
                    <a:pos x="94" y="0"/>
                  </a:cxn>
                  <a:cxn ang="0">
                    <a:pos x="86" y="14"/>
                  </a:cxn>
                </a:cxnLst>
                <a:rect l="0" t="0" r="r" b="b"/>
                <a:pathLst>
                  <a:path w="268" h="660">
                    <a:moveTo>
                      <a:pt x="82" y="18"/>
                    </a:moveTo>
                    <a:lnTo>
                      <a:pt x="82" y="20"/>
                    </a:lnTo>
                    <a:lnTo>
                      <a:pt x="82" y="22"/>
                    </a:lnTo>
                    <a:lnTo>
                      <a:pt x="82" y="28"/>
                    </a:lnTo>
                    <a:lnTo>
                      <a:pt x="82" y="32"/>
                    </a:lnTo>
                    <a:lnTo>
                      <a:pt x="82" y="36"/>
                    </a:lnTo>
                    <a:lnTo>
                      <a:pt x="80" y="36"/>
                    </a:lnTo>
                    <a:lnTo>
                      <a:pt x="78" y="38"/>
                    </a:lnTo>
                    <a:lnTo>
                      <a:pt x="76" y="40"/>
                    </a:lnTo>
                    <a:lnTo>
                      <a:pt x="72" y="44"/>
                    </a:lnTo>
                    <a:lnTo>
                      <a:pt x="70" y="50"/>
                    </a:lnTo>
                    <a:lnTo>
                      <a:pt x="68" y="58"/>
                    </a:lnTo>
                    <a:lnTo>
                      <a:pt x="66" y="62"/>
                    </a:lnTo>
                    <a:lnTo>
                      <a:pt x="62" y="70"/>
                    </a:lnTo>
                    <a:lnTo>
                      <a:pt x="56" y="80"/>
                    </a:lnTo>
                    <a:lnTo>
                      <a:pt x="52" y="90"/>
                    </a:lnTo>
                    <a:lnTo>
                      <a:pt x="50" y="98"/>
                    </a:lnTo>
                    <a:lnTo>
                      <a:pt x="48" y="104"/>
                    </a:lnTo>
                    <a:lnTo>
                      <a:pt x="48" y="112"/>
                    </a:lnTo>
                    <a:lnTo>
                      <a:pt x="46" y="126"/>
                    </a:lnTo>
                    <a:lnTo>
                      <a:pt x="48" y="144"/>
                    </a:lnTo>
                    <a:lnTo>
                      <a:pt x="46" y="234"/>
                    </a:lnTo>
                    <a:lnTo>
                      <a:pt x="46" y="236"/>
                    </a:lnTo>
                    <a:lnTo>
                      <a:pt x="44" y="238"/>
                    </a:lnTo>
                    <a:lnTo>
                      <a:pt x="40" y="242"/>
                    </a:lnTo>
                    <a:lnTo>
                      <a:pt x="38" y="246"/>
                    </a:lnTo>
                    <a:lnTo>
                      <a:pt x="34" y="250"/>
                    </a:lnTo>
                    <a:lnTo>
                      <a:pt x="32" y="256"/>
                    </a:lnTo>
                    <a:lnTo>
                      <a:pt x="30" y="260"/>
                    </a:lnTo>
                    <a:lnTo>
                      <a:pt x="28" y="262"/>
                    </a:lnTo>
                    <a:lnTo>
                      <a:pt x="24" y="280"/>
                    </a:lnTo>
                    <a:lnTo>
                      <a:pt x="22" y="282"/>
                    </a:lnTo>
                    <a:lnTo>
                      <a:pt x="22" y="284"/>
                    </a:lnTo>
                    <a:lnTo>
                      <a:pt x="24" y="292"/>
                    </a:lnTo>
                    <a:lnTo>
                      <a:pt x="22" y="302"/>
                    </a:lnTo>
                    <a:lnTo>
                      <a:pt x="24" y="310"/>
                    </a:lnTo>
                    <a:lnTo>
                      <a:pt x="22" y="322"/>
                    </a:lnTo>
                    <a:lnTo>
                      <a:pt x="18" y="324"/>
                    </a:lnTo>
                    <a:lnTo>
                      <a:pt x="18" y="332"/>
                    </a:lnTo>
                    <a:lnTo>
                      <a:pt x="20" y="332"/>
                    </a:lnTo>
                    <a:lnTo>
                      <a:pt x="20" y="336"/>
                    </a:lnTo>
                    <a:lnTo>
                      <a:pt x="20" y="348"/>
                    </a:lnTo>
                    <a:lnTo>
                      <a:pt x="20" y="360"/>
                    </a:lnTo>
                    <a:lnTo>
                      <a:pt x="20" y="370"/>
                    </a:lnTo>
                    <a:lnTo>
                      <a:pt x="20" y="374"/>
                    </a:lnTo>
                    <a:lnTo>
                      <a:pt x="18" y="378"/>
                    </a:lnTo>
                    <a:lnTo>
                      <a:pt x="18" y="380"/>
                    </a:lnTo>
                    <a:lnTo>
                      <a:pt x="18" y="382"/>
                    </a:lnTo>
                    <a:lnTo>
                      <a:pt x="18" y="384"/>
                    </a:lnTo>
                    <a:lnTo>
                      <a:pt x="20" y="386"/>
                    </a:lnTo>
                    <a:lnTo>
                      <a:pt x="20" y="388"/>
                    </a:lnTo>
                    <a:lnTo>
                      <a:pt x="22" y="390"/>
                    </a:lnTo>
                    <a:lnTo>
                      <a:pt x="22" y="396"/>
                    </a:lnTo>
                    <a:lnTo>
                      <a:pt x="22" y="408"/>
                    </a:lnTo>
                    <a:lnTo>
                      <a:pt x="22" y="420"/>
                    </a:lnTo>
                    <a:lnTo>
                      <a:pt x="20" y="428"/>
                    </a:lnTo>
                    <a:lnTo>
                      <a:pt x="20" y="430"/>
                    </a:lnTo>
                    <a:lnTo>
                      <a:pt x="16" y="432"/>
                    </a:lnTo>
                    <a:lnTo>
                      <a:pt x="14" y="434"/>
                    </a:lnTo>
                    <a:lnTo>
                      <a:pt x="10" y="438"/>
                    </a:lnTo>
                    <a:lnTo>
                      <a:pt x="6" y="442"/>
                    </a:lnTo>
                    <a:lnTo>
                      <a:pt x="4" y="446"/>
                    </a:lnTo>
                    <a:lnTo>
                      <a:pt x="2" y="452"/>
                    </a:lnTo>
                    <a:lnTo>
                      <a:pt x="2" y="466"/>
                    </a:lnTo>
                    <a:lnTo>
                      <a:pt x="2" y="486"/>
                    </a:lnTo>
                    <a:lnTo>
                      <a:pt x="2" y="506"/>
                    </a:lnTo>
                    <a:lnTo>
                      <a:pt x="2" y="524"/>
                    </a:lnTo>
                    <a:lnTo>
                      <a:pt x="2" y="530"/>
                    </a:lnTo>
                    <a:lnTo>
                      <a:pt x="0" y="532"/>
                    </a:lnTo>
                    <a:lnTo>
                      <a:pt x="0" y="536"/>
                    </a:lnTo>
                    <a:lnTo>
                      <a:pt x="2" y="542"/>
                    </a:lnTo>
                    <a:lnTo>
                      <a:pt x="2" y="554"/>
                    </a:lnTo>
                    <a:lnTo>
                      <a:pt x="14" y="568"/>
                    </a:lnTo>
                    <a:lnTo>
                      <a:pt x="52" y="568"/>
                    </a:lnTo>
                    <a:lnTo>
                      <a:pt x="54" y="568"/>
                    </a:lnTo>
                    <a:lnTo>
                      <a:pt x="54" y="570"/>
                    </a:lnTo>
                    <a:lnTo>
                      <a:pt x="54" y="572"/>
                    </a:lnTo>
                    <a:lnTo>
                      <a:pt x="54" y="574"/>
                    </a:lnTo>
                    <a:lnTo>
                      <a:pt x="54" y="580"/>
                    </a:lnTo>
                    <a:lnTo>
                      <a:pt x="56" y="588"/>
                    </a:lnTo>
                    <a:lnTo>
                      <a:pt x="56" y="612"/>
                    </a:lnTo>
                    <a:lnTo>
                      <a:pt x="60" y="638"/>
                    </a:lnTo>
                    <a:lnTo>
                      <a:pt x="100" y="640"/>
                    </a:lnTo>
                    <a:lnTo>
                      <a:pt x="114" y="660"/>
                    </a:lnTo>
                    <a:lnTo>
                      <a:pt x="116" y="654"/>
                    </a:lnTo>
                    <a:lnTo>
                      <a:pt x="118" y="648"/>
                    </a:lnTo>
                    <a:lnTo>
                      <a:pt x="118" y="638"/>
                    </a:lnTo>
                    <a:lnTo>
                      <a:pt x="106" y="624"/>
                    </a:lnTo>
                    <a:lnTo>
                      <a:pt x="94" y="614"/>
                    </a:lnTo>
                    <a:lnTo>
                      <a:pt x="92" y="616"/>
                    </a:lnTo>
                    <a:lnTo>
                      <a:pt x="88" y="616"/>
                    </a:lnTo>
                    <a:lnTo>
                      <a:pt x="82" y="616"/>
                    </a:lnTo>
                    <a:lnTo>
                      <a:pt x="74" y="612"/>
                    </a:lnTo>
                    <a:lnTo>
                      <a:pt x="66" y="604"/>
                    </a:lnTo>
                    <a:lnTo>
                      <a:pt x="60" y="590"/>
                    </a:lnTo>
                    <a:lnTo>
                      <a:pt x="56" y="568"/>
                    </a:lnTo>
                    <a:lnTo>
                      <a:pt x="56" y="564"/>
                    </a:lnTo>
                    <a:lnTo>
                      <a:pt x="54" y="554"/>
                    </a:lnTo>
                    <a:lnTo>
                      <a:pt x="52" y="544"/>
                    </a:lnTo>
                    <a:lnTo>
                      <a:pt x="54" y="534"/>
                    </a:lnTo>
                    <a:lnTo>
                      <a:pt x="62" y="526"/>
                    </a:lnTo>
                    <a:lnTo>
                      <a:pt x="74" y="508"/>
                    </a:lnTo>
                    <a:lnTo>
                      <a:pt x="74" y="508"/>
                    </a:lnTo>
                    <a:lnTo>
                      <a:pt x="78" y="506"/>
                    </a:lnTo>
                    <a:lnTo>
                      <a:pt x="80" y="502"/>
                    </a:lnTo>
                    <a:lnTo>
                      <a:pt x="84" y="500"/>
                    </a:lnTo>
                    <a:lnTo>
                      <a:pt x="88" y="496"/>
                    </a:lnTo>
                    <a:lnTo>
                      <a:pt x="92" y="492"/>
                    </a:lnTo>
                    <a:lnTo>
                      <a:pt x="94" y="490"/>
                    </a:lnTo>
                    <a:lnTo>
                      <a:pt x="94" y="486"/>
                    </a:lnTo>
                    <a:lnTo>
                      <a:pt x="94" y="484"/>
                    </a:lnTo>
                    <a:lnTo>
                      <a:pt x="96" y="482"/>
                    </a:lnTo>
                    <a:lnTo>
                      <a:pt x="96" y="478"/>
                    </a:lnTo>
                    <a:lnTo>
                      <a:pt x="96" y="474"/>
                    </a:lnTo>
                    <a:lnTo>
                      <a:pt x="96" y="470"/>
                    </a:lnTo>
                    <a:lnTo>
                      <a:pt x="96" y="466"/>
                    </a:lnTo>
                    <a:lnTo>
                      <a:pt x="94" y="462"/>
                    </a:lnTo>
                    <a:lnTo>
                      <a:pt x="90" y="460"/>
                    </a:lnTo>
                    <a:lnTo>
                      <a:pt x="86" y="458"/>
                    </a:lnTo>
                    <a:lnTo>
                      <a:pt x="82" y="456"/>
                    </a:lnTo>
                    <a:lnTo>
                      <a:pt x="78" y="452"/>
                    </a:lnTo>
                    <a:lnTo>
                      <a:pt x="76" y="448"/>
                    </a:lnTo>
                    <a:lnTo>
                      <a:pt x="74" y="444"/>
                    </a:lnTo>
                    <a:lnTo>
                      <a:pt x="74" y="436"/>
                    </a:lnTo>
                    <a:lnTo>
                      <a:pt x="74" y="432"/>
                    </a:lnTo>
                    <a:lnTo>
                      <a:pt x="76" y="428"/>
                    </a:lnTo>
                    <a:lnTo>
                      <a:pt x="78" y="426"/>
                    </a:lnTo>
                    <a:lnTo>
                      <a:pt x="82" y="424"/>
                    </a:lnTo>
                    <a:lnTo>
                      <a:pt x="84" y="424"/>
                    </a:lnTo>
                    <a:lnTo>
                      <a:pt x="86" y="424"/>
                    </a:lnTo>
                    <a:lnTo>
                      <a:pt x="88" y="424"/>
                    </a:lnTo>
                    <a:lnTo>
                      <a:pt x="88" y="424"/>
                    </a:lnTo>
                    <a:lnTo>
                      <a:pt x="104" y="402"/>
                    </a:lnTo>
                    <a:lnTo>
                      <a:pt x="112" y="382"/>
                    </a:lnTo>
                    <a:lnTo>
                      <a:pt x="112" y="370"/>
                    </a:lnTo>
                    <a:lnTo>
                      <a:pt x="124" y="368"/>
                    </a:lnTo>
                    <a:lnTo>
                      <a:pt x="124" y="354"/>
                    </a:lnTo>
                    <a:lnTo>
                      <a:pt x="112" y="348"/>
                    </a:lnTo>
                    <a:lnTo>
                      <a:pt x="112" y="348"/>
                    </a:lnTo>
                    <a:lnTo>
                      <a:pt x="112" y="346"/>
                    </a:lnTo>
                    <a:lnTo>
                      <a:pt x="110" y="344"/>
                    </a:lnTo>
                    <a:lnTo>
                      <a:pt x="110" y="340"/>
                    </a:lnTo>
                    <a:lnTo>
                      <a:pt x="110" y="336"/>
                    </a:lnTo>
                    <a:lnTo>
                      <a:pt x="112" y="334"/>
                    </a:lnTo>
                    <a:lnTo>
                      <a:pt x="114" y="332"/>
                    </a:lnTo>
                    <a:lnTo>
                      <a:pt x="118" y="332"/>
                    </a:lnTo>
                    <a:lnTo>
                      <a:pt x="138" y="334"/>
                    </a:lnTo>
                    <a:lnTo>
                      <a:pt x="142" y="314"/>
                    </a:lnTo>
                    <a:lnTo>
                      <a:pt x="142" y="312"/>
                    </a:lnTo>
                    <a:lnTo>
                      <a:pt x="144" y="310"/>
                    </a:lnTo>
                    <a:lnTo>
                      <a:pt x="144" y="306"/>
                    </a:lnTo>
                    <a:lnTo>
                      <a:pt x="148" y="300"/>
                    </a:lnTo>
                    <a:lnTo>
                      <a:pt x="150" y="296"/>
                    </a:lnTo>
                    <a:lnTo>
                      <a:pt x="154" y="294"/>
                    </a:lnTo>
                    <a:lnTo>
                      <a:pt x="160" y="292"/>
                    </a:lnTo>
                    <a:lnTo>
                      <a:pt x="164" y="294"/>
                    </a:lnTo>
                    <a:lnTo>
                      <a:pt x="172" y="294"/>
                    </a:lnTo>
                    <a:lnTo>
                      <a:pt x="184" y="294"/>
                    </a:lnTo>
                    <a:lnTo>
                      <a:pt x="198" y="290"/>
                    </a:lnTo>
                    <a:lnTo>
                      <a:pt x="210" y="282"/>
                    </a:lnTo>
                    <a:lnTo>
                      <a:pt x="218" y="266"/>
                    </a:lnTo>
                    <a:lnTo>
                      <a:pt x="220" y="262"/>
                    </a:lnTo>
                    <a:lnTo>
                      <a:pt x="220" y="256"/>
                    </a:lnTo>
                    <a:lnTo>
                      <a:pt x="218" y="250"/>
                    </a:lnTo>
                    <a:lnTo>
                      <a:pt x="216" y="242"/>
                    </a:lnTo>
                    <a:lnTo>
                      <a:pt x="214" y="234"/>
                    </a:lnTo>
                    <a:lnTo>
                      <a:pt x="208" y="218"/>
                    </a:lnTo>
                    <a:lnTo>
                      <a:pt x="206" y="216"/>
                    </a:lnTo>
                    <a:lnTo>
                      <a:pt x="206" y="214"/>
                    </a:lnTo>
                    <a:lnTo>
                      <a:pt x="204" y="210"/>
                    </a:lnTo>
                    <a:lnTo>
                      <a:pt x="202" y="206"/>
                    </a:lnTo>
                    <a:lnTo>
                      <a:pt x="200" y="202"/>
                    </a:lnTo>
                    <a:lnTo>
                      <a:pt x="200" y="196"/>
                    </a:lnTo>
                    <a:lnTo>
                      <a:pt x="202" y="194"/>
                    </a:lnTo>
                    <a:lnTo>
                      <a:pt x="202" y="190"/>
                    </a:lnTo>
                    <a:lnTo>
                      <a:pt x="200" y="180"/>
                    </a:lnTo>
                    <a:lnTo>
                      <a:pt x="200" y="168"/>
                    </a:lnTo>
                    <a:lnTo>
                      <a:pt x="200" y="158"/>
                    </a:lnTo>
                    <a:lnTo>
                      <a:pt x="202" y="152"/>
                    </a:lnTo>
                    <a:lnTo>
                      <a:pt x="214" y="134"/>
                    </a:lnTo>
                    <a:lnTo>
                      <a:pt x="214" y="132"/>
                    </a:lnTo>
                    <a:lnTo>
                      <a:pt x="214" y="128"/>
                    </a:lnTo>
                    <a:lnTo>
                      <a:pt x="218" y="124"/>
                    </a:lnTo>
                    <a:lnTo>
                      <a:pt x="220" y="120"/>
                    </a:lnTo>
                    <a:lnTo>
                      <a:pt x="224" y="116"/>
                    </a:lnTo>
                    <a:lnTo>
                      <a:pt x="228" y="112"/>
                    </a:lnTo>
                    <a:lnTo>
                      <a:pt x="230" y="110"/>
                    </a:lnTo>
                    <a:lnTo>
                      <a:pt x="230" y="110"/>
                    </a:lnTo>
                    <a:lnTo>
                      <a:pt x="238" y="104"/>
                    </a:lnTo>
                    <a:lnTo>
                      <a:pt x="246" y="98"/>
                    </a:lnTo>
                    <a:lnTo>
                      <a:pt x="254" y="90"/>
                    </a:lnTo>
                    <a:lnTo>
                      <a:pt x="262" y="84"/>
                    </a:lnTo>
                    <a:lnTo>
                      <a:pt x="264" y="82"/>
                    </a:lnTo>
                    <a:lnTo>
                      <a:pt x="266" y="76"/>
                    </a:lnTo>
                    <a:lnTo>
                      <a:pt x="268" y="72"/>
                    </a:lnTo>
                    <a:lnTo>
                      <a:pt x="268" y="68"/>
                    </a:lnTo>
                    <a:lnTo>
                      <a:pt x="268" y="64"/>
                    </a:lnTo>
                    <a:lnTo>
                      <a:pt x="266" y="62"/>
                    </a:lnTo>
                    <a:lnTo>
                      <a:pt x="264" y="62"/>
                    </a:lnTo>
                    <a:lnTo>
                      <a:pt x="262" y="62"/>
                    </a:lnTo>
                    <a:lnTo>
                      <a:pt x="262" y="60"/>
                    </a:lnTo>
                    <a:lnTo>
                      <a:pt x="260" y="60"/>
                    </a:lnTo>
                    <a:lnTo>
                      <a:pt x="258" y="60"/>
                    </a:lnTo>
                    <a:lnTo>
                      <a:pt x="258" y="58"/>
                    </a:lnTo>
                    <a:lnTo>
                      <a:pt x="258" y="58"/>
                    </a:lnTo>
                    <a:lnTo>
                      <a:pt x="258" y="56"/>
                    </a:lnTo>
                    <a:lnTo>
                      <a:pt x="260" y="56"/>
                    </a:lnTo>
                    <a:lnTo>
                      <a:pt x="252" y="58"/>
                    </a:lnTo>
                    <a:lnTo>
                      <a:pt x="252" y="60"/>
                    </a:lnTo>
                    <a:lnTo>
                      <a:pt x="250" y="66"/>
                    </a:lnTo>
                    <a:lnTo>
                      <a:pt x="250" y="70"/>
                    </a:lnTo>
                    <a:lnTo>
                      <a:pt x="250" y="72"/>
                    </a:lnTo>
                    <a:lnTo>
                      <a:pt x="250" y="74"/>
                    </a:lnTo>
                    <a:lnTo>
                      <a:pt x="248" y="78"/>
                    </a:lnTo>
                    <a:lnTo>
                      <a:pt x="246" y="82"/>
                    </a:lnTo>
                    <a:lnTo>
                      <a:pt x="246" y="86"/>
                    </a:lnTo>
                    <a:lnTo>
                      <a:pt x="246" y="88"/>
                    </a:lnTo>
                    <a:lnTo>
                      <a:pt x="194" y="88"/>
                    </a:lnTo>
                    <a:lnTo>
                      <a:pt x="210" y="52"/>
                    </a:lnTo>
                    <a:lnTo>
                      <a:pt x="176" y="34"/>
                    </a:lnTo>
                    <a:lnTo>
                      <a:pt x="170" y="28"/>
                    </a:lnTo>
                    <a:lnTo>
                      <a:pt x="154" y="22"/>
                    </a:lnTo>
                    <a:lnTo>
                      <a:pt x="150" y="20"/>
                    </a:lnTo>
                    <a:lnTo>
                      <a:pt x="146" y="18"/>
                    </a:lnTo>
                    <a:lnTo>
                      <a:pt x="144" y="16"/>
                    </a:lnTo>
                    <a:lnTo>
                      <a:pt x="144" y="14"/>
                    </a:lnTo>
                    <a:lnTo>
                      <a:pt x="144" y="10"/>
                    </a:lnTo>
                    <a:lnTo>
                      <a:pt x="144" y="6"/>
                    </a:lnTo>
                    <a:lnTo>
                      <a:pt x="144" y="6"/>
                    </a:lnTo>
                    <a:lnTo>
                      <a:pt x="142" y="4"/>
                    </a:lnTo>
                    <a:lnTo>
                      <a:pt x="140" y="2"/>
                    </a:lnTo>
                    <a:lnTo>
                      <a:pt x="138" y="2"/>
                    </a:lnTo>
                    <a:lnTo>
                      <a:pt x="134" y="0"/>
                    </a:lnTo>
                    <a:lnTo>
                      <a:pt x="132" y="2"/>
                    </a:lnTo>
                    <a:lnTo>
                      <a:pt x="130" y="4"/>
                    </a:lnTo>
                    <a:lnTo>
                      <a:pt x="120" y="16"/>
                    </a:lnTo>
                    <a:lnTo>
                      <a:pt x="120" y="16"/>
                    </a:lnTo>
                    <a:lnTo>
                      <a:pt x="120" y="14"/>
                    </a:lnTo>
                    <a:lnTo>
                      <a:pt x="120" y="12"/>
                    </a:lnTo>
                    <a:lnTo>
                      <a:pt x="118" y="8"/>
                    </a:lnTo>
                    <a:lnTo>
                      <a:pt x="116" y="6"/>
                    </a:lnTo>
                    <a:lnTo>
                      <a:pt x="114" y="4"/>
                    </a:lnTo>
                    <a:lnTo>
                      <a:pt x="108" y="4"/>
                    </a:lnTo>
                    <a:lnTo>
                      <a:pt x="94" y="0"/>
                    </a:lnTo>
                    <a:lnTo>
                      <a:pt x="94" y="2"/>
                    </a:lnTo>
                    <a:lnTo>
                      <a:pt x="92" y="6"/>
                    </a:lnTo>
                    <a:lnTo>
                      <a:pt x="90" y="10"/>
                    </a:lnTo>
                    <a:lnTo>
                      <a:pt x="86" y="14"/>
                    </a:lnTo>
                    <a:lnTo>
                      <a:pt x="82" y="1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8" name="Freeform 332"/>
              <p:cNvSpPr>
                <a:spLocks/>
              </p:cNvSpPr>
              <p:nvPr/>
            </p:nvSpPr>
            <p:spPr bwMode="gray">
              <a:xfrm>
                <a:off x="4567" y="2786"/>
                <a:ext cx="532" cy="572"/>
              </a:xfrm>
              <a:custGeom>
                <a:avLst/>
                <a:gdLst/>
                <a:ahLst/>
                <a:cxnLst>
                  <a:cxn ang="0">
                    <a:pos x="324" y="492"/>
                  </a:cxn>
                  <a:cxn ang="0">
                    <a:pos x="418" y="404"/>
                  </a:cxn>
                  <a:cxn ang="0">
                    <a:pos x="474" y="284"/>
                  </a:cxn>
                  <a:cxn ang="0">
                    <a:pos x="532" y="162"/>
                  </a:cxn>
                  <a:cxn ang="0">
                    <a:pos x="478" y="116"/>
                  </a:cxn>
                  <a:cxn ang="0">
                    <a:pos x="382" y="96"/>
                  </a:cxn>
                  <a:cxn ang="0">
                    <a:pos x="384" y="80"/>
                  </a:cxn>
                  <a:cxn ang="0">
                    <a:pos x="366" y="76"/>
                  </a:cxn>
                  <a:cxn ang="0">
                    <a:pos x="336" y="72"/>
                  </a:cxn>
                  <a:cxn ang="0">
                    <a:pos x="306" y="84"/>
                  </a:cxn>
                  <a:cxn ang="0">
                    <a:pos x="282" y="96"/>
                  </a:cxn>
                  <a:cxn ang="0">
                    <a:pos x="300" y="76"/>
                  </a:cxn>
                  <a:cxn ang="0">
                    <a:pos x="322" y="50"/>
                  </a:cxn>
                  <a:cxn ang="0">
                    <a:pos x="282" y="0"/>
                  </a:cxn>
                  <a:cxn ang="0">
                    <a:pos x="264" y="20"/>
                  </a:cxn>
                  <a:cxn ang="0">
                    <a:pos x="254" y="22"/>
                  </a:cxn>
                  <a:cxn ang="0">
                    <a:pos x="244" y="22"/>
                  </a:cxn>
                  <a:cxn ang="0">
                    <a:pos x="234" y="24"/>
                  </a:cxn>
                  <a:cxn ang="0">
                    <a:pos x="218" y="22"/>
                  </a:cxn>
                  <a:cxn ang="0">
                    <a:pos x="202" y="26"/>
                  </a:cxn>
                  <a:cxn ang="0">
                    <a:pos x="184" y="24"/>
                  </a:cxn>
                  <a:cxn ang="0">
                    <a:pos x="176" y="2"/>
                  </a:cxn>
                  <a:cxn ang="0">
                    <a:pos x="156" y="14"/>
                  </a:cxn>
                  <a:cxn ang="0">
                    <a:pos x="120" y="6"/>
                  </a:cxn>
                  <a:cxn ang="0">
                    <a:pos x="120" y="10"/>
                  </a:cxn>
                  <a:cxn ang="0">
                    <a:pos x="130" y="26"/>
                  </a:cxn>
                  <a:cxn ang="0">
                    <a:pos x="90" y="52"/>
                  </a:cxn>
                  <a:cxn ang="0">
                    <a:pos x="76" y="44"/>
                  </a:cxn>
                  <a:cxn ang="0">
                    <a:pos x="62" y="62"/>
                  </a:cxn>
                  <a:cxn ang="0">
                    <a:pos x="52" y="70"/>
                  </a:cxn>
                  <a:cxn ang="0">
                    <a:pos x="60" y="96"/>
                  </a:cxn>
                  <a:cxn ang="0">
                    <a:pos x="36" y="132"/>
                  </a:cxn>
                  <a:cxn ang="0">
                    <a:pos x="10" y="146"/>
                  </a:cxn>
                  <a:cxn ang="0">
                    <a:pos x="2" y="164"/>
                  </a:cxn>
                  <a:cxn ang="0">
                    <a:pos x="4" y="194"/>
                  </a:cxn>
                  <a:cxn ang="0">
                    <a:pos x="12" y="198"/>
                  </a:cxn>
                  <a:cxn ang="0">
                    <a:pos x="26" y="206"/>
                  </a:cxn>
                  <a:cxn ang="0">
                    <a:pos x="42" y="198"/>
                  </a:cxn>
                  <a:cxn ang="0">
                    <a:pos x="50" y="226"/>
                  </a:cxn>
                  <a:cxn ang="0">
                    <a:pos x="78" y="224"/>
                  </a:cxn>
                  <a:cxn ang="0">
                    <a:pos x="96" y="210"/>
                  </a:cxn>
                  <a:cxn ang="0">
                    <a:pos x="110" y="206"/>
                  </a:cxn>
                  <a:cxn ang="0">
                    <a:pos x="124" y="248"/>
                  </a:cxn>
                  <a:cxn ang="0">
                    <a:pos x="156" y="266"/>
                  </a:cxn>
                  <a:cxn ang="0">
                    <a:pos x="182" y="288"/>
                  </a:cxn>
                  <a:cxn ang="0">
                    <a:pos x="206" y="310"/>
                  </a:cxn>
                  <a:cxn ang="0">
                    <a:pos x="214" y="326"/>
                  </a:cxn>
                  <a:cxn ang="0">
                    <a:pos x="214" y="372"/>
                  </a:cxn>
                  <a:cxn ang="0">
                    <a:pos x="220" y="416"/>
                  </a:cxn>
                  <a:cxn ang="0">
                    <a:pos x="242" y="422"/>
                  </a:cxn>
                  <a:cxn ang="0">
                    <a:pos x="254" y="436"/>
                  </a:cxn>
                  <a:cxn ang="0">
                    <a:pos x="264" y="450"/>
                  </a:cxn>
                  <a:cxn ang="0">
                    <a:pos x="270" y="466"/>
                  </a:cxn>
                  <a:cxn ang="0">
                    <a:pos x="232" y="500"/>
                  </a:cxn>
                  <a:cxn ang="0">
                    <a:pos x="216" y="524"/>
                  </a:cxn>
                  <a:cxn ang="0">
                    <a:pos x="240" y="538"/>
                  </a:cxn>
                  <a:cxn ang="0">
                    <a:pos x="264" y="552"/>
                  </a:cxn>
                </a:cxnLst>
                <a:rect l="0" t="0" r="r" b="b"/>
                <a:pathLst>
                  <a:path w="532" h="572">
                    <a:moveTo>
                      <a:pt x="290" y="562"/>
                    </a:moveTo>
                    <a:lnTo>
                      <a:pt x="292" y="556"/>
                    </a:lnTo>
                    <a:lnTo>
                      <a:pt x="294" y="552"/>
                    </a:lnTo>
                    <a:lnTo>
                      <a:pt x="296" y="548"/>
                    </a:lnTo>
                    <a:lnTo>
                      <a:pt x="304" y="536"/>
                    </a:lnTo>
                    <a:lnTo>
                      <a:pt x="314" y="518"/>
                    </a:lnTo>
                    <a:lnTo>
                      <a:pt x="324" y="492"/>
                    </a:lnTo>
                    <a:lnTo>
                      <a:pt x="336" y="458"/>
                    </a:lnTo>
                    <a:lnTo>
                      <a:pt x="342" y="452"/>
                    </a:lnTo>
                    <a:lnTo>
                      <a:pt x="354" y="440"/>
                    </a:lnTo>
                    <a:lnTo>
                      <a:pt x="370" y="426"/>
                    </a:lnTo>
                    <a:lnTo>
                      <a:pt x="392" y="414"/>
                    </a:lnTo>
                    <a:lnTo>
                      <a:pt x="416" y="406"/>
                    </a:lnTo>
                    <a:lnTo>
                      <a:pt x="418" y="404"/>
                    </a:lnTo>
                    <a:lnTo>
                      <a:pt x="426" y="400"/>
                    </a:lnTo>
                    <a:lnTo>
                      <a:pt x="434" y="394"/>
                    </a:lnTo>
                    <a:lnTo>
                      <a:pt x="446" y="382"/>
                    </a:lnTo>
                    <a:lnTo>
                      <a:pt x="456" y="366"/>
                    </a:lnTo>
                    <a:lnTo>
                      <a:pt x="466" y="344"/>
                    </a:lnTo>
                    <a:lnTo>
                      <a:pt x="472" y="318"/>
                    </a:lnTo>
                    <a:lnTo>
                      <a:pt x="474" y="284"/>
                    </a:lnTo>
                    <a:lnTo>
                      <a:pt x="514" y="216"/>
                    </a:lnTo>
                    <a:lnTo>
                      <a:pt x="516" y="214"/>
                    </a:lnTo>
                    <a:lnTo>
                      <a:pt x="524" y="204"/>
                    </a:lnTo>
                    <a:lnTo>
                      <a:pt x="530" y="190"/>
                    </a:lnTo>
                    <a:lnTo>
                      <a:pt x="532" y="170"/>
                    </a:lnTo>
                    <a:lnTo>
                      <a:pt x="532" y="168"/>
                    </a:lnTo>
                    <a:lnTo>
                      <a:pt x="532" y="162"/>
                    </a:lnTo>
                    <a:lnTo>
                      <a:pt x="532" y="154"/>
                    </a:lnTo>
                    <a:lnTo>
                      <a:pt x="528" y="146"/>
                    </a:lnTo>
                    <a:lnTo>
                      <a:pt x="518" y="138"/>
                    </a:lnTo>
                    <a:lnTo>
                      <a:pt x="502" y="132"/>
                    </a:lnTo>
                    <a:lnTo>
                      <a:pt x="498" y="130"/>
                    </a:lnTo>
                    <a:lnTo>
                      <a:pt x="490" y="124"/>
                    </a:lnTo>
                    <a:lnTo>
                      <a:pt x="478" y="116"/>
                    </a:lnTo>
                    <a:lnTo>
                      <a:pt x="464" y="110"/>
                    </a:lnTo>
                    <a:lnTo>
                      <a:pt x="448" y="110"/>
                    </a:lnTo>
                    <a:lnTo>
                      <a:pt x="398" y="94"/>
                    </a:lnTo>
                    <a:lnTo>
                      <a:pt x="394" y="92"/>
                    </a:lnTo>
                    <a:lnTo>
                      <a:pt x="390" y="94"/>
                    </a:lnTo>
                    <a:lnTo>
                      <a:pt x="386" y="94"/>
                    </a:lnTo>
                    <a:lnTo>
                      <a:pt x="382" y="96"/>
                    </a:lnTo>
                    <a:lnTo>
                      <a:pt x="380" y="98"/>
                    </a:lnTo>
                    <a:lnTo>
                      <a:pt x="378" y="98"/>
                    </a:lnTo>
                    <a:lnTo>
                      <a:pt x="380" y="94"/>
                    </a:lnTo>
                    <a:lnTo>
                      <a:pt x="382" y="90"/>
                    </a:lnTo>
                    <a:lnTo>
                      <a:pt x="382" y="86"/>
                    </a:lnTo>
                    <a:lnTo>
                      <a:pt x="384" y="82"/>
                    </a:lnTo>
                    <a:lnTo>
                      <a:pt x="384" y="80"/>
                    </a:lnTo>
                    <a:lnTo>
                      <a:pt x="382" y="78"/>
                    </a:lnTo>
                    <a:lnTo>
                      <a:pt x="380" y="76"/>
                    </a:lnTo>
                    <a:lnTo>
                      <a:pt x="376" y="76"/>
                    </a:lnTo>
                    <a:lnTo>
                      <a:pt x="374" y="76"/>
                    </a:lnTo>
                    <a:lnTo>
                      <a:pt x="370" y="76"/>
                    </a:lnTo>
                    <a:lnTo>
                      <a:pt x="368" y="76"/>
                    </a:lnTo>
                    <a:lnTo>
                      <a:pt x="366" y="76"/>
                    </a:lnTo>
                    <a:lnTo>
                      <a:pt x="362" y="76"/>
                    </a:lnTo>
                    <a:lnTo>
                      <a:pt x="358" y="74"/>
                    </a:lnTo>
                    <a:lnTo>
                      <a:pt x="352" y="74"/>
                    </a:lnTo>
                    <a:lnTo>
                      <a:pt x="346" y="72"/>
                    </a:lnTo>
                    <a:lnTo>
                      <a:pt x="340" y="72"/>
                    </a:lnTo>
                    <a:lnTo>
                      <a:pt x="338" y="72"/>
                    </a:lnTo>
                    <a:lnTo>
                      <a:pt x="336" y="72"/>
                    </a:lnTo>
                    <a:lnTo>
                      <a:pt x="330" y="72"/>
                    </a:lnTo>
                    <a:lnTo>
                      <a:pt x="324" y="76"/>
                    </a:lnTo>
                    <a:lnTo>
                      <a:pt x="318" y="78"/>
                    </a:lnTo>
                    <a:lnTo>
                      <a:pt x="314" y="80"/>
                    </a:lnTo>
                    <a:lnTo>
                      <a:pt x="310" y="82"/>
                    </a:lnTo>
                    <a:lnTo>
                      <a:pt x="306" y="84"/>
                    </a:lnTo>
                    <a:lnTo>
                      <a:pt x="306" y="84"/>
                    </a:lnTo>
                    <a:lnTo>
                      <a:pt x="298" y="90"/>
                    </a:lnTo>
                    <a:lnTo>
                      <a:pt x="292" y="94"/>
                    </a:lnTo>
                    <a:lnTo>
                      <a:pt x="286" y="98"/>
                    </a:lnTo>
                    <a:lnTo>
                      <a:pt x="282" y="98"/>
                    </a:lnTo>
                    <a:lnTo>
                      <a:pt x="278" y="98"/>
                    </a:lnTo>
                    <a:lnTo>
                      <a:pt x="278" y="98"/>
                    </a:lnTo>
                    <a:lnTo>
                      <a:pt x="282" y="96"/>
                    </a:lnTo>
                    <a:lnTo>
                      <a:pt x="286" y="94"/>
                    </a:lnTo>
                    <a:lnTo>
                      <a:pt x="290" y="90"/>
                    </a:lnTo>
                    <a:lnTo>
                      <a:pt x="292" y="86"/>
                    </a:lnTo>
                    <a:lnTo>
                      <a:pt x="294" y="84"/>
                    </a:lnTo>
                    <a:lnTo>
                      <a:pt x="294" y="84"/>
                    </a:lnTo>
                    <a:lnTo>
                      <a:pt x="298" y="80"/>
                    </a:lnTo>
                    <a:lnTo>
                      <a:pt x="300" y="76"/>
                    </a:lnTo>
                    <a:lnTo>
                      <a:pt x="304" y="72"/>
                    </a:lnTo>
                    <a:lnTo>
                      <a:pt x="308" y="68"/>
                    </a:lnTo>
                    <a:lnTo>
                      <a:pt x="312" y="66"/>
                    </a:lnTo>
                    <a:lnTo>
                      <a:pt x="314" y="64"/>
                    </a:lnTo>
                    <a:lnTo>
                      <a:pt x="316" y="62"/>
                    </a:lnTo>
                    <a:lnTo>
                      <a:pt x="320" y="56"/>
                    </a:lnTo>
                    <a:lnTo>
                      <a:pt x="322" y="50"/>
                    </a:lnTo>
                    <a:lnTo>
                      <a:pt x="322" y="46"/>
                    </a:lnTo>
                    <a:lnTo>
                      <a:pt x="322" y="46"/>
                    </a:lnTo>
                    <a:lnTo>
                      <a:pt x="312" y="26"/>
                    </a:lnTo>
                    <a:lnTo>
                      <a:pt x="296" y="8"/>
                    </a:lnTo>
                    <a:lnTo>
                      <a:pt x="290" y="4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4"/>
                    </a:lnTo>
                    <a:lnTo>
                      <a:pt x="274" y="8"/>
                    </a:lnTo>
                    <a:lnTo>
                      <a:pt x="270" y="8"/>
                    </a:lnTo>
                    <a:lnTo>
                      <a:pt x="270" y="10"/>
                    </a:lnTo>
                    <a:lnTo>
                      <a:pt x="268" y="14"/>
                    </a:lnTo>
                    <a:lnTo>
                      <a:pt x="266" y="18"/>
                    </a:lnTo>
                    <a:lnTo>
                      <a:pt x="264" y="20"/>
                    </a:lnTo>
                    <a:lnTo>
                      <a:pt x="264" y="22"/>
                    </a:lnTo>
                    <a:lnTo>
                      <a:pt x="262" y="24"/>
                    </a:lnTo>
                    <a:lnTo>
                      <a:pt x="260" y="24"/>
                    </a:lnTo>
                    <a:lnTo>
                      <a:pt x="260" y="24"/>
                    </a:lnTo>
                    <a:lnTo>
                      <a:pt x="258" y="24"/>
                    </a:lnTo>
                    <a:lnTo>
                      <a:pt x="256" y="24"/>
                    </a:lnTo>
                    <a:lnTo>
                      <a:pt x="254" y="22"/>
                    </a:lnTo>
                    <a:lnTo>
                      <a:pt x="252" y="22"/>
                    </a:lnTo>
                    <a:lnTo>
                      <a:pt x="252" y="22"/>
                    </a:lnTo>
                    <a:lnTo>
                      <a:pt x="250" y="22"/>
                    </a:lnTo>
                    <a:lnTo>
                      <a:pt x="248" y="22"/>
                    </a:lnTo>
                    <a:lnTo>
                      <a:pt x="248" y="22"/>
                    </a:lnTo>
                    <a:lnTo>
                      <a:pt x="246" y="22"/>
                    </a:lnTo>
                    <a:lnTo>
                      <a:pt x="244" y="22"/>
                    </a:lnTo>
                    <a:lnTo>
                      <a:pt x="242" y="24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34" y="24"/>
                    </a:lnTo>
                    <a:lnTo>
                      <a:pt x="232" y="22"/>
                    </a:lnTo>
                    <a:lnTo>
                      <a:pt x="230" y="22"/>
                    </a:lnTo>
                    <a:lnTo>
                      <a:pt x="230" y="22"/>
                    </a:lnTo>
                    <a:lnTo>
                      <a:pt x="228" y="22"/>
                    </a:lnTo>
                    <a:lnTo>
                      <a:pt x="226" y="24"/>
                    </a:lnTo>
                    <a:lnTo>
                      <a:pt x="224" y="24"/>
                    </a:lnTo>
                    <a:lnTo>
                      <a:pt x="218" y="22"/>
                    </a:lnTo>
                    <a:lnTo>
                      <a:pt x="218" y="26"/>
                    </a:lnTo>
                    <a:lnTo>
                      <a:pt x="218" y="28"/>
                    </a:lnTo>
                    <a:lnTo>
                      <a:pt x="218" y="28"/>
                    </a:lnTo>
                    <a:lnTo>
                      <a:pt x="214" y="28"/>
                    </a:lnTo>
                    <a:lnTo>
                      <a:pt x="212" y="26"/>
                    </a:lnTo>
                    <a:lnTo>
                      <a:pt x="206" y="26"/>
                    </a:lnTo>
                    <a:lnTo>
                      <a:pt x="202" y="26"/>
                    </a:lnTo>
                    <a:lnTo>
                      <a:pt x="194" y="28"/>
                    </a:lnTo>
                    <a:lnTo>
                      <a:pt x="192" y="28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4" y="30"/>
                    </a:lnTo>
                    <a:lnTo>
                      <a:pt x="184" y="28"/>
                    </a:lnTo>
                    <a:lnTo>
                      <a:pt x="184" y="24"/>
                    </a:lnTo>
                    <a:lnTo>
                      <a:pt x="184" y="20"/>
                    </a:lnTo>
                    <a:lnTo>
                      <a:pt x="184" y="18"/>
                    </a:lnTo>
                    <a:lnTo>
                      <a:pt x="184" y="14"/>
                    </a:lnTo>
                    <a:lnTo>
                      <a:pt x="184" y="10"/>
                    </a:lnTo>
                    <a:lnTo>
                      <a:pt x="184" y="6"/>
                    </a:lnTo>
                    <a:lnTo>
                      <a:pt x="182" y="2"/>
                    </a:lnTo>
                    <a:lnTo>
                      <a:pt x="176" y="2"/>
                    </a:lnTo>
                    <a:lnTo>
                      <a:pt x="176" y="2"/>
                    </a:lnTo>
                    <a:lnTo>
                      <a:pt x="176" y="4"/>
                    </a:lnTo>
                    <a:lnTo>
                      <a:pt x="174" y="6"/>
                    </a:lnTo>
                    <a:lnTo>
                      <a:pt x="172" y="8"/>
                    </a:lnTo>
                    <a:lnTo>
                      <a:pt x="166" y="6"/>
                    </a:lnTo>
                    <a:lnTo>
                      <a:pt x="156" y="10"/>
                    </a:lnTo>
                    <a:lnTo>
                      <a:pt x="156" y="14"/>
                    </a:lnTo>
                    <a:lnTo>
                      <a:pt x="142" y="16"/>
                    </a:lnTo>
                    <a:lnTo>
                      <a:pt x="138" y="10"/>
                    </a:lnTo>
                    <a:lnTo>
                      <a:pt x="136" y="10"/>
                    </a:lnTo>
                    <a:lnTo>
                      <a:pt x="134" y="10"/>
                    </a:lnTo>
                    <a:lnTo>
                      <a:pt x="128" y="8"/>
                    </a:lnTo>
                    <a:lnTo>
                      <a:pt x="124" y="8"/>
                    </a:lnTo>
                    <a:lnTo>
                      <a:pt x="120" y="6"/>
                    </a:lnTo>
                    <a:lnTo>
                      <a:pt x="116" y="4"/>
                    </a:lnTo>
                    <a:lnTo>
                      <a:pt x="116" y="6"/>
                    </a:lnTo>
                    <a:lnTo>
                      <a:pt x="116" y="8"/>
                    </a:lnTo>
                    <a:lnTo>
                      <a:pt x="116" y="8"/>
                    </a:lnTo>
                    <a:lnTo>
                      <a:pt x="116" y="10"/>
                    </a:lnTo>
                    <a:lnTo>
                      <a:pt x="118" y="10"/>
                    </a:lnTo>
                    <a:lnTo>
                      <a:pt x="120" y="10"/>
                    </a:lnTo>
                    <a:lnTo>
                      <a:pt x="122" y="12"/>
                    </a:lnTo>
                    <a:lnTo>
                      <a:pt x="124" y="14"/>
                    </a:lnTo>
                    <a:lnTo>
                      <a:pt x="124" y="18"/>
                    </a:lnTo>
                    <a:lnTo>
                      <a:pt x="124" y="22"/>
                    </a:lnTo>
                    <a:lnTo>
                      <a:pt x="126" y="24"/>
                    </a:lnTo>
                    <a:lnTo>
                      <a:pt x="128" y="26"/>
                    </a:lnTo>
                    <a:lnTo>
                      <a:pt x="130" y="26"/>
                    </a:lnTo>
                    <a:lnTo>
                      <a:pt x="134" y="26"/>
                    </a:lnTo>
                    <a:lnTo>
                      <a:pt x="136" y="26"/>
                    </a:lnTo>
                    <a:lnTo>
                      <a:pt x="136" y="34"/>
                    </a:lnTo>
                    <a:lnTo>
                      <a:pt x="128" y="38"/>
                    </a:lnTo>
                    <a:lnTo>
                      <a:pt x="110" y="58"/>
                    </a:lnTo>
                    <a:lnTo>
                      <a:pt x="92" y="52"/>
                    </a:lnTo>
                    <a:lnTo>
                      <a:pt x="90" y="52"/>
                    </a:lnTo>
                    <a:lnTo>
                      <a:pt x="88" y="52"/>
                    </a:lnTo>
                    <a:lnTo>
                      <a:pt x="84" y="50"/>
                    </a:lnTo>
                    <a:lnTo>
                      <a:pt x="80" y="50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78" y="46"/>
                    </a:lnTo>
                    <a:lnTo>
                      <a:pt x="76" y="44"/>
                    </a:lnTo>
                    <a:lnTo>
                      <a:pt x="76" y="42"/>
                    </a:lnTo>
                    <a:lnTo>
                      <a:pt x="76" y="42"/>
                    </a:lnTo>
                    <a:lnTo>
                      <a:pt x="74" y="40"/>
                    </a:lnTo>
                    <a:lnTo>
                      <a:pt x="52" y="44"/>
                    </a:lnTo>
                    <a:lnTo>
                      <a:pt x="52" y="52"/>
                    </a:lnTo>
                    <a:lnTo>
                      <a:pt x="60" y="52"/>
                    </a:lnTo>
                    <a:lnTo>
                      <a:pt x="62" y="62"/>
                    </a:lnTo>
                    <a:lnTo>
                      <a:pt x="62" y="62"/>
                    </a:lnTo>
                    <a:lnTo>
                      <a:pt x="60" y="60"/>
                    </a:lnTo>
                    <a:lnTo>
                      <a:pt x="58" y="60"/>
                    </a:lnTo>
                    <a:lnTo>
                      <a:pt x="56" y="58"/>
                    </a:lnTo>
                    <a:lnTo>
                      <a:pt x="54" y="58"/>
                    </a:lnTo>
                    <a:lnTo>
                      <a:pt x="52" y="60"/>
                    </a:lnTo>
                    <a:lnTo>
                      <a:pt x="52" y="70"/>
                    </a:lnTo>
                    <a:lnTo>
                      <a:pt x="54" y="70"/>
                    </a:lnTo>
                    <a:lnTo>
                      <a:pt x="54" y="72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6"/>
                    </a:lnTo>
                    <a:lnTo>
                      <a:pt x="60" y="92"/>
                    </a:lnTo>
                    <a:lnTo>
                      <a:pt x="60" y="96"/>
                    </a:lnTo>
                    <a:lnTo>
                      <a:pt x="52" y="126"/>
                    </a:lnTo>
                    <a:lnTo>
                      <a:pt x="50" y="132"/>
                    </a:lnTo>
                    <a:lnTo>
                      <a:pt x="44" y="132"/>
                    </a:lnTo>
                    <a:lnTo>
                      <a:pt x="44" y="132"/>
                    </a:lnTo>
                    <a:lnTo>
                      <a:pt x="42" y="130"/>
                    </a:lnTo>
                    <a:lnTo>
                      <a:pt x="38" y="130"/>
                    </a:lnTo>
                    <a:lnTo>
                      <a:pt x="36" y="132"/>
                    </a:lnTo>
                    <a:lnTo>
                      <a:pt x="34" y="132"/>
                    </a:lnTo>
                    <a:lnTo>
                      <a:pt x="32" y="132"/>
                    </a:lnTo>
                    <a:lnTo>
                      <a:pt x="28" y="134"/>
                    </a:lnTo>
                    <a:lnTo>
                      <a:pt x="22" y="134"/>
                    </a:lnTo>
                    <a:lnTo>
                      <a:pt x="18" y="138"/>
                    </a:lnTo>
                    <a:lnTo>
                      <a:pt x="14" y="142"/>
                    </a:lnTo>
                    <a:lnTo>
                      <a:pt x="10" y="146"/>
                    </a:lnTo>
                    <a:lnTo>
                      <a:pt x="10" y="148"/>
                    </a:lnTo>
                    <a:lnTo>
                      <a:pt x="10" y="152"/>
                    </a:lnTo>
                    <a:lnTo>
                      <a:pt x="8" y="156"/>
                    </a:lnTo>
                    <a:lnTo>
                      <a:pt x="6" y="158"/>
                    </a:lnTo>
                    <a:lnTo>
                      <a:pt x="6" y="160"/>
                    </a:lnTo>
                    <a:lnTo>
                      <a:pt x="4" y="162"/>
                    </a:lnTo>
                    <a:lnTo>
                      <a:pt x="2" y="164"/>
                    </a:lnTo>
                    <a:lnTo>
                      <a:pt x="0" y="168"/>
                    </a:lnTo>
                    <a:lnTo>
                      <a:pt x="0" y="174"/>
                    </a:lnTo>
                    <a:lnTo>
                      <a:pt x="0" y="182"/>
                    </a:lnTo>
                    <a:lnTo>
                      <a:pt x="2" y="188"/>
                    </a:lnTo>
                    <a:lnTo>
                      <a:pt x="2" y="190"/>
                    </a:lnTo>
                    <a:lnTo>
                      <a:pt x="4" y="192"/>
                    </a:lnTo>
                    <a:lnTo>
                      <a:pt x="4" y="194"/>
                    </a:lnTo>
                    <a:lnTo>
                      <a:pt x="6" y="198"/>
                    </a:lnTo>
                    <a:lnTo>
                      <a:pt x="6" y="200"/>
                    </a:lnTo>
                    <a:lnTo>
                      <a:pt x="4" y="200"/>
                    </a:lnTo>
                    <a:lnTo>
                      <a:pt x="4" y="200"/>
                    </a:lnTo>
                    <a:lnTo>
                      <a:pt x="6" y="200"/>
                    </a:lnTo>
                    <a:lnTo>
                      <a:pt x="10" y="198"/>
                    </a:lnTo>
                    <a:lnTo>
                      <a:pt x="12" y="198"/>
                    </a:lnTo>
                    <a:lnTo>
                      <a:pt x="14" y="200"/>
                    </a:lnTo>
                    <a:lnTo>
                      <a:pt x="16" y="202"/>
                    </a:lnTo>
                    <a:lnTo>
                      <a:pt x="16" y="202"/>
                    </a:lnTo>
                    <a:lnTo>
                      <a:pt x="16" y="202"/>
                    </a:lnTo>
                    <a:lnTo>
                      <a:pt x="18" y="204"/>
                    </a:lnTo>
                    <a:lnTo>
                      <a:pt x="22" y="204"/>
                    </a:lnTo>
                    <a:lnTo>
                      <a:pt x="26" y="206"/>
                    </a:lnTo>
                    <a:lnTo>
                      <a:pt x="30" y="206"/>
                    </a:lnTo>
                    <a:lnTo>
                      <a:pt x="30" y="206"/>
                    </a:lnTo>
                    <a:lnTo>
                      <a:pt x="30" y="206"/>
                    </a:lnTo>
                    <a:lnTo>
                      <a:pt x="34" y="204"/>
                    </a:lnTo>
                    <a:lnTo>
                      <a:pt x="36" y="202"/>
                    </a:lnTo>
                    <a:lnTo>
                      <a:pt x="38" y="200"/>
                    </a:lnTo>
                    <a:lnTo>
                      <a:pt x="42" y="198"/>
                    </a:lnTo>
                    <a:lnTo>
                      <a:pt x="42" y="196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4"/>
                    </a:lnTo>
                    <a:lnTo>
                      <a:pt x="44" y="224"/>
                    </a:lnTo>
                    <a:lnTo>
                      <a:pt x="48" y="226"/>
                    </a:lnTo>
                    <a:lnTo>
                      <a:pt x="50" y="226"/>
                    </a:lnTo>
                    <a:lnTo>
                      <a:pt x="54" y="226"/>
                    </a:lnTo>
                    <a:lnTo>
                      <a:pt x="58" y="226"/>
                    </a:lnTo>
                    <a:lnTo>
                      <a:pt x="64" y="226"/>
                    </a:lnTo>
                    <a:lnTo>
                      <a:pt x="70" y="226"/>
                    </a:lnTo>
                    <a:lnTo>
                      <a:pt x="74" y="224"/>
                    </a:lnTo>
                    <a:lnTo>
                      <a:pt x="74" y="224"/>
                    </a:lnTo>
                    <a:lnTo>
                      <a:pt x="78" y="224"/>
                    </a:lnTo>
                    <a:lnTo>
                      <a:pt x="80" y="222"/>
                    </a:lnTo>
                    <a:lnTo>
                      <a:pt x="84" y="218"/>
                    </a:lnTo>
                    <a:lnTo>
                      <a:pt x="86" y="216"/>
                    </a:lnTo>
                    <a:lnTo>
                      <a:pt x="86" y="214"/>
                    </a:lnTo>
                    <a:lnTo>
                      <a:pt x="90" y="212"/>
                    </a:lnTo>
                    <a:lnTo>
                      <a:pt x="94" y="210"/>
                    </a:lnTo>
                    <a:lnTo>
                      <a:pt x="96" y="210"/>
                    </a:lnTo>
                    <a:lnTo>
                      <a:pt x="100" y="212"/>
                    </a:lnTo>
                    <a:lnTo>
                      <a:pt x="102" y="212"/>
                    </a:lnTo>
                    <a:lnTo>
                      <a:pt x="102" y="212"/>
                    </a:lnTo>
                    <a:lnTo>
                      <a:pt x="104" y="210"/>
                    </a:lnTo>
                    <a:lnTo>
                      <a:pt x="106" y="208"/>
                    </a:lnTo>
                    <a:lnTo>
                      <a:pt x="108" y="206"/>
                    </a:lnTo>
                    <a:lnTo>
                      <a:pt x="110" y="206"/>
                    </a:lnTo>
                    <a:lnTo>
                      <a:pt x="112" y="206"/>
                    </a:lnTo>
                    <a:lnTo>
                      <a:pt x="112" y="208"/>
                    </a:lnTo>
                    <a:lnTo>
                      <a:pt x="112" y="212"/>
                    </a:lnTo>
                    <a:lnTo>
                      <a:pt x="112" y="216"/>
                    </a:lnTo>
                    <a:lnTo>
                      <a:pt x="112" y="226"/>
                    </a:lnTo>
                    <a:lnTo>
                      <a:pt x="114" y="238"/>
                    </a:lnTo>
                    <a:lnTo>
                      <a:pt x="124" y="248"/>
                    </a:lnTo>
                    <a:lnTo>
                      <a:pt x="136" y="252"/>
                    </a:lnTo>
                    <a:lnTo>
                      <a:pt x="146" y="250"/>
                    </a:lnTo>
                    <a:lnTo>
                      <a:pt x="148" y="252"/>
                    </a:lnTo>
                    <a:lnTo>
                      <a:pt x="148" y="254"/>
                    </a:lnTo>
                    <a:lnTo>
                      <a:pt x="150" y="258"/>
                    </a:lnTo>
                    <a:lnTo>
                      <a:pt x="152" y="262"/>
                    </a:lnTo>
                    <a:lnTo>
                      <a:pt x="156" y="266"/>
                    </a:lnTo>
                    <a:lnTo>
                      <a:pt x="162" y="268"/>
                    </a:lnTo>
                    <a:lnTo>
                      <a:pt x="164" y="268"/>
                    </a:lnTo>
                    <a:lnTo>
                      <a:pt x="166" y="272"/>
                    </a:lnTo>
                    <a:lnTo>
                      <a:pt x="170" y="274"/>
                    </a:lnTo>
                    <a:lnTo>
                      <a:pt x="174" y="278"/>
                    </a:lnTo>
                    <a:lnTo>
                      <a:pt x="178" y="284"/>
                    </a:lnTo>
                    <a:lnTo>
                      <a:pt x="182" y="288"/>
                    </a:lnTo>
                    <a:lnTo>
                      <a:pt x="182" y="294"/>
                    </a:lnTo>
                    <a:lnTo>
                      <a:pt x="206" y="296"/>
                    </a:lnTo>
                    <a:lnTo>
                      <a:pt x="206" y="298"/>
                    </a:lnTo>
                    <a:lnTo>
                      <a:pt x="204" y="300"/>
                    </a:lnTo>
                    <a:lnTo>
                      <a:pt x="204" y="304"/>
                    </a:lnTo>
                    <a:lnTo>
                      <a:pt x="204" y="308"/>
                    </a:lnTo>
                    <a:lnTo>
                      <a:pt x="206" y="310"/>
                    </a:lnTo>
                    <a:lnTo>
                      <a:pt x="206" y="310"/>
                    </a:lnTo>
                    <a:lnTo>
                      <a:pt x="208" y="312"/>
                    </a:lnTo>
                    <a:lnTo>
                      <a:pt x="210" y="312"/>
                    </a:lnTo>
                    <a:lnTo>
                      <a:pt x="212" y="314"/>
                    </a:lnTo>
                    <a:lnTo>
                      <a:pt x="214" y="318"/>
                    </a:lnTo>
                    <a:lnTo>
                      <a:pt x="214" y="322"/>
                    </a:lnTo>
                    <a:lnTo>
                      <a:pt x="214" y="326"/>
                    </a:lnTo>
                    <a:lnTo>
                      <a:pt x="214" y="338"/>
                    </a:lnTo>
                    <a:lnTo>
                      <a:pt x="214" y="350"/>
                    </a:lnTo>
                    <a:lnTo>
                      <a:pt x="214" y="362"/>
                    </a:lnTo>
                    <a:lnTo>
                      <a:pt x="210" y="368"/>
                    </a:lnTo>
                    <a:lnTo>
                      <a:pt x="212" y="368"/>
                    </a:lnTo>
                    <a:lnTo>
                      <a:pt x="212" y="370"/>
                    </a:lnTo>
                    <a:lnTo>
                      <a:pt x="214" y="372"/>
                    </a:lnTo>
                    <a:lnTo>
                      <a:pt x="214" y="374"/>
                    </a:lnTo>
                    <a:lnTo>
                      <a:pt x="214" y="380"/>
                    </a:lnTo>
                    <a:lnTo>
                      <a:pt x="216" y="384"/>
                    </a:lnTo>
                    <a:lnTo>
                      <a:pt x="216" y="396"/>
                    </a:lnTo>
                    <a:lnTo>
                      <a:pt x="218" y="408"/>
                    </a:lnTo>
                    <a:lnTo>
                      <a:pt x="218" y="416"/>
                    </a:lnTo>
                    <a:lnTo>
                      <a:pt x="220" y="416"/>
                    </a:lnTo>
                    <a:lnTo>
                      <a:pt x="220" y="418"/>
                    </a:lnTo>
                    <a:lnTo>
                      <a:pt x="222" y="420"/>
                    </a:lnTo>
                    <a:lnTo>
                      <a:pt x="226" y="420"/>
                    </a:lnTo>
                    <a:lnTo>
                      <a:pt x="236" y="424"/>
                    </a:lnTo>
                    <a:lnTo>
                      <a:pt x="238" y="422"/>
                    </a:lnTo>
                    <a:lnTo>
                      <a:pt x="240" y="422"/>
                    </a:lnTo>
                    <a:lnTo>
                      <a:pt x="242" y="422"/>
                    </a:lnTo>
                    <a:lnTo>
                      <a:pt x="244" y="422"/>
                    </a:lnTo>
                    <a:lnTo>
                      <a:pt x="246" y="422"/>
                    </a:lnTo>
                    <a:lnTo>
                      <a:pt x="248" y="424"/>
                    </a:lnTo>
                    <a:lnTo>
                      <a:pt x="248" y="424"/>
                    </a:lnTo>
                    <a:lnTo>
                      <a:pt x="250" y="428"/>
                    </a:lnTo>
                    <a:lnTo>
                      <a:pt x="252" y="432"/>
                    </a:lnTo>
                    <a:lnTo>
                      <a:pt x="254" y="436"/>
                    </a:lnTo>
                    <a:lnTo>
                      <a:pt x="256" y="442"/>
                    </a:lnTo>
                    <a:lnTo>
                      <a:pt x="256" y="446"/>
                    </a:lnTo>
                    <a:lnTo>
                      <a:pt x="256" y="448"/>
                    </a:lnTo>
                    <a:lnTo>
                      <a:pt x="256" y="448"/>
                    </a:lnTo>
                    <a:lnTo>
                      <a:pt x="260" y="450"/>
                    </a:lnTo>
                    <a:lnTo>
                      <a:pt x="264" y="450"/>
                    </a:lnTo>
                    <a:lnTo>
                      <a:pt x="264" y="450"/>
                    </a:lnTo>
                    <a:lnTo>
                      <a:pt x="266" y="452"/>
                    </a:lnTo>
                    <a:lnTo>
                      <a:pt x="266" y="452"/>
                    </a:lnTo>
                    <a:lnTo>
                      <a:pt x="268" y="452"/>
                    </a:lnTo>
                    <a:lnTo>
                      <a:pt x="270" y="454"/>
                    </a:lnTo>
                    <a:lnTo>
                      <a:pt x="270" y="458"/>
                    </a:lnTo>
                    <a:lnTo>
                      <a:pt x="270" y="462"/>
                    </a:lnTo>
                    <a:lnTo>
                      <a:pt x="270" y="466"/>
                    </a:lnTo>
                    <a:lnTo>
                      <a:pt x="266" y="472"/>
                    </a:lnTo>
                    <a:lnTo>
                      <a:pt x="264" y="474"/>
                    </a:lnTo>
                    <a:lnTo>
                      <a:pt x="258" y="480"/>
                    </a:lnTo>
                    <a:lnTo>
                      <a:pt x="248" y="488"/>
                    </a:lnTo>
                    <a:lnTo>
                      <a:pt x="240" y="494"/>
                    </a:lnTo>
                    <a:lnTo>
                      <a:pt x="234" y="500"/>
                    </a:lnTo>
                    <a:lnTo>
                      <a:pt x="232" y="500"/>
                    </a:lnTo>
                    <a:lnTo>
                      <a:pt x="230" y="502"/>
                    </a:lnTo>
                    <a:lnTo>
                      <a:pt x="228" y="506"/>
                    </a:lnTo>
                    <a:lnTo>
                      <a:pt x="224" y="510"/>
                    </a:lnTo>
                    <a:lnTo>
                      <a:pt x="220" y="514"/>
                    </a:lnTo>
                    <a:lnTo>
                      <a:pt x="218" y="518"/>
                    </a:lnTo>
                    <a:lnTo>
                      <a:pt x="216" y="522"/>
                    </a:lnTo>
                    <a:lnTo>
                      <a:pt x="216" y="524"/>
                    </a:lnTo>
                    <a:lnTo>
                      <a:pt x="216" y="524"/>
                    </a:lnTo>
                    <a:lnTo>
                      <a:pt x="218" y="524"/>
                    </a:lnTo>
                    <a:lnTo>
                      <a:pt x="220" y="522"/>
                    </a:lnTo>
                    <a:lnTo>
                      <a:pt x="224" y="524"/>
                    </a:lnTo>
                    <a:lnTo>
                      <a:pt x="226" y="526"/>
                    </a:lnTo>
                    <a:lnTo>
                      <a:pt x="230" y="530"/>
                    </a:lnTo>
                    <a:lnTo>
                      <a:pt x="240" y="538"/>
                    </a:lnTo>
                    <a:lnTo>
                      <a:pt x="240" y="540"/>
                    </a:lnTo>
                    <a:lnTo>
                      <a:pt x="244" y="540"/>
                    </a:lnTo>
                    <a:lnTo>
                      <a:pt x="248" y="542"/>
                    </a:lnTo>
                    <a:lnTo>
                      <a:pt x="254" y="544"/>
                    </a:lnTo>
                    <a:lnTo>
                      <a:pt x="258" y="546"/>
                    </a:lnTo>
                    <a:lnTo>
                      <a:pt x="262" y="548"/>
                    </a:lnTo>
                    <a:lnTo>
                      <a:pt x="264" y="552"/>
                    </a:lnTo>
                    <a:lnTo>
                      <a:pt x="278" y="568"/>
                    </a:lnTo>
                    <a:lnTo>
                      <a:pt x="282" y="572"/>
                    </a:lnTo>
                    <a:lnTo>
                      <a:pt x="290" y="56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49" name="Freeform 333"/>
              <p:cNvSpPr>
                <a:spLocks/>
              </p:cNvSpPr>
              <p:nvPr/>
            </p:nvSpPr>
            <p:spPr bwMode="gray">
              <a:xfrm>
                <a:off x="4535" y="3088"/>
                <a:ext cx="150" cy="756"/>
              </a:xfrm>
              <a:custGeom>
                <a:avLst/>
                <a:gdLst/>
                <a:ahLst/>
                <a:cxnLst>
                  <a:cxn ang="0">
                    <a:pos x="130" y="742"/>
                  </a:cxn>
                  <a:cxn ang="0">
                    <a:pos x="102" y="748"/>
                  </a:cxn>
                  <a:cxn ang="0">
                    <a:pos x="92" y="748"/>
                  </a:cxn>
                  <a:cxn ang="0">
                    <a:pos x="54" y="716"/>
                  </a:cxn>
                  <a:cxn ang="0">
                    <a:pos x="70" y="688"/>
                  </a:cxn>
                  <a:cxn ang="0">
                    <a:pos x="58" y="678"/>
                  </a:cxn>
                  <a:cxn ang="0">
                    <a:pos x="42" y="678"/>
                  </a:cxn>
                  <a:cxn ang="0">
                    <a:pos x="34" y="686"/>
                  </a:cxn>
                  <a:cxn ang="0">
                    <a:pos x="0" y="622"/>
                  </a:cxn>
                  <a:cxn ang="0">
                    <a:pos x="8" y="540"/>
                  </a:cxn>
                  <a:cxn ang="0">
                    <a:pos x="30" y="452"/>
                  </a:cxn>
                  <a:cxn ang="0">
                    <a:pos x="28" y="398"/>
                  </a:cxn>
                  <a:cxn ang="0">
                    <a:pos x="48" y="368"/>
                  </a:cxn>
                  <a:cxn ang="0">
                    <a:pos x="46" y="336"/>
                  </a:cxn>
                  <a:cxn ang="0">
                    <a:pos x="38" y="352"/>
                  </a:cxn>
                  <a:cxn ang="0">
                    <a:pos x="36" y="372"/>
                  </a:cxn>
                  <a:cxn ang="0">
                    <a:pos x="30" y="380"/>
                  </a:cxn>
                  <a:cxn ang="0">
                    <a:pos x="50" y="260"/>
                  </a:cxn>
                  <a:cxn ang="0">
                    <a:pos x="56" y="214"/>
                  </a:cxn>
                  <a:cxn ang="0">
                    <a:pos x="66" y="184"/>
                  </a:cxn>
                  <a:cxn ang="0">
                    <a:pos x="66" y="166"/>
                  </a:cxn>
                  <a:cxn ang="0">
                    <a:pos x="68" y="150"/>
                  </a:cxn>
                  <a:cxn ang="0">
                    <a:pos x="70" y="134"/>
                  </a:cxn>
                  <a:cxn ang="0">
                    <a:pos x="68" y="110"/>
                  </a:cxn>
                  <a:cxn ang="0">
                    <a:pos x="72" y="88"/>
                  </a:cxn>
                  <a:cxn ang="0">
                    <a:pos x="64" y="30"/>
                  </a:cxn>
                  <a:cxn ang="0">
                    <a:pos x="46" y="10"/>
                  </a:cxn>
                  <a:cxn ang="0">
                    <a:pos x="60" y="6"/>
                  </a:cxn>
                  <a:cxn ang="0">
                    <a:pos x="74" y="8"/>
                  </a:cxn>
                  <a:cxn ang="0">
                    <a:pos x="100" y="46"/>
                  </a:cxn>
                  <a:cxn ang="0">
                    <a:pos x="110" y="106"/>
                  </a:cxn>
                  <a:cxn ang="0">
                    <a:pos x="116" y="108"/>
                  </a:cxn>
                  <a:cxn ang="0">
                    <a:pos x="118" y="116"/>
                  </a:cxn>
                  <a:cxn ang="0">
                    <a:pos x="114" y="126"/>
                  </a:cxn>
                  <a:cxn ang="0">
                    <a:pos x="104" y="146"/>
                  </a:cxn>
                  <a:cxn ang="0">
                    <a:pos x="88" y="178"/>
                  </a:cxn>
                  <a:cxn ang="0">
                    <a:pos x="82" y="214"/>
                  </a:cxn>
                  <a:cxn ang="0">
                    <a:pos x="80" y="326"/>
                  </a:cxn>
                  <a:cxn ang="0">
                    <a:pos x="68" y="344"/>
                  </a:cxn>
                  <a:cxn ang="0">
                    <a:pos x="58" y="370"/>
                  </a:cxn>
                  <a:cxn ang="0">
                    <a:pos x="60" y="398"/>
                  </a:cxn>
                  <a:cxn ang="0">
                    <a:pos x="56" y="420"/>
                  </a:cxn>
                  <a:cxn ang="0">
                    <a:pos x="56" y="458"/>
                  </a:cxn>
                  <a:cxn ang="0">
                    <a:pos x="54" y="470"/>
                  </a:cxn>
                  <a:cxn ang="0">
                    <a:pos x="58" y="478"/>
                  </a:cxn>
                  <a:cxn ang="0">
                    <a:pos x="56" y="516"/>
                  </a:cxn>
                  <a:cxn ang="0">
                    <a:pos x="46" y="526"/>
                  </a:cxn>
                  <a:cxn ang="0">
                    <a:pos x="38" y="554"/>
                  </a:cxn>
                  <a:cxn ang="0">
                    <a:pos x="38" y="618"/>
                  </a:cxn>
                  <a:cxn ang="0">
                    <a:pos x="38" y="642"/>
                  </a:cxn>
                  <a:cxn ang="0">
                    <a:pos x="90" y="658"/>
                  </a:cxn>
                  <a:cxn ang="0">
                    <a:pos x="92" y="676"/>
                  </a:cxn>
                  <a:cxn ang="0">
                    <a:pos x="150" y="748"/>
                  </a:cxn>
                </a:cxnLst>
                <a:rect l="0" t="0" r="r" b="b"/>
                <a:pathLst>
                  <a:path w="150" h="756">
                    <a:moveTo>
                      <a:pt x="150" y="748"/>
                    </a:moveTo>
                    <a:lnTo>
                      <a:pt x="144" y="752"/>
                    </a:lnTo>
                    <a:lnTo>
                      <a:pt x="136" y="748"/>
                    </a:lnTo>
                    <a:lnTo>
                      <a:pt x="130" y="742"/>
                    </a:lnTo>
                    <a:lnTo>
                      <a:pt x="122" y="744"/>
                    </a:lnTo>
                    <a:lnTo>
                      <a:pt x="112" y="750"/>
                    </a:lnTo>
                    <a:lnTo>
                      <a:pt x="106" y="756"/>
                    </a:lnTo>
                    <a:lnTo>
                      <a:pt x="102" y="748"/>
                    </a:lnTo>
                    <a:lnTo>
                      <a:pt x="104" y="738"/>
                    </a:lnTo>
                    <a:lnTo>
                      <a:pt x="102" y="732"/>
                    </a:lnTo>
                    <a:lnTo>
                      <a:pt x="92" y="736"/>
                    </a:lnTo>
                    <a:lnTo>
                      <a:pt x="92" y="748"/>
                    </a:lnTo>
                    <a:lnTo>
                      <a:pt x="76" y="748"/>
                    </a:lnTo>
                    <a:lnTo>
                      <a:pt x="70" y="728"/>
                    </a:lnTo>
                    <a:lnTo>
                      <a:pt x="54" y="730"/>
                    </a:lnTo>
                    <a:lnTo>
                      <a:pt x="54" y="716"/>
                    </a:lnTo>
                    <a:lnTo>
                      <a:pt x="66" y="712"/>
                    </a:lnTo>
                    <a:lnTo>
                      <a:pt x="72" y="694"/>
                    </a:lnTo>
                    <a:lnTo>
                      <a:pt x="72" y="690"/>
                    </a:lnTo>
                    <a:lnTo>
                      <a:pt x="70" y="688"/>
                    </a:lnTo>
                    <a:lnTo>
                      <a:pt x="66" y="684"/>
                    </a:lnTo>
                    <a:lnTo>
                      <a:pt x="62" y="682"/>
                    </a:lnTo>
                    <a:lnTo>
                      <a:pt x="60" y="680"/>
                    </a:lnTo>
                    <a:lnTo>
                      <a:pt x="58" y="678"/>
                    </a:lnTo>
                    <a:lnTo>
                      <a:pt x="56" y="676"/>
                    </a:lnTo>
                    <a:lnTo>
                      <a:pt x="50" y="676"/>
                    </a:lnTo>
                    <a:lnTo>
                      <a:pt x="46" y="676"/>
                    </a:lnTo>
                    <a:lnTo>
                      <a:pt x="42" y="678"/>
                    </a:lnTo>
                    <a:lnTo>
                      <a:pt x="38" y="680"/>
                    </a:lnTo>
                    <a:lnTo>
                      <a:pt x="36" y="682"/>
                    </a:lnTo>
                    <a:lnTo>
                      <a:pt x="34" y="684"/>
                    </a:lnTo>
                    <a:lnTo>
                      <a:pt x="34" y="686"/>
                    </a:lnTo>
                    <a:lnTo>
                      <a:pt x="34" y="686"/>
                    </a:lnTo>
                    <a:lnTo>
                      <a:pt x="2" y="654"/>
                    </a:lnTo>
                    <a:lnTo>
                      <a:pt x="0" y="642"/>
                    </a:lnTo>
                    <a:lnTo>
                      <a:pt x="0" y="622"/>
                    </a:lnTo>
                    <a:lnTo>
                      <a:pt x="0" y="600"/>
                    </a:lnTo>
                    <a:lnTo>
                      <a:pt x="4" y="576"/>
                    </a:lnTo>
                    <a:lnTo>
                      <a:pt x="6" y="554"/>
                    </a:lnTo>
                    <a:lnTo>
                      <a:pt x="8" y="540"/>
                    </a:lnTo>
                    <a:lnTo>
                      <a:pt x="8" y="534"/>
                    </a:lnTo>
                    <a:lnTo>
                      <a:pt x="26" y="510"/>
                    </a:lnTo>
                    <a:lnTo>
                      <a:pt x="30" y="484"/>
                    </a:lnTo>
                    <a:lnTo>
                      <a:pt x="30" y="452"/>
                    </a:lnTo>
                    <a:lnTo>
                      <a:pt x="16" y="432"/>
                    </a:lnTo>
                    <a:lnTo>
                      <a:pt x="34" y="414"/>
                    </a:lnTo>
                    <a:lnTo>
                      <a:pt x="36" y="398"/>
                    </a:lnTo>
                    <a:lnTo>
                      <a:pt x="28" y="398"/>
                    </a:lnTo>
                    <a:lnTo>
                      <a:pt x="32" y="388"/>
                    </a:lnTo>
                    <a:lnTo>
                      <a:pt x="38" y="388"/>
                    </a:lnTo>
                    <a:lnTo>
                      <a:pt x="46" y="384"/>
                    </a:lnTo>
                    <a:lnTo>
                      <a:pt x="48" y="368"/>
                    </a:lnTo>
                    <a:lnTo>
                      <a:pt x="48" y="358"/>
                    </a:lnTo>
                    <a:lnTo>
                      <a:pt x="50" y="348"/>
                    </a:lnTo>
                    <a:lnTo>
                      <a:pt x="54" y="332"/>
                    </a:lnTo>
                    <a:lnTo>
                      <a:pt x="46" y="336"/>
                    </a:lnTo>
                    <a:lnTo>
                      <a:pt x="42" y="344"/>
                    </a:lnTo>
                    <a:lnTo>
                      <a:pt x="40" y="346"/>
                    </a:lnTo>
                    <a:lnTo>
                      <a:pt x="40" y="348"/>
                    </a:lnTo>
                    <a:lnTo>
                      <a:pt x="38" y="352"/>
                    </a:lnTo>
                    <a:lnTo>
                      <a:pt x="38" y="356"/>
                    </a:lnTo>
                    <a:lnTo>
                      <a:pt x="38" y="362"/>
                    </a:lnTo>
                    <a:lnTo>
                      <a:pt x="38" y="368"/>
                    </a:lnTo>
                    <a:lnTo>
                      <a:pt x="36" y="372"/>
                    </a:lnTo>
                    <a:lnTo>
                      <a:pt x="34" y="376"/>
                    </a:lnTo>
                    <a:lnTo>
                      <a:pt x="32" y="378"/>
                    </a:lnTo>
                    <a:lnTo>
                      <a:pt x="30" y="378"/>
                    </a:lnTo>
                    <a:lnTo>
                      <a:pt x="30" y="380"/>
                    </a:lnTo>
                    <a:lnTo>
                      <a:pt x="28" y="352"/>
                    </a:lnTo>
                    <a:lnTo>
                      <a:pt x="40" y="314"/>
                    </a:lnTo>
                    <a:lnTo>
                      <a:pt x="46" y="282"/>
                    </a:lnTo>
                    <a:lnTo>
                      <a:pt x="50" y="260"/>
                    </a:lnTo>
                    <a:lnTo>
                      <a:pt x="50" y="244"/>
                    </a:lnTo>
                    <a:lnTo>
                      <a:pt x="50" y="240"/>
                    </a:lnTo>
                    <a:lnTo>
                      <a:pt x="50" y="228"/>
                    </a:lnTo>
                    <a:lnTo>
                      <a:pt x="56" y="214"/>
                    </a:lnTo>
                    <a:lnTo>
                      <a:pt x="60" y="200"/>
                    </a:lnTo>
                    <a:lnTo>
                      <a:pt x="64" y="190"/>
                    </a:lnTo>
                    <a:lnTo>
                      <a:pt x="66" y="186"/>
                    </a:lnTo>
                    <a:lnTo>
                      <a:pt x="66" y="184"/>
                    </a:lnTo>
                    <a:lnTo>
                      <a:pt x="66" y="182"/>
                    </a:lnTo>
                    <a:lnTo>
                      <a:pt x="66" y="176"/>
                    </a:lnTo>
                    <a:lnTo>
                      <a:pt x="66" y="172"/>
                    </a:lnTo>
                    <a:lnTo>
                      <a:pt x="66" y="166"/>
                    </a:lnTo>
                    <a:lnTo>
                      <a:pt x="66" y="164"/>
                    </a:lnTo>
                    <a:lnTo>
                      <a:pt x="68" y="160"/>
                    </a:lnTo>
                    <a:lnTo>
                      <a:pt x="68" y="154"/>
                    </a:lnTo>
                    <a:lnTo>
                      <a:pt x="68" y="150"/>
                    </a:lnTo>
                    <a:lnTo>
                      <a:pt x="70" y="146"/>
                    </a:lnTo>
                    <a:lnTo>
                      <a:pt x="70" y="142"/>
                    </a:lnTo>
                    <a:lnTo>
                      <a:pt x="70" y="140"/>
                    </a:lnTo>
                    <a:lnTo>
                      <a:pt x="70" y="134"/>
                    </a:lnTo>
                    <a:lnTo>
                      <a:pt x="70" y="128"/>
                    </a:lnTo>
                    <a:lnTo>
                      <a:pt x="70" y="122"/>
                    </a:lnTo>
                    <a:lnTo>
                      <a:pt x="70" y="116"/>
                    </a:lnTo>
                    <a:lnTo>
                      <a:pt x="68" y="110"/>
                    </a:lnTo>
                    <a:lnTo>
                      <a:pt x="70" y="106"/>
                    </a:lnTo>
                    <a:lnTo>
                      <a:pt x="70" y="100"/>
                    </a:lnTo>
                    <a:lnTo>
                      <a:pt x="72" y="96"/>
                    </a:lnTo>
                    <a:lnTo>
                      <a:pt x="72" y="88"/>
                    </a:lnTo>
                    <a:lnTo>
                      <a:pt x="74" y="74"/>
                    </a:lnTo>
                    <a:lnTo>
                      <a:pt x="72" y="56"/>
                    </a:lnTo>
                    <a:lnTo>
                      <a:pt x="68" y="36"/>
                    </a:lnTo>
                    <a:lnTo>
                      <a:pt x="64" y="30"/>
                    </a:lnTo>
                    <a:lnTo>
                      <a:pt x="60" y="22"/>
                    </a:lnTo>
                    <a:lnTo>
                      <a:pt x="54" y="16"/>
                    </a:lnTo>
                    <a:lnTo>
                      <a:pt x="48" y="12"/>
                    </a:lnTo>
                    <a:lnTo>
                      <a:pt x="46" y="10"/>
                    </a:lnTo>
                    <a:lnTo>
                      <a:pt x="46" y="10"/>
                    </a:lnTo>
                    <a:lnTo>
                      <a:pt x="50" y="8"/>
                    </a:lnTo>
                    <a:lnTo>
                      <a:pt x="54" y="8"/>
                    </a:lnTo>
                    <a:lnTo>
                      <a:pt x="60" y="6"/>
                    </a:lnTo>
                    <a:lnTo>
                      <a:pt x="66" y="2"/>
                    </a:lnTo>
                    <a:lnTo>
                      <a:pt x="72" y="0"/>
                    </a:lnTo>
                    <a:lnTo>
                      <a:pt x="72" y="2"/>
                    </a:lnTo>
                    <a:lnTo>
                      <a:pt x="74" y="8"/>
                    </a:lnTo>
                    <a:lnTo>
                      <a:pt x="80" y="18"/>
                    </a:lnTo>
                    <a:lnTo>
                      <a:pt x="90" y="34"/>
                    </a:lnTo>
                    <a:lnTo>
                      <a:pt x="98" y="46"/>
                    </a:lnTo>
                    <a:lnTo>
                      <a:pt x="100" y="46"/>
                    </a:lnTo>
                    <a:lnTo>
                      <a:pt x="100" y="48"/>
                    </a:lnTo>
                    <a:lnTo>
                      <a:pt x="102" y="52"/>
                    </a:lnTo>
                    <a:lnTo>
                      <a:pt x="102" y="60"/>
                    </a:lnTo>
                    <a:lnTo>
                      <a:pt x="110" y="106"/>
                    </a:lnTo>
                    <a:lnTo>
                      <a:pt x="112" y="106"/>
                    </a:lnTo>
                    <a:lnTo>
                      <a:pt x="112" y="106"/>
                    </a:lnTo>
                    <a:lnTo>
                      <a:pt x="114" y="108"/>
                    </a:lnTo>
                    <a:lnTo>
                      <a:pt x="116" y="108"/>
                    </a:lnTo>
                    <a:lnTo>
                      <a:pt x="118" y="106"/>
                    </a:lnTo>
                    <a:lnTo>
                      <a:pt x="118" y="108"/>
                    </a:lnTo>
                    <a:lnTo>
                      <a:pt x="118" y="110"/>
                    </a:lnTo>
                    <a:lnTo>
                      <a:pt x="118" y="116"/>
                    </a:lnTo>
                    <a:lnTo>
                      <a:pt x="118" y="120"/>
                    </a:lnTo>
                    <a:lnTo>
                      <a:pt x="118" y="124"/>
                    </a:lnTo>
                    <a:lnTo>
                      <a:pt x="116" y="124"/>
                    </a:lnTo>
                    <a:lnTo>
                      <a:pt x="114" y="126"/>
                    </a:lnTo>
                    <a:lnTo>
                      <a:pt x="112" y="128"/>
                    </a:lnTo>
                    <a:lnTo>
                      <a:pt x="108" y="132"/>
                    </a:lnTo>
                    <a:lnTo>
                      <a:pt x="106" y="138"/>
                    </a:lnTo>
                    <a:lnTo>
                      <a:pt x="104" y="146"/>
                    </a:lnTo>
                    <a:lnTo>
                      <a:pt x="102" y="150"/>
                    </a:lnTo>
                    <a:lnTo>
                      <a:pt x="98" y="158"/>
                    </a:lnTo>
                    <a:lnTo>
                      <a:pt x="92" y="168"/>
                    </a:lnTo>
                    <a:lnTo>
                      <a:pt x="88" y="178"/>
                    </a:lnTo>
                    <a:lnTo>
                      <a:pt x="86" y="186"/>
                    </a:lnTo>
                    <a:lnTo>
                      <a:pt x="84" y="192"/>
                    </a:lnTo>
                    <a:lnTo>
                      <a:pt x="84" y="200"/>
                    </a:lnTo>
                    <a:lnTo>
                      <a:pt x="82" y="214"/>
                    </a:lnTo>
                    <a:lnTo>
                      <a:pt x="84" y="232"/>
                    </a:lnTo>
                    <a:lnTo>
                      <a:pt x="82" y="322"/>
                    </a:lnTo>
                    <a:lnTo>
                      <a:pt x="82" y="324"/>
                    </a:lnTo>
                    <a:lnTo>
                      <a:pt x="80" y="326"/>
                    </a:lnTo>
                    <a:lnTo>
                      <a:pt x="76" y="330"/>
                    </a:lnTo>
                    <a:lnTo>
                      <a:pt x="74" y="334"/>
                    </a:lnTo>
                    <a:lnTo>
                      <a:pt x="70" y="338"/>
                    </a:lnTo>
                    <a:lnTo>
                      <a:pt x="68" y="344"/>
                    </a:lnTo>
                    <a:lnTo>
                      <a:pt x="66" y="348"/>
                    </a:lnTo>
                    <a:lnTo>
                      <a:pt x="64" y="350"/>
                    </a:lnTo>
                    <a:lnTo>
                      <a:pt x="60" y="368"/>
                    </a:lnTo>
                    <a:lnTo>
                      <a:pt x="58" y="370"/>
                    </a:lnTo>
                    <a:lnTo>
                      <a:pt x="58" y="372"/>
                    </a:lnTo>
                    <a:lnTo>
                      <a:pt x="60" y="380"/>
                    </a:lnTo>
                    <a:lnTo>
                      <a:pt x="58" y="390"/>
                    </a:lnTo>
                    <a:lnTo>
                      <a:pt x="60" y="398"/>
                    </a:lnTo>
                    <a:lnTo>
                      <a:pt x="58" y="410"/>
                    </a:lnTo>
                    <a:lnTo>
                      <a:pt x="54" y="412"/>
                    </a:lnTo>
                    <a:lnTo>
                      <a:pt x="54" y="420"/>
                    </a:lnTo>
                    <a:lnTo>
                      <a:pt x="56" y="420"/>
                    </a:lnTo>
                    <a:lnTo>
                      <a:pt x="56" y="424"/>
                    </a:lnTo>
                    <a:lnTo>
                      <a:pt x="56" y="436"/>
                    </a:lnTo>
                    <a:lnTo>
                      <a:pt x="56" y="448"/>
                    </a:lnTo>
                    <a:lnTo>
                      <a:pt x="56" y="458"/>
                    </a:lnTo>
                    <a:lnTo>
                      <a:pt x="56" y="462"/>
                    </a:lnTo>
                    <a:lnTo>
                      <a:pt x="54" y="466"/>
                    </a:lnTo>
                    <a:lnTo>
                      <a:pt x="54" y="468"/>
                    </a:lnTo>
                    <a:lnTo>
                      <a:pt x="54" y="470"/>
                    </a:lnTo>
                    <a:lnTo>
                      <a:pt x="54" y="472"/>
                    </a:lnTo>
                    <a:lnTo>
                      <a:pt x="56" y="474"/>
                    </a:lnTo>
                    <a:lnTo>
                      <a:pt x="56" y="476"/>
                    </a:lnTo>
                    <a:lnTo>
                      <a:pt x="58" y="478"/>
                    </a:lnTo>
                    <a:lnTo>
                      <a:pt x="58" y="484"/>
                    </a:lnTo>
                    <a:lnTo>
                      <a:pt x="58" y="496"/>
                    </a:lnTo>
                    <a:lnTo>
                      <a:pt x="58" y="508"/>
                    </a:lnTo>
                    <a:lnTo>
                      <a:pt x="56" y="516"/>
                    </a:lnTo>
                    <a:lnTo>
                      <a:pt x="56" y="518"/>
                    </a:lnTo>
                    <a:lnTo>
                      <a:pt x="52" y="520"/>
                    </a:lnTo>
                    <a:lnTo>
                      <a:pt x="50" y="522"/>
                    </a:lnTo>
                    <a:lnTo>
                      <a:pt x="46" y="526"/>
                    </a:lnTo>
                    <a:lnTo>
                      <a:pt x="42" y="530"/>
                    </a:lnTo>
                    <a:lnTo>
                      <a:pt x="40" y="534"/>
                    </a:lnTo>
                    <a:lnTo>
                      <a:pt x="38" y="540"/>
                    </a:lnTo>
                    <a:lnTo>
                      <a:pt x="38" y="554"/>
                    </a:lnTo>
                    <a:lnTo>
                      <a:pt x="38" y="574"/>
                    </a:lnTo>
                    <a:lnTo>
                      <a:pt x="38" y="594"/>
                    </a:lnTo>
                    <a:lnTo>
                      <a:pt x="38" y="612"/>
                    </a:lnTo>
                    <a:lnTo>
                      <a:pt x="38" y="618"/>
                    </a:lnTo>
                    <a:lnTo>
                      <a:pt x="36" y="620"/>
                    </a:lnTo>
                    <a:lnTo>
                      <a:pt x="36" y="624"/>
                    </a:lnTo>
                    <a:lnTo>
                      <a:pt x="38" y="630"/>
                    </a:lnTo>
                    <a:lnTo>
                      <a:pt x="38" y="642"/>
                    </a:lnTo>
                    <a:lnTo>
                      <a:pt x="50" y="656"/>
                    </a:lnTo>
                    <a:lnTo>
                      <a:pt x="88" y="656"/>
                    </a:lnTo>
                    <a:lnTo>
                      <a:pt x="90" y="656"/>
                    </a:lnTo>
                    <a:lnTo>
                      <a:pt x="90" y="658"/>
                    </a:lnTo>
                    <a:lnTo>
                      <a:pt x="90" y="660"/>
                    </a:lnTo>
                    <a:lnTo>
                      <a:pt x="90" y="662"/>
                    </a:lnTo>
                    <a:lnTo>
                      <a:pt x="90" y="668"/>
                    </a:lnTo>
                    <a:lnTo>
                      <a:pt x="92" y="676"/>
                    </a:lnTo>
                    <a:lnTo>
                      <a:pt x="92" y="700"/>
                    </a:lnTo>
                    <a:lnTo>
                      <a:pt x="96" y="726"/>
                    </a:lnTo>
                    <a:lnTo>
                      <a:pt x="136" y="728"/>
                    </a:lnTo>
                    <a:lnTo>
                      <a:pt x="150" y="74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0" name="Freeform 334"/>
              <p:cNvSpPr>
                <a:spLocks/>
              </p:cNvSpPr>
              <p:nvPr/>
            </p:nvSpPr>
            <p:spPr bwMode="gray">
              <a:xfrm>
                <a:off x="4715" y="3138"/>
                <a:ext cx="110" cy="126"/>
              </a:xfrm>
              <a:custGeom>
                <a:avLst/>
                <a:gdLst/>
                <a:ahLst/>
                <a:cxnLst>
                  <a:cxn ang="0">
                    <a:pos x="110" y="94"/>
                  </a:cxn>
                  <a:cxn ang="0">
                    <a:pos x="108" y="84"/>
                  </a:cxn>
                  <a:cxn ang="0">
                    <a:pos x="104" y="76"/>
                  </a:cxn>
                  <a:cxn ang="0">
                    <a:pos x="102" y="72"/>
                  </a:cxn>
                  <a:cxn ang="0">
                    <a:pos x="98" y="70"/>
                  </a:cxn>
                  <a:cxn ang="0">
                    <a:pos x="92" y="70"/>
                  </a:cxn>
                  <a:cxn ang="0">
                    <a:pos x="90" y="72"/>
                  </a:cxn>
                  <a:cxn ang="0">
                    <a:pos x="76" y="68"/>
                  </a:cxn>
                  <a:cxn ang="0">
                    <a:pos x="72" y="64"/>
                  </a:cxn>
                  <a:cxn ang="0">
                    <a:pos x="72" y="54"/>
                  </a:cxn>
                  <a:cxn ang="0">
                    <a:pos x="68" y="32"/>
                  </a:cxn>
                  <a:cxn ang="0">
                    <a:pos x="68" y="24"/>
                  </a:cxn>
                  <a:cxn ang="0">
                    <a:pos x="68" y="18"/>
                  </a:cxn>
                  <a:cxn ang="0">
                    <a:pos x="68" y="18"/>
                  </a:cxn>
                  <a:cxn ang="0">
                    <a:pos x="64" y="16"/>
                  </a:cxn>
                  <a:cxn ang="0">
                    <a:pos x="56" y="8"/>
                  </a:cxn>
                  <a:cxn ang="0">
                    <a:pos x="46" y="2"/>
                  </a:cxn>
                  <a:cxn ang="0">
                    <a:pos x="36" y="0"/>
                  </a:cxn>
                  <a:cxn ang="0">
                    <a:pos x="30" y="4"/>
                  </a:cxn>
                  <a:cxn ang="0">
                    <a:pos x="18" y="10"/>
                  </a:cxn>
                  <a:cxn ang="0">
                    <a:pos x="8" y="24"/>
                  </a:cxn>
                  <a:cxn ang="0">
                    <a:pos x="6" y="28"/>
                  </a:cxn>
                  <a:cxn ang="0">
                    <a:pos x="2" y="38"/>
                  </a:cxn>
                  <a:cxn ang="0">
                    <a:pos x="0" y="52"/>
                  </a:cxn>
                  <a:cxn ang="0">
                    <a:pos x="2" y="56"/>
                  </a:cxn>
                  <a:cxn ang="0">
                    <a:pos x="10" y="60"/>
                  </a:cxn>
                  <a:cxn ang="0">
                    <a:pos x="32" y="72"/>
                  </a:cxn>
                  <a:cxn ang="0">
                    <a:pos x="50" y="126"/>
                  </a:cxn>
                  <a:cxn ang="0">
                    <a:pos x="102" y="124"/>
                  </a:cxn>
                  <a:cxn ang="0">
                    <a:pos x="104" y="116"/>
                  </a:cxn>
                  <a:cxn ang="0">
                    <a:pos x="106" y="110"/>
                  </a:cxn>
                  <a:cxn ang="0">
                    <a:pos x="106" y="104"/>
                  </a:cxn>
                  <a:cxn ang="0">
                    <a:pos x="108" y="96"/>
                  </a:cxn>
                </a:cxnLst>
                <a:rect l="0" t="0" r="r" b="b"/>
                <a:pathLst>
                  <a:path w="110" h="126">
                    <a:moveTo>
                      <a:pt x="108" y="96"/>
                    </a:moveTo>
                    <a:lnTo>
                      <a:pt x="110" y="94"/>
                    </a:lnTo>
                    <a:lnTo>
                      <a:pt x="108" y="90"/>
                    </a:lnTo>
                    <a:lnTo>
                      <a:pt x="108" y="84"/>
                    </a:lnTo>
                    <a:lnTo>
                      <a:pt x="106" y="80"/>
                    </a:lnTo>
                    <a:lnTo>
                      <a:pt x="104" y="76"/>
                    </a:lnTo>
                    <a:lnTo>
                      <a:pt x="102" y="72"/>
                    </a:lnTo>
                    <a:lnTo>
                      <a:pt x="102" y="72"/>
                    </a:lnTo>
                    <a:lnTo>
                      <a:pt x="100" y="70"/>
                    </a:lnTo>
                    <a:lnTo>
                      <a:pt x="98" y="70"/>
                    </a:lnTo>
                    <a:lnTo>
                      <a:pt x="94" y="70"/>
                    </a:lnTo>
                    <a:lnTo>
                      <a:pt x="92" y="70"/>
                    </a:lnTo>
                    <a:lnTo>
                      <a:pt x="90" y="70"/>
                    </a:lnTo>
                    <a:lnTo>
                      <a:pt x="90" y="72"/>
                    </a:lnTo>
                    <a:lnTo>
                      <a:pt x="78" y="68"/>
                    </a:lnTo>
                    <a:lnTo>
                      <a:pt x="76" y="68"/>
                    </a:lnTo>
                    <a:lnTo>
                      <a:pt x="74" y="66"/>
                    </a:lnTo>
                    <a:lnTo>
                      <a:pt x="72" y="64"/>
                    </a:lnTo>
                    <a:lnTo>
                      <a:pt x="72" y="64"/>
                    </a:lnTo>
                    <a:lnTo>
                      <a:pt x="72" y="54"/>
                    </a:lnTo>
                    <a:lnTo>
                      <a:pt x="70" y="42"/>
                    </a:lnTo>
                    <a:lnTo>
                      <a:pt x="68" y="32"/>
                    </a:lnTo>
                    <a:lnTo>
                      <a:pt x="68" y="28"/>
                    </a:lnTo>
                    <a:lnTo>
                      <a:pt x="68" y="24"/>
                    </a:lnTo>
                    <a:lnTo>
                      <a:pt x="68" y="20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8" y="18"/>
                    </a:lnTo>
                    <a:lnTo>
                      <a:pt x="66" y="18"/>
                    </a:lnTo>
                    <a:lnTo>
                      <a:pt x="64" y="16"/>
                    </a:lnTo>
                    <a:lnTo>
                      <a:pt x="60" y="12"/>
                    </a:lnTo>
                    <a:lnTo>
                      <a:pt x="56" y="8"/>
                    </a:lnTo>
                    <a:lnTo>
                      <a:pt x="52" y="6"/>
                    </a:lnTo>
                    <a:lnTo>
                      <a:pt x="46" y="2"/>
                    </a:lnTo>
                    <a:lnTo>
                      <a:pt x="42" y="2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0" y="4"/>
                    </a:lnTo>
                    <a:lnTo>
                      <a:pt x="24" y="6"/>
                    </a:lnTo>
                    <a:lnTo>
                      <a:pt x="18" y="10"/>
                    </a:lnTo>
                    <a:lnTo>
                      <a:pt x="12" y="16"/>
                    </a:lnTo>
                    <a:lnTo>
                      <a:pt x="8" y="24"/>
                    </a:lnTo>
                    <a:lnTo>
                      <a:pt x="6" y="24"/>
                    </a:lnTo>
                    <a:lnTo>
                      <a:pt x="6" y="28"/>
                    </a:lnTo>
                    <a:lnTo>
                      <a:pt x="4" y="32"/>
                    </a:lnTo>
                    <a:lnTo>
                      <a:pt x="2" y="38"/>
                    </a:lnTo>
                    <a:lnTo>
                      <a:pt x="0" y="46"/>
                    </a:lnTo>
                    <a:lnTo>
                      <a:pt x="0" y="52"/>
                    </a:lnTo>
                    <a:lnTo>
                      <a:pt x="0" y="54"/>
                    </a:lnTo>
                    <a:lnTo>
                      <a:pt x="2" y="56"/>
                    </a:lnTo>
                    <a:lnTo>
                      <a:pt x="6" y="58"/>
                    </a:lnTo>
                    <a:lnTo>
                      <a:pt x="10" y="60"/>
                    </a:lnTo>
                    <a:lnTo>
                      <a:pt x="26" y="66"/>
                    </a:lnTo>
                    <a:lnTo>
                      <a:pt x="32" y="72"/>
                    </a:lnTo>
                    <a:lnTo>
                      <a:pt x="66" y="90"/>
                    </a:lnTo>
                    <a:lnTo>
                      <a:pt x="50" y="126"/>
                    </a:lnTo>
                    <a:lnTo>
                      <a:pt x="102" y="126"/>
                    </a:lnTo>
                    <a:lnTo>
                      <a:pt x="102" y="124"/>
                    </a:lnTo>
                    <a:lnTo>
                      <a:pt x="102" y="120"/>
                    </a:lnTo>
                    <a:lnTo>
                      <a:pt x="104" y="116"/>
                    </a:lnTo>
                    <a:lnTo>
                      <a:pt x="106" y="112"/>
                    </a:lnTo>
                    <a:lnTo>
                      <a:pt x="106" y="110"/>
                    </a:lnTo>
                    <a:lnTo>
                      <a:pt x="106" y="108"/>
                    </a:lnTo>
                    <a:lnTo>
                      <a:pt x="106" y="104"/>
                    </a:lnTo>
                    <a:lnTo>
                      <a:pt x="108" y="98"/>
                    </a:lnTo>
                    <a:lnTo>
                      <a:pt x="108" y="9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1" name="Freeform 335"/>
              <p:cNvSpPr>
                <a:spLocks/>
              </p:cNvSpPr>
              <p:nvPr/>
            </p:nvSpPr>
            <p:spPr bwMode="gray">
              <a:xfrm>
                <a:off x="4391" y="2662"/>
                <a:ext cx="52" cy="70"/>
              </a:xfrm>
              <a:custGeom>
                <a:avLst/>
                <a:gdLst/>
                <a:ahLst/>
                <a:cxnLst>
                  <a:cxn ang="0">
                    <a:pos x="50" y="64"/>
                  </a:cxn>
                  <a:cxn ang="0">
                    <a:pos x="46" y="60"/>
                  </a:cxn>
                  <a:cxn ang="0">
                    <a:pos x="44" y="54"/>
                  </a:cxn>
                  <a:cxn ang="0">
                    <a:pos x="46" y="46"/>
                  </a:cxn>
                  <a:cxn ang="0">
                    <a:pos x="48" y="42"/>
                  </a:cxn>
                  <a:cxn ang="0">
                    <a:pos x="48" y="36"/>
                  </a:cxn>
                  <a:cxn ang="0">
                    <a:pos x="48" y="32"/>
                  </a:cxn>
                  <a:cxn ang="0">
                    <a:pos x="50" y="20"/>
                  </a:cxn>
                  <a:cxn ang="0">
                    <a:pos x="52" y="10"/>
                  </a:cxn>
                  <a:cxn ang="0">
                    <a:pos x="52" y="6"/>
                  </a:cxn>
                  <a:cxn ang="0">
                    <a:pos x="52" y="0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40" y="2"/>
                  </a:cxn>
                  <a:cxn ang="0">
                    <a:pos x="36" y="0"/>
                  </a:cxn>
                  <a:cxn ang="0">
                    <a:pos x="34" y="2"/>
                  </a:cxn>
                  <a:cxn ang="0">
                    <a:pos x="30" y="10"/>
                  </a:cxn>
                  <a:cxn ang="0">
                    <a:pos x="28" y="14"/>
                  </a:cxn>
                  <a:cxn ang="0">
                    <a:pos x="24" y="20"/>
                  </a:cxn>
                  <a:cxn ang="0">
                    <a:pos x="20" y="22"/>
                  </a:cxn>
                  <a:cxn ang="0">
                    <a:pos x="16" y="24"/>
                  </a:cxn>
                  <a:cxn ang="0">
                    <a:pos x="14" y="28"/>
                  </a:cxn>
                  <a:cxn ang="0">
                    <a:pos x="14" y="32"/>
                  </a:cxn>
                  <a:cxn ang="0">
                    <a:pos x="10" y="36"/>
                  </a:cxn>
                  <a:cxn ang="0">
                    <a:pos x="8" y="38"/>
                  </a:cxn>
                  <a:cxn ang="0">
                    <a:pos x="6" y="40"/>
                  </a:cxn>
                  <a:cxn ang="0">
                    <a:pos x="6" y="42"/>
                  </a:cxn>
                  <a:cxn ang="0">
                    <a:pos x="4" y="44"/>
                  </a:cxn>
                  <a:cxn ang="0">
                    <a:pos x="2" y="44"/>
                  </a:cxn>
                  <a:cxn ang="0">
                    <a:pos x="0" y="42"/>
                  </a:cxn>
                  <a:cxn ang="0">
                    <a:pos x="0" y="44"/>
                  </a:cxn>
                  <a:cxn ang="0">
                    <a:pos x="8" y="52"/>
                  </a:cxn>
                  <a:cxn ang="0">
                    <a:pos x="12" y="60"/>
                  </a:cxn>
                  <a:cxn ang="0">
                    <a:pos x="16" y="64"/>
                  </a:cxn>
                  <a:cxn ang="0">
                    <a:pos x="20" y="62"/>
                  </a:cxn>
                  <a:cxn ang="0">
                    <a:pos x="26" y="66"/>
                  </a:cxn>
                  <a:cxn ang="0">
                    <a:pos x="30" y="66"/>
                  </a:cxn>
                  <a:cxn ang="0">
                    <a:pos x="36" y="66"/>
                  </a:cxn>
                  <a:cxn ang="0">
                    <a:pos x="40" y="66"/>
                  </a:cxn>
                  <a:cxn ang="0">
                    <a:pos x="44" y="68"/>
                  </a:cxn>
                  <a:cxn ang="0">
                    <a:pos x="48" y="70"/>
                  </a:cxn>
                  <a:cxn ang="0">
                    <a:pos x="50" y="70"/>
                  </a:cxn>
                  <a:cxn ang="0">
                    <a:pos x="52" y="70"/>
                  </a:cxn>
                </a:cxnLst>
                <a:rect l="0" t="0" r="r" b="b"/>
                <a:pathLst>
                  <a:path w="52" h="70">
                    <a:moveTo>
                      <a:pt x="52" y="70"/>
                    </a:moveTo>
                    <a:lnTo>
                      <a:pt x="50" y="64"/>
                    </a:lnTo>
                    <a:lnTo>
                      <a:pt x="46" y="60"/>
                    </a:lnTo>
                    <a:lnTo>
                      <a:pt x="46" y="60"/>
                    </a:lnTo>
                    <a:lnTo>
                      <a:pt x="44" y="58"/>
                    </a:lnTo>
                    <a:lnTo>
                      <a:pt x="44" y="54"/>
                    </a:lnTo>
                    <a:lnTo>
                      <a:pt x="44" y="50"/>
                    </a:lnTo>
                    <a:lnTo>
                      <a:pt x="46" y="46"/>
                    </a:lnTo>
                    <a:lnTo>
                      <a:pt x="46" y="46"/>
                    </a:lnTo>
                    <a:lnTo>
                      <a:pt x="48" y="42"/>
                    </a:lnTo>
                    <a:lnTo>
                      <a:pt x="48" y="40"/>
                    </a:lnTo>
                    <a:lnTo>
                      <a:pt x="48" y="36"/>
                    </a:lnTo>
                    <a:lnTo>
                      <a:pt x="48" y="34"/>
                    </a:lnTo>
                    <a:lnTo>
                      <a:pt x="48" y="32"/>
                    </a:lnTo>
                    <a:lnTo>
                      <a:pt x="48" y="26"/>
                    </a:lnTo>
                    <a:lnTo>
                      <a:pt x="50" y="20"/>
                    </a:lnTo>
                    <a:lnTo>
                      <a:pt x="50" y="14"/>
                    </a:lnTo>
                    <a:lnTo>
                      <a:pt x="52" y="10"/>
                    </a:lnTo>
                    <a:lnTo>
                      <a:pt x="52" y="8"/>
                    </a:lnTo>
                    <a:lnTo>
                      <a:pt x="52" y="6"/>
                    </a:lnTo>
                    <a:lnTo>
                      <a:pt x="52" y="2"/>
                    </a:lnTo>
                    <a:lnTo>
                      <a:pt x="52" y="0"/>
                    </a:lnTo>
                    <a:lnTo>
                      <a:pt x="50" y="0"/>
                    </a:lnTo>
                    <a:lnTo>
                      <a:pt x="48" y="0"/>
                    </a:lnTo>
                    <a:lnTo>
                      <a:pt x="46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40" y="2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6" y="0"/>
                    </a:lnTo>
                    <a:lnTo>
                      <a:pt x="34" y="2"/>
                    </a:lnTo>
                    <a:lnTo>
                      <a:pt x="32" y="4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28" y="14"/>
                    </a:lnTo>
                    <a:lnTo>
                      <a:pt x="26" y="16"/>
                    </a:lnTo>
                    <a:lnTo>
                      <a:pt x="24" y="20"/>
                    </a:lnTo>
                    <a:lnTo>
                      <a:pt x="20" y="22"/>
                    </a:lnTo>
                    <a:lnTo>
                      <a:pt x="20" y="22"/>
                    </a:lnTo>
                    <a:lnTo>
                      <a:pt x="18" y="22"/>
                    </a:lnTo>
                    <a:lnTo>
                      <a:pt x="16" y="24"/>
                    </a:lnTo>
                    <a:lnTo>
                      <a:pt x="14" y="26"/>
                    </a:lnTo>
                    <a:lnTo>
                      <a:pt x="14" y="28"/>
                    </a:lnTo>
                    <a:lnTo>
                      <a:pt x="14" y="30"/>
                    </a:lnTo>
                    <a:lnTo>
                      <a:pt x="14" y="32"/>
                    </a:lnTo>
                    <a:lnTo>
                      <a:pt x="12" y="34"/>
                    </a:lnTo>
                    <a:lnTo>
                      <a:pt x="10" y="36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6" y="40"/>
                    </a:lnTo>
                    <a:lnTo>
                      <a:pt x="6" y="42"/>
                    </a:lnTo>
                    <a:lnTo>
                      <a:pt x="6" y="42"/>
                    </a:lnTo>
                    <a:lnTo>
                      <a:pt x="4" y="44"/>
                    </a:lnTo>
                    <a:lnTo>
                      <a:pt x="2" y="44"/>
                    </a:lnTo>
                    <a:lnTo>
                      <a:pt x="2" y="44"/>
                    </a:lnTo>
                    <a:lnTo>
                      <a:pt x="0" y="42"/>
                    </a:lnTo>
                    <a:lnTo>
                      <a:pt x="0" y="42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8" y="52"/>
                    </a:lnTo>
                    <a:lnTo>
                      <a:pt x="8" y="52"/>
                    </a:lnTo>
                    <a:lnTo>
                      <a:pt x="10" y="56"/>
                    </a:lnTo>
                    <a:lnTo>
                      <a:pt x="12" y="60"/>
                    </a:lnTo>
                    <a:lnTo>
                      <a:pt x="14" y="64"/>
                    </a:lnTo>
                    <a:lnTo>
                      <a:pt x="16" y="64"/>
                    </a:lnTo>
                    <a:lnTo>
                      <a:pt x="18" y="62"/>
                    </a:lnTo>
                    <a:lnTo>
                      <a:pt x="20" y="62"/>
                    </a:lnTo>
                    <a:lnTo>
                      <a:pt x="24" y="64"/>
                    </a:lnTo>
                    <a:lnTo>
                      <a:pt x="26" y="66"/>
                    </a:lnTo>
                    <a:lnTo>
                      <a:pt x="28" y="66"/>
                    </a:lnTo>
                    <a:lnTo>
                      <a:pt x="30" y="66"/>
                    </a:lnTo>
                    <a:lnTo>
                      <a:pt x="34" y="66"/>
                    </a:lnTo>
                    <a:lnTo>
                      <a:pt x="36" y="66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42" y="66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48" y="70"/>
                    </a:lnTo>
                    <a:lnTo>
                      <a:pt x="50" y="70"/>
                    </a:lnTo>
                    <a:lnTo>
                      <a:pt x="50" y="70"/>
                    </a:lnTo>
                    <a:lnTo>
                      <a:pt x="52" y="70"/>
                    </a:lnTo>
                    <a:lnTo>
                      <a:pt x="52" y="7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2" name="Freeform 336"/>
              <p:cNvSpPr>
                <a:spLocks/>
              </p:cNvSpPr>
              <p:nvPr/>
            </p:nvSpPr>
            <p:spPr bwMode="gray">
              <a:xfrm>
                <a:off x="4331" y="2614"/>
                <a:ext cx="60" cy="74"/>
              </a:xfrm>
              <a:custGeom>
                <a:avLst/>
                <a:gdLst/>
                <a:ahLst/>
                <a:cxnLst>
                  <a:cxn ang="0">
                    <a:pos x="60" y="40"/>
                  </a:cxn>
                  <a:cxn ang="0">
                    <a:pos x="60" y="40"/>
                  </a:cxn>
                  <a:cxn ang="0">
                    <a:pos x="58" y="42"/>
                  </a:cxn>
                  <a:cxn ang="0">
                    <a:pos x="56" y="46"/>
                  </a:cxn>
                  <a:cxn ang="0">
                    <a:pos x="54" y="48"/>
                  </a:cxn>
                  <a:cxn ang="0">
                    <a:pos x="50" y="50"/>
                  </a:cxn>
                  <a:cxn ang="0">
                    <a:pos x="46" y="52"/>
                  </a:cxn>
                  <a:cxn ang="0">
                    <a:pos x="46" y="52"/>
                  </a:cxn>
                  <a:cxn ang="0">
                    <a:pos x="44" y="52"/>
                  </a:cxn>
                  <a:cxn ang="0">
                    <a:pos x="42" y="54"/>
                  </a:cxn>
                  <a:cxn ang="0">
                    <a:pos x="40" y="58"/>
                  </a:cxn>
                  <a:cxn ang="0">
                    <a:pos x="40" y="58"/>
                  </a:cxn>
                  <a:cxn ang="0">
                    <a:pos x="38" y="60"/>
                  </a:cxn>
                  <a:cxn ang="0">
                    <a:pos x="36" y="62"/>
                  </a:cxn>
                  <a:cxn ang="0">
                    <a:pos x="32" y="62"/>
                  </a:cxn>
                  <a:cxn ang="0">
                    <a:pos x="32" y="62"/>
                  </a:cxn>
                  <a:cxn ang="0">
                    <a:pos x="30" y="64"/>
                  </a:cxn>
                  <a:cxn ang="0">
                    <a:pos x="26" y="66"/>
                  </a:cxn>
                  <a:cxn ang="0">
                    <a:pos x="24" y="68"/>
                  </a:cxn>
                  <a:cxn ang="0">
                    <a:pos x="16" y="74"/>
                  </a:cxn>
                  <a:cxn ang="0">
                    <a:pos x="10" y="70"/>
                  </a:cxn>
                  <a:cxn ang="0">
                    <a:pos x="6" y="66"/>
                  </a:cxn>
                  <a:cxn ang="0">
                    <a:pos x="4" y="62"/>
                  </a:cxn>
                  <a:cxn ang="0">
                    <a:pos x="0" y="54"/>
                  </a:cxn>
                  <a:cxn ang="0">
                    <a:pos x="2" y="54"/>
                  </a:cxn>
                  <a:cxn ang="0">
                    <a:pos x="2" y="50"/>
                  </a:cxn>
                  <a:cxn ang="0">
                    <a:pos x="4" y="48"/>
                  </a:cxn>
                  <a:cxn ang="0">
                    <a:pos x="6" y="44"/>
                  </a:cxn>
                  <a:cxn ang="0">
                    <a:pos x="8" y="42"/>
                  </a:cxn>
                  <a:cxn ang="0">
                    <a:pos x="8" y="40"/>
                  </a:cxn>
                  <a:cxn ang="0">
                    <a:pos x="8" y="38"/>
                  </a:cxn>
                  <a:cxn ang="0">
                    <a:pos x="8" y="36"/>
                  </a:cxn>
                  <a:cxn ang="0">
                    <a:pos x="6" y="34"/>
                  </a:cxn>
                  <a:cxn ang="0">
                    <a:pos x="6" y="32"/>
                  </a:cxn>
                  <a:cxn ang="0">
                    <a:pos x="6" y="32"/>
                  </a:cxn>
                  <a:cxn ang="0">
                    <a:pos x="6" y="30"/>
                  </a:cxn>
                  <a:cxn ang="0">
                    <a:pos x="6" y="28"/>
                  </a:cxn>
                  <a:cxn ang="0">
                    <a:pos x="8" y="28"/>
                  </a:cxn>
                  <a:cxn ang="0">
                    <a:pos x="32" y="28"/>
                  </a:cxn>
                  <a:cxn ang="0">
                    <a:pos x="32" y="18"/>
                  </a:cxn>
                  <a:cxn ang="0">
                    <a:pos x="22" y="8"/>
                  </a:cxn>
                  <a:cxn ang="0">
                    <a:pos x="26" y="8"/>
                  </a:cxn>
                  <a:cxn ang="0">
                    <a:pos x="26" y="0"/>
                  </a:cxn>
                  <a:cxn ang="0">
                    <a:pos x="46" y="0"/>
                  </a:cxn>
                  <a:cxn ang="0">
                    <a:pos x="46" y="2"/>
                  </a:cxn>
                  <a:cxn ang="0">
                    <a:pos x="46" y="32"/>
                  </a:cxn>
                  <a:cxn ang="0">
                    <a:pos x="54" y="32"/>
                  </a:cxn>
                  <a:cxn ang="0">
                    <a:pos x="54" y="34"/>
                  </a:cxn>
                  <a:cxn ang="0">
                    <a:pos x="54" y="34"/>
                  </a:cxn>
                  <a:cxn ang="0">
                    <a:pos x="54" y="36"/>
                  </a:cxn>
                  <a:cxn ang="0">
                    <a:pos x="56" y="38"/>
                  </a:cxn>
                  <a:cxn ang="0">
                    <a:pos x="60" y="40"/>
                  </a:cxn>
                </a:cxnLst>
                <a:rect l="0" t="0" r="r" b="b"/>
                <a:pathLst>
                  <a:path w="60" h="74">
                    <a:moveTo>
                      <a:pt x="60" y="40"/>
                    </a:moveTo>
                    <a:lnTo>
                      <a:pt x="60" y="40"/>
                    </a:lnTo>
                    <a:lnTo>
                      <a:pt x="58" y="42"/>
                    </a:lnTo>
                    <a:lnTo>
                      <a:pt x="56" y="46"/>
                    </a:lnTo>
                    <a:lnTo>
                      <a:pt x="54" y="48"/>
                    </a:lnTo>
                    <a:lnTo>
                      <a:pt x="50" y="50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44" y="52"/>
                    </a:lnTo>
                    <a:lnTo>
                      <a:pt x="42" y="54"/>
                    </a:lnTo>
                    <a:lnTo>
                      <a:pt x="40" y="58"/>
                    </a:lnTo>
                    <a:lnTo>
                      <a:pt x="40" y="58"/>
                    </a:lnTo>
                    <a:lnTo>
                      <a:pt x="38" y="60"/>
                    </a:lnTo>
                    <a:lnTo>
                      <a:pt x="36" y="62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0" y="64"/>
                    </a:lnTo>
                    <a:lnTo>
                      <a:pt x="26" y="66"/>
                    </a:lnTo>
                    <a:lnTo>
                      <a:pt x="24" y="68"/>
                    </a:lnTo>
                    <a:lnTo>
                      <a:pt x="16" y="74"/>
                    </a:lnTo>
                    <a:lnTo>
                      <a:pt x="10" y="70"/>
                    </a:lnTo>
                    <a:lnTo>
                      <a:pt x="6" y="66"/>
                    </a:lnTo>
                    <a:lnTo>
                      <a:pt x="4" y="62"/>
                    </a:lnTo>
                    <a:lnTo>
                      <a:pt x="0" y="54"/>
                    </a:lnTo>
                    <a:lnTo>
                      <a:pt x="2" y="54"/>
                    </a:lnTo>
                    <a:lnTo>
                      <a:pt x="2" y="50"/>
                    </a:lnTo>
                    <a:lnTo>
                      <a:pt x="4" y="48"/>
                    </a:lnTo>
                    <a:lnTo>
                      <a:pt x="6" y="44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8" y="36"/>
                    </a:lnTo>
                    <a:lnTo>
                      <a:pt x="6" y="34"/>
                    </a:lnTo>
                    <a:lnTo>
                      <a:pt x="6" y="32"/>
                    </a:lnTo>
                    <a:lnTo>
                      <a:pt x="6" y="32"/>
                    </a:lnTo>
                    <a:lnTo>
                      <a:pt x="6" y="30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32" y="28"/>
                    </a:lnTo>
                    <a:lnTo>
                      <a:pt x="32" y="18"/>
                    </a:lnTo>
                    <a:lnTo>
                      <a:pt x="22" y="8"/>
                    </a:lnTo>
                    <a:lnTo>
                      <a:pt x="26" y="8"/>
                    </a:lnTo>
                    <a:lnTo>
                      <a:pt x="26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6" y="32"/>
                    </a:lnTo>
                    <a:lnTo>
                      <a:pt x="54" y="32"/>
                    </a:lnTo>
                    <a:lnTo>
                      <a:pt x="54" y="34"/>
                    </a:lnTo>
                    <a:lnTo>
                      <a:pt x="54" y="34"/>
                    </a:lnTo>
                    <a:lnTo>
                      <a:pt x="54" y="36"/>
                    </a:lnTo>
                    <a:lnTo>
                      <a:pt x="56" y="38"/>
                    </a:lnTo>
                    <a:lnTo>
                      <a:pt x="60" y="4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3" name="Freeform 337"/>
              <p:cNvSpPr>
                <a:spLocks/>
              </p:cNvSpPr>
              <p:nvPr/>
            </p:nvSpPr>
            <p:spPr bwMode="gray">
              <a:xfrm>
                <a:off x="4377" y="2606"/>
                <a:ext cx="14" cy="4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6" y="4"/>
                  </a:cxn>
                  <a:cxn ang="0">
                    <a:pos x="6" y="4"/>
                  </a:cxn>
                  <a:cxn ang="0">
                    <a:pos x="4" y="6"/>
                  </a:cxn>
                  <a:cxn ang="0">
                    <a:pos x="2" y="4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40"/>
                  </a:cxn>
                  <a:cxn ang="0">
                    <a:pos x="8" y="40"/>
                  </a:cxn>
                  <a:cxn ang="0">
                    <a:pos x="8" y="40"/>
                  </a:cxn>
                  <a:cxn ang="0">
                    <a:pos x="8" y="38"/>
                  </a:cxn>
                  <a:cxn ang="0">
                    <a:pos x="10" y="36"/>
                  </a:cxn>
                  <a:cxn ang="0">
                    <a:pos x="12" y="34"/>
                  </a:cxn>
                  <a:cxn ang="0">
                    <a:pos x="12" y="32"/>
                  </a:cxn>
                  <a:cxn ang="0">
                    <a:pos x="12" y="30"/>
                  </a:cxn>
                  <a:cxn ang="0">
                    <a:pos x="12" y="28"/>
                  </a:cxn>
                  <a:cxn ang="0">
                    <a:pos x="10" y="24"/>
                  </a:cxn>
                  <a:cxn ang="0">
                    <a:pos x="10" y="18"/>
                  </a:cxn>
                  <a:cxn ang="0">
                    <a:pos x="10" y="14"/>
                  </a:cxn>
                  <a:cxn ang="0">
                    <a:pos x="10" y="12"/>
                  </a:cxn>
                  <a:cxn ang="0">
                    <a:pos x="12" y="10"/>
                  </a:cxn>
                  <a:cxn ang="0">
                    <a:pos x="12" y="8"/>
                  </a:cxn>
                  <a:cxn ang="0">
                    <a:pos x="14" y="4"/>
                  </a:cxn>
                  <a:cxn ang="0">
                    <a:pos x="14" y="0"/>
                  </a:cxn>
                </a:cxnLst>
                <a:rect l="0" t="0" r="r" b="b"/>
                <a:pathLst>
                  <a:path w="14" h="40">
                    <a:moveTo>
                      <a:pt x="14" y="0"/>
                    </a:moveTo>
                    <a:lnTo>
                      <a:pt x="14" y="0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6" y="4"/>
                    </a:lnTo>
                    <a:lnTo>
                      <a:pt x="4" y="6"/>
                    </a:lnTo>
                    <a:lnTo>
                      <a:pt x="2" y="4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40"/>
                    </a:lnTo>
                    <a:lnTo>
                      <a:pt x="8" y="40"/>
                    </a:lnTo>
                    <a:lnTo>
                      <a:pt x="8" y="40"/>
                    </a:lnTo>
                    <a:lnTo>
                      <a:pt x="8" y="38"/>
                    </a:lnTo>
                    <a:lnTo>
                      <a:pt x="10" y="36"/>
                    </a:lnTo>
                    <a:lnTo>
                      <a:pt x="12" y="34"/>
                    </a:lnTo>
                    <a:lnTo>
                      <a:pt x="12" y="32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0" y="24"/>
                    </a:lnTo>
                    <a:lnTo>
                      <a:pt x="10" y="18"/>
                    </a:lnTo>
                    <a:lnTo>
                      <a:pt x="10" y="14"/>
                    </a:lnTo>
                    <a:lnTo>
                      <a:pt x="10" y="12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4" y="4"/>
                    </a:lnTo>
                    <a:lnTo>
                      <a:pt x="1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4" name="Freeform 338"/>
              <p:cNvSpPr>
                <a:spLocks/>
              </p:cNvSpPr>
              <p:nvPr/>
            </p:nvSpPr>
            <p:spPr bwMode="gray">
              <a:xfrm>
                <a:off x="4405" y="2726"/>
                <a:ext cx="48" cy="40"/>
              </a:xfrm>
              <a:custGeom>
                <a:avLst/>
                <a:gdLst/>
                <a:ahLst/>
                <a:cxnLst>
                  <a:cxn ang="0">
                    <a:pos x="48" y="16"/>
                  </a:cxn>
                  <a:cxn ang="0">
                    <a:pos x="46" y="14"/>
                  </a:cxn>
                  <a:cxn ang="0">
                    <a:pos x="42" y="12"/>
                  </a:cxn>
                  <a:cxn ang="0">
                    <a:pos x="40" y="8"/>
                  </a:cxn>
                  <a:cxn ang="0">
                    <a:pos x="38" y="6"/>
                  </a:cxn>
                  <a:cxn ang="0">
                    <a:pos x="36" y="6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6" y="2"/>
                  </a:cxn>
                  <a:cxn ang="0">
                    <a:pos x="22" y="2"/>
                  </a:cxn>
                  <a:cxn ang="0">
                    <a:pos x="16" y="2"/>
                  </a:cxn>
                  <a:cxn ang="0">
                    <a:pos x="12" y="2"/>
                  </a:cxn>
                  <a:cxn ang="0">
                    <a:pos x="6" y="0"/>
                  </a:cxn>
                  <a:cxn ang="0">
                    <a:pos x="2" y="0"/>
                  </a:cxn>
                  <a:cxn ang="0">
                    <a:pos x="2" y="2"/>
                  </a:cxn>
                  <a:cxn ang="0">
                    <a:pos x="2" y="6"/>
                  </a:cxn>
                  <a:cxn ang="0">
                    <a:pos x="2" y="10"/>
                  </a:cxn>
                  <a:cxn ang="0">
                    <a:pos x="2" y="16"/>
                  </a:cxn>
                  <a:cxn ang="0">
                    <a:pos x="8" y="24"/>
                  </a:cxn>
                  <a:cxn ang="0">
                    <a:pos x="8" y="20"/>
                  </a:cxn>
                  <a:cxn ang="0">
                    <a:pos x="6" y="18"/>
                  </a:cxn>
                  <a:cxn ang="0">
                    <a:pos x="8" y="16"/>
                  </a:cxn>
                  <a:cxn ang="0">
                    <a:pos x="14" y="20"/>
                  </a:cxn>
                  <a:cxn ang="0">
                    <a:pos x="24" y="30"/>
                  </a:cxn>
                  <a:cxn ang="0">
                    <a:pos x="22" y="3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26" y="34"/>
                  </a:cxn>
                  <a:cxn ang="0">
                    <a:pos x="26" y="34"/>
                  </a:cxn>
                  <a:cxn ang="0">
                    <a:pos x="28" y="34"/>
                  </a:cxn>
                  <a:cxn ang="0">
                    <a:pos x="28" y="36"/>
                  </a:cxn>
                  <a:cxn ang="0">
                    <a:pos x="32" y="40"/>
                  </a:cxn>
                  <a:cxn ang="0">
                    <a:pos x="36" y="38"/>
                  </a:cxn>
                  <a:cxn ang="0">
                    <a:pos x="40" y="32"/>
                  </a:cxn>
                  <a:cxn ang="0">
                    <a:pos x="40" y="28"/>
                  </a:cxn>
                  <a:cxn ang="0">
                    <a:pos x="44" y="22"/>
                  </a:cxn>
                </a:cxnLst>
                <a:rect l="0" t="0" r="r" b="b"/>
                <a:pathLst>
                  <a:path w="48" h="40">
                    <a:moveTo>
                      <a:pt x="48" y="16"/>
                    </a:moveTo>
                    <a:lnTo>
                      <a:pt x="48" y="16"/>
                    </a:lnTo>
                    <a:lnTo>
                      <a:pt x="48" y="16"/>
                    </a:lnTo>
                    <a:lnTo>
                      <a:pt x="46" y="14"/>
                    </a:lnTo>
                    <a:lnTo>
                      <a:pt x="44" y="14"/>
                    </a:lnTo>
                    <a:lnTo>
                      <a:pt x="42" y="12"/>
                    </a:lnTo>
                    <a:lnTo>
                      <a:pt x="40" y="10"/>
                    </a:lnTo>
                    <a:lnTo>
                      <a:pt x="40" y="8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4" y="6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8" y="4"/>
                    </a:lnTo>
                    <a:lnTo>
                      <a:pt x="26" y="2"/>
                    </a:lnTo>
                    <a:lnTo>
                      <a:pt x="26" y="2"/>
                    </a:lnTo>
                    <a:lnTo>
                      <a:pt x="22" y="2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2" y="16"/>
                    </a:lnTo>
                    <a:lnTo>
                      <a:pt x="4" y="20"/>
                    </a:lnTo>
                    <a:lnTo>
                      <a:pt x="8" y="24"/>
                    </a:lnTo>
                    <a:lnTo>
                      <a:pt x="10" y="22"/>
                    </a:lnTo>
                    <a:lnTo>
                      <a:pt x="8" y="20"/>
                    </a:lnTo>
                    <a:lnTo>
                      <a:pt x="8" y="18"/>
                    </a:lnTo>
                    <a:lnTo>
                      <a:pt x="6" y="18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10" y="18"/>
                    </a:lnTo>
                    <a:lnTo>
                      <a:pt x="14" y="20"/>
                    </a:lnTo>
                    <a:lnTo>
                      <a:pt x="18" y="24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2" y="32"/>
                    </a:lnTo>
                    <a:lnTo>
                      <a:pt x="22" y="34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26" y="36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6" y="34"/>
                    </a:lnTo>
                    <a:lnTo>
                      <a:pt x="28" y="34"/>
                    </a:lnTo>
                    <a:lnTo>
                      <a:pt x="28" y="34"/>
                    </a:lnTo>
                    <a:lnTo>
                      <a:pt x="28" y="36"/>
                    </a:lnTo>
                    <a:lnTo>
                      <a:pt x="28" y="36"/>
                    </a:lnTo>
                    <a:lnTo>
                      <a:pt x="30" y="38"/>
                    </a:lnTo>
                    <a:lnTo>
                      <a:pt x="32" y="40"/>
                    </a:lnTo>
                    <a:lnTo>
                      <a:pt x="34" y="38"/>
                    </a:lnTo>
                    <a:lnTo>
                      <a:pt x="36" y="38"/>
                    </a:lnTo>
                    <a:lnTo>
                      <a:pt x="38" y="36"/>
                    </a:lnTo>
                    <a:lnTo>
                      <a:pt x="40" y="32"/>
                    </a:lnTo>
                    <a:lnTo>
                      <a:pt x="40" y="30"/>
                    </a:lnTo>
                    <a:lnTo>
                      <a:pt x="40" y="28"/>
                    </a:lnTo>
                    <a:lnTo>
                      <a:pt x="42" y="24"/>
                    </a:lnTo>
                    <a:lnTo>
                      <a:pt x="44" y="22"/>
                    </a:lnTo>
                    <a:lnTo>
                      <a:pt x="48" y="1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5" name="Freeform 339"/>
              <p:cNvSpPr>
                <a:spLocks/>
              </p:cNvSpPr>
              <p:nvPr/>
            </p:nvSpPr>
            <p:spPr bwMode="gray">
              <a:xfrm>
                <a:off x="4439" y="2744"/>
                <a:ext cx="82" cy="30"/>
              </a:xfrm>
              <a:custGeom>
                <a:avLst/>
                <a:gdLst/>
                <a:ahLst/>
                <a:cxnLst>
                  <a:cxn ang="0">
                    <a:pos x="12" y="6"/>
                  </a:cxn>
                  <a:cxn ang="0">
                    <a:pos x="8" y="10"/>
                  </a:cxn>
                  <a:cxn ang="0">
                    <a:pos x="6" y="14"/>
                  </a:cxn>
                  <a:cxn ang="0">
                    <a:pos x="2" y="20"/>
                  </a:cxn>
                  <a:cxn ang="0">
                    <a:pos x="0" y="20"/>
                  </a:cxn>
                  <a:cxn ang="0">
                    <a:pos x="6" y="22"/>
                  </a:cxn>
                  <a:cxn ang="0">
                    <a:pos x="10" y="20"/>
                  </a:cxn>
                  <a:cxn ang="0">
                    <a:pos x="16" y="20"/>
                  </a:cxn>
                  <a:cxn ang="0">
                    <a:pos x="28" y="18"/>
                  </a:cxn>
                  <a:cxn ang="0">
                    <a:pos x="32" y="18"/>
                  </a:cxn>
                  <a:cxn ang="0">
                    <a:pos x="40" y="20"/>
                  </a:cxn>
                  <a:cxn ang="0">
                    <a:pos x="42" y="22"/>
                  </a:cxn>
                  <a:cxn ang="0">
                    <a:pos x="46" y="26"/>
                  </a:cxn>
                  <a:cxn ang="0">
                    <a:pos x="50" y="28"/>
                  </a:cxn>
                  <a:cxn ang="0">
                    <a:pos x="56" y="28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54" y="24"/>
                  </a:cxn>
                  <a:cxn ang="0">
                    <a:pos x="52" y="22"/>
                  </a:cxn>
                  <a:cxn ang="0">
                    <a:pos x="54" y="20"/>
                  </a:cxn>
                  <a:cxn ang="0">
                    <a:pos x="60" y="18"/>
                  </a:cxn>
                  <a:cxn ang="0">
                    <a:pos x="62" y="14"/>
                  </a:cxn>
                  <a:cxn ang="0">
                    <a:pos x="64" y="12"/>
                  </a:cxn>
                  <a:cxn ang="0">
                    <a:pos x="68" y="12"/>
                  </a:cxn>
                  <a:cxn ang="0">
                    <a:pos x="72" y="12"/>
                  </a:cxn>
                  <a:cxn ang="0">
                    <a:pos x="76" y="14"/>
                  </a:cxn>
                  <a:cxn ang="0">
                    <a:pos x="80" y="18"/>
                  </a:cxn>
                  <a:cxn ang="0">
                    <a:pos x="82" y="14"/>
                  </a:cxn>
                  <a:cxn ang="0">
                    <a:pos x="80" y="10"/>
                  </a:cxn>
                  <a:cxn ang="0">
                    <a:pos x="78" y="6"/>
                  </a:cxn>
                  <a:cxn ang="0">
                    <a:pos x="70" y="4"/>
                  </a:cxn>
                  <a:cxn ang="0">
                    <a:pos x="66" y="4"/>
                  </a:cxn>
                  <a:cxn ang="0">
                    <a:pos x="62" y="4"/>
                  </a:cxn>
                  <a:cxn ang="0">
                    <a:pos x="50" y="8"/>
                  </a:cxn>
                  <a:cxn ang="0">
                    <a:pos x="44" y="10"/>
                  </a:cxn>
                  <a:cxn ang="0">
                    <a:pos x="40" y="10"/>
                  </a:cxn>
                  <a:cxn ang="0">
                    <a:pos x="34" y="8"/>
                  </a:cxn>
                  <a:cxn ang="0">
                    <a:pos x="32" y="8"/>
                  </a:cxn>
                  <a:cxn ang="0">
                    <a:pos x="30" y="6"/>
                  </a:cxn>
                  <a:cxn ang="0">
                    <a:pos x="16" y="0"/>
                  </a:cxn>
                </a:cxnLst>
                <a:rect l="0" t="0" r="r" b="b"/>
                <a:pathLst>
                  <a:path w="82" h="30">
                    <a:moveTo>
                      <a:pt x="16" y="0"/>
                    </a:moveTo>
                    <a:lnTo>
                      <a:pt x="12" y="6"/>
                    </a:lnTo>
                    <a:lnTo>
                      <a:pt x="10" y="8"/>
                    </a:lnTo>
                    <a:lnTo>
                      <a:pt x="8" y="10"/>
                    </a:lnTo>
                    <a:lnTo>
                      <a:pt x="6" y="14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6" y="22"/>
                    </a:lnTo>
                    <a:lnTo>
                      <a:pt x="6" y="22"/>
                    </a:lnTo>
                    <a:lnTo>
                      <a:pt x="8" y="22"/>
                    </a:lnTo>
                    <a:lnTo>
                      <a:pt x="10" y="20"/>
                    </a:lnTo>
                    <a:lnTo>
                      <a:pt x="12" y="20"/>
                    </a:lnTo>
                    <a:lnTo>
                      <a:pt x="16" y="20"/>
                    </a:lnTo>
                    <a:lnTo>
                      <a:pt x="22" y="18"/>
                    </a:lnTo>
                    <a:lnTo>
                      <a:pt x="28" y="18"/>
                    </a:lnTo>
                    <a:lnTo>
                      <a:pt x="30" y="18"/>
                    </a:lnTo>
                    <a:lnTo>
                      <a:pt x="32" y="18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2" y="22"/>
                    </a:lnTo>
                    <a:lnTo>
                      <a:pt x="42" y="22"/>
                    </a:lnTo>
                    <a:lnTo>
                      <a:pt x="44" y="24"/>
                    </a:lnTo>
                    <a:lnTo>
                      <a:pt x="46" y="26"/>
                    </a:lnTo>
                    <a:lnTo>
                      <a:pt x="50" y="30"/>
                    </a:lnTo>
                    <a:lnTo>
                      <a:pt x="50" y="28"/>
                    </a:lnTo>
                    <a:lnTo>
                      <a:pt x="54" y="28"/>
                    </a:lnTo>
                    <a:lnTo>
                      <a:pt x="56" y="28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52" y="22"/>
                    </a:lnTo>
                    <a:lnTo>
                      <a:pt x="52" y="22"/>
                    </a:lnTo>
                    <a:lnTo>
                      <a:pt x="54" y="20"/>
                    </a:lnTo>
                    <a:lnTo>
                      <a:pt x="54" y="20"/>
                    </a:lnTo>
                    <a:lnTo>
                      <a:pt x="58" y="18"/>
                    </a:lnTo>
                    <a:lnTo>
                      <a:pt x="60" y="18"/>
                    </a:lnTo>
                    <a:lnTo>
                      <a:pt x="62" y="16"/>
                    </a:lnTo>
                    <a:lnTo>
                      <a:pt x="62" y="14"/>
                    </a:lnTo>
                    <a:lnTo>
                      <a:pt x="64" y="14"/>
                    </a:lnTo>
                    <a:lnTo>
                      <a:pt x="64" y="12"/>
                    </a:lnTo>
                    <a:lnTo>
                      <a:pt x="66" y="12"/>
                    </a:lnTo>
                    <a:lnTo>
                      <a:pt x="68" y="12"/>
                    </a:lnTo>
                    <a:lnTo>
                      <a:pt x="70" y="10"/>
                    </a:lnTo>
                    <a:lnTo>
                      <a:pt x="72" y="12"/>
                    </a:lnTo>
                    <a:lnTo>
                      <a:pt x="76" y="14"/>
                    </a:lnTo>
                    <a:lnTo>
                      <a:pt x="76" y="14"/>
                    </a:lnTo>
                    <a:lnTo>
                      <a:pt x="78" y="16"/>
                    </a:lnTo>
                    <a:lnTo>
                      <a:pt x="80" y="18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80" y="12"/>
                    </a:lnTo>
                    <a:lnTo>
                      <a:pt x="80" y="10"/>
                    </a:lnTo>
                    <a:lnTo>
                      <a:pt x="82" y="8"/>
                    </a:lnTo>
                    <a:lnTo>
                      <a:pt x="78" y="6"/>
                    </a:lnTo>
                    <a:lnTo>
                      <a:pt x="74" y="4"/>
                    </a:lnTo>
                    <a:lnTo>
                      <a:pt x="70" y="4"/>
                    </a:lnTo>
                    <a:lnTo>
                      <a:pt x="68" y="4"/>
                    </a:lnTo>
                    <a:lnTo>
                      <a:pt x="66" y="4"/>
                    </a:lnTo>
                    <a:lnTo>
                      <a:pt x="64" y="4"/>
                    </a:lnTo>
                    <a:lnTo>
                      <a:pt x="62" y="4"/>
                    </a:lnTo>
                    <a:lnTo>
                      <a:pt x="56" y="6"/>
                    </a:lnTo>
                    <a:lnTo>
                      <a:pt x="50" y="8"/>
                    </a:lnTo>
                    <a:lnTo>
                      <a:pt x="46" y="8"/>
                    </a:lnTo>
                    <a:lnTo>
                      <a:pt x="44" y="10"/>
                    </a:lnTo>
                    <a:lnTo>
                      <a:pt x="42" y="10"/>
                    </a:lnTo>
                    <a:lnTo>
                      <a:pt x="40" y="10"/>
                    </a:lnTo>
                    <a:lnTo>
                      <a:pt x="36" y="8"/>
                    </a:lnTo>
                    <a:lnTo>
                      <a:pt x="34" y="8"/>
                    </a:lnTo>
                    <a:lnTo>
                      <a:pt x="32" y="8"/>
                    </a:lnTo>
                    <a:lnTo>
                      <a:pt x="32" y="8"/>
                    </a:lnTo>
                    <a:lnTo>
                      <a:pt x="32" y="6"/>
                    </a:lnTo>
                    <a:lnTo>
                      <a:pt x="30" y="6"/>
                    </a:lnTo>
                    <a:lnTo>
                      <a:pt x="26" y="4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6" name="Freeform 340"/>
              <p:cNvSpPr>
                <a:spLocks/>
              </p:cNvSpPr>
              <p:nvPr/>
            </p:nvSpPr>
            <p:spPr bwMode="gray">
              <a:xfrm>
                <a:off x="4017" y="2420"/>
                <a:ext cx="386" cy="248"/>
              </a:xfrm>
              <a:custGeom>
                <a:avLst/>
                <a:gdLst/>
                <a:ahLst/>
                <a:cxnLst>
                  <a:cxn ang="0">
                    <a:pos x="380" y="178"/>
                  </a:cxn>
                  <a:cxn ang="0">
                    <a:pos x="384" y="170"/>
                  </a:cxn>
                  <a:cxn ang="0">
                    <a:pos x="386" y="164"/>
                  </a:cxn>
                  <a:cxn ang="0">
                    <a:pos x="374" y="162"/>
                  </a:cxn>
                  <a:cxn ang="0">
                    <a:pos x="356" y="162"/>
                  </a:cxn>
                  <a:cxn ang="0">
                    <a:pos x="346" y="166"/>
                  </a:cxn>
                  <a:cxn ang="0">
                    <a:pos x="340" y="164"/>
                  </a:cxn>
                  <a:cxn ang="0">
                    <a:pos x="334" y="170"/>
                  </a:cxn>
                  <a:cxn ang="0">
                    <a:pos x="332" y="184"/>
                  </a:cxn>
                  <a:cxn ang="0">
                    <a:pos x="326" y="192"/>
                  </a:cxn>
                  <a:cxn ang="0">
                    <a:pos x="314" y="196"/>
                  </a:cxn>
                  <a:cxn ang="0">
                    <a:pos x="302" y="198"/>
                  </a:cxn>
                  <a:cxn ang="0">
                    <a:pos x="268" y="190"/>
                  </a:cxn>
                  <a:cxn ang="0">
                    <a:pos x="258" y="184"/>
                  </a:cxn>
                  <a:cxn ang="0">
                    <a:pos x="254" y="162"/>
                  </a:cxn>
                  <a:cxn ang="0">
                    <a:pos x="244" y="136"/>
                  </a:cxn>
                  <a:cxn ang="0">
                    <a:pos x="244" y="116"/>
                  </a:cxn>
                  <a:cxn ang="0">
                    <a:pos x="232" y="90"/>
                  </a:cxn>
                  <a:cxn ang="0">
                    <a:pos x="208" y="62"/>
                  </a:cxn>
                  <a:cxn ang="0">
                    <a:pos x="194" y="50"/>
                  </a:cxn>
                  <a:cxn ang="0">
                    <a:pos x="184" y="54"/>
                  </a:cxn>
                  <a:cxn ang="0">
                    <a:pos x="164" y="48"/>
                  </a:cxn>
                  <a:cxn ang="0">
                    <a:pos x="142" y="12"/>
                  </a:cxn>
                  <a:cxn ang="0">
                    <a:pos x="126" y="10"/>
                  </a:cxn>
                  <a:cxn ang="0">
                    <a:pos x="100" y="20"/>
                  </a:cxn>
                  <a:cxn ang="0">
                    <a:pos x="54" y="14"/>
                  </a:cxn>
                  <a:cxn ang="0">
                    <a:pos x="26" y="0"/>
                  </a:cxn>
                  <a:cxn ang="0">
                    <a:pos x="6" y="22"/>
                  </a:cxn>
                  <a:cxn ang="0">
                    <a:pos x="22" y="58"/>
                  </a:cxn>
                  <a:cxn ang="0">
                    <a:pos x="30" y="80"/>
                  </a:cxn>
                  <a:cxn ang="0">
                    <a:pos x="44" y="88"/>
                  </a:cxn>
                  <a:cxn ang="0">
                    <a:pos x="58" y="108"/>
                  </a:cxn>
                  <a:cxn ang="0">
                    <a:pos x="82" y="142"/>
                  </a:cxn>
                  <a:cxn ang="0">
                    <a:pos x="94" y="148"/>
                  </a:cxn>
                  <a:cxn ang="0">
                    <a:pos x="94" y="140"/>
                  </a:cxn>
                  <a:cxn ang="0">
                    <a:pos x="80" y="116"/>
                  </a:cxn>
                  <a:cxn ang="0">
                    <a:pos x="52" y="72"/>
                  </a:cxn>
                  <a:cxn ang="0">
                    <a:pos x="30" y="24"/>
                  </a:cxn>
                  <a:cxn ang="0">
                    <a:pos x="30" y="16"/>
                  </a:cxn>
                  <a:cxn ang="0">
                    <a:pos x="42" y="18"/>
                  </a:cxn>
                  <a:cxn ang="0">
                    <a:pos x="68" y="66"/>
                  </a:cxn>
                  <a:cxn ang="0">
                    <a:pos x="84" y="80"/>
                  </a:cxn>
                  <a:cxn ang="0">
                    <a:pos x="96" y="90"/>
                  </a:cxn>
                  <a:cxn ang="0">
                    <a:pos x="116" y="116"/>
                  </a:cxn>
                  <a:cxn ang="0">
                    <a:pos x="142" y="148"/>
                  </a:cxn>
                  <a:cxn ang="0">
                    <a:pos x="150" y="198"/>
                  </a:cxn>
                  <a:cxn ang="0">
                    <a:pos x="174" y="204"/>
                  </a:cxn>
                  <a:cxn ang="0">
                    <a:pos x="226" y="224"/>
                  </a:cxn>
                  <a:cxn ang="0">
                    <a:pos x="272" y="240"/>
                  </a:cxn>
                  <a:cxn ang="0">
                    <a:pos x="304" y="240"/>
                  </a:cxn>
                  <a:cxn ang="0">
                    <a:pos x="314" y="244"/>
                  </a:cxn>
                  <a:cxn ang="0">
                    <a:pos x="318" y="242"/>
                  </a:cxn>
                  <a:cxn ang="0">
                    <a:pos x="322" y="232"/>
                  </a:cxn>
                  <a:cxn ang="0">
                    <a:pos x="320" y="226"/>
                  </a:cxn>
                  <a:cxn ang="0">
                    <a:pos x="346" y="222"/>
                  </a:cxn>
                  <a:cxn ang="0">
                    <a:pos x="340" y="194"/>
                  </a:cxn>
                  <a:cxn ang="0">
                    <a:pos x="360" y="190"/>
                  </a:cxn>
                  <a:cxn ang="0">
                    <a:pos x="366" y="190"/>
                  </a:cxn>
                  <a:cxn ang="0">
                    <a:pos x="374" y="186"/>
                  </a:cxn>
                </a:cxnLst>
                <a:rect l="0" t="0" r="r" b="b"/>
                <a:pathLst>
                  <a:path w="386" h="248">
                    <a:moveTo>
                      <a:pt x="374" y="186"/>
                    </a:moveTo>
                    <a:lnTo>
                      <a:pt x="378" y="182"/>
                    </a:lnTo>
                    <a:lnTo>
                      <a:pt x="378" y="178"/>
                    </a:lnTo>
                    <a:lnTo>
                      <a:pt x="380" y="178"/>
                    </a:lnTo>
                    <a:lnTo>
                      <a:pt x="382" y="174"/>
                    </a:lnTo>
                    <a:lnTo>
                      <a:pt x="382" y="172"/>
                    </a:lnTo>
                    <a:lnTo>
                      <a:pt x="384" y="172"/>
                    </a:lnTo>
                    <a:lnTo>
                      <a:pt x="384" y="170"/>
                    </a:lnTo>
                    <a:lnTo>
                      <a:pt x="386" y="168"/>
                    </a:lnTo>
                    <a:lnTo>
                      <a:pt x="386" y="166"/>
                    </a:lnTo>
                    <a:lnTo>
                      <a:pt x="386" y="164"/>
                    </a:lnTo>
                    <a:lnTo>
                      <a:pt x="386" y="164"/>
                    </a:lnTo>
                    <a:lnTo>
                      <a:pt x="384" y="164"/>
                    </a:lnTo>
                    <a:lnTo>
                      <a:pt x="382" y="162"/>
                    </a:lnTo>
                    <a:lnTo>
                      <a:pt x="376" y="162"/>
                    </a:lnTo>
                    <a:lnTo>
                      <a:pt x="374" y="162"/>
                    </a:lnTo>
                    <a:lnTo>
                      <a:pt x="372" y="162"/>
                    </a:lnTo>
                    <a:lnTo>
                      <a:pt x="366" y="162"/>
                    </a:lnTo>
                    <a:lnTo>
                      <a:pt x="362" y="162"/>
                    </a:lnTo>
                    <a:lnTo>
                      <a:pt x="356" y="162"/>
                    </a:lnTo>
                    <a:lnTo>
                      <a:pt x="352" y="164"/>
                    </a:lnTo>
                    <a:lnTo>
                      <a:pt x="350" y="164"/>
                    </a:lnTo>
                    <a:lnTo>
                      <a:pt x="348" y="164"/>
                    </a:lnTo>
                    <a:lnTo>
                      <a:pt x="346" y="166"/>
                    </a:lnTo>
                    <a:lnTo>
                      <a:pt x="342" y="164"/>
                    </a:lnTo>
                    <a:lnTo>
                      <a:pt x="342" y="164"/>
                    </a:lnTo>
                    <a:lnTo>
                      <a:pt x="340" y="164"/>
                    </a:lnTo>
                    <a:lnTo>
                      <a:pt x="340" y="164"/>
                    </a:lnTo>
                    <a:lnTo>
                      <a:pt x="338" y="164"/>
                    </a:lnTo>
                    <a:lnTo>
                      <a:pt x="336" y="166"/>
                    </a:lnTo>
                    <a:lnTo>
                      <a:pt x="334" y="170"/>
                    </a:lnTo>
                    <a:lnTo>
                      <a:pt x="334" y="170"/>
                    </a:lnTo>
                    <a:lnTo>
                      <a:pt x="334" y="174"/>
                    </a:lnTo>
                    <a:lnTo>
                      <a:pt x="332" y="178"/>
                    </a:lnTo>
                    <a:lnTo>
                      <a:pt x="332" y="182"/>
                    </a:lnTo>
                    <a:lnTo>
                      <a:pt x="332" y="184"/>
                    </a:lnTo>
                    <a:lnTo>
                      <a:pt x="332" y="186"/>
                    </a:lnTo>
                    <a:lnTo>
                      <a:pt x="332" y="188"/>
                    </a:lnTo>
                    <a:lnTo>
                      <a:pt x="328" y="190"/>
                    </a:lnTo>
                    <a:lnTo>
                      <a:pt x="326" y="192"/>
                    </a:lnTo>
                    <a:lnTo>
                      <a:pt x="324" y="192"/>
                    </a:lnTo>
                    <a:lnTo>
                      <a:pt x="322" y="192"/>
                    </a:lnTo>
                    <a:lnTo>
                      <a:pt x="318" y="194"/>
                    </a:lnTo>
                    <a:lnTo>
                      <a:pt x="314" y="196"/>
                    </a:lnTo>
                    <a:lnTo>
                      <a:pt x="314" y="196"/>
                    </a:lnTo>
                    <a:lnTo>
                      <a:pt x="312" y="196"/>
                    </a:lnTo>
                    <a:lnTo>
                      <a:pt x="308" y="198"/>
                    </a:lnTo>
                    <a:lnTo>
                      <a:pt x="302" y="198"/>
                    </a:lnTo>
                    <a:lnTo>
                      <a:pt x="294" y="198"/>
                    </a:lnTo>
                    <a:lnTo>
                      <a:pt x="284" y="196"/>
                    </a:lnTo>
                    <a:lnTo>
                      <a:pt x="276" y="194"/>
                    </a:lnTo>
                    <a:lnTo>
                      <a:pt x="268" y="190"/>
                    </a:lnTo>
                    <a:lnTo>
                      <a:pt x="262" y="188"/>
                    </a:lnTo>
                    <a:lnTo>
                      <a:pt x="262" y="186"/>
                    </a:lnTo>
                    <a:lnTo>
                      <a:pt x="260" y="186"/>
                    </a:lnTo>
                    <a:lnTo>
                      <a:pt x="258" y="184"/>
                    </a:lnTo>
                    <a:lnTo>
                      <a:pt x="256" y="180"/>
                    </a:lnTo>
                    <a:lnTo>
                      <a:pt x="256" y="176"/>
                    </a:lnTo>
                    <a:lnTo>
                      <a:pt x="254" y="172"/>
                    </a:lnTo>
                    <a:lnTo>
                      <a:pt x="254" y="162"/>
                    </a:lnTo>
                    <a:lnTo>
                      <a:pt x="250" y="152"/>
                    </a:lnTo>
                    <a:lnTo>
                      <a:pt x="244" y="142"/>
                    </a:lnTo>
                    <a:lnTo>
                      <a:pt x="244" y="140"/>
                    </a:lnTo>
                    <a:lnTo>
                      <a:pt x="244" y="136"/>
                    </a:lnTo>
                    <a:lnTo>
                      <a:pt x="244" y="132"/>
                    </a:lnTo>
                    <a:lnTo>
                      <a:pt x="242" y="126"/>
                    </a:lnTo>
                    <a:lnTo>
                      <a:pt x="242" y="122"/>
                    </a:lnTo>
                    <a:lnTo>
                      <a:pt x="244" y="116"/>
                    </a:lnTo>
                    <a:lnTo>
                      <a:pt x="244" y="112"/>
                    </a:lnTo>
                    <a:lnTo>
                      <a:pt x="242" y="96"/>
                    </a:lnTo>
                    <a:lnTo>
                      <a:pt x="240" y="96"/>
                    </a:lnTo>
                    <a:lnTo>
                      <a:pt x="232" y="90"/>
                    </a:lnTo>
                    <a:lnTo>
                      <a:pt x="222" y="80"/>
                    </a:lnTo>
                    <a:lnTo>
                      <a:pt x="210" y="64"/>
                    </a:lnTo>
                    <a:lnTo>
                      <a:pt x="210" y="64"/>
                    </a:lnTo>
                    <a:lnTo>
                      <a:pt x="208" y="62"/>
                    </a:lnTo>
                    <a:lnTo>
                      <a:pt x="206" y="58"/>
                    </a:lnTo>
                    <a:lnTo>
                      <a:pt x="202" y="56"/>
                    </a:lnTo>
                    <a:lnTo>
                      <a:pt x="198" y="52"/>
                    </a:lnTo>
                    <a:lnTo>
                      <a:pt x="194" y="50"/>
                    </a:lnTo>
                    <a:lnTo>
                      <a:pt x="190" y="50"/>
                    </a:lnTo>
                    <a:lnTo>
                      <a:pt x="188" y="52"/>
                    </a:lnTo>
                    <a:lnTo>
                      <a:pt x="186" y="52"/>
                    </a:lnTo>
                    <a:lnTo>
                      <a:pt x="184" y="54"/>
                    </a:lnTo>
                    <a:lnTo>
                      <a:pt x="180" y="54"/>
                    </a:lnTo>
                    <a:lnTo>
                      <a:pt x="174" y="54"/>
                    </a:lnTo>
                    <a:lnTo>
                      <a:pt x="168" y="50"/>
                    </a:lnTo>
                    <a:lnTo>
                      <a:pt x="164" y="48"/>
                    </a:lnTo>
                    <a:lnTo>
                      <a:pt x="156" y="42"/>
                    </a:lnTo>
                    <a:lnTo>
                      <a:pt x="148" y="30"/>
                    </a:lnTo>
                    <a:lnTo>
                      <a:pt x="144" y="14"/>
                    </a:lnTo>
                    <a:lnTo>
                      <a:pt x="142" y="12"/>
                    </a:lnTo>
                    <a:lnTo>
                      <a:pt x="140" y="12"/>
                    </a:lnTo>
                    <a:lnTo>
                      <a:pt x="136" y="10"/>
                    </a:lnTo>
                    <a:lnTo>
                      <a:pt x="130" y="10"/>
                    </a:lnTo>
                    <a:lnTo>
                      <a:pt x="126" y="10"/>
                    </a:lnTo>
                    <a:lnTo>
                      <a:pt x="120" y="10"/>
                    </a:lnTo>
                    <a:lnTo>
                      <a:pt x="116" y="14"/>
                    </a:lnTo>
                    <a:lnTo>
                      <a:pt x="112" y="16"/>
                    </a:lnTo>
                    <a:lnTo>
                      <a:pt x="100" y="20"/>
                    </a:lnTo>
                    <a:lnTo>
                      <a:pt x="82" y="20"/>
                    </a:lnTo>
                    <a:lnTo>
                      <a:pt x="78" y="20"/>
                    </a:lnTo>
                    <a:lnTo>
                      <a:pt x="68" y="18"/>
                    </a:lnTo>
                    <a:lnTo>
                      <a:pt x="54" y="14"/>
                    </a:lnTo>
                    <a:lnTo>
                      <a:pt x="42" y="10"/>
                    </a:lnTo>
                    <a:lnTo>
                      <a:pt x="32" y="4"/>
                    </a:lnTo>
                    <a:lnTo>
                      <a:pt x="30" y="2"/>
                    </a:lnTo>
                    <a:lnTo>
                      <a:pt x="26" y="0"/>
                    </a:lnTo>
                    <a:lnTo>
                      <a:pt x="14" y="2"/>
                    </a:lnTo>
                    <a:lnTo>
                      <a:pt x="0" y="10"/>
                    </a:lnTo>
                    <a:lnTo>
                      <a:pt x="2" y="14"/>
                    </a:lnTo>
                    <a:lnTo>
                      <a:pt x="6" y="22"/>
                    </a:lnTo>
                    <a:lnTo>
                      <a:pt x="12" y="36"/>
                    </a:lnTo>
                    <a:lnTo>
                      <a:pt x="18" y="48"/>
                    </a:lnTo>
                    <a:lnTo>
                      <a:pt x="22" y="58"/>
                    </a:lnTo>
                    <a:lnTo>
                      <a:pt x="22" y="58"/>
                    </a:lnTo>
                    <a:lnTo>
                      <a:pt x="24" y="62"/>
                    </a:lnTo>
                    <a:lnTo>
                      <a:pt x="26" y="68"/>
                    </a:lnTo>
                    <a:lnTo>
                      <a:pt x="28" y="74"/>
                    </a:lnTo>
                    <a:lnTo>
                      <a:pt x="30" y="80"/>
                    </a:lnTo>
                    <a:lnTo>
                      <a:pt x="32" y="82"/>
                    </a:lnTo>
                    <a:lnTo>
                      <a:pt x="34" y="82"/>
                    </a:lnTo>
                    <a:lnTo>
                      <a:pt x="38" y="84"/>
                    </a:lnTo>
                    <a:lnTo>
                      <a:pt x="44" y="88"/>
                    </a:lnTo>
                    <a:lnTo>
                      <a:pt x="48" y="92"/>
                    </a:lnTo>
                    <a:lnTo>
                      <a:pt x="52" y="98"/>
                    </a:lnTo>
                    <a:lnTo>
                      <a:pt x="56" y="106"/>
                    </a:lnTo>
                    <a:lnTo>
                      <a:pt x="58" y="108"/>
                    </a:lnTo>
                    <a:lnTo>
                      <a:pt x="62" y="118"/>
                    </a:lnTo>
                    <a:lnTo>
                      <a:pt x="68" y="128"/>
                    </a:lnTo>
                    <a:lnTo>
                      <a:pt x="76" y="136"/>
                    </a:lnTo>
                    <a:lnTo>
                      <a:pt x="82" y="142"/>
                    </a:lnTo>
                    <a:lnTo>
                      <a:pt x="84" y="144"/>
                    </a:lnTo>
                    <a:lnTo>
                      <a:pt x="88" y="146"/>
                    </a:lnTo>
                    <a:lnTo>
                      <a:pt x="92" y="148"/>
                    </a:lnTo>
                    <a:lnTo>
                      <a:pt x="94" y="148"/>
                    </a:lnTo>
                    <a:lnTo>
                      <a:pt x="96" y="148"/>
                    </a:lnTo>
                    <a:lnTo>
                      <a:pt x="98" y="148"/>
                    </a:lnTo>
                    <a:lnTo>
                      <a:pt x="98" y="144"/>
                    </a:lnTo>
                    <a:lnTo>
                      <a:pt x="94" y="140"/>
                    </a:lnTo>
                    <a:lnTo>
                      <a:pt x="90" y="134"/>
                    </a:lnTo>
                    <a:lnTo>
                      <a:pt x="86" y="126"/>
                    </a:lnTo>
                    <a:lnTo>
                      <a:pt x="82" y="120"/>
                    </a:lnTo>
                    <a:lnTo>
                      <a:pt x="80" y="116"/>
                    </a:lnTo>
                    <a:lnTo>
                      <a:pt x="74" y="108"/>
                    </a:lnTo>
                    <a:lnTo>
                      <a:pt x="68" y="94"/>
                    </a:lnTo>
                    <a:lnTo>
                      <a:pt x="62" y="82"/>
                    </a:lnTo>
                    <a:lnTo>
                      <a:pt x="52" y="72"/>
                    </a:lnTo>
                    <a:lnTo>
                      <a:pt x="42" y="58"/>
                    </a:lnTo>
                    <a:lnTo>
                      <a:pt x="34" y="42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0" y="22"/>
                    </a:lnTo>
                    <a:lnTo>
                      <a:pt x="30" y="20"/>
                    </a:lnTo>
                    <a:lnTo>
                      <a:pt x="30" y="18"/>
                    </a:lnTo>
                    <a:lnTo>
                      <a:pt x="30" y="16"/>
                    </a:lnTo>
                    <a:lnTo>
                      <a:pt x="32" y="14"/>
                    </a:lnTo>
                    <a:lnTo>
                      <a:pt x="34" y="14"/>
                    </a:lnTo>
                    <a:lnTo>
                      <a:pt x="38" y="16"/>
                    </a:lnTo>
                    <a:lnTo>
                      <a:pt x="42" y="18"/>
                    </a:lnTo>
                    <a:lnTo>
                      <a:pt x="44" y="24"/>
                    </a:lnTo>
                    <a:lnTo>
                      <a:pt x="50" y="36"/>
                    </a:lnTo>
                    <a:lnTo>
                      <a:pt x="58" y="52"/>
                    </a:lnTo>
                    <a:lnTo>
                      <a:pt x="68" y="66"/>
                    </a:lnTo>
                    <a:lnTo>
                      <a:pt x="78" y="78"/>
                    </a:lnTo>
                    <a:lnTo>
                      <a:pt x="78" y="78"/>
                    </a:lnTo>
                    <a:lnTo>
                      <a:pt x="80" y="78"/>
                    </a:lnTo>
                    <a:lnTo>
                      <a:pt x="84" y="80"/>
                    </a:lnTo>
                    <a:lnTo>
                      <a:pt x="88" y="80"/>
                    </a:lnTo>
                    <a:lnTo>
                      <a:pt x="92" y="84"/>
                    </a:lnTo>
                    <a:lnTo>
                      <a:pt x="94" y="86"/>
                    </a:lnTo>
                    <a:lnTo>
                      <a:pt x="96" y="90"/>
                    </a:lnTo>
                    <a:lnTo>
                      <a:pt x="98" y="96"/>
                    </a:lnTo>
                    <a:lnTo>
                      <a:pt x="100" y="98"/>
                    </a:lnTo>
                    <a:lnTo>
                      <a:pt x="106" y="106"/>
                    </a:lnTo>
                    <a:lnTo>
                      <a:pt x="116" y="116"/>
                    </a:lnTo>
                    <a:lnTo>
                      <a:pt x="124" y="126"/>
                    </a:lnTo>
                    <a:lnTo>
                      <a:pt x="134" y="136"/>
                    </a:lnTo>
                    <a:lnTo>
                      <a:pt x="140" y="142"/>
                    </a:lnTo>
                    <a:lnTo>
                      <a:pt x="142" y="148"/>
                    </a:lnTo>
                    <a:lnTo>
                      <a:pt x="144" y="160"/>
                    </a:lnTo>
                    <a:lnTo>
                      <a:pt x="148" y="176"/>
                    </a:lnTo>
                    <a:lnTo>
                      <a:pt x="148" y="198"/>
                    </a:lnTo>
                    <a:lnTo>
                      <a:pt x="150" y="198"/>
                    </a:lnTo>
                    <a:lnTo>
                      <a:pt x="154" y="200"/>
                    </a:lnTo>
                    <a:lnTo>
                      <a:pt x="160" y="202"/>
                    </a:lnTo>
                    <a:lnTo>
                      <a:pt x="170" y="204"/>
                    </a:lnTo>
                    <a:lnTo>
                      <a:pt x="174" y="204"/>
                    </a:lnTo>
                    <a:lnTo>
                      <a:pt x="186" y="208"/>
                    </a:lnTo>
                    <a:lnTo>
                      <a:pt x="198" y="216"/>
                    </a:lnTo>
                    <a:lnTo>
                      <a:pt x="208" y="224"/>
                    </a:lnTo>
                    <a:lnTo>
                      <a:pt x="226" y="224"/>
                    </a:lnTo>
                    <a:lnTo>
                      <a:pt x="230" y="226"/>
                    </a:lnTo>
                    <a:lnTo>
                      <a:pt x="240" y="230"/>
                    </a:lnTo>
                    <a:lnTo>
                      <a:pt x="254" y="236"/>
                    </a:lnTo>
                    <a:lnTo>
                      <a:pt x="272" y="240"/>
                    </a:lnTo>
                    <a:lnTo>
                      <a:pt x="278" y="240"/>
                    </a:lnTo>
                    <a:lnTo>
                      <a:pt x="290" y="240"/>
                    </a:lnTo>
                    <a:lnTo>
                      <a:pt x="304" y="240"/>
                    </a:lnTo>
                    <a:lnTo>
                      <a:pt x="304" y="240"/>
                    </a:lnTo>
                    <a:lnTo>
                      <a:pt x="306" y="240"/>
                    </a:lnTo>
                    <a:lnTo>
                      <a:pt x="308" y="240"/>
                    </a:lnTo>
                    <a:lnTo>
                      <a:pt x="310" y="242"/>
                    </a:lnTo>
                    <a:lnTo>
                      <a:pt x="314" y="244"/>
                    </a:lnTo>
                    <a:lnTo>
                      <a:pt x="314" y="248"/>
                    </a:lnTo>
                    <a:lnTo>
                      <a:pt x="316" y="248"/>
                    </a:lnTo>
                    <a:lnTo>
                      <a:pt x="316" y="244"/>
                    </a:lnTo>
                    <a:lnTo>
                      <a:pt x="318" y="242"/>
                    </a:lnTo>
                    <a:lnTo>
                      <a:pt x="320" y="238"/>
                    </a:lnTo>
                    <a:lnTo>
                      <a:pt x="322" y="236"/>
                    </a:lnTo>
                    <a:lnTo>
                      <a:pt x="322" y="234"/>
                    </a:lnTo>
                    <a:lnTo>
                      <a:pt x="322" y="232"/>
                    </a:lnTo>
                    <a:lnTo>
                      <a:pt x="322" y="230"/>
                    </a:lnTo>
                    <a:lnTo>
                      <a:pt x="320" y="228"/>
                    </a:lnTo>
                    <a:lnTo>
                      <a:pt x="320" y="226"/>
                    </a:lnTo>
                    <a:lnTo>
                      <a:pt x="320" y="226"/>
                    </a:lnTo>
                    <a:lnTo>
                      <a:pt x="320" y="224"/>
                    </a:lnTo>
                    <a:lnTo>
                      <a:pt x="320" y="222"/>
                    </a:lnTo>
                    <a:lnTo>
                      <a:pt x="322" y="222"/>
                    </a:lnTo>
                    <a:lnTo>
                      <a:pt x="346" y="222"/>
                    </a:lnTo>
                    <a:lnTo>
                      <a:pt x="346" y="212"/>
                    </a:lnTo>
                    <a:lnTo>
                      <a:pt x="336" y="202"/>
                    </a:lnTo>
                    <a:lnTo>
                      <a:pt x="340" y="202"/>
                    </a:lnTo>
                    <a:lnTo>
                      <a:pt x="340" y="194"/>
                    </a:lnTo>
                    <a:lnTo>
                      <a:pt x="360" y="194"/>
                    </a:lnTo>
                    <a:lnTo>
                      <a:pt x="360" y="194"/>
                    </a:lnTo>
                    <a:lnTo>
                      <a:pt x="360" y="192"/>
                    </a:lnTo>
                    <a:lnTo>
                      <a:pt x="360" y="190"/>
                    </a:lnTo>
                    <a:lnTo>
                      <a:pt x="362" y="190"/>
                    </a:lnTo>
                    <a:lnTo>
                      <a:pt x="364" y="192"/>
                    </a:lnTo>
                    <a:lnTo>
                      <a:pt x="366" y="190"/>
                    </a:lnTo>
                    <a:lnTo>
                      <a:pt x="366" y="190"/>
                    </a:lnTo>
                    <a:lnTo>
                      <a:pt x="368" y="188"/>
                    </a:lnTo>
                    <a:lnTo>
                      <a:pt x="370" y="188"/>
                    </a:lnTo>
                    <a:lnTo>
                      <a:pt x="372" y="188"/>
                    </a:lnTo>
                    <a:lnTo>
                      <a:pt x="374" y="186"/>
                    </a:lnTo>
                    <a:lnTo>
                      <a:pt x="374" y="18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7" name="Freeform 341"/>
              <p:cNvSpPr>
                <a:spLocks/>
              </p:cNvSpPr>
              <p:nvPr/>
            </p:nvSpPr>
            <p:spPr bwMode="gray">
              <a:xfrm>
                <a:off x="4361" y="2654"/>
                <a:ext cx="82" cy="46"/>
              </a:xfrm>
              <a:custGeom>
                <a:avLst/>
                <a:gdLst/>
                <a:ahLst/>
                <a:cxnLst>
                  <a:cxn ang="0">
                    <a:pos x="80" y="8"/>
                  </a:cxn>
                  <a:cxn ang="0">
                    <a:pos x="76" y="8"/>
                  </a:cxn>
                  <a:cxn ang="0">
                    <a:pos x="72" y="8"/>
                  </a:cxn>
                  <a:cxn ang="0">
                    <a:pos x="68" y="8"/>
                  </a:cxn>
                  <a:cxn ang="0">
                    <a:pos x="66" y="8"/>
                  </a:cxn>
                  <a:cxn ang="0">
                    <a:pos x="62" y="12"/>
                  </a:cxn>
                  <a:cxn ang="0">
                    <a:pos x="60" y="18"/>
                  </a:cxn>
                  <a:cxn ang="0">
                    <a:pos x="56" y="24"/>
                  </a:cxn>
                  <a:cxn ang="0">
                    <a:pos x="50" y="30"/>
                  </a:cxn>
                  <a:cxn ang="0">
                    <a:pos x="48" y="30"/>
                  </a:cxn>
                  <a:cxn ang="0">
                    <a:pos x="44" y="34"/>
                  </a:cxn>
                  <a:cxn ang="0">
                    <a:pos x="44" y="38"/>
                  </a:cxn>
                  <a:cxn ang="0">
                    <a:pos x="42" y="42"/>
                  </a:cxn>
                  <a:cxn ang="0">
                    <a:pos x="38" y="44"/>
                  </a:cxn>
                  <a:cxn ang="0">
                    <a:pos x="36" y="46"/>
                  </a:cxn>
                  <a:cxn ang="0">
                    <a:pos x="34" y="42"/>
                  </a:cxn>
                  <a:cxn ang="0">
                    <a:pos x="32" y="42"/>
                  </a:cxn>
                  <a:cxn ang="0">
                    <a:pos x="30" y="44"/>
                  </a:cxn>
                  <a:cxn ang="0">
                    <a:pos x="30" y="42"/>
                  </a:cxn>
                  <a:cxn ang="0">
                    <a:pos x="30" y="36"/>
                  </a:cxn>
                  <a:cxn ang="0">
                    <a:pos x="30" y="34"/>
                  </a:cxn>
                  <a:cxn ang="0">
                    <a:pos x="26" y="32"/>
                  </a:cxn>
                  <a:cxn ang="0">
                    <a:pos x="22" y="30"/>
                  </a:cxn>
                  <a:cxn ang="0">
                    <a:pos x="18" y="30"/>
                  </a:cxn>
                  <a:cxn ang="0">
                    <a:pos x="16" y="32"/>
                  </a:cxn>
                  <a:cxn ang="0">
                    <a:pos x="12" y="30"/>
                  </a:cxn>
                  <a:cxn ang="0">
                    <a:pos x="10" y="28"/>
                  </a:cxn>
                  <a:cxn ang="0">
                    <a:pos x="2" y="24"/>
                  </a:cxn>
                  <a:cxn ang="0">
                    <a:pos x="2" y="22"/>
                  </a:cxn>
                  <a:cxn ang="0">
                    <a:pos x="2" y="22"/>
                  </a:cxn>
                  <a:cxn ang="0">
                    <a:pos x="6" y="22"/>
                  </a:cxn>
                  <a:cxn ang="0">
                    <a:pos x="10" y="18"/>
                  </a:cxn>
                  <a:cxn ang="0">
                    <a:pos x="12" y="14"/>
                  </a:cxn>
                  <a:cxn ang="0">
                    <a:pos x="16" y="12"/>
                  </a:cxn>
                  <a:cxn ang="0">
                    <a:pos x="20" y="10"/>
                  </a:cxn>
                  <a:cxn ang="0">
                    <a:pos x="26" y="4"/>
                  </a:cxn>
                  <a:cxn ang="0">
                    <a:pos x="28" y="2"/>
                  </a:cxn>
                  <a:cxn ang="0">
                    <a:pos x="32" y="0"/>
                  </a:cxn>
                  <a:cxn ang="0">
                    <a:pos x="34" y="0"/>
                  </a:cxn>
                  <a:cxn ang="0">
                    <a:pos x="40" y="0"/>
                  </a:cxn>
                  <a:cxn ang="0">
                    <a:pos x="42" y="0"/>
                  </a:cxn>
                  <a:cxn ang="0">
                    <a:pos x="48" y="0"/>
                  </a:cxn>
                  <a:cxn ang="0">
                    <a:pos x="58" y="0"/>
                  </a:cxn>
                  <a:cxn ang="0">
                    <a:pos x="70" y="2"/>
                  </a:cxn>
                  <a:cxn ang="0">
                    <a:pos x="80" y="2"/>
                  </a:cxn>
                  <a:cxn ang="0">
                    <a:pos x="82" y="4"/>
                  </a:cxn>
                  <a:cxn ang="0">
                    <a:pos x="82" y="6"/>
                  </a:cxn>
                </a:cxnLst>
                <a:rect l="0" t="0" r="r" b="b"/>
                <a:pathLst>
                  <a:path w="82" h="46">
                    <a:moveTo>
                      <a:pt x="82" y="8"/>
                    </a:moveTo>
                    <a:lnTo>
                      <a:pt x="80" y="8"/>
                    </a:lnTo>
                    <a:lnTo>
                      <a:pt x="78" y="8"/>
                    </a:lnTo>
                    <a:lnTo>
                      <a:pt x="76" y="8"/>
                    </a:lnTo>
                    <a:lnTo>
                      <a:pt x="74" y="8"/>
                    </a:lnTo>
                    <a:lnTo>
                      <a:pt x="72" y="8"/>
                    </a:lnTo>
                    <a:lnTo>
                      <a:pt x="70" y="10"/>
                    </a:lnTo>
                    <a:lnTo>
                      <a:pt x="68" y="8"/>
                    </a:lnTo>
                    <a:lnTo>
                      <a:pt x="66" y="8"/>
                    </a:lnTo>
                    <a:lnTo>
                      <a:pt x="66" y="8"/>
                    </a:lnTo>
                    <a:lnTo>
                      <a:pt x="64" y="10"/>
                    </a:lnTo>
                    <a:lnTo>
                      <a:pt x="62" y="12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58" y="22"/>
                    </a:lnTo>
                    <a:lnTo>
                      <a:pt x="56" y="24"/>
                    </a:lnTo>
                    <a:lnTo>
                      <a:pt x="54" y="28"/>
                    </a:lnTo>
                    <a:lnTo>
                      <a:pt x="50" y="30"/>
                    </a:lnTo>
                    <a:lnTo>
                      <a:pt x="50" y="30"/>
                    </a:lnTo>
                    <a:lnTo>
                      <a:pt x="48" y="30"/>
                    </a:lnTo>
                    <a:lnTo>
                      <a:pt x="46" y="32"/>
                    </a:lnTo>
                    <a:lnTo>
                      <a:pt x="44" y="34"/>
                    </a:lnTo>
                    <a:lnTo>
                      <a:pt x="44" y="36"/>
                    </a:lnTo>
                    <a:lnTo>
                      <a:pt x="44" y="38"/>
                    </a:lnTo>
                    <a:lnTo>
                      <a:pt x="44" y="40"/>
                    </a:lnTo>
                    <a:lnTo>
                      <a:pt x="42" y="42"/>
                    </a:lnTo>
                    <a:lnTo>
                      <a:pt x="40" y="44"/>
                    </a:lnTo>
                    <a:lnTo>
                      <a:pt x="38" y="44"/>
                    </a:lnTo>
                    <a:lnTo>
                      <a:pt x="38" y="46"/>
                    </a:lnTo>
                    <a:lnTo>
                      <a:pt x="36" y="46"/>
                    </a:lnTo>
                    <a:lnTo>
                      <a:pt x="34" y="44"/>
                    </a:lnTo>
                    <a:lnTo>
                      <a:pt x="34" y="42"/>
                    </a:lnTo>
                    <a:lnTo>
                      <a:pt x="32" y="42"/>
                    </a:lnTo>
                    <a:lnTo>
                      <a:pt x="32" y="42"/>
                    </a:lnTo>
                    <a:lnTo>
                      <a:pt x="32" y="44"/>
                    </a:lnTo>
                    <a:lnTo>
                      <a:pt x="30" y="44"/>
                    </a:lnTo>
                    <a:lnTo>
                      <a:pt x="30" y="42"/>
                    </a:lnTo>
                    <a:lnTo>
                      <a:pt x="30" y="42"/>
                    </a:lnTo>
                    <a:lnTo>
                      <a:pt x="30" y="38"/>
                    </a:lnTo>
                    <a:lnTo>
                      <a:pt x="30" y="36"/>
                    </a:lnTo>
                    <a:lnTo>
                      <a:pt x="30" y="36"/>
                    </a:lnTo>
                    <a:lnTo>
                      <a:pt x="30" y="34"/>
                    </a:lnTo>
                    <a:lnTo>
                      <a:pt x="28" y="32"/>
                    </a:lnTo>
                    <a:lnTo>
                      <a:pt x="26" y="32"/>
                    </a:lnTo>
                    <a:lnTo>
                      <a:pt x="24" y="30"/>
                    </a:lnTo>
                    <a:lnTo>
                      <a:pt x="22" y="30"/>
                    </a:lnTo>
                    <a:lnTo>
                      <a:pt x="20" y="30"/>
                    </a:lnTo>
                    <a:lnTo>
                      <a:pt x="18" y="30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14" y="32"/>
                    </a:lnTo>
                    <a:lnTo>
                      <a:pt x="12" y="30"/>
                    </a:lnTo>
                    <a:lnTo>
                      <a:pt x="12" y="28"/>
                    </a:lnTo>
                    <a:lnTo>
                      <a:pt x="10" y="28"/>
                    </a:lnTo>
                    <a:lnTo>
                      <a:pt x="6" y="24"/>
                    </a:lnTo>
                    <a:lnTo>
                      <a:pt x="2" y="24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6" y="22"/>
                    </a:lnTo>
                    <a:lnTo>
                      <a:pt x="8" y="20"/>
                    </a:lnTo>
                    <a:lnTo>
                      <a:pt x="10" y="18"/>
                    </a:lnTo>
                    <a:lnTo>
                      <a:pt x="10" y="18"/>
                    </a:lnTo>
                    <a:lnTo>
                      <a:pt x="12" y="14"/>
                    </a:lnTo>
                    <a:lnTo>
                      <a:pt x="14" y="12"/>
                    </a:lnTo>
                    <a:lnTo>
                      <a:pt x="16" y="12"/>
                    </a:lnTo>
                    <a:lnTo>
                      <a:pt x="16" y="12"/>
                    </a:lnTo>
                    <a:lnTo>
                      <a:pt x="20" y="10"/>
                    </a:lnTo>
                    <a:lnTo>
                      <a:pt x="24" y="8"/>
                    </a:lnTo>
                    <a:lnTo>
                      <a:pt x="26" y="4"/>
                    </a:lnTo>
                    <a:lnTo>
                      <a:pt x="28" y="2"/>
                    </a:lnTo>
                    <a:lnTo>
                      <a:pt x="28" y="2"/>
                    </a:lnTo>
                    <a:lnTo>
                      <a:pt x="30" y="0"/>
                    </a:lnTo>
                    <a:lnTo>
                      <a:pt x="32" y="0"/>
                    </a:lnTo>
                    <a:lnTo>
                      <a:pt x="34" y="0"/>
                    </a:lnTo>
                    <a:lnTo>
                      <a:pt x="34" y="0"/>
                    </a:lnTo>
                    <a:lnTo>
                      <a:pt x="36" y="0"/>
                    </a:lnTo>
                    <a:lnTo>
                      <a:pt x="40" y="0"/>
                    </a:lnTo>
                    <a:lnTo>
                      <a:pt x="42" y="0"/>
                    </a:lnTo>
                    <a:lnTo>
                      <a:pt x="42" y="0"/>
                    </a:lnTo>
                    <a:lnTo>
                      <a:pt x="44" y="0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8" y="0"/>
                    </a:lnTo>
                    <a:lnTo>
                      <a:pt x="64" y="0"/>
                    </a:lnTo>
                    <a:lnTo>
                      <a:pt x="70" y="2"/>
                    </a:lnTo>
                    <a:lnTo>
                      <a:pt x="76" y="2"/>
                    </a:lnTo>
                    <a:lnTo>
                      <a:pt x="80" y="2"/>
                    </a:lnTo>
                    <a:lnTo>
                      <a:pt x="80" y="4"/>
                    </a:lnTo>
                    <a:lnTo>
                      <a:pt x="82" y="4"/>
                    </a:lnTo>
                    <a:lnTo>
                      <a:pt x="82" y="6"/>
                    </a:lnTo>
                    <a:lnTo>
                      <a:pt x="82" y="6"/>
                    </a:lnTo>
                    <a:lnTo>
                      <a:pt x="82" y="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8" name="Freeform 342"/>
              <p:cNvSpPr>
                <a:spLocks/>
              </p:cNvSpPr>
              <p:nvPr/>
            </p:nvSpPr>
            <p:spPr bwMode="gray">
              <a:xfrm>
                <a:off x="4349" y="2678"/>
                <a:ext cx="44" cy="24"/>
              </a:xfrm>
              <a:custGeom>
                <a:avLst/>
                <a:gdLst/>
                <a:ahLst/>
                <a:cxnLst>
                  <a:cxn ang="0">
                    <a:pos x="44" y="20"/>
                  </a:cxn>
                  <a:cxn ang="0">
                    <a:pos x="42" y="22"/>
                  </a:cxn>
                  <a:cxn ang="0">
                    <a:pos x="40" y="22"/>
                  </a:cxn>
                  <a:cxn ang="0">
                    <a:pos x="40" y="24"/>
                  </a:cxn>
                  <a:cxn ang="0">
                    <a:pos x="32" y="22"/>
                  </a:cxn>
                  <a:cxn ang="0">
                    <a:pos x="26" y="22"/>
                  </a:cxn>
                  <a:cxn ang="0">
                    <a:pos x="20" y="20"/>
                  </a:cxn>
                  <a:cxn ang="0">
                    <a:pos x="16" y="18"/>
                  </a:cxn>
                  <a:cxn ang="0">
                    <a:pos x="12" y="18"/>
                  </a:cxn>
                  <a:cxn ang="0">
                    <a:pos x="12" y="16"/>
                  </a:cxn>
                  <a:cxn ang="0">
                    <a:pos x="6" y="14"/>
                  </a:cxn>
                  <a:cxn ang="0">
                    <a:pos x="2" y="12"/>
                  </a:cxn>
                  <a:cxn ang="0">
                    <a:pos x="0" y="10"/>
                  </a:cxn>
                  <a:cxn ang="0">
                    <a:pos x="8" y="4"/>
                  </a:cxn>
                  <a:cxn ang="0">
                    <a:pos x="10" y="2"/>
                  </a:cxn>
                  <a:cxn ang="0">
                    <a:pos x="12" y="0"/>
                  </a:cxn>
                  <a:cxn ang="0">
                    <a:pos x="14" y="0"/>
                  </a:cxn>
                  <a:cxn ang="0">
                    <a:pos x="16" y="0"/>
                  </a:cxn>
                  <a:cxn ang="0">
                    <a:pos x="20" y="2"/>
                  </a:cxn>
                  <a:cxn ang="0">
                    <a:pos x="24" y="4"/>
                  </a:cxn>
                  <a:cxn ang="0">
                    <a:pos x="24" y="6"/>
                  </a:cxn>
                  <a:cxn ang="0">
                    <a:pos x="26" y="6"/>
                  </a:cxn>
                  <a:cxn ang="0">
                    <a:pos x="26" y="8"/>
                  </a:cxn>
                  <a:cxn ang="0">
                    <a:pos x="30" y="8"/>
                  </a:cxn>
                  <a:cxn ang="0">
                    <a:pos x="30" y="8"/>
                  </a:cxn>
                  <a:cxn ang="0">
                    <a:pos x="32" y="6"/>
                  </a:cxn>
                  <a:cxn ang="0">
                    <a:pos x="34" y="6"/>
                  </a:cxn>
                  <a:cxn ang="0">
                    <a:pos x="38" y="6"/>
                  </a:cxn>
                  <a:cxn ang="0">
                    <a:pos x="38" y="6"/>
                  </a:cxn>
                  <a:cxn ang="0">
                    <a:pos x="40" y="8"/>
                  </a:cxn>
                  <a:cxn ang="0">
                    <a:pos x="42" y="10"/>
                  </a:cxn>
                  <a:cxn ang="0">
                    <a:pos x="44" y="12"/>
                  </a:cxn>
                  <a:cxn ang="0">
                    <a:pos x="44" y="14"/>
                  </a:cxn>
                  <a:cxn ang="0">
                    <a:pos x="44" y="16"/>
                  </a:cxn>
                  <a:cxn ang="0">
                    <a:pos x="44" y="18"/>
                  </a:cxn>
                  <a:cxn ang="0">
                    <a:pos x="44" y="20"/>
                  </a:cxn>
                </a:cxnLst>
                <a:rect l="0" t="0" r="r" b="b"/>
                <a:pathLst>
                  <a:path w="44" h="24">
                    <a:moveTo>
                      <a:pt x="44" y="20"/>
                    </a:moveTo>
                    <a:lnTo>
                      <a:pt x="42" y="22"/>
                    </a:lnTo>
                    <a:lnTo>
                      <a:pt x="40" y="22"/>
                    </a:lnTo>
                    <a:lnTo>
                      <a:pt x="40" y="24"/>
                    </a:lnTo>
                    <a:lnTo>
                      <a:pt x="32" y="22"/>
                    </a:lnTo>
                    <a:lnTo>
                      <a:pt x="26" y="22"/>
                    </a:lnTo>
                    <a:lnTo>
                      <a:pt x="20" y="20"/>
                    </a:lnTo>
                    <a:lnTo>
                      <a:pt x="16" y="18"/>
                    </a:lnTo>
                    <a:lnTo>
                      <a:pt x="12" y="18"/>
                    </a:lnTo>
                    <a:lnTo>
                      <a:pt x="12" y="16"/>
                    </a:lnTo>
                    <a:lnTo>
                      <a:pt x="6" y="14"/>
                    </a:lnTo>
                    <a:lnTo>
                      <a:pt x="2" y="12"/>
                    </a:lnTo>
                    <a:lnTo>
                      <a:pt x="0" y="10"/>
                    </a:lnTo>
                    <a:lnTo>
                      <a:pt x="8" y="4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4" y="6"/>
                    </a:lnTo>
                    <a:lnTo>
                      <a:pt x="26" y="6"/>
                    </a:lnTo>
                    <a:lnTo>
                      <a:pt x="26" y="8"/>
                    </a:lnTo>
                    <a:lnTo>
                      <a:pt x="30" y="8"/>
                    </a:lnTo>
                    <a:lnTo>
                      <a:pt x="30" y="8"/>
                    </a:lnTo>
                    <a:lnTo>
                      <a:pt x="32" y="6"/>
                    </a:lnTo>
                    <a:lnTo>
                      <a:pt x="34" y="6"/>
                    </a:lnTo>
                    <a:lnTo>
                      <a:pt x="38" y="6"/>
                    </a:lnTo>
                    <a:lnTo>
                      <a:pt x="38" y="6"/>
                    </a:lnTo>
                    <a:lnTo>
                      <a:pt x="40" y="8"/>
                    </a:lnTo>
                    <a:lnTo>
                      <a:pt x="42" y="10"/>
                    </a:lnTo>
                    <a:lnTo>
                      <a:pt x="44" y="12"/>
                    </a:lnTo>
                    <a:lnTo>
                      <a:pt x="44" y="14"/>
                    </a:lnTo>
                    <a:lnTo>
                      <a:pt x="44" y="16"/>
                    </a:lnTo>
                    <a:lnTo>
                      <a:pt x="44" y="18"/>
                    </a:lnTo>
                    <a:lnTo>
                      <a:pt x="44" y="2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59" name="Freeform 343"/>
              <p:cNvSpPr>
                <a:spLocks/>
              </p:cNvSpPr>
              <p:nvPr/>
            </p:nvSpPr>
            <p:spPr bwMode="gray">
              <a:xfrm>
                <a:off x="4599" y="2606"/>
                <a:ext cx="38" cy="28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6" y="2"/>
                  </a:cxn>
                  <a:cxn ang="0">
                    <a:pos x="6" y="6"/>
                  </a:cxn>
                  <a:cxn ang="0">
                    <a:pos x="6" y="10"/>
                  </a:cxn>
                  <a:cxn ang="0">
                    <a:pos x="4" y="12"/>
                  </a:cxn>
                  <a:cxn ang="0">
                    <a:pos x="2" y="14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4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8" y="28"/>
                  </a:cxn>
                  <a:cxn ang="0">
                    <a:pos x="12" y="26"/>
                  </a:cxn>
                  <a:cxn ang="0">
                    <a:pos x="14" y="24"/>
                  </a:cxn>
                  <a:cxn ang="0">
                    <a:pos x="16" y="24"/>
                  </a:cxn>
                  <a:cxn ang="0">
                    <a:pos x="18" y="22"/>
                  </a:cxn>
                  <a:cxn ang="0">
                    <a:pos x="20" y="22"/>
                  </a:cxn>
                  <a:cxn ang="0">
                    <a:pos x="22" y="24"/>
                  </a:cxn>
                  <a:cxn ang="0">
                    <a:pos x="22" y="24"/>
                  </a:cxn>
                  <a:cxn ang="0">
                    <a:pos x="32" y="22"/>
                  </a:cxn>
                  <a:cxn ang="0">
                    <a:pos x="38" y="20"/>
                  </a:cxn>
                  <a:cxn ang="0">
                    <a:pos x="38" y="12"/>
                  </a:cxn>
                  <a:cxn ang="0">
                    <a:pos x="32" y="10"/>
                  </a:cxn>
                  <a:cxn ang="0">
                    <a:pos x="24" y="8"/>
                  </a:cxn>
                  <a:cxn ang="0">
                    <a:pos x="30" y="6"/>
                  </a:cxn>
                  <a:cxn ang="0">
                    <a:pos x="20" y="6"/>
                  </a:cxn>
                  <a:cxn ang="0">
                    <a:pos x="14" y="2"/>
                  </a:cxn>
                  <a:cxn ang="0">
                    <a:pos x="4" y="0"/>
                  </a:cxn>
                </a:cxnLst>
                <a:rect l="0" t="0" r="r" b="b"/>
                <a:pathLst>
                  <a:path w="38" h="28">
                    <a:moveTo>
                      <a:pt x="4" y="0"/>
                    </a:moveTo>
                    <a:lnTo>
                      <a:pt x="6" y="2"/>
                    </a:lnTo>
                    <a:lnTo>
                      <a:pt x="6" y="6"/>
                    </a:lnTo>
                    <a:lnTo>
                      <a:pt x="6" y="10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12" y="26"/>
                    </a:lnTo>
                    <a:lnTo>
                      <a:pt x="14" y="24"/>
                    </a:lnTo>
                    <a:lnTo>
                      <a:pt x="16" y="24"/>
                    </a:lnTo>
                    <a:lnTo>
                      <a:pt x="18" y="22"/>
                    </a:lnTo>
                    <a:lnTo>
                      <a:pt x="20" y="22"/>
                    </a:lnTo>
                    <a:lnTo>
                      <a:pt x="22" y="24"/>
                    </a:lnTo>
                    <a:lnTo>
                      <a:pt x="22" y="24"/>
                    </a:lnTo>
                    <a:lnTo>
                      <a:pt x="32" y="22"/>
                    </a:lnTo>
                    <a:lnTo>
                      <a:pt x="38" y="20"/>
                    </a:lnTo>
                    <a:lnTo>
                      <a:pt x="38" y="12"/>
                    </a:lnTo>
                    <a:lnTo>
                      <a:pt x="32" y="10"/>
                    </a:lnTo>
                    <a:lnTo>
                      <a:pt x="24" y="8"/>
                    </a:lnTo>
                    <a:lnTo>
                      <a:pt x="30" y="6"/>
                    </a:lnTo>
                    <a:lnTo>
                      <a:pt x="20" y="6"/>
                    </a:lnTo>
                    <a:lnTo>
                      <a:pt x="14" y="2"/>
                    </a:lnTo>
                    <a:lnTo>
                      <a:pt x="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0" name="Freeform 344"/>
              <p:cNvSpPr>
                <a:spLocks/>
              </p:cNvSpPr>
              <p:nvPr/>
            </p:nvSpPr>
            <p:spPr bwMode="gray">
              <a:xfrm>
                <a:off x="4561" y="2600"/>
                <a:ext cx="44" cy="36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8" y="6"/>
                  </a:cxn>
                  <a:cxn ang="0">
                    <a:pos x="12" y="8"/>
                  </a:cxn>
                  <a:cxn ang="0">
                    <a:pos x="14" y="8"/>
                  </a:cxn>
                  <a:cxn ang="0">
                    <a:pos x="16" y="8"/>
                  </a:cxn>
                  <a:cxn ang="0">
                    <a:pos x="18" y="8"/>
                  </a:cxn>
                  <a:cxn ang="0">
                    <a:pos x="22" y="10"/>
                  </a:cxn>
                  <a:cxn ang="0">
                    <a:pos x="24" y="10"/>
                  </a:cxn>
                  <a:cxn ang="0">
                    <a:pos x="26" y="14"/>
                  </a:cxn>
                  <a:cxn ang="0">
                    <a:pos x="26" y="14"/>
                  </a:cxn>
                  <a:cxn ang="0">
                    <a:pos x="26" y="16"/>
                  </a:cxn>
                  <a:cxn ang="0">
                    <a:pos x="26" y="18"/>
                  </a:cxn>
                  <a:cxn ang="0">
                    <a:pos x="26" y="20"/>
                  </a:cxn>
                  <a:cxn ang="0">
                    <a:pos x="24" y="22"/>
                  </a:cxn>
                  <a:cxn ang="0">
                    <a:pos x="20" y="22"/>
                  </a:cxn>
                  <a:cxn ang="0">
                    <a:pos x="10" y="18"/>
                  </a:cxn>
                  <a:cxn ang="0">
                    <a:pos x="4" y="18"/>
                  </a:cxn>
                  <a:cxn ang="0">
                    <a:pos x="0" y="22"/>
                  </a:cxn>
                  <a:cxn ang="0">
                    <a:pos x="6" y="26"/>
                  </a:cxn>
                  <a:cxn ang="0">
                    <a:pos x="6" y="26"/>
                  </a:cxn>
                  <a:cxn ang="0">
                    <a:pos x="10" y="26"/>
                  </a:cxn>
                  <a:cxn ang="0">
                    <a:pos x="14" y="26"/>
                  </a:cxn>
                  <a:cxn ang="0">
                    <a:pos x="16" y="26"/>
                  </a:cxn>
                  <a:cxn ang="0">
                    <a:pos x="20" y="28"/>
                  </a:cxn>
                  <a:cxn ang="0">
                    <a:pos x="20" y="30"/>
                  </a:cxn>
                  <a:cxn ang="0">
                    <a:pos x="22" y="32"/>
                  </a:cxn>
                  <a:cxn ang="0">
                    <a:pos x="26" y="34"/>
                  </a:cxn>
                  <a:cxn ang="0">
                    <a:pos x="30" y="36"/>
                  </a:cxn>
                  <a:cxn ang="0">
                    <a:pos x="34" y="36"/>
                  </a:cxn>
                  <a:cxn ang="0">
                    <a:pos x="36" y="36"/>
                  </a:cxn>
                  <a:cxn ang="0">
                    <a:pos x="40" y="36"/>
                  </a:cxn>
                  <a:cxn ang="0">
                    <a:pos x="42" y="36"/>
                  </a:cxn>
                  <a:cxn ang="0">
                    <a:pos x="42" y="34"/>
                  </a:cxn>
                  <a:cxn ang="0">
                    <a:pos x="42" y="30"/>
                  </a:cxn>
                  <a:cxn ang="0">
                    <a:pos x="40" y="30"/>
                  </a:cxn>
                  <a:cxn ang="0">
                    <a:pos x="40" y="28"/>
                  </a:cxn>
                  <a:cxn ang="0">
                    <a:pos x="38" y="24"/>
                  </a:cxn>
                  <a:cxn ang="0">
                    <a:pos x="38" y="22"/>
                  </a:cxn>
                  <a:cxn ang="0">
                    <a:pos x="38" y="18"/>
                  </a:cxn>
                  <a:cxn ang="0">
                    <a:pos x="40" y="18"/>
                  </a:cxn>
                  <a:cxn ang="0">
                    <a:pos x="42" y="16"/>
                  </a:cxn>
                  <a:cxn ang="0">
                    <a:pos x="44" y="14"/>
                  </a:cxn>
                  <a:cxn ang="0">
                    <a:pos x="44" y="12"/>
                  </a:cxn>
                  <a:cxn ang="0">
                    <a:pos x="44" y="8"/>
                  </a:cxn>
                  <a:cxn ang="0">
                    <a:pos x="42" y="4"/>
                  </a:cxn>
                  <a:cxn ang="0">
                    <a:pos x="28" y="2"/>
                  </a:cxn>
                  <a:cxn ang="0">
                    <a:pos x="20" y="0"/>
                  </a:cxn>
                  <a:cxn ang="0">
                    <a:pos x="12" y="2"/>
                  </a:cxn>
                </a:cxnLst>
                <a:rect l="0" t="0" r="r" b="b"/>
                <a:pathLst>
                  <a:path w="44" h="36">
                    <a:moveTo>
                      <a:pt x="12" y="2"/>
                    </a:moveTo>
                    <a:lnTo>
                      <a:pt x="8" y="6"/>
                    </a:lnTo>
                    <a:lnTo>
                      <a:pt x="12" y="8"/>
                    </a:lnTo>
                    <a:lnTo>
                      <a:pt x="14" y="8"/>
                    </a:lnTo>
                    <a:lnTo>
                      <a:pt x="16" y="8"/>
                    </a:lnTo>
                    <a:lnTo>
                      <a:pt x="18" y="8"/>
                    </a:lnTo>
                    <a:lnTo>
                      <a:pt x="22" y="10"/>
                    </a:lnTo>
                    <a:lnTo>
                      <a:pt x="24" y="10"/>
                    </a:lnTo>
                    <a:lnTo>
                      <a:pt x="26" y="14"/>
                    </a:lnTo>
                    <a:lnTo>
                      <a:pt x="26" y="14"/>
                    </a:lnTo>
                    <a:lnTo>
                      <a:pt x="26" y="16"/>
                    </a:lnTo>
                    <a:lnTo>
                      <a:pt x="26" y="18"/>
                    </a:lnTo>
                    <a:lnTo>
                      <a:pt x="26" y="20"/>
                    </a:lnTo>
                    <a:lnTo>
                      <a:pt x="24" y="22"/>
                    </a:lnTo>
                    <a:lnTo>
                      <a:pt x="20" y="22"/>
                    </a:lnTo>
                    <a:lnTo>
                      <a:pt x="10" y="18"/>
                    </a:lnTo>
                    <a:lnTo>
                      <a:pt x="4" y="18"/>
                    </a:lnTo>
                    <a:lnTo>
                      <a:pt x="0" y="22"/>
                    </a:lnTo>
                    <a:lnTo>
                      <a:pt x="6" y="26"/>
                    </a:lnTo>
                    <a:lnTo>
                      <a:pt x="6" y="26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6" y="26"/>
                    </a:lnTo>
                    <a:lnTo>
                      <a:pt x="20" y="28"/>
                    </a:lnTo>
                    <a:lnTo>
                      <a:pt x="20" y="30"/>
                    </a:lnTo>
                    <a:lnTo>
                      <a:pt x="22" y="32"/>
                    </a:lnTo>
                    <a:lnTo>
                      <a:pt x="26" y="34"/>
                    </a:lnTo>
                    <a:lnTo>
                      <a:pt x="30" y="36"/>
                    </a:lnTo>
                    <a:lnTo>
                      <a:pt x="34" y="36"/>
                    </a:lnTo>
                    <a:lnTo>
                      <a:pt x="36" y="36"/>
                    </a:lnTo>
                    <a:lnTo>
                      <a:pt x="40" y="36"/>
                    </a:lnTo>
                    <a:lnTo>
                      <a:pt x="42" y="36"/>
                    </a:lnTo>
                    <a:lnTo>
                      <a:pt x="42" y="34"/>
                    </a:lnTo>
                    <a:lnTo>
                      <a:pt x="42" y="30"/>
                    </a:lnTo>
                    <a:lnTo>
                      <a:pt x="40" y="30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8" y="22"/>
                    </a:lnTo>
                    <a:lnTo>
                      <a:pt x="38" y="18"/>
                    </a:lnTo>
                    <a:lnTo>
                      <a:pt x="40" y="18"/>
                    </a:lnTo>
                    <a:lnTo>
                      <a:pt x="42" y="16"/>
                    </a:lnTo>
                    <a:lnTo>
                      <a:pt x="44" y="14"/>
                    </a:lnTo>
                    <a:lnTo>
                      <a:pt x="44" y="12"/>
                    </a:lnTo>
                    <a:lnTo>
                      <a:pt x="44" y="8"/>
                    </a:lnTo>
                    <a:lnTo>
                      <a:pt x="42" y="4"/>
                    </a:lnTo>
                    <a:lnTo>
                      <a:pt x="28" y="2"/>
                    </a:lnTo>
                    <a:lnTo>
                      <a:pt x="20" y="0"/>
                    </a:lnTo>
                    <a:lnTo>
                      <a:pt x="12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1" name="Freeform 345"/>
              <p:cNvSpPr>
                <a:spLocks/>
              </p:cNvSpPr>
              <p:nvPr/>
            </p:nvSpPr>
            <p:spPr bwMode="gray">
              <a:xfrm>
                <a:off x="4425" y="2554"/>
                <a:ext cx="140" cy="54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6" y="2"/>
                  </a:cxn>
                  <a:cxn ang="0">
                    <a:pos x="14" y="4"/>
                  </a:cxn>
                  <a:cxn ang="0">
                    <a:pos x="10" y="6"/>
                  </a:cxn>
                  <a:cxn ang="0">
                    <a:pos x="6" y="8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8" y="22"/>
                  </a:cxn>
                  <a:cxn ang="0">
                    <a:pos x="12" y="22"/>
                  </a:cxn>
                  <a:cxn ang="0">
                    <a:pos x="16" y="20"/>
                  </a:cxn>
                  <a:cxn ang="0">
                    <a:pos x="20" y="18"/>
                  </a:cxn>
                  <a:cxn ang="0">
                    <a:pos x="24" y="16"/>
                  </a:cxn>
                  <a:cxn ang="0">
                    <a:pos x="28" y="16"/>
                  </a:cxn>
                  <a:cxn ang="0">
                    <a:pos x="32" y="16"/>
                  </a:cxn>
                  <a:cxn ang="0">
                    <a:pos x="34" y="18"/>
                  </a:cxn>
                  <a:cxn ang="0">
                    <a:pos x="36" y="18"/>
                  </a:cxn>
                  <a:cxn ang="0">
                    <a:pos x="40" y="20"/>
                  </a:cxn>
                  <a:cxn ang="0">
                    <a:pos x="44" y="22"/>
                  </a:cxn>
                  <a:cxn ang="0">
                    <a:pos x="48" y="22"/>
                  </a:cxn>
                  <a:cxn ang="0">
                    <a:pos x="50" y="24"/>
                  </a:cxn>
                  <a:cxn ang="0">
                    <a:pos x="52" y="24"/>
                  </a:cxn>
                  <a:cxn ang="0">
                    <a:pos x="68" y="32"/>
                  </a:cxn>
                  <a:cxn ang="0">
                    <a:pos x="68" y="32"/>
                  </a:cxn>
                  <a:cxn ang="0">
                    <a:pos x="70" y="34"/>
                  </a:cxn>
                  <a:cxn ang="0">
                    <a:pos x="74" y="36"/>
                  </a:cxn>
                  <a:cxn ang="0">
                    <a:pos x="80" y="40"/>
                  </a:cxn>
                  <a:cxn ang="0">
                    <a:pos x="88" y="40"/>
                  </a:cxn>
                  <a:cxn ang="0">
                    <a:pos x="98" y="42"/>
                  </a:cxn>
                  <a:cxn ang="0">
                    <a:pos x="98" y="46"/>
                  </a:cxn>
                  <a:cxn ang="0">
                    <a:pos x="90" y="50"/>
                  </a:cxn>
                  <a:cxn ang="0">
                    <a:pos x="92" y="54"/>
                  </a:cxn>
                  <a:cxn ang="0">
                    <a:pos x="94" y="54"/>
                  </a:cxn>
                  <a:cxn ang="0">
                    <a:pos x="96" y="54"/>
                  </a:cxn>
                  <a:cxn ang="0">
                    <a:pos x="102" y="54"/>
                  </a:cxn>
                  <a:cxn ang="0">
                    <a:pos x="108" y="54"/>
                  </a:cxn>
                  <a:cxn ang="0">
                    <a:pos x="114" y="54"/>
                  </a:cxn>
                  <a:cxn ang="0">
                    <a:pos x="120" y="54"/>
                  </a:cxn>
                  <a:cxn ang="0">
                    <a:pos x="122" y="54"/>
                  </a:cxn>
                  <a:cxn ang="0">
                    <a:pos x="138" y="52"/>
                  </a:cxn>
                  <a:cxn ang="0">
                    <a:pos x="138" y="52"/>
                  </a:cxn>
                  <a:cxn ang="0">
                    <a:pos x="138" y="50"/>
                  </a:cxn>
                  <a:cxn ang="0">
                    <a:pos x="140" y="48"/>
                  </a:cxn>
                  <a:cxn ang="0">
                    <a:pos x="140" y="46"/>
                  </a:cxn>
                  <a:cxn ang="0">
                    <a:pos x="138" y="42"/>
                  </a:cxn>
                  <a:cxn ang="0">
                    <a:pos x="120" y="34"/>
                  </a:cxn>
                  <a:cxn ang="0">
                    <a:pos x="116" y="30"/>
                  </a:cxn>
                  <a:cxn ang="0">
                    <a:pos x="86" y="22"/>
                  </a:cxn>
                  <a:cxn ang="0">
                    <a:pos x="76" y="20"/>
                  </a:cxn>
                  <a:cxn ang="0">
                    <a:pos x="74" y="20"/>
                  </a:cxn>
                  <a:cxn ang="0">
                    <a:pos x="70" y="16"/>
                  </a:cxn>
                  <a:cxn ang="0">
                    <a:pos x="66" y="14"/>
                  </a:cxn>
                  <a:cxn ang="0">
                    <a:pos x="58" y="8"/>
                  </a:cxn>
                  <a:cxn ang="0">
                    <a:pos x="32" y="0"/>
                  </a:cxn>
                  <a:cxn ang="0">
                    <a:pos x="18" y="2"/>
                  </a:cxn>
                </a:cxnLst>
                <a:rect l="0" t="0" r="r" b="b"/>
                <a:pathLst>
                  <a:path w="140" h="54">
                    <a:moveTo>
                      <a:pt x="18" y="2"/>
                    </a:moveTo>
                    <a:lnTo>
                      <a:pt x="16" y="2"/>
                    </a:lnTo>
                    <a:lnTo>
                      <a:pt x="14" y="4"/>
                    </a:lnTo>
                    <a:lnTo>
                      <a:pt x="10" y="6"/>
                    </a:lnTo>
                    <a:lnTo>
                      <a:pt x="6" y="8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8" y="22"/>
                    </a:lnTo>
                    <a:lnTo>
                      <a:pt x="12" y="22"/>
                    </a:lnTo>
                    <a:lnTo>
                      <a:pt x="16" y="20"/>
                    </a:lnTo>
                    <a:lnTo>
                      <a:pt x="20" y="18"/>
                    </a:lnTo>
                    <a:lnTo>
                      <a:pt x="24" y="16"/>
                    </a:lnTo>
                    <a:lnTo>
                      <a:pt x="28" y="16"/>
                    </a:lnTo>
                    <a:lnTo>
                      <a:pt x="32" y="16"/>
                    </a:lnTo>
                    <a:lnTo>
                      <a:pt x="34" y="18"/>
                    </a:lnTo>
                    <a:lnTo>
                      <a:pt x="36" y="18"/>
                    </a:lnTo>
                    <a:lnTo>
                      <a:pt x="40" y="20"/>
                    </a:lnTo>
                    <a:lnTo>
                      <a:pt x="44" y="22"/>
                    </a:lnTo>
                    <a:lnTo>
                      <a:pt x="48" y="22"/>
                    </a:lnTo>
                    <a:lnTo>
                      <a:pt x="50" y="24"/>
                    </a:lnTo>
                    <a:lnTo>
                      <a:pt x="52" y="24"/>
                    </a:lnTo>
                    <a:lnTo>
                      <a:pt x="68" y="32"/>
                    </a:lnTo>
                    <a:lnTo>
                      <a:pt x="68" y="32"/>
                    </a:lnTo>
                    <a:lnTo>
                      <a:pt x="70" y="34"/>
                    </a:lnTo>
                    <a:lnTo>
                      <a:pt x="74" y="36"/>
                    </a:lnTo>
                    <a:lnTo>
                      <a:pt x="80" y="40"/>
                    </a:lnTo>
                    <a:lnTo>
                      <a:pt x="88" y="40"/>
                    </a:lnTo>
                    <a:lnTo>
                      <a:pt x="98" y="42"/>
                    </a:lnTo>
                    <a:lnTo>
                      <a:pt x="98" y="46"/>
                    </a:lnTo>
                    <a:lnTo>
                      <a:pt x="90" y="50"/>
                    </a:lnTo>
                    <a:lnTo>
                      <a:pt x="92" y="54"/>
                    </a:lnTo>
                    <a:lnTo>
                      <a:pt x="94" y="54"/>
                    </a:lnTo>
                    <a:lnTo>
                      <a:pt x="96" y="54"/>
                    </a:lnTo>
                    <a:lnTo>
                      <a:pt x="102" y="54"/>
                    </a:lnTo>
                    <a:lnTo>
                      <a:pt x="108" y="54"/>
                    </a:lnTo>
                    <a:lnTo>
                      <a:pt x="114" y="54"/>
                    </a:lnTo>
                    <a:lnTo>
                      <a:pt x="120" y="54"/>
                    </a:lnTo>
                    <a:lnTo>
                      <a:pt x="122" y="54"/>
                    </a:lnTo>
                    <a:lnTo>
                      <a:pt x="138" y="52"/>
                    </a:lnTo>
                    <a:lnTo>
                      <a:pt x="138" y="52"/>
                    </a:lnTo>
                    <a:lnTo>
                      <a:pt x="138" y="50"/>
                    </a:lnTo>
                    <a:lnTo>
                      <a:pt x="140" y="48"/>
                    </a:lnTo>
                    <a:lnTo>
                      <a:pt x="140" y="46"/>
                    </a:lnTo>
                    <a:lnTo>
                      <a:pt x="138" y="42"/>
                    </a:lnTo>
                    <a:lnTo>
                      <a:pt x="120" y="34"/>
                    </a:lnTo>
                    <a:lnTo>
                      <a:pt x="116" y="30"/>
                    </a:lnTo>
                    <a:lnTo>
                      <a:pt x="86" y="22"/>
                    </a:lnTo>
                    <a:lnTo>
                      <a:pt x="76" y="20"/>
                    </a:lnTo>
                    <a:lnTo>
                      <a:pt x="74" y="20"/>
                    </a:lnTo>
                    <a:lnTo>
                      <a:pt x="70" y="16"/>
                    </a:lnTo>
                    <a:lnTo>
                      <a:pt x="66" y="14"/>
                    </a:lnTo>
                    <a:lnTo>
                      <a:pt x="58" y="8"/>
                    </a:lnTo>
                    <a:lnTo>
                      <a:pt x="32" y="0"/>
                    </a:lnTo>
                    <a:lnTo>
                      <a:pt x="18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2" name="Freeform 346"/>
              <p:cNvSpPr>
                <a:spLocks/>
              </p:cNvSpPr>
              <p:nvPr/>
            </p:nvSpPr>
            <p:spPr bwMode="gray">
              <a:xfrm>
                <a:off x="4661" y="1196"/>
                <a:ext cx="440" cy="658"/>
              </a:xfrm>
              <a:custGeom>
                <a:avLst/>
                <a:gdLst/>
                <a:ahLst/>
                <a:cxnLst>
                  <a:cxn ang="0">
                    <a:pos x="96" y="110"/>
                  </a:cxn>
                  <a:cxn ang="0">
                    <a:pos x="70" y="128"/>
                  </a:cxn>
                  <a:cxn ang="0">
                    <a:pos x="50" y="154"/>
                  </a:cxn>
                  <a:cxn ang="0">
                    <a:pos x="66" y="176"/>
                  </a:cxn>
                  <a:cxn ang="0">
                    <a:pos x="54" y="202"/>
                  </a:cxn>
                  <a:cxn ang="0">
                    <a:pos x="22" y="214"/>
                  </a:cxn>
                  <a:cxn ang="0">
                    <a:pos x="2" y="226"/>
                  </a:cxn>
                  <a:cxn ang="0">
                    <a:pos x="26" y="256"/>
                  </a:cxn>
                  <a:cxn ang="0">
                    <a:pos x="52" y="258"/>
                  </a:cxn>
                  <a:cxn ang="0">
                    <a:pos x="38" y="272"/>
                  </a:cxn>
                  <a:cxn ang="0">
                    <a:pos x="20" y="274"/>
                  </a:cxn>
                  <a:cxn ang="0">
                    <a:pos x="24" y="296"/>
                  </a:cxn>
                  <a:cxn ang="0">
                    <a:pos x="46" y="318"/>
                  </a:cxn>
                  <a:cxn ang="0">
                    <a:pos x="94" y="304"/>
                  </a:cxn>
                  <a:cxn ang="0">
                    <a:pos x="120" y="314"/>
                  </a:cxn>
                  <a:cxn ang="0">
                    <a:pos x="142" y="378"/>
                  </a:cxn>
                  <a:cxn ang="0">
                    <a:pos x="144" y="410"/>
                  </a:cxn>
                  <a:cxn ang="0">
                    <a:pos x="142" y="428"/>
                  </a:cxn>
                  <a:cxn ang="0">
                    <a:pos x="148" y="434"/>
                  </a:cxn>
                  <a:cxn ang="0">
                    <a:pos x="166" y="448"/>
                  </a:cxn>
                  <a:cxn ang="0">
                    <a:pos x="162" y="456"/>
                  </a:cxn>
                  <a:cxn ang="0">
                    <a:pos x="166" y="470"/>
                  </a:cxn>
                  <a:cxn ang="0">
                    <a:pos x="160" y="502"/>
                  </a:cxn>
                  <a:cxn ang="0">
                    <a:pos x="150" y="532"/>
                  </a:cxn>
                  <a:cxn ang="0">
                    <a:pos x="166" y="598"/>
                  </a:cxn>
                  <a:cxn ang="0">
                    <a:pos x="194" y="646"/>
                  </a:cxn>
                  <a:cxn ang="0">
                    <a:pos x="214" y="648"/>
                  </a:cxn>
                  <a:cxn ang="0">
                    <a:pos x="234" y="652"/>
                  </a:cxn>
                  <a:cxn ang="0">
                    <a:pos x="242" y="610"/>
                  </a:cxn>
                  <a:cxn ang="0">
                    <a:pos x="258" y="564"/>
                  </a:cxn>
                  <a:cxn ang="0">
                    <a:pos x="282" y="556"/>
                  </a:cxn>
                  <a:cxn ang="0">
                    <a:pos x="328" y="510"/>
                  </a:cxn>
                  <a:cxn ang="0">
                    <a:pos x="348" y="500"/>
                  </a:cxn>
                  <a:cxn ang="0">
                    <a:pos x="372" y="486"/>
                  </a:cxn>
                  <a:cxn ang="0">
                    <a:pos x="378" y="464"/>
                  </a:cxn>
                  <a:cxn ang="0">
                    <a:pos x="340" y="474"/>
                  </a:cxn>
                  <a:cxn ang="0">
                    <a:pos x="344" y="468"/>
                  </a:cxn>
                  <a:cxn ang="0">
                    <a:pos x="360" y="438"/>
                  </a:cxn>
                  <a:cxn ang="0">
                    <a:pos x="370" y="436"/>
                  </a:cxn>
                  <a:cxn ang="0">
                    <a:pos x="390" y="426"/>
                  </a:cxn>
                  <a:cxn ang="0">
                    <a:pos x="384" y="392"/>
                  </a:cxn>
                  <a:cxn ang="0">
                    <a:pos x="402" y="374"/>
                  </a:cxn>
                  <a:cxn ang="0">
                    <a:pos x="414" y="322"/>
                  </a:cxn>
                  <a:cxn ang="0">
                    <a:pos x="382" y="310"/>
                  </a:cxn>
                  <a:cxn ang="0">
                    <a:pos x="380" y="270"/>
                  </a:cxn>
                  <a:cxn ang="0">
                    <a:pos x="380" y="210"/>
                  </a:cxn>
                  <a:cxn ang="0">
                    <a:pos x="396" y="174"/>
                  </a:cxn>
                  <a:cxn ang="0">
                    <a:pos x="414" y="140"/>
                  </a:cxn>
                  <a:cxn ang="0">
                    <a:pos x="410" y="130"/>
                  </a:cxn>
                  <a:cxn ang="0">
                    <a:pos x="436" y="86"/>
                  </a:cxn>
                  <a:cxn ang="0">
                    <a:pos x="408" y="74"/>
                  </a:cxn>
                  <a:cxn ang="0">
                    <a:pos x="398" y="108"/>
                  </a:cxn>
                  <a:cxn ang="0">
                    <a:pos x="398" y="66"/>
                  </a:cxn>
                  <a:cxn ang="0">
                    <a:pos x="368" y="78"/>
                  </a:cxn>
                  <a:cxn ang="0">
                    <a:pos x="364" y="60"/>
                  </a:cxn>
                  <a:cxn ang="0">
                    <a:pos x="332" y="62"/>
                  </a:cxn>
                  <a:cxn ang="0">
                    <a:pos x="368" y="44"/>
                  </a:cxn>
                  <a:cxn ang="0">
                    <a:pos x="338" y="18"/>
                  </a:cxn>
                  <a:cxn ang="0">
                    <a:pos x="288" y="38"/>
                  </a:cxn>
                  <a:cxn ang="0">
                    <a:pos x="318" y="4"/>
                  </a:cxn>
                  <a:cxn ang="0">
                    <a:pos x="224" y="42"/>
                  </a:cxn>
                  <a:cxn ang="0">
                    <a:pos x="164" y="66"/>
                  </a:cxn>
                </a:cxnLst>
                <a:rect l="0" t="0" r="r" b="b"/>
                <a:pathLst>
                  <a:path w="440" h="658">
                    <a:moveTo>
                      <a:pt x="104" y="78"/>
                    </a:moveTo>
                    <a:lnTo>
                      <a:pt x="102" y="78"/>
                    </a:lnTo>
                    <a:lnTo>
                      <a:pt x="102" y="80"/>
                    </a:lnTo>
                    <a:lnTo>
                      <a:pt x="98" y="82"/>
                    </a:lnTo>
                    <a:lnTo>
                      <a:pt x="96" y="86"/>
                    </a:lnTo>
                    <a:lnTo>
                      <a:pt x="96" y="88"/>
                    </a:lnTo>
                    <a:lnTo>
                      <a:pt x="94" y="92"/>
                    </a:lnTo>
                    <a:lnTo>
                      <a:pt x="96" y="94"/>
                    </a:lnTo>
                    <a:lnTo>
                      <a:pt x="96" y="96"/>
                    </a:lnTo>
                    <a:lnTo>
                      <a:pt x="96" y="102"/>
                    </a:lnTo>
                    <a:lnTo>
                      <a:pt x="96" y="110"/>
                    </a:lnTo>
                    <a:lnTo>
                      <a:pt x="96" y="110"/>
                    </a:lnTo>
                    <a:lnTo>
                      <a:pt x="96" y="112"/>
                    </a:lnTo>
                    <a:lnTo>
                      <a:pt x="96" y="116"/>
                    </a:lnTo>
                    <a:lnTo>
                      <a:pt x="96" y="118"/>
                    </a:lnTo>
                    <a:lnTo>
                      <a:pt x="94" y="122"/>
                    </a:lnTo>
                    <a:lnTo>
                      <a:pt x="90" y="122"/>
                    </a:lnTo>
                    <a:lnTo>
                      <a:pt x="76" y="122"/>
                    </a:lnTo>
                    <a:lnTo>
                      <a:pt x="74" y="122"/>
                    </a:lnTo>
                    <a:lnTo>
                      <a:pt x="74" y="124"/>
                    </a:lnTo>
                    <a:lnTo>
                      <a:pt x="72" y="126"/>
                    </a:lnTo>
                    <a:lnTo>
                      <a:pt x="70" y="128"/>
                    </a:lnTo>
                    <a:lnTo>
                      <a:pt x="68" y="128"/>
                    </a:lnTo>
                    <a:lnTo>
                      <a:pt x="56" y="130"/>
                    </a:lnTo>
                    <a:lnTo>
                      <a:pt x="56" y="132"/>
                    </a:lnTo>
                    <a:lnTo>
                      <a:pt x="56" y="134"/>
                    </a:lnTo>
                    <a:lnTo>
                      <a:pt x="56" y="138"/>
                    </a:lnTo>
                    <a:lnTo>
                      <a:pt x="52" y="142"/>
                    </a:lnTo>
                    <a:lnTo>
                      <a:pt x="52" y="142"/>
                    </a:lnTo>
                    <a:lnTo>
                      <a:pt x="50" y="144"/>
                    </a:lnTo>
                    <a:lnTo>
                      <a:pt x="48" y="146"/>
                    </a:lnTo>
                    <a:lnTo>
                      <a:pt x="48" y="150"/>
                    </a:lnTo>
                    <a:lnTo>
                      <a:pt x="50" y="154"/>
                    </a:lnTo>
                    <a:lnTo>
                      <a:pt x="50" y="154"/>
                    </a:lnTo>
                    <a:lnTo>
                      <a:pt x="54" y="156"/>
                    </a:lnTo>
                    <a:lnTo>
                      <a:pt x="58" y="156"/>
                    </a:lnTo>
                    <a:lnTo>
                      <a:pt x="62" y="158"/>
                    </a:lnTo>
                    <a:lnTo>
                      <a:pt x="68" y="158"/>
                    </a:lnTo>
                    <a:lnTo>
                      <a:pt x="68" y="160"/>
                    </a:lnTo>
                    <a:lnTo>
                      <a:pt x="68" y="162"/>
                    </a:lnTo>
                    <a:lnTo>
                      <a:pt x="68" y="166"/>
                    </a:lnTo>
                    <a:lnTo>
                      <a:pt x="68" y="168"/>
                    </a:lnTo>
                    <a:lnTo>
                      <a:pt x="66" y="172"/>
                    </a:lnTo>
                    <a:lnTo>
                      <a:pt x="66" y="176"/>
                    </a:lnTo>
                    <a:lnTo>
                      <a:pt x="68" y="180"/>
                    </a:lnTo>
                    <a:lnTo>
                      <a:pt x="68" y="182"/>
                    </a:lnTo>
                    <a:lnTo>
                      <a:pt x="68" y="186"/>
                    </a:lnTo>
                    <a:lnTo>
                      <a:pt x="68" y="190"/>
                    </a:lnTo>
                    <a:lnTo>
                      <a:pt x="66" y="192"/>
                    </a:lnTo>
                    <a:lnTo>
                      <a:pt x="64" y="194"/>
                    </a:lnTo>
                    <a:lnTo>
                      <a:pt x="62" y="194"/>
                    </a:lnTo>
                    <a:lnTo>
                      <a:pt x="58" y="194"/>
                    </a:lnTo>
                    <a:lnTo>
                      <a:pt x="56" y="196"/>
                    </a:lnTo>
                    <a:lnTo>
                      <a:pt x="56" y="200"/>
                    </a:lnTo>
                    <a:lnTo>
                      <a:pt x="54" y="202"/>
                    </a:lnTo>
                    <a:lnTo>
                      <a:pt x="54" y="202"/>
                    </a:lnTo>
                    <a:lnTo>
                      <a:pt x="52" y="202"/>
                    </a:lnTo>
                    <a:lnTo>
                      <a:pt x="48" y="202"/>
                    </a:lnTo>
                    <a:lnTo>
                      <a:pt x="46" y="202"/>
                    </a:lnTo>
                    <a:lnTo>
                      <a:pt x="44" y="202"/>
                    </a:lnTo>
                    <a:lnTo>
                      <a:pt x="42" y="204"/>
                    </a:lnTo>
                    <a:lnTo>
                      <a:pt x="42" y="206"/>
                    </a:lnTo>
                    <a:lnTo>
                      <a:pt x="38" y="208"/>
                    </a:lnTo>
                    <a:lnTo>
                      <a:pt x="32" y="212"/>
                    </a:lnTo>
                    <a:lnTo>
                      <a:pt x="28" y="214"/>
                    </a:lnTo>
                    <a:lnTo>
                      <a:pt x="22" y="214"/>
                    </a:lnTo>
                    <a:lnTo>
                      <a:pt x="22" y="214"/>
                    </a:lnTo>
                    <a:lnTo>
                      <a:pt x="20" y="214"/>
                    </a:lnTo>
                    <a:lnTo>
                      <a:pt x="16" y="214"/>
                    </a:lnTo>
                    <a:lnTo>
                      <a:pt x="14" y="216"/>
                    </a:lnTo>
                    <a:lnTo>
                      <a:pt x="10" y="218"/>
                    </a:lnTo>
                    <a:lnTo>
                      <a:pt x="10" y="220"/>
                    </a:lnTo>
                    <a:lnTo>
                      <a:pt x="8" y="222"/>
                    </a:lnTo>
                    <a:lnTo>
                      <a:pt x="6" y="222"/>
                    </a:lnTo>
                    <a:lnTo>
                      <a:pt x="6" y="224"/>
                    </a:lnTo>
                    <a:lnTo>
                      <a:pt x="4" y="224"/>
                    </a:lnTo>
                    <a:lnTo>
                      <a:pt x="2" y="226"/>
                    </a:lnTo>
                    <a:lnTo>
                      <a:pt x="0" y="230"/>
                    </a:lnTo>
                    <a:lnTo>
                      <a:pt x="2" y="234"/>
                    </a:lnTo>
                    <a:lnTo>
                      <a:pt x="4" y="238"/>
                    </a:lnTo>
                    <a:lnTo>
                      <a:pt x="6" y="240"/>
                    </a:lnTo>
                    <a:lnTo>
                      <a:pt x="10" y="240"/>
                    </a:lnTo>
                    <a:lnTo>
                      <a:pt x="18" y="246"/>
                    </a:lnTo>
                    <a:lnTo>
                      <a:pt x="20" y="248"/>
                    </a:lnTo>
                    <a:lnTo>
                      <a:pt x="22" y="250"/>
                    </a:lnTo>
                    <a:lnTo>
                      <a:pt x="24" y="252"/>
                    </a:lnTo>
                    <a:lnTo>
                      <a:pt x="24" y="254"/>
                    </a:lnTo>
                    <a:lnTo>
                      <a:pt x="26" y="256"/>
                    </a:lnTo>
                    <a:lnTo>
                      <a:pt x="30" y="256"/>
                    </a:lnTo>
                    <a:lnTo>
                      <a:pt x="34" y="256"/>
                    </a:lnTo>
                    <a:lnTo>
                      <a:pt x="40" y="256"/>
                    </a:lnTo>
                    <a:lnTo>
                      <a:pt x="40" y="254"/>
                    </a:lnTo>
                    <a:lnTo>
                      <a:pt x="40" y="252"/>
                    </a:lnTo>
                    <a:lnTo>
                      <a:pt x="42" y="252"/>
                    </a:lnTo>
                    <a:lnTo>
                      <a:pt x="44" y="250"/>
                    </a:lnTo>
                    <a:lnTo>
                      <a:pt x="46" y="252"/>
                    </a:lnTo>
                    <a:lnTo>
                      <a:pt x="48" y="254"/>
                    </a:lnTo>
                    <a:lnTo>
                      <a:pt x="50" y="256"/>
                    </a:lnTo>
                    <a:lnTo>
                      <a:pt x="52" y="258"/>
                    </a:lnTo>
                    <a:lnTo>
                      <a:pt x="52" y="260"/>
                    </a:lnTo>
                    <a:lnTo>
                      <a:pt x="48" y="262"/>
                    </a:lnTo>
                    <a:lnTo>
                      <a:pt x="44" y="264"/>
                    </a:lnTo>
                    <a:lnTo>
                      <a:pt x="42" y="266"/>
                    </a:lnTo>
                    <a:lnTo>
                      <a:pt x="42" y="268"/>
                    </a:lnTo>
                    <a:lnTo>
                      <a:pt x="44" y="270"/>
                    </a:lnTo>
                    <a:lnTo>
                      <a:pt x="44" y="272"/>
                    </a:lnTo>
                    <a:lnTo>
                      <a:pt x="44" y="274"/>
                    </a:lnTo>
                    <a:lnTo>
                      <a:pt x="44" y="274"/>
                    </a:lnTo>
                    <a:lnTo>
                      <a:pt x="42" y="274"/>
                    </a:lnTo>
                    <a:lnTo>
                      <a:pt x="38" y="272"/>
                    </a:lnTo>
                    <a:lnTo>
                      <a:pt x="36" y="270"/>
                    </a:lnTo>
                    <a:lnTo>
                      <a:pt x="32" y="268"/>
                    </a:lnTo>
                    <a:lnTo>
                      <a:pt x="32" y="268"/>
                    </a:lnTo>
                    <a:lnTo>
                      <a:pt x="32" y="270"/>
                    </a:lnTo>
                    <a:lnTo>
                      <a:pt x="30" y="272"/>
                    </a:lnTo>
                    <a:lnTo>
                      <a:pt x="30" y="276"/>
                    </a:lnTo>
                    <a:lnTo>
                      <a:pt x="30" y="278"/>
                    </a:lnTo>
                    <a:lnTo>
                      <a:pt x="28" y="278"/>
                    </a:lnTo>
                    <a:lnTo>
                      <a:pt x="26" y="278"/>
                    </a:lnTo>
                    <a:lnTo>
                      <a:pt x="24" y="276"/>
                    </a:lnTo>
                    <a:lnTo>
                      <a:pt x="20" y="274"/>
                    </a:lnTo>
                    <a:lnTo>
                      <a:pt x="18" y="272"/>
                    </a:lnTo>
                    <a:lnTo>
                      <a:pt x="16" y="274"/>
                    </a:lnTo>
                    <a:lnTo>
                      <a:pt x="12" y="276"/>
                    </a:lnTo>
                    <a:lnTo>
                      <a:pt x="10" y="278"/>
                    </a:lnTo>
                    <a:lnTo>
                      <a:pt x="8" y="280"/>
                    </a:lnTo>
                    <a:lnTo>
                      <a:pt x="10" y="282"/>
                    </a:lnTo>
                    <a:lnTo>
                      <a:pt x="12" y="286"/>
                    </a:lnTo>
                    <a:lnTo>
                      <a:pt x="14" y="290"/>
                    </a:lnTo>
                    <a:lnTo>
                      <a:pt x="18" y="292"/>
                    </a:lnTo>
                    <a:lnTo>
                      <a:pt x="22" y="294"/>
                    </a:lnTo>
                    <a:lnTo>
                      <a:pt x="24" y="296"/>
                    </a:lnTo>
                    <a:lnTo>
                      <a:pt x="26" y="296"/>
                    </a:lnTo>
                    <a:lnTo>
                      <a:pt x="26" y="304"/>
                    </a:lnTo>
                    <a:lnTo>
                      <a:pt x="28" y="304"/>
                    </a:lnTo>
                    <a:lnTo>
                      <a:pt x="30" y="304"/>
                    </a:lnTo>
                    <a:lnTo>
                      <a:pt x="34" y="306"/>
                    </a:lnTo>
                    <a:lnTo>
                      <a:pt x="38" y="308"/>
                    </a:lnTo>
                    <a:lnTo>
                      <a:pt x="40" y="310"/>
                    </a:lnTo>
                    <a:lnTo>
                      <a:pt x="42" y="312"/>
                    </a:lnTo>
                    <a:lnTo>
                      <a:pt x="44" y="314"/>
                    </a:lnTo>
                    <a:lnTo>
                      <a:pt x="44" y="316"/>
                    </a:lnTo>
                    <a:lnTo>
                      <a:pt x="46" y="318"/>
                    </a:lnTo>
                    <a:lnTo>
                      <a:pt x="48" y="318"/>
                    </a:lnTo>
                    <a:lnTo>
                      <a:pt x="50" y="318"/>
                    </a:lnTo>
                    <a:lnTo>
                      <a:pt x="54" y="318"/>
                    </a:lnTo>
                    <a:lnTo>
                      <a:pt x="58" y="316"/>
                    </a:lnTo>
                    <a:lnTo>
                      <a:pt x="66" y="312"/>
                    </a:lnTo>
                    <a:lnTo>
                      <a:pt x="70" y="308"/>
                    </a:lnTo>
                    <a:lnTo>
                      <a:pt x="74" y="306"/>
                    </a:lnTo>
                    <a:lnTo>
                      <a:pt x="78" y="304"/>
                    </a:lnTo>
                    <a:lnTo>
                      <a:pt x="82" y="304"/>
                    </a:lnTo>
                    <a:lnTo>
                      <a:pt x="88" y="304"/>
                    </a:lnTo>
                    <a:lnTo>
                      <a:pt x="94" y="304"/>
                    </a:lnTo>
                    <a:lnTo>
                      <a:pt x="98" y="302"/>
                    </a:lnTo>
                    <a:lnTo>
                      <a:pt x="104" y="302"/>
                    </a:lnTo>
                    <a:lnTo>
                      <a:pt x="108" y="302"/>
                    </a:lnTo>
                    <a:lnTo>
                      <a:pt x="108" y="302"/>
                    </a:lnTo>
                    <a:lnTo>
                      <a:pt x="110" y="302"/>
                    </a:lnTo>
                    <a:lnTo>
                      <a:pt x="112" y="304"/>
                    </a:lnTo>
                    <a:lnTo>
                      <a:pt x="114" y="306"/>
                    </a:lnTo>
                    <a:lnTo>
                      <a:pt x="116" y="310"/>
                    </a:lnTo>
                    <a:lnTo>
                      <a:pt x="118" y="314"/>
                    </a:lnTo>
                    <a:lnTo>
                      <a:pt x="118" y="314"/>
                    </a:lnTo>
                    <a:lnTo>
                      <a:pt x="120" y="314"/>
                    </a:lnTo>
                    <a:lnTo>
                      <a:pt x="124" y="316"/>
                    </a:lnTo>
                    <a:lnTo>
                      <a:pt x="126" y="318"/>
                    </a:lnTo>
                    <a:lnTo>
                      <a:pt x="128" y="324"/>
                    </a:lnTo>
                    <a:lnTo>
                      <a:pt x="132" y="330"/>
                    </a:lnTo>
                    <a:lnTo>
                      <a:pt x="132" y="348"/>
                    </a:lnTo>
                    <a:lnTo>
                      <a:pt x="132" y="350"/>
                    </a:lnTo>
                    <a:lnTo>
                      <a:pt x="134" y="352"/>
                    </a:lnTo>
                    <a:lnTo>
                      <a:pt x="136" y="358"/>
                    </a:lnTo>
                    <a:lnTo>
                      <a:pt x="138" y="364"/>
                    </a:lnTo>
                    <a:lnTo>
                      <a:pt x="140" y="370"/>
                    </a:lnTo>
                    <a:lnTo>
                      <a:pt x="142" y="378"/>
                    </a:lnTo>
                    <a:lnTo>
                      <a:pt x="140" y="384"/>
                    </a:lnTo>
                    <a:lnTo>
                      <a:pt x="140" y="390"/>
                    </a:lnTo>
                    <a:lnTo>
                      <a:pt x="142" y="394"/>
                    </a:lnTo>
                    <a:lnTo>
                      <a:pt x="144" y="398"/>
                    </a:lnTo>
                    <a:lnTo>
                      <a:pt x="148" y="402"/>
                    </a:lnTo>
                    <a:lnTo>
                      <a:pt x="148" y="404"/>
                    </a:lnTo>
                    <a:lnTo>
                      <a:pt x="148" y="406"/>
                    </a:lnTo>
                    <a:lnTo>
                      <a:pt x="146" y="408"/>
                    </a:lnTo>
                    <a:lnTo>
                      <a:pt x="146" y="410"/>
                    </a:lnTo>
                    <a:lnTo>
                      <a:pt x="144" y="410"/>
                    </a:lnTo>
                    <a:lnTo>
                      <a:pt x="144" y="410"/>
                    </a:lnTo>
                    <a:lnTo>
                      <a:pt x="142" y="410"/>
                    </a:lnTo>
                    <a:lnTo>
                      <a:pt x="140" y="410"/>
                    </a:lnTo>
                    <a:lnTo>
                      <a:pt x="140" y="410"/>
                    </a:lnTo>
                    <a:lnTo>
                      <a:pt x="138" y="412"/>
                    </a:lnTo>
                    <a:lnTo>
                      <a:pt x="138" y="416"/>
                    </a:lnTo>
                    <a:lnTo>
                      <a:pt x="140" y="418"/>
                    </a:lnTo>
                    <a:lnTo>
                      <a:pt x="142" y="420"/>
                    </a:lnTo>
                    <a:lnTo>
                      <a:pt x="144" y="422"/>
                    </a:lnTo>
                    <a:lnTo>
                      <a:pt x="144" y="424"/>
                    </a:lnTo>
                    <a:lnTo>
                      <a:pt x="144" y="426"/>
                    </a:lnTo>
                    <a:lnTo>
                      <a:pt x="142" y="428"/>
                    </a:lnTo>
                    <a:lnTo>
                      <a:pt x="138" y="430"/>
                    </a:lnTo>
                    <a:lnTo>
                      <a:pt x="136" y="434"/>
                    </a:lnTo>
                    <a:lnTo>
                      <a:pt x="134" y="436"/>
                    </a:lnTo>
                    <a:lnTo>
                      <a:pt x="132" y="438"/>
                    </a:lnTo>
                    <a:lnTo>
                      <a:pt x="132" y="440"/>
                    </a:lnTo>
                    <a:lnTo>
                      <a:pt x="134" y="440"/>
                    </a:lnTo>
                    <a:lnTo>
                      <a:pt x="138" y="440"/>
                    </a:lnTo>
                    <a:lnTo>
                      <a:pt x="142" y="440"/>
                    </a:lnTo>
                    <a:lnTo>
                      <a:pt x="146" y="438"/>
                    </a:lnTo>
                    <a:lnTo>
                      <a:pt x="146" y="436"/>
                    </a:lnTo>
                    <a:lnTo>
                      <a:pt x="148" y="434"/>
                    </a:lnTo>
                    <a:lnTo>
                      <a:pt x="150" y="430"/>
                    </a:lnTo>
                    <a:lnTo>
                      <a:pt x="152" y="426"/>
                    </a:lnTo>
                    <a:lnTo>
                      <a:pt x="154" y="424"/>
                    </a:lnTo>
                    <a:lnTo>
                      <a:pt x="156" y="424"/>
                    </a:lnTo>
                    <a:lnTo>
                      <a:pt x="158" y="426"/>
                    </a:lnTo>
                    <a:lnTo>
                      <a:pt x="160" y="430"/>
                    </a:lnTo>
                    <a:lnTo>
                      <a:pt x="162" y="434"/>
                    </a:lnTo>
                    <a:lnTo>
                      <a:pt x="162" y="438"/>
                    </a:lnTo>
                    <a:lnTo>
                      <a:pt x="164" y="442"/>
                    </a:lnTo>
                    <a:lnTo>
                      <a:pt x="164" y="446"/>
                    </a:lnTo>
                    <a:lnTo>
                      <a:pt x="166" y="448"/>
                    </a:lnTo>
                    <a:lnTo>
                      <a:pt x="168" y="450"/>
                    </a:lnTo>
                    <a:lnTo>
                      <a:pt x="172" y="450"/>
                    </a:lnTo>
                    <a:lnTo>
                      <a:pt x="176" y="452"/>
                    </a:lnTo>
                    <a:lnTo>
                      <a:pt x="178" y="456"/>
                    </a:lnTo>
                    <a:lnTo>
                      <a:pt x="178" y="460"/>
                    </a:lnTo>
                    <a:lnTo>
                      <a:pt x="178" y="464"/>
                    </a:lnTo>
                    <a:lnTo>
                      <a:pt x="178" y="464"/>
                    </a:lnTo>
                    <a:lnTo>
                      <a:pt x="174" y="464"/>
                    </a:lnTo>
                    <a:lnTo>
                      <a:pt x="170" y="462"/>
                    </a:lnTo>
                    <a:lnTo>
                      <a:pt x="166" y="458"/>
                    </a:lnTo>
                    <a:lnTo>
                      <a:pt x="162" y="456"/>
                    </a:lnTo>
                    <a:lnTo>
                      <a:pt x="156" y="454"/>
                    </a:lnTo>
                    <a:lnTo>
                      <a:pt x="152" y="454"/>
                    </a:lnTo>
                    <a:lnTo>
                      <a:pt x="148" y="454"/>
                    </a:lnTo>
                    <a:lnTo>
                      <a:pt x="148" y="456"/>
                    </a:lnTo>
                    <a:lnTo>
                      <a:pt x="148" y="456"/>
                    </a:lnTo>
                    <a:lnTo>
                      <a:pt x="148" y="458"/>
                    </a:lnTo>
                    <a:lnTo>
                      <a:pt x="150" y="460"/>
                    </a:lnTo>
                    <a:lnTo>
                      <a:pt x="152" y="464"/>
                    </a:lnTo>
                    <a:lnTo>
                      <a:pt x="156" y="466"/>
                    </a:lnTo>
                    <a:lnTo>
                      <a:pt x="162" y="468"/>
                    </a:lnTo>
                    <a:lnTo>
                      <a:pt x="166" y="470"/>
                    </a:lnTo>
                    <a:lnTo>
                      <a:pt x="170" y="470"/>
                    </a:lnTo>
                    <a:lnTo>
                      <a:pt x="172" y="472"/>
                    </a:lnTo>
                    <a:lnTo>
                      <a:pt x="174" y="474"/>
                    </a:lnTo>
                    <a:lnTo>
                      <a:pt x="176" y="476"/>
                    </a:lnTo>
                    <a:lnTo>
                      <a:pt x="176" y="480"/>
                    </a:lnTo>
                    <a:lnTo>
                      <a:pt x="176" y="484"/>
                    </a:lnTo>
                    <a:lnTo>
                      <a:pt x="172" y="490"/>
                    </a:lnTo>
                    <a:lnTo>
                      <a:pt x="168" y="494"/>
                    </a:lnTo>
                    <a:lnTo>
                      <a:pt x="166" y="498"/>
                    </a:lnTo>
                    <a:lnTo>
                      <a:pt x="162" y="500"/>
                    </a:lnTo>
                    <a:lnTo>
                      <a:pt x="160" y="502"/>
                    </a:lnTo>
                    <a:lnTo>
                      <a:pt x="158" y="502"/>
                    </a:lnTo>
                    <a:lnTo>
                      <a:pt x="156" y="504"/>
                    </a:lnTo>
                    <a:lnTo>
                      <a:pt x="158" y="506"/>
                    </a:lnTo>
                    <a:lnTo>
                      <a:pt x="158" y="508"/>
                    </a:lnTo>
                    <a:lnTo>
                      <a:pt x="160" y="508"/>
                    </a:lnTo>
                    <a:lnTo>
                      <a:pt x="162" y="508"/>
                    </a:lnTo>
                    <a:lnTo>
                      <a:pt x="156" y="514"/>
                    </a:lnTo>
                    <a:lnTo>
                      <a:pt x="148" y="526"/>
                    </a:lnTo>
                    <a:lnTo>
                      <a:pt x="148" y="526"/>
                    </a:lnTo>
                    <a:lnTo>
                      <a:pt x="150" y="528"/>
                    </a:lnTo>
                    <a:lnTo>
                      <a:pt x="150" y="532"/>
                    </a:lnTo>
                    <a:lnTo>
                      <a:pt x="152" y="538"/>
                    </a:lnTo>
                    <a:lnTo>
                      <a:pt x="152" y="544"/>
                    </a:lnTo>
                    <a:lnTo>
                      <a:pt x="154" y="550"/>
                    </a:lnTo>
                    <a:lnTo>
                      <a:pt x="154" y="558"/>
                    </a:lnTo>
                    <a:lnTo>
                      <a:pt x="156" y="566"/>
                    </a:lnTo>
                    <a:lnTo>
                      <a:pt x="158" y="572"/>
                    </a:lnTo>
                    <a:lnTo>
                      <a:pt x="160" y="578"/>
                    </a:lnTo>
                    <a:lnTo>
                      <a:pt x="162" y="584"/>
                    </a:lnTo>
                    <a:lnTo>
                      <a:pt x="164" y="588"/>
                    </a:lnTo>
                    <a:lnTo>
                      <a:pt x="166" y="594"/>
                    </a:lnTo>
                    <a:lnTo>
                      <a:pt x="166" y="598"/>
                    </a:lnTo>
                    <a:lnTo>
                      <a:pt x="166" y="600"/>
                    </a:lnTo>
                    <a:lnTo>
                      <a:pt x="178" y="620"/>
                    </a:lnTo>
                    <a:lnTo>
                      <a:pt x="180" y="620"/>
                    </a:lnTo>
                    <a:lnTo>
                      <a:pt x="180" y="624"/>
                    </a:lnTo>
                    <a:lnTo>
                      <a:pt x="180" y="628"/>
                    </a:lnTo>
                    <a:lnTo>
                      <a:pt x="182" y="634"/>
                    </a:lnTo>
                    <a:lnTo>
                      <a:pt x="184" y="638"/>
                    </a:lnTo>
                    <a:lnTo>
                      <a:pt x="184" y="642"/>
                    </a:lnTo>
                    <a:lnTo>
                      <a:pt x="186" y="644"/>
                    </a:lnTo>
                    <a:lnTo>
                      <a:pt x="190" y="646"/>
                    </a:lnTo>
                    <a:lnTo>
                      <a:pt x="194" y="646"/>
                    </a:lnTo>
                    <a:lnTo>
                      <a:pt x="202" y="646"/>
                    </a:lnTo>
                    <a:lnTo>
                      <a:pt x="208" y="644"/>
                    </a:lnTo>
                    <a:lnTo>
                      <a:pt x="212" y="642"/>
                    </a:lnTo>
                    <a:lnTo>
                      <a:pt x="214" y="642"/>
                    </a:lnTo>
                    <a:lnTo>
                      <a:pt x="216" y="640"/>
                    </a:lnTo>
                    <a:lnTo>
                      <a:pt x="218" y="640"/>
                    </a:lnTo>
                    <a:lnTo>
                      <a:pt x="220" y="640"/>
                    </a:lnTo>
                    <a:lnTo>
                      <a:pt x="220" y="642"/>
                    </a:lnTo>
                    <a:lnTo>
                      <a:pt x="218" y="644"/>
                    </a:lnTo>
                    <a:lnTo>
                      <a:pt x="216" y="646"/>
                    </a:lnTo>
                    <a:lnTo>
                      <a:pt x="214" y="648"/>
                    </a:lnTo>
                    <a:lnTo>
                      <a:pt x="212" y="650"/>
                    </a:lnTo>
                    <a:lnTo>
                      <a:pt x="210" y="650"/>
                    </a:lnTo>
                    <a:lnTo>
                      <a:pt x="212" y="652"/>
                    </a:lnTo>
                    <a:lnTo>
                      <a:pt x="214" y="654"/>
                    </a:lnTo>
                    <a:lnTo>
                      <a:pt x="218" y="656"/>
                    </a:lnTo>
                    <a:lnTo>
                      <a:pt x="222" y="656"/>
                    </a:lnTo>
                    <a:lnTo>
                      <a:pt x="226" y="658"/>
                    </a:lnTo>
                    <a:lnTo>
                      <a:pt x="228" y="658"/>
                    </a:lnTo>
                    <a:lnTo>
                      <a:pt x="232" y="658"/>
                    </a:lnTo>
                    <a:lnTo>
                      <a:pt x="234" y="656"/>
                    </a:lnTo>
                    <a:lnTo>
                      <a:pt x="234" y="652"/>
                    </a:lnTo>
                    <a:lnTo>
                      <a:pt x="234" y="644"/>
                    </a:lnTo>
                    <a:lnTo>
                      <a:pt x="234" y="638"/>
                    </a:lnTo>
                    <a:lnTo>
                      <a:pt x="236" y="632"/>
                    </a:lnTo>
                    <a:lnTo>
                      <a:pt x="238" y="630"/>
                    </a:lnTo>
                    <a:lnTo>
                      <a:pt x="240" y="626"/>
                    </a:lnTo>
                    <a:lnTo>
                      <a:pt x="240" y="622"/>
                    </a:lnTo>
                    <a:lnTo>
                      <a:pt x="240" y="618"/>
                    </a:lnTo>
                    <a:lnTo>
                      <a:pt x="238" y="616"/>
                    </a:lnTo>
                    <a:lnTo>
                      <a:pt x="238" y="614"/>
                    </a:lnTo>
                    <a:lnTo>
                      <a:pt x="238" y="612"/>
                    </a:lnTo>
                    <a:lnTo>
                      <a:pt x="242" y="610"/>
                    </a:lnTo>
                    <a:lnTo>
                      <a:pt x="244" y="608"/>
                    </a:lnTo>
                    <a:lnTo>
                      <a:pt x="246" y="608"/>
                    </a:lnTo>
                    <a:lnTo>
                      <a:pt x="246" y="606"/>
                    </a:lnTo>
                    <a:lnTo>
                      <a:pt x="250" y="590"/>
                    </a:lnTo>
                    <a:lnTo>
                      <a:pt x="252" y="576"/>
                    </a:lnTo>
                    <a:lnTo>
                      <a:pt x="252" y="574"/>
                    </a:lnTo>
                    <a:lnTo>
                      <a:pt x="252" y="572"/>
                    </a:lnTo>
                    <a:lnTo>
                      <a:pt x="250" y="570"/>
                    </a:lnTo>
                    <a:lnTo>
                      <a:pt x="252" y="566"/>
                    </a:lnTo>
                    <a:lnTo>
                      <a:pt x="254" y="566"/>
                    </a:lnTo>
                    <a:lnTo>
                      <a:pt x="258" y="564"/>
                    </a:lnTo>
                    <a:lnTo>
                      <a:pt x="260" y="564"/>
                    </a:lnTo>
                    <a:lnTo>
                      <a:pt x="260" y="566"/>
                    </a:lnTo>
                    <a:lnTo>
                      <a:pt x="260" y="566"/>
                    </a:lnTo>
                    <a:lnTo>
                      <a:pt x="262" y="566"/>
                    </a:lnTo>
                    <a:lnTo>
                      <a:pt x="266" y="566"/>
                    </a:lnTo>
                    <a:lnTo>
                      <a:pt x="268" y="564"/>
                    </a:lnTo>
                    <a:lnTo>
                      <a:pt x="270" y="562"/>
                    </a:lnTo>
                    <a:lnTo>
                      <a:pt x="272" y="560"/>
                    </a:lnTo>
                    <a:lnTo>
                      <a:pt x="276" y="558"/>
                    </a:lnTo>
                    <a:lnTo>
                      <a:pt x="280" y="556"/>
                    </a:lnTo>
                    <a:lnTo>
                      <a:pt x="282" y="556"/>
                    </a:lnTo>
                    <a:lnTo>
                      <a:pt x="284" y="556"/>
                    </a:lnTo>
                    <a:lnTo>
                      <a:pt x="286" y="552"/>
                    </a:lnTo>
                    <a:lnTo>
                      <a:pt x="292" y="544"/>
                    </a:lnTo>
                    <a:lnTo>
                      <a:pt x="302" y="534"/>
                    </a:lnTo>
                    <a:lnTo>
                      <a:pt x="310" y="526"/>
                    </a:lnTo>
                    <a:lnTo>
                      <a:pt x="318" y="518"/>
                    </a:lnTo>
                    <a:lnTo>
                      <a:pt x="322" y="516"/>
                    </a:lnTo>
                    <a:lnTo>
                      <a:pt x="324" y="518"/>
                    </a:lnTo>
                    <a:lnTo>
                      <a:pt x="326" y="516"/>
                    </a:lnTo>
                    <a:lnTo>
                      <a:pt x="326" y="512"/>
                    </a:lnTo>
                    <a:lnTo>
                      <a:pt x="328" y="510"/>
                    </a:lnTo>
                    <a:lnTo>
                      <a:pt x="330" y="506"/>
                    </a:lnTo>
                    <a:lnTo>
                      <a:pt x="330" y="504"/>
                    </a:lnTo>
                    <a:lnTo>
                      <a:pt x="332" y="502"/>
                    </a:lnTo>
                    <a:lnTo>
                      <a:pt x="334" y="500"/>
                    </a:lnTo>
                    <a:lnTo>
                      <a:pt x="336" y="498"/>
                    </a:lnTo>
                    <a:lnTo>
                      <a:pt x="338" y="498"/>
                    </a:lnTo>
                    <a:lnTo>
                      <a:pt x="340" y="500"/>
                    </a:lnTo>
                    <a:lnTo>
                      <a:pt x="342" y="504"/>
                    </a:lnTo>
                    <a:lnTo>
                      <a:pt x="346" y="504"/>
                    </a:lnTo>
                    <a:lnTo>
                      <a:pt x="348" y="504"/>
                    </a:lnTo>
                    <a:lnTo>
                      <a:pt x="348" y="500"/>
                    </a:lnTo>
                    <a:lnTo>
                      <a:pt x="350" y="498"/>
                    </a:lnTo>
                    <a:lnTo>
                      <a:pt x="352" y="498"/>
                    </a:lnTo>
                    <a:lnTo>
                      <a:pt x="356" y="498"/>
                    </a:lnTo>
                    <a:lnTo>
                      <a:pt x="358" y="498"/>
                    </a:lnTo>
                    <a:lnTo>
                      <a:pt x="358" y="498"/>
                    </a:lnTo>
                    <a:lnTo>
                      <a:pt x="358" y="498"/>
                    </a:lnTo>
                    <a:lnTo>
                      <a:pt x="360" y="496"/>
                    </a:lnTo>
                    <a:lnTo>
                      <a:pt x="364" y="494"/>
                    </a:lnTo>
                    <a:lnTo>
                      <a:pt x="366" y="490"/>
                    </a:lnTo>
                    <a:lnTo>
                      <a:pt x="370" y="488"/>
                    </a:lnTo>
                    <a:lnTo>
                      <a:pt x="372" y="486"/>
                    </a:lnTo>
                    <a:lnTo>
                      <a:pt x="374" y="484"/>
                    </a:lnTo>
                    <a:lnTo>
                      <a:pt x="380" y="480"/>
                    </a:lnTo>
                    <a:lnTo>
                      <a:pt x="384" y="478"/>
                    </a:lnTo>
                    <a:lnTo>
                      <a:pt x="386" y="476"/>
                    </a:lnTo>
                    <a:lnTo>
                      <a:pt x="390" y="474"/>
                    </a:lnTo>
                    <a:lnTo>
                      <a:pt x="390" y="472"/>
                    </a:lnTo>
                    <a:lnTo>
                      <a:pt x="390" y="470"/>
                    </a:lnTo>
                    <a:lnTo>
                      <a:pt x="388" y="468"/>
                    </a:lnTo>
                    <a:lnTo>
                      <a:pt x="386" y="466"/>
                    </a:lnTo>
                    <a:lnTo>
                      <a:pt x="382" y="464"/>
                    </a:lnTo>
                    <a:lnTo>
                      <a:pt x="378" y="464"/>
                    </a:lnTo>
                    <a:lnTo>
                      <a:pt x="372" y="464"/>
                    </a:lnTo>
                    <a:lnTo>
                      <a:pt x="368" y="464"/>
                    </a:lnTo>
                    <a:lnTo>
                      <a:pt x="364" y="464"/>
                    </a:lnTo>
                    <a:lnTo>
                      <a:pt x="362" y="464"/>
                    </a:lnTo>
                    <a:lnTo>
                      <a:pt x="362" y="466"/>
                    </a:lnTo>
                    <a:lnTo>
                      <a:pt x="360" y="468"/>
                    </a:lnTo>
                    <a:lnTo>
                      <a:pt x="358" y="470"/>
                    </a:lnTo>
                    <a:lnTo>
                      <a:pt x="354" y="472"/>
                    </a:lnTo>
                    <a:lnTo>
                      <a:pt x="348" y="474"/>
                    </a:lnTo>
                    <a:lnTo>
                      <a:pt x="344" y="474"/>
                    </a:lnTo>
                    <a:lnTo>
                      <a:pt x="340" y="474"/>
                    </a:lnTo>
                    <a:lnTo>
                      <a:pt x="338" y="472"/>
                    </a:lnTo>
                    <a:lnTo>
                      <a:pt x="334" y="472"/>
                    </a:lnTo>
                    <a:lnTo>
                      <a:pt x="334" y="472"/>
                    </a:lnTo>
                    <a:lnTo>
                      <a:pt x="334" y="472"/>
                    </a:lnTo>
                    <a:lnTo>
                      <a:pt x="334" y="470"/>
                    </a:lnTo>
                    <a:lnTo>
                      <a:pt x="334" y="468"/>
                    </a:lnTo>
                    <a:lnTo>
                      <a:pt x="334" y="466"/>
                    </a:lnTo>
                    <a:lnTo>
                      <a:pt x="334" y="466"/>
                    </a:lnTo>
                    <a:lnTo>
                      <a:pt x="336" y="466"/>
                    </a:lnTo>
                    <a:lnTo>
                      <a:pt x="340" y="466"/>
                    </a:lnTo>
                    <a:lnTo>
                      <a:pt x="344" y="468"/>
                    </a:lnTo>
                    <a:lnTo>
                      <a:pt x="346" y="468"/>
                    </a:lnTo>
                    <a:lnTo>
                      <a:pt x="348" y="468"/>
                    </a:lnTo>
                    <a:lnTo>
                      <a:pt x="358" y="462"/>
                    </a:lnTo>
                    <a:lnTo>
                      <a:pt x="364" y="450"/>
                    </a:lnTo>
                    <a:lnTo>
                      <a:pt x="356" y="448"/>
                    </a:lnTo>
                    <a:lnTo>
                      <a:pt x="358" y="448"/>
                    </a:lnTo>
                    <a:lnTo>
                      <a:pt x="360" y="446"/>
                    </a:lnTo>
                    <a:lnTo>
                      <a:pt x="362" y="444"/>
                    </a:lnTo>
                    <a:lnTo>
                      <a:pt x="362" y="442"/>
                    </a:lnTo>
                    <a:lnTo>
                      <a:pt x="360" y="438"/>
                    </a:lnTo>
                    <a:lnTo>
                      <a:pt x="360" y="438"/>
                    </a:lnTo>
                    <a:lnTo>
                      <a:pt x="358" y="438"/>
                    </a:lnTo>
                    <a:lnTo>
                      <a:pt x="356" y="436"/>
                    </a:lnTo>
                    <a:lnTo>
                      <a:pt x="356" y="434"/>
                    </a:lnTo>
                    <a:lnTo>
                      <a:pt x="356" y="432"/>
                    </a:lnTo>
                    <a:lnTo>
                      <a:pt x="356" y="430"/>
                    </a:lnTo>
                    <a:lnTo>
                      <a:pt x="358" y="430"/>
                    </a:lnTo>
                    <a:lnTo>
                      <a:pt x="362" y="428"/>
                    </a:lnTo>
                    <a:lnTo>
                      <a:pt x="366" y="428"/>
                    </a:lnTo>
                    <a:lnTo>
                      <a:pt x="366" y="430"/>
                    </a:lnTo>
                    <a:lnTo>
                      <a:pt x="368" y="432"/>
                    </a:lnTo>
                    <a:lnTo>
                      <a:pt x="370" y="436"/>
                    </a:lnTo>
                    <a:lnTo>
                      <a:pt x="372" y="442"/>
                    </a:lnTo>
                    <a:lnTo>
                      <a:pt x="374" y="448"/>
                    </a:lnTo>
                    <a:lnTo>
                      <a:pt x="378" y="452"/>
                    </a:lnTo>
                    <a:lnTo>
                      <a:pt x="378" y="456"/>
                    </a:lnTo>
                    <a:lnTo>
                      <a:pt x="380" y="456"/>
                    </a:lnTo>
                    <a:lnTo>
                      <a:pt x="396" y="458"/>
                    </a:lnTo>
                    <a:lnTo>
                      <a:pt x="394" y="434"/>
                    </a:lnTo>
                    <a:lnTo>
                      <a:pt x="394" y="434"/>
                    </a:lnTo>
                    <a:lnTo>
                      <a:pt x="394" y="432"/>
                    </a:lnTo>
                    <a:lnTo>
                      <a:pt x="392" y="428"/>
                    </a:lnTo>
                    <a:lnTo>
                      <a:pt x="390" y="426"/>
                    </a:lnTo>
                    <a:lnTo>
                      <a:pt x="386" y="422"/>
                    </a:lnTo>
                    <a:lnTo>
                      <a:pt x="384" y="420"/>
                    </a:lnTo>
                    <a:lnTo>
                      <a:pt x="382" y="418"/>
                    </a:lnTo>
                    <a:lnTo>
                      <a:pt x="380" y="414"/>
                    </a:lnTo>
                    <a:lnTo>
                      <a:pt x="380" y="412"/>
                    </a:lnTo>
                    <a:lnTo>
                      <a:pt x="380" y="412"/>
                    </a:lnTo>
                    <a:lnTo>
                      <a:pt x="386" y="412"/>
                    </a:lnTo>
                    <a:lnTo>
                      <a:pt x="386" y="396"/>
                    </a:lnTo>
                    <a:lnTo>
                      <a:pt x="386" y="394"/>
                    </a:lnTo>
                    <a:lnTo>
                      <a:pt x="384" y="394"/>
                    </a:lnTo>
                    <a:lnTo>
                      <a:pt x="384" y="392"/>
                    </a:lnTo>
                    <a:lnTo>
                      <a:pt x="382" y="388"/>
                    </a:lnTo>
                    <a:lnTo>
                      <a:pt x="382" y="386"/>
                    </a:lnTo>
                    <a:lnTo>
                      <a:pt x="382" y="384"/>
                    </a:lnTo>
                    <a:lnTo>
                      <a:pt x="386" y="384"/>
                    </a:lnTo>
                    <a:lnTo>
                      <a:pt x="392" y="382"/>
                    </a:lnTo>
                    <a:lnTo>
                      <a:pt x="396" y="382"/>
                    </a:lnTo>
                    <a:lnTo>
                      <a:pt x="396" y="382"/>
                    </a:lnTo>
                    <a:lnTo>
                      <a:pt x="398" y="380"/>
                    </a:lnTo>
                    <a:lnTo>
                      <a:pt x="400" y="378"/>
                    </a:lnTo>
                    <a:lnTo>
                      <a:pt x="402" y="376"/>
                    </a:lnTo>
                    <a:lnTo>
                      <a:pt x="402" y="374"/>
                    </a:lnTo>
                    <a:lnTo>
                      <a:pt x="402" y="370"/>
                    </a:lnTo>
                    <a:lnTo>
                      <a:pt x="410" y="364"/>
                    </a:lnTo>
                    <a:lnTo>
                      <a:pt x="420" y="350"/>
                    </a:lnTo>
                    <a:lnTo>
                      <a:pt x="426" y="340"/>
                    </a:lnTo>
                    <a:lnTo>
                      <a:pt x="426" y="340"/>
                    </a:lnTo>
                    <a:lnTo>
                      <a:pt x="424" y="336"/>
                    </a:lnTo>
                    <a:lnTo>
                      <a:pt x="424" y="332"/>
                    </a:lnTo>
                    <a:lnTo>
                      <a:pt x="422" y="328"/>
                    </a:lnTo>
                    <a:lnTo>
                      <a:pt x="418" y="324"/>
                    </a:lnTo>
                    <a:lnTo>
                      <a:pt x="414" y="324"/>
                    </a:lnTo>
                    <a:lnTo>
                      <a:pt x="414" y="322"/>
                    </a:lnTo>
                    <a:lnTo>
                      <a:pt x="414" y="320"/>
                    </a:lnTo>
                    <a:lnTo>
                      <a:pt x="412" y="316"/>
                    </a:lnTo>
                    <a:lnTo>
                      <a:pt x="412" y="314"/>
                    </a:lnTo>
                    <a:lnTo>
                      <a:pt x="408" y="310"/>
                    </a:lnTo>
                    <a:lnTo>
                      <a:pt x="406" y="308"/>
                    </a:lnTo>
                    <a:lnTo>
                      <a:pt x="400" y="308"/>
                    </a:lnTo>
                    <a:lnTo>
                      <a:pt x="394" y="308"/>
                    </a:lnTo>
                    <a:lnTo>
                      <a:pt x="388" y="310"/>
                    </a:lnTo>
                    <a:lnTo>
                      <a:pt x="384" y="310"/>
                    </a:lnTo>
                    <a:lnTo>
                      <a:pt x="382" y="310"/>
                    </a:lnTo>
                    <a:lnTo>
                      <a:pt x="382" y="310"/>
                    </a:lnTo>
                    <a:lnTo>
                      <a:pt x="382" y="308"/>
                    </a:lnTo>
                    <a:lnTo>
                      <a:pt x="382" y="306"/>
                    </a:lnTo>
                    <a:lnTo>
                      <a:pt x="382" y="300"/>
                    </a:lnTo>
                    <a:lnTo>
                      <a:pt x="382" y="298"/>
                    </a:lnTo>
                    <a:lnTo>
                      <a:pt x="382" y="292"/>
                    </a:lnTo>
                    <a:lnTo>
                      <a:pt x="382" y="286"/>
                    </a:lnTo>
                    <a:lnTo>
                      <a:pt x="382" y="280"/>
                    </a:lnTo>
                    <a:lnTo>
                      <a:pt x="382" y="276"/>
                    </a:lnTo>
                    <a:lnTo>
                      <a:pt x="380" y="272"/>
                    </a:lnTo>
                    <a:lnTo>
                      <a:pt x="380" y="270"/>
                    </a:lnTo>
                    <a:lnTo>
                      <a:pt x="380" y="270"/>
                    </a:lnTo>
                    <a:lnTo>
                      <a:pt x="378" y="268"/>
                    </a:lnTo>
                    <a:lnTo>
                      <a:pt x="374" y="266"/>
                    </a:lnTo>
                    <a:lnTo>
                      <a:pt x="372" y="264"/>
                    </a:lnTo>
                    <a:lnTo>
                      <a:pt x="370" y="260"/>
                    </a:lnTo>
                    <a:lnTo>
                      <a:pt x="370" y="258"/>
                    </a:lnTo>
                    <a:lnTo>
                      <a:pt x="374" y="256"/>
                    </a:lnTo>
                    <a:lnTo>
                      <a:pt x="374" y="254"/>
                    </a:lnTo>
                    <a:lnTo>
                      <a:pt x="376" y="250"/>
                    </a:lnTo>
                    <a:lnTo>
                      <a:pt x="378" y="242"/>
                    </a:lnTo>
                    <a:lnTo>
                      <a:pt x="380" y="230"/>
                    </a:lnTo>
                    <a:lnTo>
                      <a:pt x="380" y="210"/>
                    </a:lnTo>
                    <a:lnTo>
                      <a:pt x="378" y="188"/>
                    </a:lnTo>
                    <a:lnTo>
                      <a:pt x="378" y="186"/>
                    </a:lnTo>
                    <a:lnTo>
                      <a:pt x="380" y="184"/>
                    </a:lnTo>
                    <a:lnTo>
                      <a:pt x="380" y="180"/>
                    </a:lnTo>
                    <a:lnTo>
                      <a:pt x="382" y="176"/>
                    </a:lnTo>
                    <a:lnTo>
                      <a:pt x="384" y="174"/>
                    </a:lnTo>
                    <a:lnTo>
                      <a:pt x="388" y="172"/>
                    </a:lnTo>
                    <a:lnTo>
                      <a:pt x="392" y="172"/>
                    </a:lnTo>
                    <a:lnTo>
                      <a:pt x="392" y="172"/>
                    </a:lnTo>
                    <a:lnTo>
                      <a:pt x="394" y="174"/>
                    </a:lnTo>
                    <a:lnTo>
                      <a:pt x="396" y="174"/>
                    </a:lnTo>
                    <a:lnTo>
                      <a:pt x="400" y="174"/>
                    </a:lnTo>
                    <a:lnTo>
                      <a:pt x="402" y="174"/>
                    </a:lnTo>
                    <a:lnTo>
                      <a:pt x="406" y="170"/>
                    </a:lnTo>
                    <a:lnTo>
                      <a:pt x="408" y="166"/>
                    </a:lnTo>
                    <a:lnTo>
                      <a:pt x="408" y="162"/>
                    </a:lnTo>
                    <a:lnTo>
                      <a:pt x="408" y="158"/>
                    </a:lnTo>
                    <a:lnTo>
                      <a:pt x="408" y="154"/>
                    </a:lnTo>
                    <a:lnTo>
                      <a:pt x="408" y="150"/>
                    </a:lnTo>
                    <a:lnTo>
                      <a:pt x="408" y="146"/>
                    </a:lnTo>
                    <a:lnTo>
                      <a:pt x="412" y="144"/>
                    </a:lnTo>
                    <a:lnTo>
                      <a:pt x="414" y="140"/>
                    </a:lnTo>
                    <a:lnTo>
                      <a:pt x="416" y="138"/>
                    </a:lnTo>
                    <a:lnTo>
                      <a:pt x="414" y="138"/>
                    </a:lnTo>
                    <a:lnTo>
                      <a:pt x="410" y="138"/>
                    </a:lnTo>
                    <a:lnTo>
                      <a:pt x="406" y="138"/>
                    </a:lnTo>
                    <a:lnTo>
                      <a:pt x="402" y="140"/>
                    </a:lnTo>
                    <a:lnTo>
                      <a:pt x="400" y="140"/>
                    </a:lnTo>
                    <a:lnTo>
                      <a:pt x="398" y="140"/>
                    </a:lnTo>
                    <a:lnTo>
                      <a:pt x="396" y="138"/>
                    </a:lnTo>
                    <a:lnTo>
                      <a:pt x="398" y="136"/>
                    </a:lnTo>
                    <a:lnTo>
                      <a:pt x="404" y="134"/>
                    </a:lnTo>
                    <a:lnTo>
                      <a:pt x="410" y="130"/>
                    </a:lnTo>
                    <a:lnTo>
                      <a:pt x="416" y="128"/>
                    </a:lnTo>
                    <a:lnTo>
                      <a:pt x="422" y="124"/>
                    </a:lnTo>
                    <a:lnTo>
                      <a:pt x="426" y="120"/>
                    </a:lnTo>
                    <a:lnTo>
                      <a:pt x="430" y="114"/>
                    </a:lnTo>
                    <a:lnTo>
                      <a:pt x="434" y="108"/>
                    </a:lnTo>
                    <a:lnTo>
                      <a:pt x="436" y="102"/>
                    </a:lnTo>
                    <a:lnTo>
                      <a:pt x="436" y="98"/>
                    </a:lnTo>
                    <a:lnTo>
                      <a:pt x="436" y="94"/>
                    </a:lnTo>
                    <a:lnTo>
                      <a:pt x="436" y="92"/>
                    </a:lnTo>
                    <a:lnTo>
                      <a:pt x="436" y="90"/>
                    </a:lnTo>
                    <a:lnTo>
                      <a:pt x="436" y="86"/>
                    </a:lnTo>
                    <a:lnTo>
                      <a:pt x="440" y="84"/>
                    </a:lnTo>
                    <a:lnTo>
                      <a:pt x="422" y="72"/>
                    </a:lnTo>
                    <a:lnTo>
                      <a:pt x="422" y="74"/>
                    </a:lnTo>
                    <a:lnTo>
                      <a:pt x="422" y="76"/>
                    </a:lnTo>
                    <a:lnTo>
                      <a:pt x="420" y="78"/>
                    </a:lnTo>
                    <a:lnTo>
                      <a:pt x="418" y="80"/>
                    </a:lnTo>
                    <a:lnTo>
                      <a:pt x="416" y="82"/>
                    </a:lnTo>
                    <a:lnTo>
                      <a:pt x="414" y="78"/>
                    </a:lnTo>
                    <a:lnTo>
                      <a:pt x="412" y="76"/>
                    </a:lnTo>
                    <a:lnTo>
                      <a:pt x="410" y="74"/>
                    </a:lnTo>
                    <a:lnTo>
                      <a:pt x="408" y="74"/>
                    </a:lnTo>
                    <a:lnTo>
                      <a:pt x="406" y="76"/>
                    </a:lnTo>
                    <a:lnTo>
                      <a:pt x="406" y="78"/>
                    </a:lnTo>
                    <a:lnTo>
                      <a:pt x="406" y="82"/>
                    </a:lnTo>
                    <a:lnTo>
                      <a:pt x="408" y="84"/>
                    </a:lnTo>
                    <a:lnTo>
                      <a:pt x="408" y="84"/>
                    </a:lnTo>
                    <a:lnTo>
                      <a:pt x="410" y="86"/>
                    </a:lnTo>
                    <a:lnTo>
                      <a:pt x="410" y="86"/>
                    </a:lnTo>
                    <a:lnTo>
                      <a:pt x="410" y="88"/>
                    </a:lnTo>
                    <a:lnTo>
                      <a:pt x="408" y="92"/>
                    </a:lnTo>
                    <a:lnTo>
                      <a:pt x="406" y="98"/>
                    </a:lnTo>
                    <a:lnTo>
                      <a:pt x="398" y="108"/>
                    </a:lnTo>
                    <a:lnTo>
                      <a:pt x="386" y="118"/>
                    </a:lnTo>
                    <a:lnTo>
                      <a:pt x="372" y="128"/>
                    </a:lnTo>
                    <a:lnTo>
                      <a:pt x="362" y="136"/>
                    </a:lnTo>
                    <a:lnTo>
                      <a:pt x="354" y="140"/>
                    </a:lnTo>
                    <a:lnTo>
                      <a:pt x="356" y="138"/>
                    </a:lnTo>
                    <a:lnTo>
                      <a:pt x="362" y="130"/>
                    </a:lnTo>
                    <a:lnTo>
                      <a:pt x="370" y="120"/>
                    </a:lnTo>
                    <a:lnTo>
                      <a:pt x="378" y="110"/>
                    </a:lnTo>
                    <a:lnTo>
                      <a:pt x="382" y="100"/>
                    </a:lnTo>
                    <a:lnTo>
                      <a:pt x="388" y="88"/>
                    </a:lnTo>
                    <a:lnTo>
                      <a:pt x="398" y="66"/>
                    </a:lnTo>
                    <a:lnTo>
                      <a:pt x="398" y="66"/>
                    </a:lnTo>
                    <a:lnTo>
                      <a:pt x="396" y="64"/>
                    </a:lnTo>
                    <a:lnTo>
                      <a:pt x="394" y="64"/>
                    </a:lnTo>
                    <a:lnTo>
                      <a:pt x="390" y="62"/>
                    </a:lnTo>
                    <a:lnTo>
                      <a:pt x="386" y="64"/>
                    </a:lnTo>
                    <a:lnTo>
                      <a:pt x="382" y="64"/>
                    </a:lnTo>
                    <a:lnTo>
                      <a:pt x="376" y="68"/>
                    </a:lnTo>
                    <a:lnTo>
                      <a:pt x="376" y="70"/>
                    </a:lnTo>
                    <a:lnTo>
                      <a:pt x="374" y="72"/>
                    </a:lnTo>
                    <a:lnTo>
                      <a:pt x="372" y="74"/>
                    </a:lnTo>
                    <a:lnTo>
                      <a:pt x="368" y="78"/>
                    </a:lnTo>
                    <a:lnTo>
                      <a:pt x="366" y="80"/>
                    </a:lnTo>
                    <a:lnTo>
                      <a:pt x="362" y="82"/>
                    </a:lnTo>
                    <a:lnTo>
                      <a:pt x="358" y="84"/>
                    </a:lnTo>
                    <a:lnTo>
                      <a:pt x="356" y="86"/>
                    </a:lnTo>
                    <a:lnTo>
                      <a:pt x="356" y="84"/>
                    </a:lnTo>
                    <a:lnTo>
                      <a:pt x="356" y="82"/>
                    </a:lnTo>
                    <a:lnTo>
                      <a:pt x="356" y="80"/>
                    </a:lnTo>
                    <a:lnTo>
                      <a:pt x="360" y="78"/>
                    </a:lnTo>
                    <a:lnTo>
                      <a:pt x="364" y="74"/>
                    </a:lnTo>
                    <a:lnTo>
                      <a:pt x="368" y="68"/>
                    </a:lnTo>
                    <a:lnTo>
                      <a:pt x="364" y="60"/>
                    </a:lnTo>
                    <a:lnTo>
                      <a:pt x="360" y="60"/>
                    </a:lnTo>
                    <a:lnTo>
                      <a:pt x="352" y="60"/>
                    </a:lnTo>
                    <a:lnTo>
                      <a:pt x="340" y="64"/>
                    </a:lnTo>
                    <a:lnTo>
                      <a:pt x="330" y="72"/>
                    </a:lnTo>
                    <a:lnTo>
                      <a:pt x="326" y="78"/>
                    </a:lnTo>
                    <a:lnTo>
                      <a:pt x="326" y="78"/>
                    </a:lnTo>
                    <a:lnTo>
                      <a:pt x="326" y="76"/>
                    </a:lnTo>
                    <a:lnTo>
                      <a:pt x="326" y="72"/>
                    </a:lnTo>
                    <a:lnTo>
                      <a:pt x="328" y="68"/>
                    </a:lnTo>
                    <a:lnTo>
                      <a:pt x="328" y="64"/>
                    </a:lnTo>
                    <a:lnTo>
                      <a:pt x="332" y="62"/>
                    </a:lnTo>
                    <a:lnTo>
                      <a:pt x="336" y="60"/>
                    </a:lnTo>
                    <a:lnTo>
                      <a:pt x="340" y="58"/>
                    </a:lnTo>
                    <a:lnTo>
                      <a:pt x="346" y="56"/>
                    </a:lnTo>
                    <a:lnTo>
                      <a:pt x="352" y="56"/>
                    </a:lnTo>
                    <a:lnTo>
                      <a:pt x="358" y="54"/>
                    </a:lnTo>
                    <a:lnTo>
                      <a:pt x="360" y="54"/>
                    </a:lnTo>
                    <a:lnTo>
                      <a:pt x="362" y="54"/>
                    </a:lnTo>
                    <a:lnTo>
                      <a:pt x="362" y="52"/>
                    </a:lnTo>
                    <a:lnTo>
                      <a:pt x="364" y="50"/>
                    </a:lnTo>
                    <a:lnTo>
                      <a:pt x="366" y="48"/>
                    </a:lnTo>
                    <a:lnTo>
                      <a:pt x="368" y="44"/>
                    </a:lnTo>
                    <a:lnTo>
                      <a:pt x="368" y="40"/>
                    </a:lnTo>
                    <a:lnTo>
                      <a:pt x="366" y="36"/>
                    </a:lnTo>
                    <a:lnTo>
                      <a:pt x="362" y="32"/>
                    </a:lnTo>
                    <a:lnTo>
                      <a:pt x="358" y="30"/>
                    </a:lnTo>
                    <a:lnTo>
                      <a:pt x="352" y="28"/>
                    </a:lnTo>
                    <a:lnTo>
                      <a:pt x="348" y="28"/>
                    </a:lnTo>
                    <a:lnTo>
                      <a:pt x="348" y="28"/>
                    </a:lnTo>
                    <a:lnTo>
                      <a:pt x="340" y="28"/>
                    </a:lnTo>
                    <a:lnTo>
                      <a:pt x="340" y="18"/>
                    </a:lnTo>
                    <a:lnTo>
                      <a:pt x="340" y="18"/>
                    </a:lnTo>
                    <a:lnTo>
                      <a:pt x="338" y="18"/>
                    </a:lnTo>
                    <a:lnTo>
                      <a:pt x="334" y="18"/>
                    </a:lnTo>
                    <a:lnTo>
                      <a:pt x="330" y="20"/>
                    </a:lnTo>
                    <a:lnTo>
                      <a:pt x="328" y="22"/>
                    </a:lnTo>
                    <a:lnTo>
                      <a:pt x="324" y="24"/>
                    </a:lnTo>
                    <a:lnTo>
                      <a:pt x="324" y="24"/>
                    </a:lnTo>
                    <a:lnTo>
                      <a:pt x="320" y="26"/>
                    </a:lnTo>
                    <a:lnTo>
                      <a:pt x="314" y="26"/>
                    </a:lnTo>
                    <a:lnTo>
                      <a:pt x="308" y="28"/>
                    </a:lnTo>
                    <a:lnTo>
                      <a:pt x="304" y="30"/>
                    </a:lnTo>
                    <a:lnTo>
                      <a:pt x="300" y="32"/>
                    </a:lnTo>
                    <a:lnTo>
                      <a:pt x="288" y="38"/>
                    </a:lnTo>
                    <a:lnTo>
                      <a:pt x="290" y="36"/>
                    </a:lnTo>
                    <a:lnTo>
                      <a:pt x="298" y="30"/>
                    </a:lnTo>
                    <a:lnTo>
                      <a:pt x="306" y="22"/>
                    </a:lnTo>
                    <a:lnTo>
                      <a:pt x="314" y="16"/>
                    </a:lnTo>
                    <a:lnTo>
                      <a:pt x="322" y="14"/>
                    </a:lnTo>
                    <a:lnTo>
                      <a:pt x="322" y="14"/>
                    </a:lnTo>
                    <a:lnTo>
                      <a:pt x="322" y="12"/>
                    </a:lnTo>
                    <a:lnTo>
                      <a:pt x="324" y="10"/>
                    </a:lnTo>
                    <a:lnTo>
                      <a:pt x="322" y="8"/>
                    </a:lnTo>
                    <a:lnTo>
                      <a:pt x="322" y="6"/>
                    </a:lnTo>
                    <a:lnTo>
                      <a:pt x="318" y="4"/>
                    </a:lnTo>
                    <a:lnTo>
                      <a:pt x="312" y="2"/>
                    </a:lnTo>
                    <a:lnTo>
                      <a:pt x="298" y="2"/>
                    </a:lnTo>
                    <a:lnTo>
                      <a:pt x="278" y="0"/>
                    </a:lnTo>
                    <a:lnTo>
                      <a:pt x="258" y="4"/>
                    </a:lnTo>
                    <a:lnTo>
                      <a:pt x="240" y="12"/>
                    </a:lnTo>
                    <a:lnTo>
                      <a:pt x="212" y="30"/>
                    </a:lnTo>
                    <a:lnTo>
                      <a:pt x="212" y="30"/>
                    </a:lnTo>
                    <a:lnTo>
                      <a:pt x="214" y="32"/>
                    </a:lnTo>
                    <a:lnTo>
                      <a:pt x="218" y="34"/>
                    </a:lnTo>
                    <a:lnTo>
                      <a:pt x="220" y="38"/>
                    </a:lnTo>
                    <a:lnTo>
                      <a:pt x="224" y="42"/>
                    </a:lnTo>
                    <a:lnTo>
                      <a:pt x="226" y="48"/>
                    </a:lnTo>
                    <a:lnTo>
                      <a:pt x="228" y="56"/>
                    </a:lnTo>
                    <a:lnTo>
                      <a:pt x="206" y="38"/>
                    </a:lnTo>
                    <a:lnTo>
                      <a:pt x="196" y="40"/>
                    </a:lnTo>
                    <a:lnTo>
                      <a:pt x="202" y="62"/>
                    </a:lnTo>
                    <a:lnTo>
                      <a:pt x="186" y="48"/>
                    </a:lnTo>
                    <a:lnTo>
                      <a:pt x="166" y="54"/>
                    </a:lnTo>
                    <a:lnTo>
                      <a:pt x="164" y="54"/>
                    </a:lnTo>
                    <a:lnTo>
                      <a:pt x="164" y="56"/>
                    </a:lnTo>
                    <a:lnTo>
                      <a:pt x="162" y="60"/>
                    </a:lnTo>
                    <a:lnTo>
                      <a:pt x="164" y="66"/>
                    </a:lnTo>
                    <a:lnTo>
                      <a:pt x="166" y="70"/>
                    </a:lnTo>
                    <a:lnTo>
                      <a:pt x="170" y="76"/>
                    </a:lnTo>
                    <a:lnTo>
                      <a:pt x="152" y="64"/>
                    </a:lnTo>
                    <a:lnTo>
                      <a:pt x="128" y="70"/>
                    </a:lnTo>
                    <a:lnTo>
                      <a:pt x="104" y="7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3" name="Freeform 347"/>
              <p:cNvSpPr>
                <a:spLocks/>
              </p:cNvSpPr>
              <p:nvPr/>
            </p:nvSpPr>
            <p:spPr bwMode="gray">
              <a:xfrm>
                <a:off x="5055" y="1444"/>
                <a:ext cx="38" cy="4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8" y="0"/>
                  </a:cxn>
                  <a:cxn ang="0">
                    <a:pos x="8" y="0"/>
                  </a:cxn>
                  <a:cxn ang="0">
                    <a:pos x="6" y="2"/>
                  </a:cxn>
                  <a:cxn ang="0">
                    <a:pos x="6" y="2"/>
                  </a:cxn>
                  <a:cxn ang="0">
                    <a:pos x="4" y="6"/>
                  </a:cxn>
                  <a:cxn ang="0">
                    <a:pos x="4" y="10"/>
                  </a:cxn>
                  <a:cxn ang="0">
                    <a:pos x="2" y="18"/>
                  </a:cxn>
                  <a:cxn ang="0">
                    <a:pos x="2" y="22"/>
                  </a:cxn>
                  <a:cxn ang="0">
                    <a:pos x="2" y="24"/>
                  </a:cxn>
                  <a:cxn ang="0">
                    <a:pos x="4" y="26"/>
                  </a:cxn>
                  <a:cxn ang="0">
                    <a:pos x="6" y="26"/>
                  </a:cxn>
                  <a:cxn ang="0">
                    <a:pos x="8" y="28"/>
                  </a:cxn>
                  <a:cxn ang="0">
                    <a:pos x="6" y="30"/>
                  </a:cxn>
                  <a:cxn ang="0">
                    <a:pos x="4" y="30"/>
                  </a:cxn>
                  <a:cxn ang="0">
                    <a:pos x="2" y="32"/>
                  </a:cxn>
                  <a:cxn ang="0">
                    <a:pos x="0" y="36"/>
                  </a:cxn>
                  <a:cxn ang="0">
                    <a:pos x="0" y="38"/>
                  </a:cxn>
                  <a:cxn ang="0">
                    <a:pos x="2" y="40"/>
                  </a:cxn>
                  <a:cxn ang="0">
                    <a:pos x="2" y="42"/>
                  </a:cxn>
                  <a:cxn ang="0">
                    <a:pos x="2" y="42"/>
                  </a:cxn>
                  <a:cxn ang="0">
                    <a:pos x="4" y="42"/>
                  </a:cxn>
                  <a:cxn ang="0">
                    <a:pos x="6" y="44"/>
                  </a:cxn>
                  <a:cxn ang="0">
                    <a:pos x="8" y="44"/>
                  </a:cxn>
                  <a:cxn ang="0">
                    <a:pos x="10" y="44"/>
                  </a:cxn>
                  <a:cxn ang="0">
                    <a:pos x="12" y="44"/>
                  </a:cxn>
                  <a:cxn ang="0">
                    <a:pos x="12" y="40"/>
                  </a:cxn>
                  <a:cxn ang="0">
                    <a:pos x="14" y="38"/>
                  </a:cxn>
                  <a:cxn ang="0">
                    <a:pos x="16" y="38"/>
                  </a:cxn>
                  <a:cxn ang="0">
                    <a:pos x="18" y="36"/>
                  </a:cxn>
                  <a:cxn ang="0">
                    <a:pos x="20" y="38"/>
                  </a:cxn>
                  <a:cxn ang="0">
                    <a:pos x="22" y="40"/>
                  </a:cxn>
                  <a:cxn ang="0">
                    <a:pos x="26" y="42"/>
                  </a:cxn>
                  <a:cxn ang="0">
                    <a:pos x="30" y="44"/>
                  </a:cxn>
                  <a:cxn ang="0">
                    <a:pos x="34" y="46"/>
                  </a:cxn>
                  <a:cxn ang="0">
                    <a:pos x="36" y="46"/>
                  </a:cxn>
                  <a:cxn ang="0">
                    <a:pos x="38" y="46"/>
                  </a:cxn>
                  <a:cxn ang="0">
                    <a:pos x="38" y="44"/>
                  </a:cxn>
                  <a:cxn ang="0">
                    <a:pos x="38" y="38"/>
                  </a:cxn>
                  <a:cxn ang="0">
                    <a:pos x="36" y="34"/>
                  </a:cxn>
                  <a:cxn ang="0">
                    <a:pos x="34" y="32"/>
                  </a:cxn>
                  <a:cxn ang="0">
                    <a:pos x="34" y="30"/>
                  </a:cxn>
                  <a:cxn ang="0">
                    <a:pos x="32" y="28"/>
                  </a:cxn>
                  <a:cxn ang="0">
                    <a:pos x="32" y="28"/>
                  </a:cxn>
                  <a:cxn ang="0">
                    <a:pos x="32" y="26"/>
                  </a:cxn>
                  <a:cxn ang="0">
                    <a:pos x="30" y="24"/>
                  </a:cxn>
                  <a:cxn ang="0">
                    <a:pos x="28" y="24"/>
                  </a:cxn>
                  <a:cxn ang="0">
                    <a:pos x="26" y="24"/>
                  </a:cxn>
                  <a:cxn ang="0">
                    <a:pos x="24" y="24"/>
                  </a:cxn>
                  <a:cxn ang="0">
                    <a:pos x="20" y="22"/>
                  </a:cxn>
                  <a:cxn ang="0">
                    <a:pos x="18" y="20"/>
                  </a:cxn>
                  <a:cxn ang="0">
                    <a:pos x="16" y="18"/>
                  </a:cxn>
                  <a:cxn ang="0">
                    <a:pos x="14" y="16"/>
                  </a:cxn>
                  <a:cxn ang="0">
                    <a:pos x="14" y="16"/>
                  </a:cxn>
                  <a:cxn ang="0">
                    <a:pos x="16" y="14"/>
                  </a:cxn>
                  <a:cxn ang="0">
                    <a:pos x="28" y="14"/>
                  </a:cxn>
                  <a:cxn ang="0">
                    <a:pos x="28" y="4"/>
                  </a:cxn>
                  <a:cxn ang="0">
                    <a:pos x="26" y="6"/>
                  </a:cxn>
                  <a:cxn ang="0">
                    <a:pos x="24" y="6"/>
                  </a:cxn>
                  <a:cxn ang="0">
                    <a:pos x="20" y="6"/>
                  </a:cxn>
                  <a:cxn ang="0">
                    <a:pos x="16" y="4"/>
                  </a:cxn>
                  <a:cxn ang="0">
                    <a:pos x="12" y="4"/>
                  </a:cxn>
                  <a:cxn ang="0">
                    <a:pos x="10" y="0"/>
                  </a:cxn>
                </a:cxnLst>
                <a:rect l="0" t="0" r="r" b="b"/>
                <a:pathLst>
                  <a:path w="38" h="46">
                    <a:moveTo>
                      <a:pt x="10" y="0"/>
                    </a:moveTo>
                    <a:lnTo>
                      <a:pt x="8" y="0"/>
                    </a:lnTo>
                    <a:lnTo>
                      <a:pt x="8" y="0"/>
                    </a:lnTo>
                    <a:lnTo>
                      <a:pt x="6" y="2"/>
                    </a:lnTo>
                    <a:lnTo>
                      <a:pt x="6" y="2"/>
                    </a:lnTo>
                    <a:lnTo>
                      <a:pt x="4" y="6"/>
                    </a:lnTo>
                    <a:lnTo>
                      <a:pt x="4" y="10"/>
                    </a:lnTo>
                    <a:lnTo>
                      <a:pt x="2" y="18"/>
                    </a:lnTo>
                    <a:lnTo>
                      <a:pt x="2" y="22"/>
                    </a:lnTo>
                    <a:lnTo>
                      <a:pt x="2" y="24"/>
                    </a:lnTo>
                    <a:lnTo>
                      <a:pt x="4" y="26"/>
                    </a:lnTo>
                    <a:lnTo>
                      <a:pt x="6" y="26"/>
                    </a:lnTo>
                    <a:lnTo>
                      <a:pt x="8" y="28"/>
                    </a:lnTo>
                    <a:lnTo>
                      <a:pt x="6" y="30"/>
                    </a:lnTo>
                    <a:lnTo>
                      <a:pt x="4" y="30"/>
                    </a:lnTo>
                    <a:lnTo>
                      <a:pt x="2" y="32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2" y="42"/>
                    </a:lnTo>
                    <a:lnTo>
                      <a:pt x="4" y="42"/>
                    </a:lnTo>
                    <a:lnTo>
                      <a:pt x="6" y="44"/>
                    </a:lnTo>
                    <a:lnTo>
                      <a:pt x="8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2" y="40"/>
                    </a:lnTo>
                    <a:lnTo>
                      <a:pt x="14" y="38"/>
                    </a:lnTo>
                    <a:lnTo>
                      <a:pt x="16" y="38"/>
                    </a:lnTo>
                    <a:lnTo>
                      <a:pt x="18" y="36"/>
                    </a:lnTo>
                    <a:lnTo>
                      <a:pt x="20" y="38"/>
                    </a:lnTo>
                    <a:lnTo>
                      <a:pt x="22" y="40"/>
                    </a:lnTo>
                    <a:lnTo>
                      <a:pt x="26" y="42"/>
                    </a:lnTo>
                    <a:lnTo>
                      <a:pt x="30" y="44"/>
                    </a:lnTo>
                    <a:lnTo>
                      <a:pt x="34" y="46"/>
                    </a:lnTo>
                    <a:lnTo>
                      <a:pt x="36" y="46"/>
                    </a:lnTo>
                    <a:lnTo>
                      <a:pt x="38" y="46"/>
                    </a:lnTo>
                    <a:lnTo>
                      <a:pt x="38" y="44"/>
                    </a:lnTo>
                    <a:lnTo>
                      <a:pt x="38" y="38"/>
                    </a:lnTo>
                    <a:lnTo>
                      <a:pt x="36" y="34"/>
                    </a:lnTo>
                    <a:lnTo>
                      <a:pt x="34" y="32"/>
                    </a:lnTo>
                    <a:lnTo>
                      <a:pt x="34" y="30"/>
                    </a:lnTo>
                    <a:lnTo>
                      <a:pt x="32" y="28"/>
                    </a:lnTo>
                    <a:lnTo>
                      <a:pt x="32" y="28"/>
                    </a:lnTo>
                    <a:lnTo>
                      <a:pt x="32" y="26"/>
                    </a:lnTo>
                    <a:lnTo>
                      <a:pt x="30" y="24"/>
                    </a:lnTo>
                    <a:lnTo>
                      <a:pt x="28" y="24"/>
                    </a:lnTo>
                    <a:lnTo>
                      <a:pt x="26" y="24"/>
                    </a:lnTo>
                    <a:lnTo>
                      <a:pt x="24" y="24"/>
                    </a:lnTo>
                    <a:lnTo>
                      <a:pt x="20" y="22"/>
                    </a:lnTo>
                    <a:lnTo>
                      <a:pt x="18" y="20"/>
                    </a:lnTo>
                    <a:lnTo>
                      <a:pt x="16" y="18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6" y="14"/>
                    </a:lnTo>
                    <a:lnTo>
                      <a:pt x="28" y="14"/>
                    </a:lnTo>
                    <a:lnTo>
                      <a:pt x="28" y="4"/>
                    </a:lnTo>
                    <a:lnTo>
                      <a:pt x="26" y="6"/>
                    </a:lnTo>
                    <a:lnTo>
                      <a:pt x="24" y="6"/>
                    </a:lnTo>
                    <a:lnTo>
                      <a:pt x="20" y="6"/>
                    </a:lnTo>
                    <a:lnTo>
                      <a:pt x="16" y="4"/>
                    </a:lnTo>
                    <a:lnTo>
                      <a:pt x="12" y="4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4" name="Freeform 348"/>
              <p:cNvSpPr>
                <a:spLocks/>
              </p:cNvSpPr>
              <p:nvPr/>
            </p:nvSpPr>
            <p:spPr bwMode="gray">
              <a:xfrm>
                <a:off x="4471" y="1488"/>
                <a:ext cx="278" cy="320"/>
              </a:xfrm>
              <a:custGeom>
                <a:avLst/>
                <a:gdLst/>
                <a:ahLst/>
                <a:cxnLst>
                  <a:cxn ang="0">
                    <a:pos x="94" y="122"/>
                  </a:cxn>
                  <a:cxn ang="0">
                    <a:pos x="110" y="128"/>
                  </a:cxn>
                  <a:cxn ang="0">
                    <a:pos x="138" y="144"/>
                  </a:cxn>
                  <a:cxn ang="0">
                    <a:pos x="146" y="148"/>
                  </a:cxn>
                  <a:cxn ang="0">
                    <a:pos x="156" y="182"/>
                  </a:cxn>
                  <a:cxn ang="0">
                    <a:pos x="148" y="224"/>
                  </a:cxn>
                  <a:cxn ang="0">
                    <a:pos x="132" y="238"/>
                  </a:cxn>
                  <a:cxn ang="0">
                    <a:pos x="118" y="238"/>
                  </a:cxn>
                  <a:cxn ang="0">
                    <a:pos x="110" y="254"/>
                  </a:cxn>
                  <a:cxn ang="0">
                    <a:pos x="134" y="266"/>
                  </a:cxn>
                  <a:cxn ang="0">
                    <a:pos x="146" y="258"/>
                  </a:cxn>
                  <a:cxn ang="0">
                    <a:pos x="174" y="282"/>
                  </a:cxn>
                  <a:cxn ang="0">
                    <a:pos x="192" y="300"/>
                  </a:cxn>
                  <a:cxn ang="0">
                    <a:pos x="208" y="312"/>
                  </a:cxn>
                  <a:cxn ang="0">
                    <a:pos x="222" y="318"/>
                  </a:cxn>
                  <a:cxn ang="0">
                    <a:pos x="216" y="298"/>
                  </a:cxn>
                  <a:cxn ang="0">
                    <a:pos x="204" y="286"/>
                  </a:cxn>
                  <a:cxn ang="0">
                    <a:pos x="218" y="288"/>
                  </a:cxn>
                  <a:cxn ang="0">
                    <a:pos x="238" y="304"/>
                  </a:cxn>
                  <a:cxn ang="0">
                    <a:pos x="246" y="302"/>
                  </a:cxn>
                  <a:cxn ang="0">
                    <a:pos x="246" y="278"/>
                  </a:cxn>
                  <a:cxn ang="0">
                    <a:pos x="230" y="262"/>
                  </a:cxn>
                  <a:cxn ang="0">
                    <a:pos x="218" y="252"/>
                  </a:cxn>
                  <a:cxn ang="0">
                    <a:pos x="210" y="242"/>
                  </a:cxn>
                  <a:cxn ang="0">
                    <a:pos x="206" y="220"/>
                  </a:cxn>
                  <a:cxn ang="0">
                    <a:pos x="214" y="208"/>
                  </a:cxn>
                  <a:cxn ang="0">
                    <a:pos x="224" y="228"/>
                  </a:cxn>
                  <a:cxn ang="0">
                    <a:pos x="232" y="246"/>
                  </a:cxn>
                  <a:cxn ang="0">
                    <a:pos x="242" y="248"/>
                  </a:cxn>
                  <a:cxn ang="0">
                    <a:pos x="260" y="236"/>
                  </a:cxn>
                  <a:cxn ang="0">
                    <a:pos x="274" y="232"/>
                  </a:cxn>
                  <a:cxn ang="0">
                    <a:pos x="272" y="220"/>
                  </a:cxn>
                  <a:cxn ang="0">
                    <a:pos x="276" y="212"/>
                  </a:cxn>
                  <a:cxn ang="0">
                    <a:pos x="270" y="202"/>
                  </a:cxn>
                  <a:cxn ang="0">
                    <a:pos x="260" y="200"/>
                  </a:cxn>
                  <a:cxn ang="0">
                    <a:pos x="254" y="196"/>
                  </a:cxn>
                  <a:cxn ang="0">
                    <a:pos x="216" y="166"/>
                  </a:cxn>
                  <a:cxn ang="0">
                    <a:pos x="206" y="168"/>
                  </a:cxn>
                  <a:cxn ang="0">
                    <a:pos x="210" y="152"/>
                  </a:cxn>
                  <a:cxn ang="0">
                    <a:pos x="222" y="140"/>
                  </a:cxn>
                  <a:cxn ang="0">
                    <a:pos x="218" y="126"/>
                  </a:cxn>
                  <a:cxn ang="0">
                    <a:pos x="208" y="116"/>
                  </a:cxn>
                  <a:cxn ang="0">
                    <a:pos x="196" y="96"/>
                  </a:cxn>
                  <a:cxn ang="0">
                    <a:pos x="186" y="94"/>
                  </a:cxn>
                  <a:cxn ang="0">
                    <a:pos x="176" y="94"/>
                  </a:cxn>
                  <a:cxn ang="0">
                    <a:pos x="180" y="82"/>
                  </a:cxn>
                  <a:cxn ang="0">
                    <a:pos x="168" y="78"/>
                  </a:cxn>
                  <a:cxn ang="0">
                    <a:pos x="150" y="58"/>
                  </a:cxn>
                  <a:cxn ang="0">
                    <a:pos x="108" y="48"/>
                  </a:cxn>
                  <a:cxn ang="0">
                    <a:pos x="78" y="44"/>
                  </a:cxn>
                  <a:cxn ang="0">
                    <a:pos x="84" y="24"/>
                  </a:cxn>
                  <a:cxn ang="0">
                    <a:pos x="80" y="4"/>
                  </a:cxn>
                  <a:cxn ang="0">
                    <a:pos x="60" y="16"/>
                  </a:cxn>
                  <a:cxn ang="0">
                    <a:pos x="72" y="78"/>
                  </a:cxn>
                  <a:cxn ang="0">
                    <a:pos x="72" y="92"/>
                  </a:cxn>
                  <a:cxn ang="0">
                    <a:pos x="44" y="38"/>
                  </a:cxn>
                  <a:cxn ang="0">
                    <a:pos x="40" y="0"/>
                  </a:cxn>
                  <a:cxn ang="0">
                    <a:pos x="2" y="56"/>
                  </a:cxn>
                  <a:cxn ang="0">
                    <a:pos x="4" y="68"/>
                  </a:cxn>
                  <a:cxn ang="0">
                    <a:pos x="22" y="108"/>
                  </a:cxn>
                  <a:cxn ang="0">
                    <a:pos x="36" y="110"/>
                  </a:cxn>
                </a:cxnLst>
                <a:rect l="0" t="0" r="r" b="b"/>
                <a:pathLst>
                  <a:path w="278" h="320">
                    <a:moveTo>
                      <a:pt x="80" y="124"/>
                    </a:moveTo>
                    <a:lnTo>
                      <a:pt x="92" y="126"/>
                    </a:lnTo>
                    <a:lnTo>
                      <a:pt x="92" y="124"/>
                    </a:lnTo>
                    <a:lnTo>
                      <a:pt x="92" y="124"/>
                    </a:lnTo>
                    <a:lnTo>
                      <a:pt x="92" y="122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24"/>
                    </a:lnTo>
                    <a:lnTo>
                      <a:pt x="98" y="124"/>
                    </a:lnTo>
                    <a:lnTo>
                      <a:pt x="102" y="126"/>
                    </a:lnTo>
                    <a:lnTo>
                      <a:pt x="106" y="128"/>
                    </a:lnTo>
                    <a:lnTo>
                      <a:pt x="110" y="128"/>
                    </a:lnTo>
                    <a:lnTo>
                      <a:pt x="116" y="130"/>
                    </a:lnTo>
                    <a:lnTo>
                      <a:pt x="134" y="138"/>
                    </a:lnTo>
                    <a:lnTo>
                      <a:pt x="136" y="140"/>
                    </a:lnTo>
                    <a:lnTo>
                      <a:pt x="136" y="140"/>
                    </a:lnTo>
                    <a:lnTo>
                      <a:pt x="138" y="142"/>
                    </a:lnTo>
                    <a:lnTo>
                      <a:pt x="138" y="144"/>
                    </a:lnTo>
                    <a:lnTo>
                      <a:pt x="138" y="146"/>
                    </a:lnTo>
                    <a:lnTo>
                      <a:pt x="136" y="150"/>
                    </a:lnTo>
                    <a:lnTo>
                      <a:pt x="136" y="148"/>
                    </a:lnTo>
                    <a:lnTo>
                      <a:pt x="138" y="148"/>
                    </a:lnTo>
                    <a:lnTo>
                      <a:pt x="142" y="148"/>
                    </a:lnTo>
                    <a:lnTo>
                      <a:pt x="146" y="148"/>
                    </a:lnTo>
                    <a:lnTo>
                      <a:pt x="148" y="150"/>
                    </a:lnTo>
                    <a:lnTo>
                      <a:pt x="152" y="152"/>
                    </a:lnTo>
                    <a:lnTo>
                      <a:pt x="152" y="156"/>
                    </a:lnTo>
                    <a:lnTo>
                      <a:pt x="154" y="160"/>
                    </a:lnTo>
                    <a:lnTo>
                      <a:pt x="156" y="170"/>
                    </a:lnTo>
                    <a:lnTo>
                      <a:pt x="156" y="182"/>
                    </a:lnTo>
                    <a:lnTo>
                      <a:pt x="156" y="196"/>
                    </a:lnTo>
                    <a:lnTo>
                      <a:pt x="150" y="210"/>
                    </a:lnTo>
                    <a:lnTo>
                      <a:pt x="150" y="210"/>
                    </a:lnTo>
                    <a:lnTo>
                      <a:pt x="150" y="214"/>
                    </a:lnTo>
                    <a:lnTo>
                      <a:pt x="150" y="218"/>
                    </a:lnTo>
                    <a:lnTo>
                      <a:pt x="148" y="224"/>
                    </a:lnTo>
                    <a:lnTo>
                      <a:pt x="146" y="230"/>
                    </a:lnTo>
                    <a:lnTo>
                      <a:pt x="140" y="234"/>
                    </a:lnTo>
                    <a:lnTo>
                      <a:pt x="140" y="236"/>
                    </a:lnTo>
                    <a:lnTo>
                      <a:pt x="138" y="236"/>
                    </a:lnTo>
                    <a:lnTo>
                      <a:pt x="136" y="238"/>
                    </a:lnTo>
                    <a:lnTo>
                      <a:pt x="132" y="238"/>
                    </a:lnTo>
                    <a:lnTo>
                      <a:pt x="128" y="238"/>
                    </a:lnTo>
                    <a:lnTo>
                      <a:pt x="126" y="238"/>
                    </a:lnTo>
                    <a:lnTo>
                      <a:pt x="124" y="238"/>
                    </a:lnTo>
                    <a:lnTo>
                      <a:pt x="124" y="236"/>
                    </a:lnTo>
                    <a:lnTo>
                      <a:pt x="120" y="236"/>
                    </a:lnTo>
                    <a:lnTo>
                      <a:pt x="118" y="238"/>
                    </a:lnTo>
                    <a:lnTo>
                      <a:pt x="116" y="240"/>
                    </a:lnTo>
                    <a:lnTo>
                      <a:pt x="112" y="244"/>
                    </a:lnTo>
                    <a:lnTo>
                      <a:pt x="110" y="250"/>
                    </a:lnTo>
                    <a:lnTo>
                      <a:pt x="110" y="250"/>
                    </a:lnTo>
                    <a:lnTo>
                      <a:pt x="110" y="252"/>
                    </a:lnTo>
                    <a:lnTo>
                      <a:pt x="110" y="254"/>
                    </a:lnTo>
                    <a:lnTo>
                      <a:pt x="112" y="256"/>
                    </a:lnTo>
                    <a:lnTo>
                      <a:pt x="114" y="260"/>
                    </a:lnTo>
                    <a:lnTo>
                      <a:pt x="116" y="262"/>
                    </a:lnTo>
                    <a:lnTo>
                      <a:pt x="122" y="264"/>
                    </a:lnTo>
                    <a:lnTo>
                      <a:pt x="126" y="266"/>
                    </a:lnTo>
                    <a:lnTo>
                      <a:pt x="134" y="266"/>
                    </a:lnTo>
                    <a:lnTo>
                      <a:pt x="136" y="266"/>
                    </a:lnTo>
                    <a:lnTo>
                      <a:pt x="138" y="264"/>
                    </a:lnTo>
                    <a:lnTo>
                      <a:pt x="140" y="262"/>
                    </a:lnTo>
                    <a:lnTo>
                      <a:pt x="144" y="262"/>
                    </a:lnTo>
                    <a:lnTo>
                      <a:pt x="146" y="260"/>
                    </a:lnTo>
                    <a:lnTo>
                      <a:pt x="146" y="258"/>
                    </a:lnTo>
                    <a:lnTo>
                      <a:pt x="144" y="256"/>
                    </a:lnTo>
                    <a:lnTo>
                      <a:pt x="162" y="274"/>
                    </a:lnTo>
                    <a:lnTo>
                      <a:pt x="174" y="276"/>
                    </a:lnTo>
                    <a:lnTo>
                      <a:pt x="174" y="276"/>
                    </a:lnTo>
                    <a:lnTo>
                      <a:pt x="174" y="278"/>
                    </a:lnTo>
                    <a:lnTo>
                      <a:pt x="174" y="282"/>
                    </a:lnTo>
                    <a:lnTo>
                      <a:pt x="174" y="284"/>
                    </a:lnTo>
                    <a:lnTo>
                      <a:pt x="176" y="288"/>
                    </a:lnTo>
                    <a:lnTo>
                      <a:pt x="180" y="292"/>
                    </a:lnTo>
                    <a:lnTo>
                      <a:pt x="184" y="296"/>
                    </a:lnTo>
                    <a:lnTo>
                      <a:pt x="192" y="298"/>
                    </a:lnTo>
                    <a:lnTo>
                      <a:pt x="192" y="300"/>
                    </a:lnTo>
                    <a:lnTo>
                      <a:pt x="196" y="300"/>
                    </a:lnTo>
                    <a:lnTo>
                      <a:pt x="200" y="302"/>
                    </a:lnTo>
                    <a:lnTo>
                      <a:pt x="202" y="306"/>
                    </a:lnTo>
                    <a:lnTo>
                      <a:pt x="206" y="310"/>
                    </a:lnTo>
                    <a:lnTo>
                      <a:pt x="206" y="312"/>
                    </a:lnTo>
                    <a:lnTo>
                      <a:pt x="208" y="312"/>
                    </a:lnTo>
                    <a:lnTo>
                      <a:pt x="210" y="314"/>
                    </a:lnTo>
                    <a:lnTo>
                      <a:pt x="212" y="316"/>
                    </a:lnTo>
                    <a:lnTo>
                      <a:pt x="214" y="318"/>
                    </a:lnTo>
                    <a:lnTo>
                      <a:pt x="218" y="320"/>
                    </a:lnTo>
                    <a:lnTo>
                      <a:pt x="220" y="320"/>
                    </a:lnTo>
                    <a:lnTo>
                      <a:pt x="222" y="318"/>
                    </a:lnTo>
                    <a:lnTo>
                      <a:pt x="222" y="316"/>
                    </a:lnTo>
                    <a:lnTo>
                      <a:pt x="222" y="310"/>
                    </a:lnTo>
                    <a:lnTo>
                      <a:pt x="222" y="310"/>
                    </a:lnTo>
                    <a:lnTo>
                      <a:pt x="220" y="306"/>
                    </a:lnTo>
                    <a:lnTo>
                      <a:pt x="218" y="302"/>
                    </a:lnTo>
                    <a:lnTo>
                      <a:pt x="216" y="298"/>
                    </a:lnTo>
                    <a:lnTo>
                      <a:pt x="212" y="294"/>
                    </a:lnTo>
                    <a:lnTo>
                      <a:pt x="210" y="290"/>
                    </a:lnTo>
                    <a:lnTo>
                      <a:pt x="206" y="290"/>
                    </a:lnTo>
                    <a:lnTo>
                      <a:pt x="206" y="288"/>
                    </a:lnTo>
                    <a:lnTo>
                      <a:pt x="206" y="288"/>
                    </a:lnTo>
                    <a:lnTo>
                      <a:pt x="204" y="286"/>
                    </a:lnTo>
                    <a:lnTo>
                      <a:pt x="204" y="286"/>
                    </a:lnTo>
                    <a:lnTo>
                      <a:pt x="206" y="284"/>
                    </a:lnTo>
                    <a:lnTo>
                      <a:pt x="208" y="284"/>
                    </a:lnTo>
                    <a:lnTo>
                      <a:pt x="210" y="284"/>
                    </a:lnTo>
                    <a:lnTo>
                      <a:pt x="214" y="286"/>
                    </a:lnTo>
                    <a:lnTo>
                      <a:pt x="218" y="288"/>
                    </a:lnTo>
                    <a:lnTo>
                      <a:pt x="222" y="290"/>
                    </a:lnTo>
                    <a:lnTo>
                      <a:pt x="228" y="292"/>
                    </a:lnTo>
                    <a:lnTo>
                      <a:pt x="232" y="296"/>
                    </a:lnTo>
                    <a:lnTo>
                      <a:pt x="236" y="300"/>
                    </a:lnTo>
                    <a:lnTo>
                      <a:pt x="238" y="304"/>
                    </a:lnTo>
                    <a:lnTo>
                      <a:pt x="238" y="304"/>
                    </a:lnTo>
                    <a:lnTo>
                      <a:pt x="240" y="306"/>
                    </a:lnTo>
                    <a:lnTo>
                      <a:pt x="240" y="308"/>
                    </a:lnTo>
                    <a:lnTo>
                      <a:pt x="242" y="308"/>
                    </a:lnTo>
                    <a:lnTo>
                      <a:pt x="244" y="306"/>
                    </a:lnTo>
                    <a:lnTo>
                      <a:pt x="246" y="304"/>
                    </a:lnTo>
                    <a:lnTo>
                      <a:pt x="246" y="302"/>
                    </a:lnTo>
                    <a:lnTo>
                      <a:pt x="248" y="300"/>
                    </a:lnTo>
                    <a:lnTo>
                      <a:pt x="248" y="296"/>
                    </a:lnTo>
                    <a:lnTo>
                      <a:pt x="250" y="290"/>
                    </a:lnTo>
                    <a:lnTo>
                      <a:pt x="250" y="286"/>
                    </a:lnTo>
                    <a:lnTo>
                      <a:pt x="248" y="282"/>
                    </a:lnTo>
                    <a:lnTo>
                      <a:pt x="246" y="278"/>
                    </a:lnTo>
                    <a:lnTo>
                      <a:pt x="244" y="276"/>
                    </a:lnTo>
                    <a:lnTo>
                      <a:pt x="242" y="274"/>
                    </a:lnTo>
                    <a:lnTo>
                      <a:pt x="240" y="272"/>
                    </a:lnTo>
                    <a:lnTo>
                      <a:pt x="236" y="268"/>
                    </a:lnTo>
                    <a:lnTo>
                      <a:pt x="232" y="264"/>
                    </a:lnTo>
                    <a:lnTo>
                      <a:pt x="230" y="262"/>
                    </a:lnTo>
                    <a:lnTo>
                      <a:pt x="226" y="260"/>
                    </a:lnTo>
                    <a:lnTo>
                      <a:pt x="224" y="258"/>
                    </a:lnTo>
                    <a:lnTo>
                      <a:pt x="224" y="258"/>
                    </a:lnTo>
                    <a:lnTo>
                      <a:pt x="222" y="258"/>
                    </a:lnTo>
                    <a:lnTo>
                      <a:pt x="220" y="256"/>
                    </a:lnTo>
                    <a:lnTo>
                      <a:pt x="218" y="252"/>
                    </a:lnTo>
                    <a:lnTo>
                      <a:pt x="218" y="250"/>
                    </a:lnTo>
                    <a:lnTo>
                      <a:pt x="218" y="250"/>
                    </a:lnTo>
                    <a:lnTo>
                      <a:pt x="216" y="250"/>
                    </a:lnTo>
                    <a:lnTo>
                      <a:pt x="214" y="248"/>
                    </a:lnTo>
                    <a:lnTo>
                      <a:pt x="212" y="246"/>
                    </a:lnTo>
                    <a:lnTo>
                      <a:pt x="210" y="242"/>
                    </a:lnTo>
                    <a:lnTo>
                      <a:pt x="208" y="238"/>
                    </a:lnTo>
                    <a:lnTo>
                      <a:pt x="208" y="230"/>
                    </a:lnTo>
                    <a:lnTo>
                      <a:pt x="208" y="230"/>
                    </a:lnTo>
                    <a:lnTo>
                      <a:pt x="206" y="226"/>
                    </a:lnTo>
                    <a:lnTo>
                      <a:pt x="206" y="224"/>
                    </a:lnTo>
                    <a:lnTo>
                      <a:pt x="206" y="220"/>
                    </a:lnTo>
                    <a:lnTo>
                      <a:pt x="206" y="216"/>
                    </a:lnTo>
                    <a:lnTo>
                      <a:pt x="208" y="212"/>
                    </a:lnTo>
                    <a:lnTo>
                      <a:pt x="210" y="208"/>
                    </a:lnTo>
                    <a:lnTo>
                      <a:pt x="212" y="208"/>
                    </a:lnTo>
                    <a:lnTo>
                      <a:pt x="214" y="208"/>
                    </a:lnTo>
                    <a:lnTo>
                      <a:pt x="214" y="208"/>
                    </a:lnTo>
                    <a:lnTo>
                      <a:pt x="216" y="210"/>
                    </a:lnTo>
                    <a:lnTo>
                      <a:pt x="220" y="212"/>
                    </a:lnTo>
                    <a:lnTo>
                      <a:pt x="222" y="216"/>
                    </a:lnTo>
                    <a:lnTo>
                      <a:pt x="222" y="220"/>
                    </a:lnTo>
                    <a:lnTo>
                      <a:pt x="224" y="226"/>
                    </a:lnTo>
                    <a:lnTo>
                      <a:pt x="224" y="228"/>
                    </a:lnTo>
                    <a:lnTo>
                      <a:pt x="226" y="230"/>
                    </a:lnTo>
                    <a:lnTo>
                      <a:pt x="228" y="234"/>
                    </a:lnTo>
                    <a:lnTo>
                      <a:pt x="230" y="240"/>
                    </a:lnTo>
                    <a:lnTo>
                      <a:pt x="230" y="244"/>
                    </a:lnTo>
                    <a:lnTo>
                      <a:pt x="232" y="246"/>
                    </a:lnTo>
                    <a:lnTo>
                      <a:pt x="232" y="246"/>
                    </a:lnTo>
                    <a:lnTo>
                      <a:pt x="232" y="248"/>
                    </a:lnTo>
                    <a:lnTo>
                      <a:pt x="232" y="248"/>
                    </a:lnTo>
                    <a:lnTo>
                      <a:pt x="234" y="250"/>
                    </a:lnTo>
                    <a:lnTo>
                      <a:pt x="236" y="250"/>
                    </a:lnTo>
                    <a:lnTo>
                      <a:pt x="238" y="250"/>
                    </a:lnTo>
                    <a:lnTo>
                      <a:pt x="242" y="248"/>
                    </a:lnTo>
                    <a:lnTo>
                      <a:pt x="246" y="244"/>
                    </a:lnTo>
                    <a:lnTo>
                      <a:pt x="248" y="244"/>
                    </a:lnTo>
                    <a:lnTo>
                      <a:pt x="250" y="242"/>
                    </a:lnTo>
                    <a:lnTo>
                      <a:pt x="252" y="240"/>
                    </a:lnTo>
                    <a:lnTo>
                      <a:pt x="256" y="238"/>
                    </a:lnTo>
                    <a:lnTo>
                      <a:pt x="260" y="236"/>
                    </a:lnTo>
                    <a:lnTo>
                      <a:pt x="264" y="234"/>
                    </a:lnTo>
                    <a:lnTo>
                      <a:pt x="266" y="234"/>
                    </a:lnTo>
                    <a:lnTo>
                      <a:pt x="268" y="234"/>
                    </a:lnTo>
                    <a:lnTo>
                      <a:pt x="270" y="234"/>
                    </a:lnTo>
                    <a:lnTo>
                      <a:pt x="272" y="234"/>
                    </a:lnTo>
                    <a:lnTo>
                      <a:pt x="274" y="232"/>
                    </a:lnTo>
                    <a:lnTo>
                      <a:pt x="276" y="230"/>
                    </a:lnTo>
                    <a:lnTo>
                      <a:pt x="278" y="228"/>
                    </a:lnTo>
                    <a:lnTo>
                      <a:pt x="276" y="224"/>
                    </a:lnTo>
                    <a:lnTo>
                      <a:pt x="274" y="220"/>
                    </a:lnTo>
                    <a:lnTo>
                      <a:pt x="274" y="220"/>
                    </a:lnTo>
                    <a:lnTo>
                      <a:pt x="272" y="220"/>
                    </a:lnTo>
                    <a:lnTo>
                      <a:pt x="270" y="220"/>
                    </a:lnTo>
                    <a:lnTo>
                      <a:pt x="268" y="218"/>
                    </a:lnTo>
                    <a:lnTo>
                      <a:pt x="266" y="218"/>
                    </a:lnTo>
                    <a:lnTo>
                      <a:pt x="266" y="214"/>
                    </a:lnTo>
                    <a:lnTo>
                      <a:pt x="276" y="212"/>
                    </a:lnTo>
                    <a:lnTo>
                      <a:pt x="276" y="212"/>
                    </a:lnTo>
                    <a:lnTo>
                      <a:pt x="276" y="210"/>
                    </a:lnTo>
                    <a:lnTo>
                      <a:pt x="276" y="208"/>
                    </a:lnTo>
                    <a:lnTo>
                      <a:pt x="274" y="206"/>
                    </a:lnTo>
                    <a:lnTo>
                      <a:pt x="272" y="204"/>
                    </a:lnTo>
                    <a:lnTo>
                      <a:pt x="272" y="204"/>
                    </a:lnTo>
                    <a:lnTo>
                      <a:pt x="270" y="202"/>
                    </a:lnTo>
                    <a:lnTo>
                      <a:pt x="270" y="200"/>
                    </a:lnTo>
                    <a:lnTo>
                      <a:pt x="268" y="198"/>
                    </a:lnTo>
                    <a:lnTo>
                      <a:pt x="266" y="198"/>
                    </a:lnTo>
                    <a:lnTo>
                      <a:pt x="262" y="198"/>
                    </a:lnTo>
                    <a:lnTo>
                      <a:pt x="262" y="200"/>
                    </a:lnTo>
                    <a:lnTo>
                      <a:pt x="260" y="200"/>
                    </a:lnTo>
                    <a:lnTo>
                      <a:pt x="258" y="200"/>
                    </a:lnTo>
                    <a:lnTo>
                      <a:pt x="256" y="202"/>
                    </a:lnTo>
                    <a:lnTo>
                      <a:pt x="254" y="202"/>
                    </a:lnTo>
                    <a:lnTo>
                      <a:pt x="254" y="200"/>
                    </a:lnTo>
                    <a:lnTo>
                      <a:pt x="254" y="198"/>
                    </a:lnTo>
                    <a:lnTo>
                      <a:pt x="254" y="196"/>
                    </a:lnTo>
                    <a:lnTo>
                      <a:pt x="252" y="194"/>
                    </a:lnTo>
                    <a:lnTo>
                      <a:pt x="252" y="190"/>
                    </a:lnTo>
                    <a:lnTo>
                      <a:pt x="248" y="186"/>
                    </a:lnTo>
                    <a:lnTo>
                      <a:pt x="244" y="182"/>
                    </a:lnTo>
                    <a:lnTo>
                      <a:pt x="228" y="176"/>
                    </a:lnTo>
                    <a:lnTo>
                      <a:pt x="216" y="166"/>
                    </a:lnTo>
                    <a:lnTo>
                      <a:pt x="216" y="166"/>
                    </a:lnTo>
                    <a:lnTo>
                      <a:pt x="214" y="166"/>
                    </a:lnTo>
                    <a:lnTo>
                      <a:pt x="212" y="168"/>
                    </a:lnTo>
                    <a:lnTo>
                      <a:pt x="210" y="168"/>
                    </a:lnTo>
                    <a:lnTo>
                      <a:pt x="208" y="168"/>
                    </a:lnTo>
                    <a:lnTo>
                      <a:pt x="206" y="168"/>
                    </a:lnTo>
                    <a:lnTo>
                      <a:pt x="206" y="166"/>
                    </a:lnTo>
                    <a:lnTo>
                      <a:pt x="206" y="162"/>
                    </a:lnTo>
                    <a:lnTo>
                      <a:pt x="206" y="162"/>
                    </a:lnTo>
                    <a:lnTo>
                      <a:pt x="208" y="158"/>
                    </a:lnTo>
                    <a:lnTo>
                      <a:pt x="208" y="156"/>
                    </a:lnTo>
                    <a:lnTo>
                      <a:pt x="210" y="152"/>
                    </a:lnTo>
                    <a:lnTo>
                      <a:pt x="208" y="150"/>
                    </a:lnTo>
                    <a:lnTo>
                      <a:pt x="218" y="148"/>
                    </a:lnTo>
                    <a:lnTo>
                      <a:pt x="220" y="148"/>
                    </a:lnTo>
                    <a:lnTo>
                      <a:pt x="220" y="146"/>
                    </a:lnTo>
                    <a:lnTo>
                      <a:pt x="222" y="144"/>
                    </a:lnTo>
                    <a:lnTo>
                      <a:pt x="222" y="140"/>
                    </a:lnTo>
                    <a:lnTo>
                      <a:pt x="218" y="136"/>
                    </a:lnTo>
                    <a:lnTo>
                      <a:pt x="218" y="136"/>
                    </a:lnTo>
                    <a:lnTo>
                      <a:pt x="218" y="132"/>
                    </a:lnTo>
                    <a:lnTo>
                      <a:pt x="216" y="130"/>
                    </a:lnTo>
                    <a:lnTo>
                      <a:pt x="218" y="126"/>
                    </a:lnTo>
                    <a:lnTo>
                      <a:pt x="218" y="126"/>
                    </a:lnTo>
                    <a:lnTo>
                      <a:pt x="220" y="124"/>
                    </a:lnTo>
                    <a:lnTo>
                      <a:pt x="220" y="122"/>
                    </a:lnTo>
                    <a:lnTo>
                      <a:pt x="218" y="120"/>
                    </a:lnTo>
                    <a:lnTo>
                      <a:pt x="218" y="118"/>
                    </a:lnTo>
                    <a:lnTo>
                      <a:pt x="214" y="116"/>
                    </a:lnTo>
                    <a:lnTo>
                      <a:pt x="208" y="116"/>
                    </a:lnTo>
                    <a:lnTo>
                      <a:pt x="208" y="104"/>
                    </a:lnTo>
                    <a:lnTo>
                      <a:pt x="206" y="104"/>
                    </a:lnTo>
                    <a:lnTo>
                      <a:pt x="204" y="102"/>
                    </a:lnTo>
                    <a:lnTo>
                      <a:pt x="200" y="102"/>
                    </a:lnTo>
                    <a:lnTo>
                      <a:pt x="196" y="98"/>
                    </a:lnTo>
                    <a:lnTo>
                      <a:pt x="196" y="96"/>
                    </a:lnTo>
                    <a:lnTo>
                      <a:pt x="196" y="96"/>
                    </a:lnTo>
                    <a:lnTo>
                      <a:pt x="194" y="94"/>
                    </a:lnTo>
                    <a:lnTo>
                      <a:pt x="192" y="92"/>
                    </a:lnTo>
                    <a:lnTo>
                      <a:pt x="190" y="92"/>
                    </a:lnTo>
                    <a:lnTo>
                      <a:pt x="186" y="94"/>
                    </a:lnTo>
                    <a:lnTo>
                      <a:pt x="186" y="94"/>
                    </a:lnTo>
                    <a:lnTo>
                      <a:pt x="184" y="94"/>
                    </a:lnTo>
                    <a:lnTo>
                      <a:pt x="182" y="96"/>
                    </a:lnTo>
                    <a:lnTo>
                      <a:pt x="180" y="96"/>
                    </a:lnTo>
                    <a:lnTo>
                      <a:pt x="178" y="96"/>
                    </a:lnTo>
                    <a:lnTo>
                      <a:pt x="176" y="96"/>
                    </a:lnTo>
                    <a:lnTo>
                      <a:pt x="176" y="94"/>
                    </a:lnTo>
                    <a:lnTo>
                      <a:pt x="178" y="90"/>
                    </a:lnTo>
                    <a:lnTo>
                      <a:pt x="178" y="90"/>
                    </a:lnTo>
                    <a:lnTo>
                      <a:pt x="178" y="88"/>
                    </a:lnTo>
                    <a:lnTo>
                      <a:pt x="180" y="86"/>
                    </a:lnTo>
                    <a:lnTo>
                      <a:pt x="180" y="84"/>
                    </a:lnTo>
                    <a:lnTo>
                      <a:pt x="180" y="82"/>
                    </a:lnTo>
                    <a:lnTo>
                      <a:pt x="178" y="78"/>
                    </a:lnTo>
                    <a:lnTo>
                      <a:pt x="176" y="78"/>
                    </a:lnTo>
                    <a:lnTo>
                      <a:pt x="172" y="76"/>
                    </a:lnTo>
                    <a:lnTo>
                      <a:pt x="172" y="76"/>
                    </a:lnTo>
                    <a:lnTo>
                      <a:pt x="170" y="78"/>
                    </a:lnTo>
                    <a:lnTo>
                      <a:pt x="168" y="78"/>
                    </a:lnTo>
                    <a:lnTo>
                      <a:pt x="166" y="78"/>
                    </a:lnTo>
                    <a:lnTo>
                      <a:pt x="164" y="76"/>
                    </a:lnTo>
                    <a:lnTo>
                      <a:pt x="160" y="74"/>
                    </a:lnTo>
                    <a:lnTo>
                      <a:pt x="156" y="70"/>
                    </a:lnTo>
                    <a:lnTo>
                      <a:pt x="152" y="62"/>
                    </a:lnTo>
                    <a:lnTo>
                      <a:pt x="150" y="58"/>
                    </a:lnTo>
                    <a:lnTo>
                      <a:pt x="144" y="54"/>
                    </a:lnTo>
                    <a:lnTo>
                      <a:pt x="132" y="48"/>
                    </a:lnTo>
                    <a:lnTo>
                      <a:pt x="114" y="46"/>
                    </a:lnTo>
                    <a:lnTo>
                      <a:pt x="114" y="46"/>
                    </a:lnTo>
                    <a:lnTo>
                      <a:pt x="112" y="46"/>
                    </a:lnTo>
                    <a:lnTo>
                      <a:pt x="108" y="48"/>
                    </a:lnTo>
                    <a:lnTo>
                      <a:pt x="106" y="48"/>
                    </a:lnTo>
                    <a:lnTo>
                      <a:pt x="102" y="48"/>
                    </a:lnTo>
                    <a:lnTo>
                      <a:pt x="98" y="48"/>
                    </a:lnTo>
                    <a:lnTo>
                      <a:pt x="96" y="44"/>
                    </a:lnTo>
                    <a:lnTo>
                      <a:pt x="94" y="38"/>
                    </a:lnTo>
                    <a:lnTo>
                      <a:pt x="78" y="44"/>
                    </a:lnTo>
                    <a:lnTo>
                      <a:pt x="78" y="42"/>
                    </a:lnTo>
                    <a:lnTo>
                      <a:pt x="80" y="40"/>
                    </a:lnTo>
                    <a:lnTo>
                      <a:pt x="82" y="34"/>
                    </a:lnTo>
                    <a:lnTo>
                      <a:pt x="82" y="28"/>
                    </a:lnTo>
                    <a:lnTo>
                      <a:pt x="82" y="26"/>
                    </a:lnTo>
                    <a:lnTo>
                      <a:pt x="84" y="24"/>
                    </a:lnTo>
                    <a:lnTo>
                      <a:pt x="84" y="20"/>
                    </a:lnTo>
                    <a:lnTo>
                      <a:pt x="84" y="16"/>
                    </a:lnTo>
                    <a:lnTo>
                      <a:pt x="86" y="12"/>
                    </a:lnTo>
                    <a:lnTo>
                      <a:pt x="84" y="8"/>
                    </a:lnTo>
                    <a:lnTo>
                      <a:pt x="82" y="6"/>
                    </a:lnTo>
                    <a:lnTo>
                      <a:pt x="80" y="4"/>
                    </a:lnTo>
                    <a:lnTo>
                      <a:pt x="78" y="4"/>
                    </a:lnTo>
                    <a:lnTo>
                      <a:pt x="76" y="4"/>
                    </a:lnTo>
                    <a:lnTo>
                      <a:pt x="72" y="6"/>
                    </a:lnTo>
                    <a:lnTo>
                      <a:pt x="68" y="8"/>
                    </a:lnTo>
                    <a:lnTo>
                      <a:pt x="64" y="12"/>
                    </a:lnTo>
                    <a:lnTo>
                      <a:pt x="60" y="16"/>
                    </a:lnTo>
                    <a:lnTo>
                      <a:pt x="56" y="24"/>
                    </a:lnTo>
                    <a:lnTo>
                      <a:pt x="56" y="28"/>
                    </a:lnTo>
                    <a:lnTo>
                      <a:pt x="54" y="36"/>
                    </a:lnTo>
                    <a:lnTo>
                      <a:pt x="54" y="46"/>
                    </a:lnTo>
                    <a:lnTo>
                      <a:pt x="56" y="58"/>
                    </a:lnTo>
                    <a:lnTo>
                      <a:pt x="72" y="78"/>
                    </a:lnTo>
                    <a:lnTo>
                      <a:pt x="72" y="78"/>
                    </a:lnTo>
                    <a:lnTo>
                      <a:pt x="72" y="80"/>
                    </a:lnTo>
                    <a:lnTo>
                      <a:pt x="72" y="84"/>
                    </a:lnTo>
                    <a:lnTo>
                      <a:pt x="72" y="86"/>
                    </a:lnTo>
                    <a:lnTo>
                      <a:pt x="72" y="90"/>
                    </a:lnTo>
                    <a:lnTo>
                      <a:pt x="72" y="92"/>
                    </a:lnTo>
                    <a:lnTo>
                      <a:pt x="70" y="92"/>
                    </a:lnTo>
                    <a:lnTo>
                      <a:pt x="68" y="90"/>
                    </a:lnTo>
                    <a:lnTo>
                      <a:pt x="64" y="86"/>
                    </a:lnTo>
                    <a:lnTo>
                      <a:pt x="56" y="76"/>
                    </a:lnTo>
                    <a:lnTo>
                      <a:pt x="48" y="60"/>
                    </a:lnTo>
                    <a:lnTo>
                      <a:pt x="44" y="38"/>
                    </a:lnTo>
                    <a:lnTo>
                      <a:pt x="44" y="32"/>
                    </a:lnTo>
                    <a:lnTo>
                      <a:pt x="46" y="20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48" y="0"/>
                    </a:lnTo>
                    <a:lnTo>
                      <a:pt x="40" y="0"/>
                    </a:lnTo>
                    <a:lnTo>
                      <a:pt x="32" y="4"/>
                    </a:lnTo>
                    <a:lnTo>
                      <a:pt x="18" y="14"/>
                    </a:lnTo>
                    <a:lnTo>
                      <a:pt x="16" y="18"/>
                    </a:lnTo>
                    <a:lnTo>
                      <a:pt x="10" y="30"/>
                    </a:lnTo>
                    <a:lnTo>
                      <a:pt x="4" y="42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2" y="64"/>
                    </a:lnTo>
                    <a:lnTo>
                      <a:pt x="4" y="68"/>
                    </a:lnTo>
                    <a:lnTo>
                      <a:pt x="6" y="72"/>
                    </a:lnTo>
                    <a:lnTo>
                      <a:pt x="12" y="80"/>
                    </a:lnTo>
                    <a:lnTo>
                      <a:pt x="18" y="88"/>
                    </a:lnTo>
                    <a:lnTo>
                      <a:pt x="22" y="98"/>
                    </a:lnTo>
                    <a:lnTo>
                      <a:pt x="24" y="104"/>
                    </a:lnTo>
                    <a:lnTo>
                      <a:pt x="22" y="108"/>
                    </a:lnTo>
                    <a:lnTo>
                      <a:pt x="26" y="112"/>
                    </a:lnTo>
                    <a:lnTo>
                      <a:pt x="26" y="112"/>
                    </a:lnTo>
                    <a:lnTo>
                      <a:pt x="28" y="110"/>
                    </a:lnTo>
                    <a:lnTo>
                      <a:pt x="30" y="108"/>
                    </a:lnTo>
                    <a:lnTo>
                      <a:pt x="32" y="108"/>
                    </a:lnTo>
                    <a:lnTo>
                      <a:pt x="36" y="110"/>
                    </a:lnTo>
                    <a:lnTo>
                      <a:pt x="40" y="112"/>
                    </a:lnTo>
                    <a:lnTo>
                      <a:pt x="48" y="118"/>
                    </a:lnTo>
                    <a:lnTo>
                      <a:pt x="62" y="122"/>
                    </a:lnTo>
                    <a:lnTo>
                      <a:pt x="80" y="12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5" name="Freeform 349"/>
              <p:cNvSpPr>
                <a:spLocks/>
              </p:cNvSpPr>
              <p:nvPr/>
            </p:nvSpPr>
            <p:spPr bwMode="gray">
              <a:xfrm>
                <a:off x="4407" y="1726"/>
                <a:ext cx="80" cy="58"/>
              </a:xfrm>
              <a:custGeom>
                <a:avLst/>
                <a:gdLst/>
                <a:ahLst/>
                <a:cxnLst>
                  <a:cxn ang="0">
                    <a:pos x="6" y="36"/>
                  </a:cxn>
                  <a:cxn ang="0">
                    <a:pos x="0" y="46"/>
                  </a:cxn>
                  <a:cxn ang="0">
                    <a:pos x="2" y="46"/>
                  </a:cxn>
                  <a:cxn ang="0">
                    <a:pos x="4" y="44"/>
                  </a:cxn>
                  <a:cxn ang="0">
                    <a:pos x="6" y="44"/>
                  </a:cxn>
                  <a:cxn ang="0">
                    <a:pos x="10" y="44"/>
                  </a:cxn>
                  <a:cxn ang="0">
                    <a:pos x="12" y="44"/>
                  </a:cxn>
                  <a:cxn ang="0">
                    <a:pos x="14" y="46"/>
                  </a:cxn>
                  <a:cxn ang="0">
                    <a:pos x="16" y="48"/>
                  </a:cxn>
                  <a:cxn ang="0">
                    <a:pos x="16" y="50"/>
                  </a:cxn>
                  <a:cxn ang="0">
                    <a:pos x="16" y="52"/>
                  </a:cxn>
                  <a:cxn ang="0">
                    <a:pos x="18" y="54"/>
                  </a:cxn>
                  <a:cxn ang="0">
                    <a:pos x="20" y="56"/>
                  </a:cxn>
                  <a:cxn ang="0">
                    <a:pos x="22" y="58"/>
                  </a:cxn>
                  <a:cxn ang="0">
                    <a:pos x="26" y="58"/>
                  </a:cxn>
                  <a:cxn ang="0">
                    <a:pos x="30" y="58"/>
                  </a:cxn>
                  <a:cxn ang="0">
                    <a:pos x="34" y="56"/>
                  </a:cxn>
                  <a:cxn ang="0">
                    <a:pos x="54" y="44"/>
                  </a:cxn>
                  <a:cxn ang="0">
                    <a:pos x="72" y="48"/>
                  </a:cxn>
                  <a:cxn ang="0">
                    <a:pos x="80" y="42"/>
                  </a:cxn>
                  <a:cxn ang="0">
                    <a:pos x="80" y="40"/>
                  </a:cxn>
                  <a:cxn ang="0">
                    <a:pos x="78" y="38"/>
                  </a:cxn>
                  <a:cxn ang="0">
                    <a:pos x="74" y="34"/>
                  </a:cxn>
                  <a:cxn ang="0">
                    <a:pos x="70" y="30"/>
                  </a:cxn>
                  <a:cxn ang="0">
                    <a:pos x="66" y="26"/>
                  </a:cxn>
                  <a:cxn ang="0">
                    <a:pos x="60" y="24"/>
                  </a:cxn>
                  <a:cxn ang="0">
                    <a:pos x="60" y="24"/>
                  </a:cxn>
                  <a:cxn ang="0">
                    <a:pos x="58" y="22"/>
                  </a:cxn>
                  <a:cxn ang="0">
                    <a:pos x="54" y="20"/>
                  </a:cxn>
                  <a:cxn ang="0">
                    <a:pos x="50" y="16"/>
                  </a:cxn>
                  <a:cxn ang="0">
                    <a:pos x="46" y="14"/>
                  </a:cxn>
                  <a:cxn ang="0">
                    <a:pos x="42" y="12"/>
                  </a:cxn>
                  <a:cxn ang="0">
                    <a:pos x="38" y="10"/>
                  </a:cxn>
                  <a:cxn ang="0">
                    <a:pos x="34" y="10"/>
                  </a:cxn>
                  <a:cxn ang="0">
                    <a:pos x="32" y="0"/>
                  </a:cxn>
                  <a:cxn ang="0">
                    <a:pos x="22" y="14"/>
                  </a:cxn>
                  <a:cxn ang="0">
                    <a:pos x="20" y="14"/>
                  </a:cxn>
                  <a:cxn ang="0">
                    <a:pos x="18" y="14"/>
                  </a:cxn>
                  <a:cxn ang="0">
                    <a:pos x="16" y="16"/>
                  </a:cxn>
                  <a:cxn ang="0">
                    <a:pos x="12" y="18"/>
                  </a:cxn>
                  <a:cxn ang="0">
                    <a:pos x="10" y="20"/>
                  </a:cxn>
                  <a:cxn ang="0">
                    <a:pos x="6" y="24"/>
                  </a:cxn>
                  <a:cxn ang="0">
                    <a:pos x="6" y="30"/>
                  </a:cxn>
                  <a:cxn ang="0">
                    <a:pos x="6" y="36"/>
                  </a:cxn>
                </a:cxnLst>
                <a:rect l="0" t="0" r="r" b="b"/>
                <a:pathLst>
                  <a:path w="80" h="58">
                    <a:moveTo>
                      <a:pt x="6" y="36"/>
                    </a:moveTo>
                    <a:lnTo>
                      <a:pt x="0" y="46"/>
                    </a:lnTo>
                    <a:lnTo>
                      <a:pt x="2" y="46"/>
                    </a:lnTo>
                    <a:lnTo>
                      <a:pt x="4" y="44"/>
                    </a:lnTo>
                    <a:lnTo>
                      <a:pt x="6" y="44"/>
                    </a:lnTo>
                    <a:lnTo>
                      <a:pt x="10" y="44"/>
                    </a:lnTo>
                    <a:lnTo>
                      <a:pt x="12" y="44"/>
                    </a:lnTo>
                    <a:lnTo>
                      <a:pt x="14" y="46"/>
                    </a:lnTo>
                    <a:lnTo>
                      <a:pt x="16" y="48"/>
                    </a:lnTo>
                    <a:lnTo>
                      <a:pt x="16" y="50"/>
                    </a:lnTo>
                    <a:lnTo>
                      <a:pt x="16" y="52"/>
                    </a:lnTo>
                    <a:lnTo>
                      <a:pt x="18" y="54"/>
                    </a:lnTo>
                    <a:lnTo>
                      <a:pt x="20" y="56"/>
                    </a:lnTo>
                    <a:lnTo>
                      <a:pt x="22" y="58"/>
                    </a:lnTo>
                    <a:lnTo>
                      <a:pt x="26" y="58"/>
                    </a:lnTo>
                    <a:lnTo>
                      <a:pt x="30" y="58"/>
                    </a:lnTo>
                    <a:lnTo>
                      <a:pt x="34" y="56"/>
                    </a:lnTo>
                    <a:lnTo>
                      <a:pt x="54" y="44"/>
                    </a:lnTo>
                    <a:lnTo>
                      <a:pt x="72" y="48"/>
                    </a:lnTo>
                    <a:lnTo>
                      <a:pt x="80" y="42"/>
                    </a:lnTo>
                    <a:lnTo>
                      <a:pt x="80" y="40"/>
                    </a:lnTo>
                    <a:lnTo>
                      <a:pt x="78" y="38"/>
                    </a:lnTo>
                    <a:lnTo>
                      <a:pt x="74" y="34"/>
                    </a:lnTo>
                    <a:lnTo>
                      <a:pt x="70" y="30"/>
                    </a:lnTo>
                    <a:lnTo>
                      <a:pt x="66" y="26"/>
                    </a:lnTo>
                    <a:lnTo>
                      <a:pt x="60" y="24"/>
                    </a:lnTo>
                    <a:lnTo>
                      <a:pt x="60" y="24"/>
                    </a:lnTo>
                    <a:lnTo>
                      <a:pt x="58" y="22"/>
                    </a:lnTo>
                    <a:lnTo>
                      <a:pt x="54" y="20"/>
                    </a:lnTo>
                    <a:lnTo>
                      <a:pt x="50" y="16"/>
                    </a:lnTo>
                    <a:lnTo>
                      <a:pt x="46" y="14"/>
                    </a:lnTo>
                    <a:lnTo>
                      <a:pt x="42" y="12"/>
                    </a:lnTo>
                    <a:lnTo>
                      <a:pt x="38" y="10"/>
                    </a:lnTo>
                    <a:lnTo>
                      <a:pt x="34" y="10"/>
                    </a:lnTo>
                    <a:lnTo>
                      <a:pt x="32" y="0"/>
                    </a:lnTo>
                    <a:lnTo>
                      <a:pt x="22" y="14"/>
                    </a:lnTo>
                    <a:lnTo>
                      <a:pt x="20" y="14"/>
                    </a:lnTo>
                    <a:lnTo>
                      <a:pt x="18" y="14"/>
                    </a:lnTo>
                    <a:lnTo>
                      <a:pt x="16" y="16"/>
                    </a:lnTo>
                    <a:lnTo>
                      <a:pt x="12" y="18"/>
                    </a:lnTo>
                    <a:lnTo>
                      <a:pt x="10" y="20"/>
                    </a:lnTo>
                    <a:lnTo>
                      <a:pt x="6" y="24"/>
                    </a:lnTo>
                    <a:lnTo>
                      <a:pt x="6" y="30"/>
                    </a:lnTo>
                    <a:lnTo>
                      <a:pt x="6" y="3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6" name="Freeform 350"/>
              <p:cNvSpPr>
                <a:spLocks/>
              </p:cNvSpPr>
              <p:nvPr/>
            </p:nvSpPr>
            <p:spPr bwMode="gray">
              <a:xfrm>
                <a:off x="4205" y="1402"/>
                <a:ext cx="84" cy="122"/>
              </a:xfrm>
              <a:custGeom>
                <a:avLst/>
                <a:gdLst/>
                <a:ahLst/>
                <a:cxnLst>
                  <a:cxn ang="0">
                    <a:pos x="14" y="48"/>
                  </a:cxn>
                  <a:cxn ang="0">
                    <a:pos x="10" y="46"/>
                  </a:cxn>
                  <a:cxn ang="0">
                    <a:pos x="6" y="46"/>
                  </a:cxn>
                  <a:cxn ang="0">
                    <a:pos x="2" y="48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4" y="70"/>
                  </a:cxn>
                  <a:cxn ang="0">
                    <a:pos x="10" y="80"/>
                  </a:cxn>
                  <a:cxn ang="0">
                    <a:pos x="20" y="86"/>
                  </a:cxn>
                  <a:cxn ang="0">
                    <a:pos x="24" y="90"/>
                  </a:cxn>
                  <a:cxn ang="0">
                    <a:pos x="32" y="102"/>
                  </a:cxn>
                  <a:cxn ang="0">
                    <a:pos x="32" y="106"/>
                  </a:cxn>
                  <a:cxn ang="0">
                    <a:pos x="34" y="112"/>
                  </a:cxn>
                  <a:cxn ang="0">
                    <a:pos x="40" y="118"/>
                  </a:cxn>
                  <a:cxn ang="0">
                    <a:pos x="50" y="122"/>
                  </a:cxn>
                  <a:cxn ang="0">
                    <a:pos x="64" y="120"/>
                  </a:cxn>
                  <a:cxn ang="0">
                    <a:pos x="68" y="118"/>
                  </a:cxn>
                  <a:cxn ang="0">
                    <a:pos x="76" y="114"/>
                  </a:cxn>
                  <a:cxn ang="0">
                    <a:pos x="84" y="104"/>
                  </a:cxn>
                  <a:cxn ang="0">
                    <a:pos x="84" y="88"/>
                  </a:cxn>
                  <a:cxn ang="0">
                    <a:pos x="80" y="68"/>
                  </a:cxn>
                  <a:cxn ang="0">
                    <a:pos x="78" y="54"/>
                  </a:cxn>
                  <a:cxn ang="0">
                    <a:pos x="74" y="56"/>
                  </a:cxn>
                  <a:cxn ang="0">
                    <a:pos x="66" y="56"/>
                  </a:cxn>
                  <a:cxn ang="0">
                    <a:pos x="60" y="54"/>
                  </a:cxn>
                  <a:cxn ang="0">
                    <a:pos x="60" y="48"/>
                  </a:cxn>
                  <a:cxn ang="0">
                    <a:pos x="64" y="42"/>
                  </a:cxn>
                  <a:cxn ang="0">
                    <a:pos x="72" y="36"/>
                  </a:cxn>
                  <a:cxn ang="0">
                    <a:pos x="76" y="36"/>
                  </a:cxn>
                  <a:cxn ang="0">
                    <a:pos x="78" y="30"/>
                  </a:cxn>
                  <a:cxn ang="0">
                    <a:pos x="80" y="20"/>
                  </a:cxn>
                  <a:cxn ang="0">
                    <a:pos x="76" y="12"/>
                  </a:cxn>
                  <a:cxn ang="0">
                    <a:pos x="68" y="0"/>
                  </a:cxn>
                  <a:cxn ang="0">
                    <a:pos x="64" y="0"/>
                  </a:cxn>
                  <a:cxn ang="0">
                    <a:pos x="54" y="4"/>
                  </a:cxn>
                  <a:cxn ang="0">
                    <a:pos x="46" y="4"/>
                  </a:cxn>
                  <a:cxn ang="0">
                    <a:pos x="40" y="4"/>
                  </a:cxn>
                  <a:cxn ang="0">
                    <a:pos x="32" y="2"/>
                  </a:cxn>
                  <a:cxn ang="0">
                    <a:pos x="24" y="6"/>
                  </a:cxn>
                  <a:cxn ang="0">
                    <a:pos x="20" y="14"/>
                  </a:cxn>
                  <a:cxn ang="0">
                    <a:pos x="20" y="16"/>
                  </a:cxn>
                  <a:cxn ang="0">
                    <a:pos x="20" y="24"/>
                  </a:cxn>
                  <a:cxn ang="0">
                    <a:pos x="24" y="34"/>
                  </a:cxn>
                  <a:cxn ang="0">
                    <a:pos x="28" y="38"/>
                  </a:cxn>
                  <a:cxn ang="0">
                    <a:pos x="32" y="42"/>
                  </a:cxn>
                  <a:cxn ang="0">
                    <a:pos x="34" y="48"/>
                  </a:cxn>
                  <a:cxn ang="0">
                    <a:pos x="32" y="56"/>
                  </a:cxn>
                  <a:cxn ang="0">
                    <a:pos x="26" y="58"/>
                  </a:cxn>
                  <a:cxn ang="0">
                    <a:pos x="20" y="54"/>
                  </a:cxn>
                </a:cxnLst>
                <a:rect l="0" t="0" r="r" b="b"/>
                <a:pathLst>
                  <a:path w="84" h="122">
                    <a:moveTo>
                      <a:pt x="14" y="48"/>
                    </a:moveTo>
                    <a:lnTo>
                      <a:pt x="14" y="48"/>
                    </a:lnTo>
                    <a:lnTo>
                      <a:pt x="12" y="46"/>
                    </a:lnTo>
                    <a:lnTo>
                      <a:pt x="10" y="46"/>
                    </a:lnTo>
                    <a:lnTo>
                      <a:pt x="8" y="46"/>
                    </a:lnTo>
                    <a:lnTo>
                      <a:pt x="6" y="46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0" y="50"/>
                    </a:lnTo>
                    <a:lnTo>
                      <a:pt x="0" y="56"/>
                    </a:lnTo>
                    <a:lnTo>
                      <a:pt x="2" y="62"/>
                    </a:lnTo>
                    <a:lnTo>
                      <a:pt x="2" y="64"/>
                    </a:lnTo>
                    <a:lnTo>
                      <a:pt x="2" y="66"/>
                    </a:lnTo>
                    <a:lnTo>
                      <a:pt x="4" y="70"/>
                    </a:lnTo>
                    <a:lnTo>
                      <a:pt x="6" y="76"/>
                    </a:lnTo>
                    <a:lnTo>
                      <a:pt x="10" y="80"/>
                    </a:lnTo>
                    <a:lnTo>
                      <a:pt x="14" y="84"/>
                    </a:lnTo>
                    <a:lnTo>
                      <a:pt x="20" y="86"/>
                    </a:lnTo>
                    <a:lnTo>
                      <a:pt x="22" y="88"/>
                    </a:lnTo>
                    <a:lnTo>
                      <a:pt x="24" y="90"/>
                    </a:lnTo>
                    <a:lnTo>
                      <a:pt x="28" y="94"/>
                    </a:lnTo>
                    <a:lnTo>
                      <a:pt x="32" y="102"/>
                    </a:lnTo>
                    <a:lnTo>
                      <a:pt x="32" y="104"/>
                    </a:lnTo>
                    <a:lnTo>
                      <a:pt x="32" y="106"/>
                    </a:lnTo>
                    <a:lnTo>
                      <a:pt x="34" y="108"/>
                    </a:lnTo>
                    <a:lnTo>
                      <a:pt x="34" y="112"/>
                    </a:lnTo>
                    <a:lnTo>
                      <a:pt x="38" y="116"/>
                    </a:lnTo>
                    <a:lnTo>
                      <a:pt x="40" y="118"/>
                    </a:lnTo>
                    <a:lnTo>
                      <a:pt x="44" y="122"/>
                    </a:lnTo>
                    <a:lnTo>
                      <a:pt x="50" y="122"/>
                    </a:lnTo>
                    <a:lnTo>
                      <a:pt x="56" y="122"/>
                    </a:lnTo>
                    <a:lnTo>
                      <a:pt x="64" y="120"/>
                    </a:lnTo>
                    <a:lnTo>
                      <a:pt x="64" y="120"/>
                    </a:lnTo>
                    <a:lnTo>
                      <a:pt x="68" y="118"/>
                    </a:lnTo>
                    <a:lnTo>
                      <a:pt x="72" y="116"/>
                    </a:lnTo>
                    <a:lnTo>
                      <a:pt x="76" y="114"/>
                    </a:lnTo>
                    <a:lnTo>
                      <a:pt x="80" y="110"/>
                    </a:lnTo>
                    <a:lnTo>
                      <a:pt x="84" y="104"/>
                    </a:lnTo>
                    <a:lnTo>
                      <a:pt x="84" y="100"/>
                    </a:lnTo>
                    <a:lnTo>
                      <a:pt x="84" y="88"/>
                    </a:lnTo>
                    <a:lnTo>
                      <a:pt x="82" y="76"/>
                    </a:lnTo>
                    <a:lnTo>
                      <a:pt x="80" y="68"/>
                    </a:lnTo>
                    <a:lnTo>
                      <a:pt x="80" y="54"/>
                    </a:lnTo>
                    <a:lnTo>
                      <a:pt x="78" y="54"/>
                    </a:lnTo>
                    <a:lnTo>
                      <a:pt x="76" y="56"/>
                    </a:lnTo>
                    <a:lnTo>
                      <a:pt x="74" y="56"/>
                    </a:lnTo>
                    <a:lnTo>
                      <a:pt x="70" y="56"/>
                    </a:lnTo>
                    <a:lnTo>
                      <a:pt x="66" y="56"/>
                    </a:lnTo>
                    <a:lnTo>
                      <a:pt x="64" y="56"/>
                    </a:lnTo>
                    <a:lnTo>
                      <a:pt x="60" y="54"/>
                    </a:lnTo>
                    <a:lnTo>
                      <a:pt x="60" y="50"/>
                    </a:lnTo>
                    <a:lnTo>
                      <a:pt x="60" y="48"/>
                    </a:lnTo>
                    <a:lnTo>
                      <a:pt x="62" y="46"/>
                    </a:lnTo>
                    <a:lnTo>
                      <a:pt x="64" y="42"/>
                    </a:lnTo>
                    <a:lnTo>
                      <a:pt x="68" y="40"/>
                    </a:lnTo>
                    <a:lnTo>
                      <a:pt x="72" y="36"/>
                    </a:lnTo>
                    <a:lnTo>
                      <a:pt x="76" y="36"/>
                    </a:lnTo>
                    <a:lnTo>
                      <a:pt x="76" y="36"/>
                    </a:lnTo>
                    <a:lnTo>
                      <a:pt x="78" y="32"/>
                    </a:lnTo>
                    <a:lnTo>
                      <a:pt x="78" y="30"/>
                    </a:lnTo>
                    <a:lnTo>
                      <a:pt x="80" y="24"/>
                    </a:lnTo>
                    <a:lnTo>
                      <a:pt x="80" y="20"/>
                    </a:lnTo>
                    <a:lnTo>
                      <a:pt x="78" y="16"/>
                    </a:lnTo>
                    <a:lnTo>
                      <a:pt x="76" y="12"/>
                    </a:lnTo>
                    <a:lnTo>
                      <a:pt x="72" y="10"/>
                    </a:lnTo>
                    <a:lnTo>
                      <a:pt x="68" y="0"/>
                    </a:lnTo>
                    <a:lnTo>
                      <a:pt x="68" y="0"/>
                    </a:lnTo>
                    <a:lnTo>
                      <a:pt x="64" y="0"/>
                    </a:lnTo>
                    <a:lnTo>
                      <a:pt x="58" y="2"/>
                    </a:lnTo>
                    <a:lnTo>
                      <a:pt x="54" y="4"/>
                    </a:lnTo>
                    <a:lnTo>
                      <a:pt x="48" y="4"/>
                    </a:lnTo>
                    <a:lnTo>
                      <a:pt x="46" y="4"/>
                    </a:lnTo>
                    <a:lnTo>
                      <a:pt x="44" y="4"/>
                    </a:lnTo>
                    <a:lnTo>
                      <a:pt x="40" y="4"/>
                    </a:lnTo>
                    <a:lnTo>
                      <a:pt x="36" y="2"/>
                    </a:lnTo>
                    <a:lnTo>
                      <a:pt x="32" y="2"/>
                    </a:lnTo>
                    <a:lnTo>
                      <a:pt x="28" y="4"/>
                    </a:lnTo>
                    <a:lnTo>
                      <a:pt x="24" y="6"/>
                    </a:lnTo>
                    <a:lnTo>
                      <a:pt x="22" y="8"/>
                    </a:lnTo>
                    <a:lnTo>
                      <a:pt x="20" y="14"/>
                    </a:lnTo>
                    <a:lnTo>
                      <a:pt x="20" y="14"/>
                    </a:lnTo>
                    <a:lnTo>
                      <a:pt x="20" y="16"/>
                    </a:lnTo>
                    <a:lnTo>
                      <a:pt x="20" y="20"/>
                    </a:lnTo>
                    <a:lnTo>
                      <a:pt x="20" y="24"/>
                    </a:lnTo>
                    <a:lnTo>
                      <a:pt x="22" y="28"/>
                    </a:lnTo>
                    <a:lnTo>
                      <a:pt x="24" y="34"/>
                    </a:lnTo>
                    <a:lnTo>
                      <a:pt x="28" y="36"/>
                    </a:lnTo>
                    <a:lnTo>
                      <a:pt x="28" y="38"/>
                    </a:lnTo>
                    <a:lnTo>
                      <a:pt x="30" y="40"/>
                    </a:lnTo>
                    <a:lnTo>
                      <a:pt x="32" y="42"/>
                    </a:lnTo>
                    <a:lnTo>
                      <a:pt x="32" y="46"/>
                    </a:lnTo>
                    <a:lnTo>
                      <a:pt x="34" y="48"/>
                    </a:lnTo>
                    <a:lnTo>
                      <a:pt x="34" y="52"/>
                    </a:lnTo>
                    <a:lnTo>
                      <a:pt x="32" y="56"/>
                    </a:lnTo>
                    <a:lnTo>
                      <a:pt x="28" y="58"/>
                    </a:lnTo>
                    <a:lnTo>
                      <a:pt x="26" y="58"/>
                    </a:lnTo>
                    <a:lnTo>
                      <a:pt x="24" y="56"/>
                    </a:lnTo>
                    <a:lnTo>
                      <a:pt x="20" y="54"/>
                    </a:lnTo>
                    <a:lnTo>
                      <a:pt x="14" y="4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7" name="Freeform 351"/>
              <p:cNvSpPr>
                <a:spLocks/>
              </p:cNvSpPr>
              <p:nvPr/>
            </p:nvSpPr>
            <p:spPr bwMode="gray">
              <a:xfrm>
                <a:off x="4349" y="1414"/>
                <a:ext cx="68" cy="106"/>
              </a:xfrm>
              <a:custGeom>
                <a:avLst/>
                <a:gdLst/>
                <a:ahLst/>
                <a:cxnLst>
                  <a:cxn ang="0">
                    <a:pos x="32" y="0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20" y="4"/>
                  </a:cxn>
                  <a:cxn ang="0">
                    <a:pos x="18" y="2"/>
                  </a:cxn>
                  <a:cxn ang="0">
                    <a:pos x="16" y="2"/>
                  </a:cxn>
                  <a:cxn ang="0">
                    <a:pos x="12" y="8"/>
                  </a:cxn>
                  <a:cxn ang="0">
                    <a:pos x="8" y="16"/>
                  </a:cxn>
                  <a:cxn ang="0">
                    <a:pos x="4" y="22"/>
                  </a:cxn>
                  <a:cxn ang="0">
                    <a:pos x="0" y="30"/>
                  </a:cxn>
                  <a:cxn ang="0">
                    <a:pos x="2" y="32"/>
                  </a:cxn>
                  <a:cxn ang="0">
                    <a:pos x="4" y="38"/>
                  </a:cxn>
                  <a:cxn ang="0">
                    <a:pos x="2" y="46"/>
                  </a:cxn>
                  <a:cxn ang="0">
                    <a:pos x="2" y="48"/>
                  </a:cxn>
                  <a:cxn ang="0">
                    <a:pos x="2" y="54"/>
                  </a:cxn>
                  <a:cxn ang="0">
                    <a:pos x="4" y="66"/>
                  </a:cxn>
                  <a:cxn ang="0">
                    <a:pos x="8" y="104"/>
                  </a:cxn>
                  <a:cxn ang="0">
                    <a:pos x="10" y="106"/>
                  </a:cxn>
                  <a:cxn ang="0">
                    <a:pos x="16" y="106"/>
                  </a:cxn>
                  <a:cxn ang="0">
                    <a:pos x="20" y="104"/>
                  </a:cxn>
                  <a:cxn ang="0">
                    <a:pos x="24" y="98"/>
                  </a:cxn>
                  <a:cxn ang="0">
                    <a:pos x="26" y="90"/>
                  </a:cxn>
                  <a:cxn ang="0">
                    <a:pos x="24" y="86"/>
                  </a:cxn>
                  <a:cxn ang="0">
                    <a:pos x="22" y="78"/>
                  </a:cxn>
                  <a:cxn ang="0">
                    <a:pos x="24" y="72"/>
                  </a:cxn>
                  <a:cxn ang="0">
                    <a:pos x="30" y="68"/>
                  </a:cxn>
                  <a:cxn ang="0">
                    <a:pos x="36" y="68"/>
                  </a:cxn>
                  <a:cxn ang="0">
                    <a:pos x="40" y="66"/>
                  </a:cxn>
                  <a:cxn ang="0">
                    <a:pos x="48" y="62"/>
                  </a:cxn>
                  <a:cxn ang="0">
                    <a:pos x="54" y="52"/>
                  </a:cxn>
                  <a:cxn ang="0">
                    <a:pos x="56" y="48"/>
                  </a:cxn>
                  <a:cxn ang="0">
                    <a:pos x="62" y="38"/>
                  </a:cxn>
                  <a:cxn ang="0">
                    <a:pos x="64" y="24"/>
                  </a:cxn>
                  <a:cxn ang="0">
                    <a:pos x="64" y="22"/>
                  </a:cxn>
                  <a:cxn ang="0">
                    <a:pos x="68" y="18"/>
                  </a:cxn>
                  <a:cxn ang="0">
                    <a:pos x="68" y="12"/>
                  </a:cxn>
                  <a:cxn ang="0">
                    <a:pos x="62" y="8"/>
                  </a:cxn>
                  <a:cxn ang="0">
                    <a:pos x="56" y="8"/>
                  </a:cxn>
                  <a:cxn ang="0">
                    <a:pos x="48" y="8"/>
                  </a:cxn>
                  <a:cxn ang="0">
                    <a:pos x="40" y="6"/>
                  </a:cxn>
                  <a:cxn ang="0">
                    <a:pos x="34" y="0"/>
                  </a:cxn>
                </a:cxnLst>
                <a:rect l="0" t="0" r="r" b="b"/>
                <a:pathLst>
                  <a:path w="68" h="106">
                    <a:moveTo>
                      <a:pt x="34" y="0"/>
                    </a:moveTo>
                    <a:lnTo>
                      <a:pt x="32" y="0"/>
                    </a:lnTo>
                    <a:lnTo>
                      <a:pt x="30" y="0"/>
                    </a:lnTo>
                    <a:lnTo>
                      <a:pt x="26" y="0"/>
                    </a:lnTo>
                    <a:lnTo>
                      <a:pt x="22" y="2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4"/>
                    </a:lnTo>
                    <a:lnTo>
                      <a:pt x="20" y="2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6" y="2"/>
                    </a:lnTo>
                    <a:lnTo>
                      <a:pt x="14" y="4"/>
                    </a:lnTo>
                    <a:lnTo>
                      <a:pt x="12" y="8"/>
                    </a:lnTo>
                    <a:lnTo>
                      <a:pt x="8" y="16"/>
                    </a:lnTo>
                    <a:lnTo>
                      <a:pt x="8" y="16"/>
                    </a:lnTo>
                    <a:lnTo>
                      <a:pt x="6" y="20"/>
                    </a:lnTo>
                    <a:lnTo>
                      <a:pt x="4" y="22"/>
                    </a:lnTo>
                    <a:lnTo>
                      <a:pt x="2" y="26"/>
                    </a:lnTo>
                    <a:lnTo>
                      <a:pt x="0" y="30"/>
                    </a:lnTo>
                    <a:lnTo>
                      <a:pt x="0" y="30"/>
                    </a:lnTo>
                    <a:lnTo>
                      <a:pt x="2" y="32"/>
                    </a:lnTo>
                    <a:lnTo>
                      <a:pt x="4" y="36"/>
                    </a:lnTo>
                    <a:lnTo>
                      <a:pt x="4" y="38"/>
                    </a:lnTo>
                    <a:lnTo>
                      <a:pt x="4" y="42"/>
                    </a:lnTo>
                    <a:lnTo>
                      <a:pt x="2" y="46"/>
                    </a:lnTo>
                    <a:lnTo>
                      <a:pt x="2" y="48"/>
                    </a:lnTo>
                    <a:lnTo>
                      <a:pt x="2" y="48"/>
                    </a:lnTo>
                    <a:lnTo>
                      <a:pt x="2" y="50"/>
                    </a:lnTo>
                    <a:lnTo>
                      <a:pt x="2" y="54"/>
                    </a:lnTo>
                    <a:lnTo>
                      <a:pt x="2" y="60"/>
                    </a:lnTo>
                    <a:lnTo>
                      <a:pt x="4" y="66"/>
                    </a:lnTo>
                    <a:lnTo>
                      <a:pt x="6" y="74"/>
                    </a:lnTo>
                    <a:lnTo>
                      <a:pt x="8" y="104"/>
                    </a:lnTo>
                    <a:lnTo>
                      <a:pt x="8" y="104"/>
                    </a:lnTo>
                    <a:lnTo>
                      <a:pt x="10" y="106"/>
                    </a:lnTo>
                    <a:lnTo>
                      <a:pt x="12" y="106"/>
                    </a:lnTo>
                    <a:lnTo>
                      <a:pt x="16" y="106"/>
                    </a:lnTo>
                    <a:lnTo>
                      <a:pt x="18" y="106"/>
                    </a:lnTo>
                    <a:lnTo>
                      <a:pt x="20" y="104"/>
                    </a:lnTo>
                    <a:lnTo>
                      <a:pt x="24" y="102"/>
                    </a:lnTo>
                    <a:lnTo>
                      <a:pt x="24" y="98"/>
                    </a:lnTo>
                    <a:lnTo>
                      <a:pt x="26" y="90"/>
                    </a:lnTo>
                    <a:lnTo>
                      <a:pt x="26" y="90"/>
                    </a:lnTo>
                    <a:lnTo>
                      <a:pt x="24" y="88"/>
                    </a:lnTo>
                    <a:lnTo>
                      <a:pt x="24" y="86"/>
                    </a:lnTo>
                    <a:lnTo>
                      <a:pt x="24" y="82"/>
                    </a:lnTo>
                    <a:lnTo>
                      <a:pt x="22" y="78"/>
                    </a:lnTo>
                    <a:lnTo>
                      <a:pt x="22" y="76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4" y="68"/>
                    </a:lnTo>
                    <a:lnTo>
                      <a:pt x="36" y="68"/>
                    </a:lnTo>
                    <a:lnTo>
                      <a:pt x="38" y="68"/>
                    </a:lnTo>
                    <a:lnTo>
                      <a:pt x="40" y="66"/>
                    </a:lnTo>
                    <a:lnTo>
                      <a:pt x="44" y="66"/>
                    </a:lnTo>
                    <a:lnTo>
                      <a:pt x="48" y="62"/>
                    </a:lnTo>
                    <a:lnTo>
                      <a:pt x="52" y="58"/>
                    </a:lnTo>
                    <a:lnTo>
                      <a:pt x="54" y="52"/>
                    </a:lnTo>
                    <a:lnTo>
                      <a:pt x="54" y="50"/>
                    </a:lnTo>
                    <a:lnTo>
                      <a:pt x="56" y="48"/>
                    </a:lnTo>
                    <a:lnTo>
                      <a:pt x="60" y="42"/>
                    </a:lnTo>
                    <a:lnTo>
                      <a:pt x="62" y="38"/>
                    </a:lnTo>
                    <a:lnTo>
                      <a:pt x="62" y="30"/>
                    </a:lnTo>
                    <a:lnTo>
                      <a:pt x="64" y="24"/>
                    </a:lnTo>
                    <a:lnTo>
                      <a:pt x="64" y="24"/>
                    </a:lnTo>
                    <a:lnTo>
                      <a:pt x="64" y="22"/>
                    </a:lnTo>
                    <a:lnTo>
                      <a:pt x="66" y="20"/>
                    </a:lnTo>
                    <a:lnTo>
                      <a:pt x="68" y="18"/>
                    </a:lnTo>
                    <a:lnTo>
                      <a:pt x="68" y="14"/>
                    </a:lnTo>
                    <a:lnTo>
                      <a:pt x="68" y="12"/>
                    </a:lnTo>
                    <a:lnTo>
                      <a:pt x="66" y="10"/>
                    </a:lnTo>
                    <a:lnTo>
                      <a:pt x="62" y="8"/>
                    </a:lnTo>
                    <a:lnTo>
                      <a:pt x="56" y="8"/>
                    </a:lnTo>
                    <a:lnTo>
                      <a:pt x="56" y="8"/>
                    </a:lnTo>
                    <a:lnTo>
                      <a:pt x="52" y="8"/>
                    </a:lnTo>
                    <a:lnTo>
                      <a:pt x="48" y="8"/>
                    </a:lnTo>
                    <a:lnTo>
                      <a:pt x="44" y="8"/>
                    </a:lnTo>
                    <a:lnTo>
                      <a:pt x="40" y="6"/>
                    </a:lnTo>
                    <a:lnTo>
                      <a:pt x="36" y="4"/>
                    </a:lnTo>
                    <a:lnTo>
                      <a:pt x="34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8" name="Freeform 352"/>
              <p:cNvSpPr>
                <a:spLocks/>
              </p:cNvSpPr>
              <p:nvPr/>
            </p:nvSpPr>
            <p:spPr bwMode="gray">
              <a:xfrm>
                <a:off x="3949" y="1386"/>
                <a:ext cx="104" cy="116"/>
              </a:xfrm>
              <a:custGeom>
                <a:avLst/>
                <a:gdLst/>
                <a:ahLst/>
                <a:cxnLst>
                  <a:cxn ang="0">
                    <a:pos x="4" y="80"/>
                  </a:cxn>
                  <a:cxn ang="0">
                    <a:pos x="0" y="82"/>
                  </a:cxn>
                  <a:cxn ang="0">
                    <a:pos x="0" y="86"/>
                  </a:cxn>
                  <a:cxn ang="0">
                    <a:pos x="4" y="92"/>
                  </a:cxn>
                  <a:cxn ang="0">
                    <a:pos x="8" y="94"/>
                  </a:cxn>
                  <a:cxn ang="0">
                    <a:pos x="12" y="100"/>
                  </a:cxn>
                  <a:cxn ang="0">
                    <a:pos x="14" y="110"/>
                  </a:cxn>
                  <a:cxn ang="0">
                    <a:pos x="18" y="112"/>
                  </a:cxn>
                  <a:cxn ang="0">
                    <a:pos x="24" y="116"/>
                  </a:cxn>
                  <a:cxn ang="0">
                    <a:pos x="30" y="114"/>
                  </a:cxn>
                  <a:cxn ang="0">
                    <a:pos x="34" y="110"/>
                  </a:cxn>
                  <a:cxn ang="0">
                    <a:pos x="36" y="106"/>
                  </a:cxn>
                  <a:cxn ang="0">
                    <a:pos x="42" y="104"/>
                  </a:cxn>
                  <a:cxn ang="0">
                    <a:pos x="46" y="106"/>
                  </a:cxn>
                  <a:cxn ang="0">
                    <a:pos x="50" y="106"/>
                  </a:cxn>
                  <a:cxn ang="0">
                    <a:pos x="54" y="102"/>
                  </a:cxn>
                  <a:cxn ang="0">
                    <a:pos x="56" y="92"/>
                  </a:cxn>
                  <a:cxn ang="0">
                    <a:pos x="60" y="74"/>
                  </a:cxn>
                  <a:cxn ang="0">
                    <a:pos x="82" y="48"/>
                  </a:cxn>
                  <a:cxn ang="0">
                    <a:pos x="104" y="32"/>
                  </a:cxn>
                  <a:cxn ang="0">
                    <a:pos x="104" y="32"/>
                  </a:cxn>
                  <a:cxn ang="0">
                    <a:pos x="98" y="28"/>
                  </a:cxn>
                  <a:cxn ang="0">
                    <a:pos x="88" y="20"/>
                  </a:cxn>
                  <a:cxn ang="0">
                    <a:pos x="88" y="18"/>
                  </a:cxn>
                  <a:cxn ang="0">
                    <a:pos x="84" y="14"/>
                  </a:cxn>
                  <a:cxn ang="0">
                    <a:pos x="78" y="14"/>
                  </a:cxn>
                  <a:cxn ang="0">
                    <a:pos x="72" y="20"/>
                  </a:cxn>
                  <a:cxn ang="0">
                    <a:pos x="70" y="20"/>
                  </a:cxn>
                  <a:cxn ang="0">
                    <a:pos x="68" y="22"/>
                  </a:cxn>
                  <a:cxn ang="0">
                    <a:pos x="66" y="16"/>
                  </a:cxn>
                  <a:cxn ang="0">
                    <a:pos x="64" y="14"/>
                  </a:cxn>
                  <a:cxn ang="0">
                    <a:pos x="60" y="10"/>
                  </a:cxn>
                  <a:cxn ang="0">
                    <a:pos x="56" y="8"/>
                  </a:cxn>
                  <a:cxn ang="0">
                    <a:pos x="50" y="12"/>
                  </a:cxn>
                  <a:cxn ang="0">
                    <a:pos x="42" y="10"/>
                  </a:cxn>
                  <a:cxn ang="0">
                    <a:pos x="44" y="6"/>
                  </a:cxn>
                  <a:cxn ang="0">
                    <a:pos x="46" y="2"/>
                  </a:cxn>
                  <a:cxn ang="0">
                    <a:pos x="42" y="0"/>
                  </a:cxn>
                  <a:cxn ang="0">
                    <a:pos x="34" y="2"/>
                  </a:cxn>
                  <a:cxn ang="0">
                    <a:pos x="28" y="6"/>
                  </a:cxn>
                  <a:cxn ang="0">
                    <a:pos x="26" y="10"/>
                  </a:cxn>
                  <a:cxn ang="0">
                    <a:pos x="26" y="10"/>
                  </a:cxn>
                  <a:cxn ang="0">
                    <a:pos x="22" y="10"/>
                  </a:cxn>
                  <a:cxn ang="0">
                    <a:pos x="18" y="10"/>
                  </a:cxn>
                  <a:cxn ang="0">
                    <a:pos x="16" y="14"/>
                  </a:cxn>
                  <a:cxn ang="0">
                    <a:pos x="14" y="24"/>
                  </a:cxn>
                  <a:cxn ang="0">
                    <a:pos x="16" y="28"/>
                  </a:cxn>
                  <a:cxn ang="0">
                    <a:pos x="18" y="34"/>
                  </a:cxn>
                  <a:cxn ang="0">
                    <a:pos x="16" y="40"/>
                  </a:cxn>
                  <a:cxn ang="0">
                    <a:pos x="14" y="44"/>
                  </a:cxn>
                  <a:cxn ang="0">
                    <a:pos x="8" y="54"/>
                  </a:cxn>
                  <a:cxn ang="0">
                    <a:pos x="4" y="80"/>
                  </a:cxn>
                </a:cxnLst>
                <a:rect l="0" t="0" r="r" b="b"/>
                <a:pathLst>
                  <a:path w="104" h="116">
                    <a:moveTo>
                      <a:pt x="4" y="80"/>
                    </a:moveTo>
                    <a:lnTo>
                      <a:pt x="4" y="80"/>
                    </a:lnTo>
                    <a:lnTo>
                      <a:pt x="2" y="80"/>
                    </a:lnTo>
                    <a:lnTo>
                      <a:pt x="0" y="82"/>
                    </a:lnTo>
                    <a:lnTo>
                      <a:pt x="0" y="84"/>
                    </a:lnTo>
                    <a:lnTo>
                      <a:pt x="0" y="86"/>
                    </a:lnTo>
                    <a:lnTo>
                      <a:pt x="0" y="90"/>
                    </a:lnTo>
                    <a:lnTo>
                      <a:pt x="4" y="92"/>
                    </a:lnTo>
                    <a:lnTo>
                      <a:pt x="6" y="94"/>
                    </a:lnTo>
                    <a:lnTo>
                      <a:pt x="8" y="94"/>
                    </a:lnTo>
                    <a:lnTo>
                      <a:pt x="10" y="96"/>
                    </a:lnTo>
                    <a:lnTo>
                      <a:pt x="12" y="100"/>
                    </a:lnTo>
                    <a:lnTo>
                      <a:pt x="14" y="104"/>
                    </a:lnTo>
                    <a:lnTo>
                      <a:pt x="14" y="110"/>
                    </a:lnTo>
                    <a:lnTo>
                      <a:pt x="16" y="110"/>
                    </a:lnTo>
                    <a:lnTo>
                      <a:pt x="18" y="112"/>
                    </a:lnTo>
                    <a:lnTo>
                      <a:pt x="20" y="114"/>
                    </a:lnTo>
                    <a:lnTo>
                      <a:pt x="24" y="116"/>
                    </a:lnTo>
                    <a:lnTo>
                      <a:pt x="28" y="116"/>
                    </a:lnTo>
                    <a:lnTo>
                      <a:pt x="30" y="114"/>
                    </a:lnTo>
                    <a:lnTo>
                      <a:pt x="34" y="110"/>
                    </a:lnTo>
                    <a:lnTo>
                      <a:pt x="34" y="110"/>
                    </a:lnTo>
                    <a:lnTo>
                      <a:pt x="34" y="108"/>
                    </a:lnTo>
                    <a:lnTo>
                      <a:pt x="36" y="106"/>
                    </a:lnTo>
                    <a:lnTo>
                      <a:pt x="38" y="106"/>
                    </a:lnTo>
                    <a:lnTo>
                      <a:pt x="42" y="104"/>
                    </a:lnTo>
                    <a:lnTo>
                      <a:pt x="46" y="106"/>
                    </a:lnTo>
                    <a:lnTo>
                      <a:pt x="46" y="106"/>
                    </a:lnTo>
                    <a:lnTo>
                      <a:pt x="48" y="106"/>
                    </a:lnTo>
                    <a:lnTo>
                      <a:pt x="50" y="106"/>
                    </a:lnTo>
                    <a:lnTo>
                      <a:pt x="52" y="104"/>
                    </a:lnTo>
                    <a:lnTo>
                      <a:pt x="54" y="102"/>
                    </a:lnTo>
                    <a:lnTo>
                      <a:pt x="54" y="98"/>
                    </a:lnTo>
                    <a:lnTo>
                      <a:pt x="56" y="92"/>
                    </a:lnTo>
                    <a:lnTo>
                      <a:pt x="56" y="88"/>
                    </a:lnTo>
                    <a:lnTo>
                      <a:pt x="60" y="74"/>
                    </a:lnTo>
                    <a:lnTo>
                      <a:pt x="68" y="60"/>
                    </a:lnTo>
                    <a:lnTo>
                      <a:pt x="82" y="48"/>
                    </a:lnTo>
                    <a:lnTo>
                      <a:pt x="104" y="40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4" y="32"/>
                    </a:lnTo>
                    <a:lnTo>
                      <a:pt x="102" y="30"/>
                    </a:lnTo>
                    <a:lnTo>
                      <a:pt x="98" y="28"/>
                    </a:lnTo>
                    <a:lnTo>
                      <a:pt x="94" y="26"/>
                    </a:lnTo>
                    <a:lnTo>
                      <a:pt x="88" y="20"/>
                    </a:lnTo>
                    <a:lnTo>
                      <a:pt x="88" y="20"/>
                    </a:lnTo>
                    <a:lnTo>
                      <a:pt x="88" y="18"/>
                    </a:lnTo>
                    <a:lnTo>
                      <a:pt x="86" y="16"/>
                    </a:lnTo>
                    <a:lnTo>
                      <a:pt x="84" y="14"/>
                    </a:lnTo>
                    <a:lnTo>
                      <a:pt x="82" y="14"/>
                    </a:lnTo>
                    <a:lnTo>
                      <a:pt x="78" y="14"/>
                    </a:lnTo>
                    <a:lnTo>
                      <a:pt x="76" y="16"/>
                    </a:lnTo>
                    <a:lnTo>
                      <a:pt x="72" y="20"/>
                    </a:lnTo>
                    <a:lnTo>
                      <a:pt x="72" y="20"/>
                    </a:lnTo>
                    <a:lnTo>
                      <a:pt x="70" y="20"/>
                    </a:lnTo>
                    <a:lnTo>
                      <a:pt x="70" y="22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6" y="16"/>
                    </a:lnTo>
                    <a:lnTo>
                      <a:pt x="66" y="16"/>
                    </a:lnTo>
                    <a:lnTo>
                      <a:pt x="64" y="14"/>
                    </a:lnTo>
                    <a:lnTo>
                      <a:pt x="62" y="12"/>
                    </a:lnTo>
                    <a:lnTo>
                      <a:pt x="60" y="10"/>
                    </a:lnTo>
                    <a:lnTo>
                      <a:pt x="58" y="8"/>
                    </a:lnTo>
                    <a:lnTo>
                      <a:pt x="56" y="8"/>
                    </a:lnTo>
                    <a:lnTo>
                      <a:pt x="52" y="8"/>
                    </a:lnTo>
                    <a:lnTo>
                      <a:pt x="50" y="12"/>
                    </a:lnTo>
                    <a:lnTo>
                      <a:pt x="42" y="10"/>
                    </a:lnTo>
                    <a:lnTo>
                      <a:pt x="42" y="10"/>
                    </a:lnTo>
                    <a:lnTo>
                      <a:pt x="44" y="8"/>
                    </a:lnTo>
                    <a:lnTo>
                      <a:pt x="44" y="6"/>
                    </a:lnTo>
                    <a:lnTo>
                      <a:pt x="46" y="4"/>
                    </a:lnTo>
                    <a:lnTo>
                      <a:pt x="46" y="2"/>
                    </a:lnTo>
                    <a:lnTo>
                      <a:pt x="46" y="0"/>
                    </a:lnTo>
                    <a:lnTo>
                      <a:pt x="42" y="0"/>
                    </a:lnTo>
                    <a:lnTo>
                      <a:pt x="40" y="0"/>
                    </a:lnTo>
                    <a:lnTo>
                      <a:pt x="34" y="2"/>
                    </a:lnTo>
                    <a:lnTo>
                      <a:pt x="30" y="4"/>
                    </a:lnTo>
                    <a:lnTo>
                      <a:pt x="28" y="6"/>
                    </a:lnTo>
                    <a:lnTo>
                      <a:pt x="26" y="8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6" y="10"/>
                    </a:lnTo>
                    <a:lnTo>
                      <a:pt x="24" y="10"/>
                    </a:lnTo>
                    <a:lnTo>
                      <a:pt x="22" y="10"/>
                    </a:lnTo>
                    <a:lnTo>
                      <a:pt x="20" y="10"/>
                    </a:lnTo>
                    <a:lnTo>
                      <a:pt x="18" y="10"/>
                    </a:lnTo>
                    <a:lnTo>
                      <a:pt x="16" y="12"/>
                    </a:lnTo>
                    <a:lnTo>
                      <a:pt x="16" y="14"/>
                    </a:lnTo>
                    <a:lnTo>
                      <a:pt x="14" y="18"/>
                    </a:lnTo>
                    <a:lnTo>
                      <a:pt x="14" y="24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8" y="30"/>
                    </a:lnTo>
                    <a:lnTo>
                      <a:pt x="18" y="34"/>
                    </a:lnTo>
                    <a:lnTo>
                      <a:pt x="18" y="36"/>
                    </a:lnTo>
                    <a:lnTo>
                      <a:pt x="16" y="40"/>
                    </a:lnTo>
                    <a:lnTo>
                      <a:pt x="16" y="40"/>
                    </a:lnTo>
                    <a:lnTo>
                      <a:pt x="14" y="44"/>
                    </a:lnTo>
                    <a:lnTo>
                      <a:pt x="12" y="48"/>
                    </a:lnTo>
                    <a:lnTo>
                      <a:pt x="8" y="54"/>
                    </a:lnTo>
                    <a:lnTo>
                      <a:pt x="6" y="64"/>
                    </a:lnTo>
                    <a:lnTo>
                      <a:pt x="4" y="8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69" name="Freeform 353"/>
              <p:cNvSpPr>
                <a:spLocks/>
              </p:cNvSpPr>
              <p:nvPr/>
            </p:nvSpPr>
            <p:spPr bwMode="gray">
              <a:xfrm>
                <a:off x="4005" y="1442"/>
                <a:ext cx="232" cy="186"/>
              </a:xfrm>
              <a:custGeom>
                <a:avLst/>
                <a:gdLst/>
                <a:ahLst/>
                <a:cxnLst>
                  <a:cxn ang="0">
                    <a:pos x="32" y="76"/>
                  </a:cxn>
                  <a:cxn ang="0">
                    <a:pos x="44" y="74"/>
                  </a:cxn>
                  <a:cxn ang="0">
                    <a:pos x="46" y="78"/>
                  </a:cxn>
                  <a:cxn ang="0">
                    <a:pos x="36" y="86"/>
                  </a:cxn>
                  <a:cxn ang="0">
                    <a:pos x="24" y="86"/>
                  </a:cxn>
                  <a:cxn ang="0">
                    <a:pos x="10" y="88"/>
                  </a:cxn>
                  <a:cxn ang="0">
                    <a:pos x="8" y="100"/>
                  </a:cxn>
                  <a:cxn ang="0">
                    <a:pos x="20" y="104"/>
                  </a:cxn>
                  <a:cxn ang="0">
                    <a:pos x="54" y="104"/>
                  </a:cxn>
                  <a:cxn ang="0">
                    <a:pos x="86" y="114"/>
                  </a:cxn>
                  <a:cxn ang="0">
                    <a:pos x="86" y="124"/>
                  </a:cxn>
                  <a:cxn ang="0">
                    <a:pos x="76" y="132"/>
                  </a:cxn>
                  <a:cxn ang="0">
                    <a:pos x="64" y="128"/>
                  </a:cxn>
                  <a:cxn ang="0">
                    <a:pos x="42" y="132"/>
                  </a:cxn>
                  <a:cxn ang="0">
                    <a:pos x="32" y="130"/>
                  </a:cxn>
                  <a:cxn ang="0">
                    <a:pos x="22" y="138"/>
                  </a:cxn>
                  <a:cxn ang="0">
                    <a:pos x="24" y="148"/>
                  </a:cxn>
                  <a:cxn ang="0">
                    <a:pos x="48" y="160"/>
                  </a:cxn>
                  <a:cxn ang="0">
                    <a:pos x="62" y="168"/>
                  </a:cxn>
                  <a:cxn ang="0">
                    <a:pos x="76" y="184"/>
                  </a:cxn>
                  <a:cxn ang="0">
                    <a:pos x="146" y="162"/>
                  </a:cxn>
                  <a:cxn ang="0">
                    <a:pos x="160" y="162"/>
                  </a:cxn>
                  <a:cxn ang="0">
                    <a:pos x="176" y="170"/>
                  </a:cxn>
                  <a:cxn ang="0">
                    <a:pos x="184" y="170"/>
                  </a:cxn>
                  <a:cxn ang="0">
                    <a:pos x="190" y="170"/>
                  </a:cxn>
                  <a:cxn ang="0">
                    <a:pos x="202" y="168"/>
                  </a:cxn>
                  <a:cxn ang="0">
                    <a:pos x="210" y="160"/>
                  </a:cxn>
                  <a:cxn ang="0">
                    <a:pos x="208" y="154"/>
                  </a:cxn>
                  <a:cxn ang="0">
                    <a:pos x="196" y="152"/>
                  </a:cxn>
                  <a:cxn ang="0">
                    <a:pos x="196" y="146"/>
                  </a:cxn>
                  <a:cxn ang="0">
                    <a:pos x="208" y="142"/>
                  </a:cxn>
                  <a:cxn ang="0">
                    <a:pos x="226" y="142"/>
                  </a:cxn>
                  <a:cxn ang="0">
                    <a:pos x="232" y="138"/>
                  </a:cxn>
                  <a:cxn ang="0">
                    <a:pos x="226" y="126"/>
                  </a:cxn>
                  <a:cxn ang="0">
                    <a:pos x="202" y="116"/>
                  </a:cxn>
                  <a:cxn ang="0">
                    <a:pos x="174" y="78"/>
                  </a:cxn>
                  <a:cxn ang="0">
                    <a:pos x="166" y="28"/>
                  </a:cxn>
                  <a:cxn ang="0">
                    <a:pos x="148" y="20"/>
                  </a:cxn>
                  <a:cxn ang="0">
                    <a:pos x="140" y="36"/>
                  </a:cxn>
                  <a:cxn ang="0">
                    <a:pos x="124" y="22"/>
                  </a:cxn>
                  <a:cxn ang="0">
                    <a:pos x="116" y="18"/>
                  </a:cxn>
                  <a:cxn ang="0">
                    <a:pos x="106" y="30"/>
                  </a:cxn>
                  <a:cxn ang="0">
                    <a:pos x="96" y="20"/>
                  </a:cxn>
                  <a:cxn ang="0">
                    <a:pos x="86" y="6"/>
                  </a:cxn>
                  <a:cxn ang="0">
                    <a:pos x="80" y="16"/>
                  </a:cxn>
                  <a:cxn ang="0">
                    <a:pos x="78" y="32"/>
                  </a:cxn>
                  <a:cxn ang="0">
                    <a:pos x="66" y="32"/>
                  </a:cxn>
                  <a:cxn ang="0">
                    <a:pos x="62" y="14"/>
                  </a:cxn>
                  <a:cxn ang="0">
                    <a:pos x="64" y="4"/>
                  </a:cxn>
                  <a:cxn ang="0">
                    <a:pos x="54" y="0"/>
                  </a:cxn>
                  <a:cxn ang="0">
                    <a:pos x="14" y="24"/>
                  </a:cxn>
                  <a:cxn ang="0">
                    <a:pos x="8" y="44"/>
                  </a:cxn>
                  <a:cxn ang="0">
                    <a:pos x="2" y="56"/>
                  </a:cxn>
                  <a:cxn ang="0">
                    <a:pos x="0" y="64"/>
                  </a:cxn>
                  <a:cxn ang="0">
                    <a:pos x="10" y="74"/>
                  </a:cxn>
                </a:cxnLst>
                <a:rect l="0" t="0" r="r" b="b"/>
                <a:pathLst>
                  <a:path w="232" h="186">
                    <a:moveTo>
                      <a:pt x="24" y="74"/>
                    </a:moveTo>
                    <a:lnTo>
                      <a:pt x="24" y="76"/>
                    </a:lnTo>
                    <a:lnTo>
                      <a:pt x="28" y="76"/>
                    </a:lnTo>
                    <a:lnTo>
                      <a:pt x="32" y="76"/>
                    </a:lnTo>
                    <a:lnTo>
                      <a:pt x="36" y="76"/>
                    </a:lnTo>
                    <a:lnTo>
                      <a:pt x="40" y="76"/>
                    </a:lnTo>
                    <a:lnTo>
                      <a:pt x="42" y="74"/>
                    </a:lnTo>
                    <a:lnTo>
                      <a:pt x="44" y="74"/>
                    </a:lnTo>
                    <a:lnTo>
                      <a:pt x="44" y="74"/>
                    </a:lnTo>
                    <a:lnTo>
                      <a:pt x="46" y="74"/>
                    </a:lnTo>
                    <a:lnTo>
                      <a:pt x="46" y="76"/>
                    </a:lnTo>
                    <a:lnTo>
                      <a:pt x="46" y="78"/>
                    </a:lnTo>
                    <a:lnTo>
                      <a:pt x="46" y="80"/>
                    </a:lnTo>
                    <a:lnTo>
                      <a:pt x="44" y="84"/>
                    </a:lnTo>
                    <a:lnTo>
                      <a:pt x="42" y="86"/>
                    </a:lnTo>
                    <a:lnTo>
                      <a:pt x="36" y="86"/>
                    </a:lnTo>
                    <a:lnTo>
                      <a:pt x="30" y="88"/>
                    </a:lnTo>
                    <a:lnTo>
                      <a:pt x="28" y="88"/>
                    </a:lnTo>
                    <a:lnTo>
                      <a:pt x="26" y="86"/>
                    </a:lnTo>
                    <a:lnTo>
                      <a:pt x="24" y="86"/>
                    </a:lnTo>
                    <a:lnTo>
                      <a:pt x="20" y="86"/>
                    </a:lnTo>
                    <a:lnTo>
                      <a:pt x="16" y="86"/>
                    </a:lnTo>
                    <a:lnTo>
                      <a:pt x="14" y="86"/>
                    </a:lnTo>
                    <a:lnTo>
                      <a:pt x="10" y="88"/>
                    </a:lnTo>
                    <a:lnTo>
                      <a:pt x="8" y="90"/>
                    </a:lnTo>
                    <a:lnTo>
                      <a:pt x="8" y="94"/>
                    </a:lnTo>
                    <a:lnTo>
                      <a:pt x="8" y="100"/>
                    </a:lnTo>
                    <a:lnTo>
                      <a:pt x="8" y="100"/>
                    </a:lnTo>
                    <a:lnTo>
                      <a:pt x="8" y="102"/>
                    </a:lnTo>
                    <a:lnTo>
                      <a:pt x="10" y="102"/>
                    </a:lnTo>
                    <a:lnTo>
                      <a:pt x="14" y="104"/>
                    </a:lnTo>
                    <a:lnTo>
                      <a:pt x="20" y="104"/>
                    </a:lnTo>
                    <a:lnTo>
                      <a:pt x="26" y="106"/>
                    </a:lnTo>
                    <a:lnTo>
                      <a:pt x="36" y="106"/>
                    </a:lnTo>
                    <a:lnTo>
                      <a:pt x="42" y="104"/>
                    </a:lnTo>
                    <a:lnTo>
                      <a:pt x="54" y="104"/>
                    </a:lnTo>
                    <a:lnTo>
                      <a:pt x="68" y="104"/>
                    </a:lnTo>
                    <a:lnTo>
                      <a:pt x="80" y="106"/>
                    </a:lnTo>
                    <a:lnTo>
                      <a:pt x="86" y="11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6" y="118"/>
                    </a:lnTo>
                    <a:lnTo>
                      <a:pt x="86" y="122"/>
                    </a:lnTo>
                    <a:lnTo>
                      <a:pt x="86" y="124"/>
                    </a:lnTo>
                    <a:lnTo>
                      <a:pt x="84" y="128"/>
                    </a:lnTo>
                    <a:lnTo>
                      <a:pt x="82" y="130"/>
                    </a:lnTo>
                    <a:lnTo>
                      <a:pt x="80" y="132"/>
                    </a:lnTo>
                    <a:lnTo>
                      <a:pt x="76" y="132"/>
                    </a:lnTo>
                    <a:lnTo>
                      <a:pt x="70" y="130"/>
                    </a:lnTo>
                    <a:lnTo>
                      <a:pt x="70" y="130"/>
                    </a:lnTo>
                    <a:lnTo>
                      <a:pt x="68" y="128"/>
                    </a:lnTo>
                    <a:lnTo>
                      <a:pt x="64" y="128"/>
                    </a:lnTo>
                    <a:lnTo>
                      <a:pt x="60" y="128"/>
                    </a:lnTo>
                    <a:lnTo>
                      <a:pt x="56" y="128"/>
                    </a:lnTo>
                    <a:lnTo>
                      <a:pt x="50" y="130"/>
                    </a:lnTo>
                    <a:lnTo>
                      <a:pt x="42" y="132"/>
                    </a:lnTo>
                    <a:lnTo>
                      <a:pt x="40" y="132"/>
                    </a:lnTo>
                    <a:lnTo>
                      <a:pt x="38" y="130"/>
                    </a:lnTo>
                    <a:lnTo>
                      <a:pt x="36" y="130"/>
                    </a:lnTo>
                    <a:lnTo>
                      <a:pt x="32" y="130"/>
                    </a:lnTo>
                    <a:lnTo>
                      <a:pt x="30" y="130"/>
                    </a:lnTo>
                    <a:lnTo>
                      <a:pt x="26" y="132"/>
                    </a:lnTo>
                    <a:lnTo>
                      <a:pt x="24" y="134"/>
                    </a:lnTo>
                    <a:lnTo>
                      <a:pt x="22" y="138"/>
                    </a:lnTo>
                    <a:lnTo>
                      <a:pt x="20" y="142"/>
                    </a:lnTo>
                    <a:lnTo>
                      <a:pt x="20" y="144"/>
                    </a:lnTo>
                    <a:lnTo>
                      <a:pt x="22" y="146"/>
                    </a:lnTo>
                    <a:lnTo>
                      <a:pt x="24" y="148"/>
                    </a:lnTo>
                    <a:lnTo>
                      <a:pt x="26" y="152"/>
                    </a:lnTo>
                    <a:lnTo>
                      <a:pt x="32" y="154"/>
                    </a:lnTo>
                    <a:lnTo>
                      <a:pt x="40" y="158"/>
                    </a:lnTo>
                    <a:lnTo>
                      <a:pt x="48" y="160"/>
                    </a:lnTo>
                    <a:lnTo>
                      <a:pt x="50" y="162"/>
                    </a:lnTo>
                    <a:lnTo>
                      <a:pt x="52" y="162"/>
                    </a:lnTo>
                    <a:lnTo>
                      <a:pt x="58" y="166"/>
                    </a:lnTo>
                    <a:lnTo>
                      <a:pt x="62" y="168"/>
                    </a:lnTo>
                    <a:lnTo>
                      <a:pt x="66" y="174"/>
                    </a:lnTo>
                    <a:lnTo>
                      <a:pt x="68" y="178"/>
                    </a:lnTo>
                    <a:lnTo>
                      <a:pt x="70" y="186"/>
                    </a:lnTo>
                    <a:lnTo>
                      <a:pt x="76" y="184"/>
                    </a:lnTo>
                    <a:lnTo>
                      <a:pt x="90" y="182"/>
                    </a:lnTo>
                    <a:lnTo>
                      <a:pt x="110" y="178"/>
                    </a:lnTo>
                    <a:lnTo>
                      <a:pt x="130" y="170"/>
                    </a:lnTo>
                    <a:lnTo>
                      <a:pt x="146" y="162"/>
                    </a:lnTo>
                    <a:lnTo>
                      <a:pt x="148" y="162"/>
                    </a:lnTo>
                    <a:lnTo>
                      <a:pt x="150" y="162"/>
                    </a:lnTo>
                    <a:lnTo>
                      <a:pt x="154" y="162"/>
                    </a:lnTo>
                    <a:lnTo>
                      <a:pt x="160" y="162"/>
                    </a:lnTo>
                    <a:lnTo>
                      <a:pt x="164" y="162"/>
                    </a:lnTo>
                    <a:lnTo>
                      <a:pt x="170" y="164"/>
                    </a:lnTo>
                    <a:lnTo>
                      <a:pt x="174" y="168"/>
                    </a:lnTo>
                    <a:lnTo>
                      <a:pt x="176" y="170"/>
                    </a:lnTo>
                    <a:lnTo>
                      <a:pt x="178" y="172"/>
                    </a:lnTo>
                    <a:lnTo>
                      <a:pt x="180" y="172"/>
                    </a:lnTo>
                    <a:lnTo>
                      <a:pt x="182" y="172"/>
                    </a:lnTo>
                    <a:lnTo>
                      <a:pt x="184" y="170"/>
                    </a:lnTo>
                    <a:lnTo>
                      <a:pt x="186" y="168"/>
                    </a:lnTo>
                    <a:lnTo>
                      <a:pt x="188" y="168"/>
                    </a:lnTo>
                    <a:lnTo>
                      <a:pt x="188" y="168"/>
                    </a:lnTo>
                    <a:lnTo>
                      <a:pt x="190" y="170"/>
                    </a:lnTo>
                    <a:lnTo>
                      <a:pt x="192" y="172"/>
                    </a:lnTo>
                    <a:lnTo>
                      <a:pt x="194" y="172"/>
                    </a:lnTo>
                    <a:lnTo>
                      <a:pt x="198" y="170"/>
                    </a:lnTo>
                    <a:lnTo>
                      <a:pt x="202" y="168"/>
                    </a:lnTo>
                    <a:lnTo>
                      <a:pt x="208" y="164"/>
                    </a:lnTo>
                    <a:lnTo>
                      <a:pt x="208" y="164"/>
                    </a:lnTo>
                    <a:lnTo>
                      <a:pt x="210" y="162"/>
                    </a:lnTo>
                    <a:lnTo>
                      <a:pt x="210" y="160"/>
                    </a:lnTo>
                    <a:lnTo>
                      <a:pt x="210" y="158"/>
                    </a:lnTo>
                    <a:lnTo>
                      <a:pt x="210" y="158"/>
                    </a:lnTo>
                    <a:lnTo>
                      <a:pt x="210" y="156"/>
                    </a:lnTo>
                    <a:lnTo>
                      <a:pt x="208" y="154"/>
                    </a:lnTo>
                    <a:lnTo>
                      <a:pt x="204" y="154"/>
                    </a:lnTo>
                    <a:lnTo>
                      <a:pt x="198" y="154"/>
                    </a:lnTo>
                    <a:lnTo>
                      <a:pt x="198" y="152"/>
                    </a:lnTo>
                    <a:lnTo>
                      <a:pt x="196" y="152"/>
                    </a:lnTo>
                    <a:lnTo>
                      <a:pt x="194" y="150"/>
                    </a:lnTo>
                    <a:lnTo>
                      <a:pt x="194" y="148"/>
                    </a:lnTo>
                    <a:lnTo>
                      <a:pt x="194" y="148"/>
                    </a:lnTo>
                    <a:lnTo>
                      <a:pt x="196" y="146"/>
                    </a:lnTo>
                    <a:lnTo>
                      <a:pt x="200" y="144"/>
                    </a:lnTo>
                    <a:lnTo>
                      <a:pt x="200" y="144"/>
                    </a:lnTo>
                    <a:lnTo>
                      <a:pt x="204" y="144"/>
                    </a:lnTo>
                    <a:lnTo>
                      <a:pt x="208" y="142"/>
                    </a:lnTo>
                    <a:lnTo>
                      <a:pt x="212" y="142"/>
                    </a:lnTo>
                    <a:lnTo>
                      <a:pt x="218" y="140"/>
                    </a:lnTo>
                    <a:lnTo>
                      <a:pt x="222" y="142"/>
                    </a:lnTo>
                    <a:lnTo>
                      <a:pt x="226" y="142"/>
                    </a:lnTo>
                    <a:lnTo>
                      <a:pt x="226" y="142"/>
                    </a:lnTo>
                    <a:lnTo>
                      <a:pt x="228" y="142"/>
                    </a:lnTo>
                    <a:lnTo>
                      <a:pt x="230" y="140"/>
                    </a:lnTo>
                    <a:lnTo>
                      <a:pt x="232" y="138"/>
                    </a:lnTo>
                    <a:lnTo>
                      <a:pt x="232" y="134"/>
                    </a:lnTo>
                    <a:lnTo>
                      <a:pt x="232" y="132"/>
                    </a:lnTo>
                    <a:lnTo>
                      <a:pt x="230" y="128"/>
                    </a:lnTo>
                    <a:lnTo>
                      <a:pt x="226" y="126"/>
                    </a:lnTo>
                    <a:lnTo>
                      <a:pt x="220" y="124"/>
                    </a:lnTo>
                    <a:lnTo>
                      <a:pt x="216" y="122"/>
                    </a:lnTo>
                    <a:lnTo>
                      <a:pt x="210" y="118"/>
                    </a:lnTo>
                    <a:lnTo>
                      <a:pt x="202" y="116"/>
                    </a:lnTo>
                    <a:lnTo>
                      <a:pt x="186" y="114"/>
                    </a:lnTo>
                    <a:lnTo>
                      <a:pt x="184" y="110"/>
                    </a:lnTo>
                    <a:lnTo>
                      <a:pt x="178" y="98"/>
                    </a:lnTo>
                    <a:lnTo>
                      <a:pt x="174" y="78"/>
                    </a:lnTo>
                    <a:lnTo>
                      <a:pt x="174" y="52"/>
                    </a:lnTo>
                    <a:lnTo>
                      <a:pt x="172" y="48"/>
                    </a:lnTo>
                    <a:lnTo>
                      <a:pt x="170" y="38"/>
                    </a:lnTo>
                    <a:lnTo>
                      <a:pt x="166" y="28"/>
                    </a:lnTo>
                    <a:lnTo>
                      <a:pt x="160" y="20"/>
                    </a:lnTo>
                    <a:lnTo>
                      <a:pt x="150" y="18"/>
                    </a:lnTo>
                    <a:lnTo>
                      <a:pt x="150" y="18"/>
                    </a:lnTo>
                    <a:lnTo>
                      <a:pt x="148" y="20"/>
                    </a:lnTo>
                    <a:lnTo>
                      <a:pt x="146" y="24"/>
                    </a:lnTo>
                    <a:lnTo>
                      <a:pt x="142" y="28"/>
                    </a:lnTo>
                    <a:lnTo>
                      <a:pt x="140" y="32"/>
                    </a:lnTo>
                    <a:lnTo>
                      <a:pt x="140" y="36"/>
                    </a:lnTo>
                    <a:lnTo>
                      <a:pt x="140" y="42"/>
                    </a:lnTo>
                    <a:lnTo>
                      <a:pt x="126" y="24"/>
                    </a:lnTo>
                    <a:lnTo>
                      <a:pt x="126" y="22"/>
                    </a:lnTo>
                    <a:lnTo>
                      <a:pt x="124" y="22"/>
                    </a:lnTo>
                    <a:lnTo>
                      <a:pt x="122" y="20"/>
                    </a:lnTo>
                    <a:lnTo>
                      <a:pt x="120" y="18"/>
                    </a:lnTo>
                    <a:lnTo>
                      <a:pt x="118" y="16"/>
                    </a:lnTo>
                    <a:lnTo>
                      <a:pt x="116" y="18"/>
                    </a:lnTo>
                    <a:lnTo>
                      <a:pt x="112" y="20"/>
                    </a:lnTo>
                    <a:lnTo>
                      <a:pt x="110" y="24"/>
                    </a:lnTo>
                    <a:lnTo>
                      <a:pt x="108" y="28"/>
                    </a:lnTo>
                    <a:lnTo>
                      <a:pt x="106" y="30"/>
                    </a:lnTo>
                    <a:lnTo>
                      <a:pt x="104" y="32"/>
                    </a:lnTo>
                    <a:lnTo>
                      <a:pt x="100" y="30"/>
                    </a:lnTo>
                    <a:lnTo>
                      <a:pt x="98" y="26"/>
                    </a:lnTo>
                    <a:lnTo>
                      <a:pt x="96" y="20"/>
                    </a:lnTo>
                    <a:lnTo>
                      <a:pt x="94" y="16"/>
                    </a:lnTo>
                    <a:lnTo>
                      <a:pt x="90" y="12"/>
                    </a:lnTo>
                    <a:lnTo>
                      <a:pt x="88" y="8"/>
                    </a:lnTo>
                    <a:lnTo>
                      <a:pt x="86" y="6"/>
                    </a:lnTo>
                    <a:lnTo>
                      <a:pt x="84" y="6"/>
                    </a:lnTo>
                    <a:lnTo>
                      <a:pt x="82" y="8"/>
                    </a:lnTo>
                    <a:lnTo>
                      <a:pt x="80" y="10"/>
                    </a:lnTo>
                    <a:lnTo>
                      <a:pt x="80" y="16"/>
                    </a:lnTo>
                    <a:lnTo>
                      <a:pt x="80" y="20"/>
                    </a:lnTo>
                    <a:lnTo>
                      <a:pt x="80" y="24"/>
                    </a:lnTo>
                    <a:lnTo>
                      <a:pt x="80" y="28"/>
                    </a:lnTo>
                    <a:lnTo>
                      <a:pt x="78" y="32"/>
                    </a:lnTo>
                    <a:lnTo>
                      <a:pt x="76" y="34"/>
                    </a:lnTo>
                    <a:lnTo>
                      <a:pt x="74" y="34"/>
                    </a:lnTo>
                    <a:lnTo>
                      <a:pt x="70" y="34"/>
                    </a:lnTo>
                    <a:lnTo>
                      <a:pt x="66" y="32"/>
                    </a:lnTo>
                    <a:lnTo>
                      <a:pt x="64" y="28"/>
                    </a:lnTo>
                    <a:lnTo>
                      <a:pt x="62" y="24"/>
                    </a:lnTo>
                    <a:lnTo>
                      <a:pt x="62" y="18"/>
                    </a:lnTo>
                    <a:lnTo>
                      <a:pt x="62" y="14"/>
                    </a:lnTo>
                    <a:lnTo>
                      <a:pt x="64" y="10"/>
                    </a:lnTo>
                    <a:lnTo>
                      <a:pt x="64" y="6"/>
                    </a:lnTo>
                    <a:lnTo>
                      <a:pt x="64" y="6"/>
                    </a:lnTo>
                    <a:lnTo>
                      <a:pt x="64" y="4"/>
                    </a:lnTo>
                    <a:lnTo>
                      <a:pt x="62" y="2"/>
                    </a:lnTo>
                    <a:lnTo>
                      <a:pt x="60" y="0"/>
                    </a:lnTo>
                    <a:lnTo>
                      <a:pt x="58" y="0"/>
                    </a:lnTo>
                    <a:lnTo>
                      <a:pt x="54" y="0"/>
                    </a:lnTo>
                    <a:lnTo>
                      <a:pt x="50" y="2"/>
                    </a:lnTo>
                    <a:lnTo>
                      <a:pt x="40" y="8"/>
                    </a:lnTo>
                    <a:lnTo>
                      <a:pt x="26" y="16"/>
                    </a:lnTo>
                    <a:lnTo>
                      <a:pt x="14" y="24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8" y="40"/>
                    </a:lnTo>
                    <a:lnTo>
                      <a:pt x="8" y="44"/>
                    </a:lnTo>
                    <a:lnTo>
                      <a:pt x="6" y="48"/>
                    </a:lnTo>
                    <a:lnTo>
                      <a:pt x="6" y="52"/>
                    </a:lnTo>
                    <a:lnTo>
                      <a:pt x="2" y="56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0" y="64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6" y="72"/>
                    </a:lnTo>
                    <a:lnTo>
                      <a:pt x="10" y="74"/>
                    </a:lnTo>
                    <a:lnTo>
                      <a:pt x="16" y="74"/>
                    </a:lnTo>
                    <a:lnTo>
                      <a:pt x="24" y="7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0" name="Freeform 354"/>
              <p:cNvSpPr>
                <a:spLocks/>
              </p:cNvSpPr>
              <p:nvPr/>
            </p:nvSpPr>
            <p:spPr bwMode="gray">
              <a:xfrm>
                <a:off x="4013" y="1228"/>
                <a:ext cx="118" cy="90"/>
              </a:xfrm>
              <a:custGeom>
                <a:avLst/>
                <a:gdLst/>
                <a:ahLst/>
                <a:cxnLst>
                  <a:cxn ang="0">
                    <a:pos x="58" y="22"/>
                  </a:cxn>
                  <a:cxn ang="0">
                    <a:pos x="44" y="40"/>
                  </a:cxn>
                  <a:cxn ang="0">
                    <a:pos x="26" y="60"/>
                  </a:cxn>
                  <a:cxn ang="0">
                    <a:pos x="14" y="66"/>
                  </a:cxn>
                  <a:cxn ang="0">
                    <a:pos x="8" y="68"/>
                  </a:cxn>
                  <a:cxn ang="0">
                    <a:pos x="2" y="68"/>
                  </a:cxn>
                  <a:cxn ang="0">
                    <a:pos x="0" y="72"/>
                  </a:cxn>
                  <a:cxn ang="0">
                    <a:pos x="2" y="76"/>
                  </a:cxn>
                  <a:cxn ang="0">
                    <a:pos x="10" y="84"/>
                  </a:cxn>
                  <a:cxn ang="0">
                    <a:pos x="28" y="90"/>
                  </a:cxn>
                  <a:cxn ang="0">
                    <a:pos x="40" y="86"/>
                  </a:cxn>
                  <a:cxn ang="0">
                    <a:pos x="44" y="88"/>
                  </a:cxn>
                  <a:cxn ang="0">
                    <a:pos x="50" y="90"/>
                  </a:cxn>
                  <a:cxn ang="0">
                    <a:pos x="58" y="88"/>
                  </a:cxn>
                  <a:cxn ang="0">
                    <a:pos x="62" y="82"/>
                  </a:cxn>
                  <a:cxn ang="0">
                    <a:pos x="70" y="74"/>
                  </a:cxn>
                  <a:cxn ang="0">
                    <a:pos x="76" y="64"/>
                  </a:cxn>
                  <a:cxn ang="0">
                    <a:pos x="78" y="58"/>
                  </a:cxn>
                  <a:cxn ang="0">
                    <a:pos x="84" y="62"/>
                  </a:cxn>
                  <a:cxn ang="0">
                    <a:pos x="92" y="64"/>
                  </a:cxn>
                  <a:cxn ang="0">
                    <a:pos x="102" y="56"/>
                  </a:cxn>
                  <a:cxn ang="0">
                    <a:pos x="104" y="54"/>
                  </a:cxn>
                  <a:cxn ang="0">
                    <a:pos x="106" y="48"/>
                  </a:cxn>
                  <a:cxn ang="0">
                    <a:pos x="106" y="44"/>
                  </a:cxn>
                  <a:cxn ang="0">
                    <a:pos x="104" y="42"/>
                  </a:cxn>
                  <a:cxn ang="0">
                    <a:pos x="106" y="38"/>
                  </a:cxn>
                  <a:cxn ang="0">
                    <a:pos x="110" y="30"/>
                  </a:cxn>
                  <a:cxn ang="0">
                    <a:pos x="108" y="26"/>
                  </a:cxn>
                  <a:cxn ang="0">
                    <a:pos x="108" y="22"/>
                  </a:cxn>
                  <a:cxn ang="0">
                    <a:pos x="112" y="16"/>
                  </a:cxn>
                  <a:cxn ang="0">
                    <a:pos x="116" y="14"/>
                  </a:cxn>
                  <a:cxn ang="0">
                    <a:pos x="116" y="12"/>
                  </a:cxn>
                  <a:cxn ang="0">
                    <a:pos x="110" y="6"/>
                  </a:cxn>
                  <a:cxn ang="0">
                    <a:pos x="104" y="2"/>
                  </a:cxn>
                  <a:cxn ang="0">
                    <a:pos x="100" y="0"/>
                  </a:cxn>
                  <a:cxn ang="0">
                    <a:pos x="84" y="12"/>
                  </a:cxn>
                  <a:cxn ang="0">
                    <a:pos x="76" y="12"/>
                  </a:cxn>
                  <a:cxn ang="0">
                    <a:pos x="64" y="16"/>
                  </a:cxn>
                </a:cxnLst>
                <a:rect l="0" t="0" r="r" b="b"/>
                <a:pathLst>
                  <a:path w="118" h="90">
                    <a:moveTo>
                      <a:pt x="60" y="20"/>
                    </a:moveTo>
                    <a:lnTo>
                      <a:pt x="58" y="22"/>
                    </a:lnTo>
                    <a:lnTo>
                      <a:pt x="52" y="30"/>
                    </a:lnTo>
                    <a:lnTo>
                      <a:pt x="44" y="40"/>
                    </a:lnTo>
                    <a:lnTo>
                      <a:pt x="36" y="52"/>
                    </a:lnTo>
                    <a:lnTo>
                      <a:pt x="26" y="60"/>
                    </a:lnTo>
                    <a:lnTo>
                      <a:pt x="18" y="66"/>
                    </a:lnTo>
                    <a:lnTo>
                      <a:pt x="14" y="66"/>
                    </a:lnTo>
                    <a:lnTo>
                      <a:pt x="12" y="68"/>
                    </a:lnTo>
                    <a:lnTo>
                      <a:pt x="8" y="68"/>
                    </a:lnTo>
                    <a:lnTo>
                      <a:pt x="4" y="68"/>
                    </a:lnTo>
                    <a:lnTo>
                      <a:pt x="2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0" y="74"/>
                    </a:lnTo>
                    <a:lnTo>
                      <a:pt x="2" y="76"/>
                    </a:lnTo>
                    <a:lnTo>
                      <a:pt x="6" y="82"/>
                    </a:lnTo>
                    <a:lnTo>
                      <a:pt x="10" y="84"/>
                    </a:lnTo>
                    <a:lnTo>
                      <a:pt x="18" y="88"/>
                    </a:lnTo>
                    <a:lnTo>
                      <a:pt x="28" y="90"/>
                    </a:lnTo>
                    <a:lnTo>
                      <a:pt x="40" y="84"/>
                    </a:lnTo>
                    <a:lnTo>
                      <a:pt x="40" y="86"/>
                    </a:lnTo>
                    <a:lnTo>
                      <a:pt x="42" y="86"/>
                    </a:lnTo>
                    <a:lnTo>
                      <a:pt x="44" y="88"/>
                    </a:lnTo>
                    <a:lnTo>
                      <a:pt x="46" y="90"/>
                    </a:lnTo>
                    <a:lnTo>
                      <a:pt x="50" y="90"/>
                    </a:lnTo>
                    <a:lnTo>
                      <a:pt x="56" y="88"/>
                    </a:lnTo>
                    <a:lnTo>
                      <a:pt x="58" y="88"/>
                    </a:lnTo>
                    <a:lnTo>
                      <a:pt x="60" y="86"/>
                    </a:lnTo>
                    <a:lnTo>
                      <a:pt x="62" y="82"/>
                    </a:lnTo>
                    <a:lnTo>
                      <a:pt x="66" y="78"/>
                    </a:lnTo>
                    <a:lnTo>
                      <a:pt x="70" y="74"/>
                    </a:lnTo>
                    <a:lnTo>
                      <a:pt x="72" y="68"/>
                    </a:lnTo>
                    <a:lnTo>
                      <a:pt x="76" y="64"/>
                    </a:lnTo>
                    <a:lnTo>
                      <a:pt x="78" y="58"/>
                    </a:lnTo>
                    <a:lnTo>
                      <a:pt x="78" y="58"/>
                    </a:lnTo>
                    <a:lnTo>
                      <a:pt x="80" y="60"/>
                    </a:lnTo>
                    <a:lnTo>
                      <a:pt x="84" y="62"/>
                    </a:lnTo>
                    <a:lnTo>
                      <a:pt x="88" y="64"/>
                    </a:lnTo>
                    <a:lnTo>
                      <a:pt x="92" y="64"/>
                    </a:lnTo>
                    <a:lnTo>
                      <a:pt x="98" y="62"/>
                    </a:lnTo>
                    <a:lnTo>
                      <a:pt x="102" y="56"/>
                    </a:lnTo>
                    <a:lnTo>
                      <a:pt x="102" y="56"/>
                    </a:lnTo>
                    <a:lnTo>
                      <a:pt x="104" y="54"/>
                    </a:lnTo>
                    <a:lnTo>
                      <a:pt x="106" y="52"/>
                    </a:lnTo>
                    <a:lnTo>
                      <a:pt x="106" y="48"/>
                    </a:lnTo>
                    <a:lnTo>
                      <a:pt x="106" y="46"/>
                    </a:lnTo>
                    <a:lnTo>
                      <a:pt x="106" y="44"/>
                    </a:lnTo>
                    <a:lnTo>
                      <a:pt x="102" y="42"/>
                    </a:lnTo>
                    <a:lnTo>
                      <a:pt x="104" y="42"/>
                    </a:lnTo>
                    <a:lnTo>
                      <a:pt x="104" y="40"/>
                    </a:lnTo>
                    <a:lnTo>
                      <a:pt x="106" y="38"/>
                    </a:lnTo>
                    <a:lnTo>
                      <a:pt x="108" y="34"/>
                    </a:lnTo>
                    <a:lnTo>
                      <a:pt x="110" y="30"/>
                    </a:lnTo>
                    <a:lnTo>
                      <a:pt x="110" y="28"/>
                    </a:lnTo>
                    <a:lnTo>
                      <a:pt x="108" y="26"/>
                    </a:lnTo>
                    <a:lnTo>
                      <a:pt x="108" y="26"/>
                    </a:lnTo>
                    <a:lnTo>
                      <a:pt x="108" y="22"/>
                    </a:lnTo>
                    <a:lnTo>
                      <a:pt x="110" y="20"/>
                    </a:lnTo>
                    <a:lnTo>
                      <a:pt x="112" y="16"/>
                    </a:lnTo>
                    <a:lnTo>
                      <a:pt x="114" y="14"/>
                    </a:lnTo>
                    <a:lnTo>
                      <a:pt x="116" y="14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0"/>
                    </a:lnTo>
                    <a:lnTo>
                      <a:pt x="110" y="6"/>
                    </a:lnTo>
                    <a:lnTo>
                      <a:pt x="108" y="4"/>
                    </a:lnTo>
                    <a:lnTo>
                      <a:pt x="104" y="2"/>
                    </a:lnTo>
                    <a:lnTo>
                      <a:pt x="102" y="0"/>
                    </a:lnTo>
                    <a:lnTo>
                      <a:pt x="100" y="0"/>
                    </a:lnTo>
                    <a:lnTo>
                      <a:pt x="86" y="12"/>
                    </a:lnTo>
                    <a:lnTo>
                      <a:pt x="84" y="12"/>
                    </a:lnTo>
                    <a:lnTo>
                      <a:pt x="82" y="12"/>
                    </a:lnTo>
                    <a:lnTo>
                      <a:pt x="76" y="12"/>
                    </a:lnTo>
                    <a:lnTo>
                      <a:pt x="70" y="14"/>
                    </a:lnTo>
                    <a:lnTo>
                      <a:pt x="64" y="16"/>
                    </a:lnTo>
                    <a:lnTo>
                      <a:pt x="60" y="2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1" name="Freeform 355"/>
              <p:cNvSpPr>
                <a:spLocks/>
              </p:cNvSpPr>
              <p:nvPr/>
            </p:nvSpPr>
            <p:spPr bwMode="gray">
              <a:xfrm>
                <a:off x="4125" y="1188"/>
                <a:ext cx="22" cy="28"/>
              </a:xfrm>
              <a:custGeom>
                <a:avLst/>
                <a:gdLst/>
                <a:ahLst/>
                <a:cxnLst>
                  <a:cxn ang="0">
                    <a:pos x="16" y="2"/>
                  </a:cxn>
                  <a:cxn ang="0">
                    <a:pos x="14" y="2"/>
                  </a:cxn>
                  <a:cxn ang="0">
                    <a:pos x="14" y="2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20"/>
                  </a:cxn>
                  <a:cxn ang="0">
                    <a:pos x="2" y="20"/>
                  </a:cxn>
                  <a:cxn ang="0">
                    <a:pos x="4" y="22"/>
                  </a:cxn>
                  <a:cxn ang="0">
                    <a:pos x="6" y="24"/>
                  </a:cxn>
                  <a:cxn ang="0">
                    <a:pos x="10" y="26"/>
                  </a:cxn>
                  <a:cxn ang="0">
                    <a:pos x="14" y="26"/>
                  </a:cxn>
                  <a:cxn ang="0">
                    <a:pos x="16" y="28"/>
                  </a:cxn>
                  <a:cxn ang="0">
                    <a:pos x="20" y="26"/>
                  </a:cxn>
                  <a:cxn ang="0">
                    <a:pos x="22" y="24"/>
                  </a:cxn>
                  <a:cxn ang="0">
                    <a:pos x="22" y="20"/>
                  </a:cxn>
                  <a:cxn ang="0">
                    <a:pos x="22" y="14"/>
                  </a:cxn>
                  <a:cxn ang="0">
                    <a:pos x="22" y="10"/>
                  </a:cxn>
                  <a:cxn ang="0">
                    <a:pos x="20" y="6"/>
                  </a:cxn>
                  <a:cxn ang="0">
                    <a:pos x="18" y="4"/>
                  </a:cxn>
                  <a:cxn ang="0">
                    <a:pos x="16" y="2"/>
                  </a:cxn>
                  <a:cxn ang="0">
                    <a:pos x="16" y="2"/>
                  </a:cxn>
                  <a:cxn ang="0">
                    <a:pos x="16" y="2"/>
                  </a:cxn>
                </a:cxnLst>
                <a:rect l="0" t="0" r="r" b="b"/>
                <a:pathLst>
                  <a:path w="22" h="28">
                    <a:moveTo>
                      <a:pt x="16" y="2"/>
                    </a:moveTo>
                    <a:lnTo>
                      <a:pt x="14" y="2"/>
                    </a:lnTo>
                    <a:lnTo>
                      <a:pt x="14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20"/>
                    </a:lnTo>
                    <a:lnTo>
                      <a:pt x="2" y="20"/>
                    </a:lnTo>
                    <a:lnTo>
                      <a:pt x="4" y="22"/>
                    </a:lnTo>
                    <a:lnTo>
                      <a:pt x="6" y="24"/>
                    </a:lnTo>
                    <a:lnTo>
                      <a:pt x="10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20" y="26"/>
                    </a:lnTo>
                    <a:lnTo>
                      <a:pt x="22" y="24"/>
                    </a:lnTo>
                    <a:lnTo>
                      <a:pt x="22" y="20"/>
                    </a:lnTo>
                    <a:lnTo>
                      <a:pt x="22" y="14"/>
                    </a:lnTo>
                    <a:lnTo>
                      <a:pt x="22" y="10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16" y="2"/>
                    </a:lnTo>
                    <a:lnTo>
                      <a:pt x="16" y="2"/>
                    </a:lnTo>
                    <a:lnTo>
                      <a:pt x="16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2" name="Freeform 356"/>
              <p:cNvSpPr>
                <a:spLocks/>
              </p:cNvSpPr>
              <p:nvPr/>
            </p:nvSpPr>
            <p:spPr bwMode="gray">
              <a:xfrm>
                <a:off x="4151" y="1150"/>
                <a:ext cx="68" cy="4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2" y="12"/>
                  </a:cxn>
                  <a:cxn ang="0">
                    <a:pos x="10" y="14"/>
                  </a:cxn>
                  <a:cxn ang="0">
                    <a:pos x="8" y="14"/>
                  </a:cxn>
                  <a:cxn ang="0">
                    <a:pos x="4" y="18"/>
                  </a:cxn>
                  <a:cxn ang="0">
                    <a:pos x="2" y="20"/>
                  </a:cxn>
                  <a:cxn ang="0">
                    <a:pos x="0" y="24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4" y="34"/>
                  </a:cxn>
                  <a:cxn ang="0">
                    <a:pos x="10" y="36"/>
                  </a:cxn>
                  <a:cxn ang="0">
                    <a:pos x="12" y="36"/>
                  </a:cxn>
                  <a:cxn ang="0">
                    <a:pos x="12" y="34"/>
                  </a:cxn>
                  <a:cxn ang="0">
                    <a:pos x="16" y="30"/>
                  </a:cxn>
                  <a:cxn ang="0">
                    <a:pos x="18" y="28"/>
                  </a:cxn>
                  <a:cxn ang="0">
                    <a:pos x="22" y="26"/>
                  </a:cxn>
                  <a:cxn ang="0">
                    <a:pos x="26" y="28"/>
                  </a:cxn>
                  <a:cxn ang="0">
                    <a:pos x="30" y="32"/>
                  </a:cxn>
                  <a:cxn ang="0">
                    <a:pos x="32" y="34"/>
                  </a:cxn>
                  <a:cxn ang="0">
                    <a:pos x="36" y="38"/>
                  </a:cxn>
                  <a:cxn ang="0">
                    <a:pos x="42" y="42"/>
                  </a:cxn>
                  <a:cxn ang="0">
                    <a:pos x="52" y="40"/>
                  </a:cxn>
                  <a:cxn ang="0">
                    <a:pos x="62" y="32"/>
                  </a:cxn>
                  <a:cxn ang="0">
                    <a:pos x="62" y="32"/>
                  </a:cxn>
                  <a:cxn ang="0">
                    <a:pos x="64" y="30"/>
                  </a:cxn>
                  <a:cxn ang="0">
                    <a:pos x="66" y="28"/>
                  </a:cxn>
                  <a:cxn ang="0">
                    <a:pos x="68" y="26"/>
                  </a:cxn>
                  <a:cxn ang="0">
                    <a:pos x="68" y="22"/>
                  </a:cxn>
                  <a:cxn ang="0">
                    <a:pos x="66" y="20"/>
                  </a:cxn>
                  <a:cxn ang="0">
                    <a:pos x="62" y="16"/>
                  </a:cxn>
                  <a:cxn ang="0">
                    <a:pos x="58" y="14"/>
                  </a:cxn>
                  <a:cxn ang="0">
                    <a:pos x="40" y="2"/>
                  </a:cxn>
                  <a:cxn ang="0">
                    <a:pos x="38" y="2"/>
                  </a:cxn>
                  <a:cxn ang="0">
                    <a:pos x="36" y="2"/>
                  </a:cxn>
                  <a:cxn ang="0">
                    <a:pos x="32" y="0"/>
                  </a:cxn>
                  <a:cxn ang="0">
                    <a:pos x="28" y="0"/>
                  </a:cxn>
                  <a:cxn ang="0">
                    <a:pos x="24" y="2"/>
                  </a:cxn>
                  <a:cxn ang="0">
                    <a:pos x="18" y="6"/>
                  </a:cxn>
                  <a:cxn ang="0">
                    <a:pos x="12" y="12"/>
                  </a:cxn>
                </a:cxnLst>
                <a:rect l="0" t="0" r="r" b="b"/>
                <a:pathLst>
                  <a:path w="68" h="42">
                    <a:moveTo>
                      <a:pt x="12" y="12"/>
                    </a:moveTo>
                    <a:lnTo>
                      <a:pt x="12" y="12"/>
                    </a:lnTo>
                    <a:lnTo>
                      <a:pt x="10" y="14"/>
                    </a:lnTo>
                    <a:lnTo>
                      <a:pt x="8" y="14"/>
                    </a:lnTo>
                    <a:lnTo>
                      <a:pt x="4" y="18"/>
                    </a:lnTo>
                    <a:lnTo>
                      <a:pt x="2" y="20"/>
                    </a:lnTo>
                    <a:lnTo>
                      <a:pt x="0" y="24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4" y="34"/>
                    </a:lnTo>
                    <a:lnTo>
                      <a:pt x="10" y="36"/>
                    </a:lnTo>
                    <a:lnTo>
                      <a:pt x="12" y="36"/>
                    </a:lnTo>
                    <a:lnTo>
                      <a:pt x="12" y="34"/>
                    </a:lnTo>
                    <a:lnTo>
                      <a:pt x="16" y="30"/>
                    </a:lnTo>
                    <a:lnTo>
                      <a:pt x="18" y="28"/>
                    </a:lnTo>
                    <a:lnTo>
                      <a:pt x="22" y="26"/>
                    </a:lnTo>
                    <a:lnTo>
                      <a:pt x="26" y="28"/>
                    </a:lnTo>
                    <a:lnTo>
                      <a:pt x="30" y="32"/>
                    </a:lnTo>
                    <a:lnTo>
                      <a:pt x="32" y="34"/>
                    </a:lnTo>
                    <a:lnTo>
                      <a:pt x="36" y="38"/>
                    </a:lnTo>
                    <a:lnTo>
                      <a:pt x="42" y="42"/>
                    </a:lnTo>
                    <a:lnTo>
                      <a:pt x="52" y="40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4" y="30"/>
                    </a:lnTo>
                    <a:lnTo>
                      <a:pt x="66" y="28"/>
                    </a:lnTo>
                    <a:lnTo>
                      <a:pt x="68" y="26"/>
                    </a:lnTo>
                    <a:lnTo>
                      <a:pt x="68" y="22"/>
                    </a:lnTo>
                    <a:lnTo>
                      <a:pt x="66" y="20"/>
                    </a:lnTo>
                    <a:lnTo>
                      <a:pt x="62" y="16"/>
                    </a:lnTo>
                    <a:lnTo>
                      <a:pt x="58" y="14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6" y="2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2"/>
                    </a:lnTo>
                    <a:lnTo>
                      <a:pt x="18" y="6"/>
                    </a:lnTo>
                    <a:lnTo>
                      <a:pt x="12" y="1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3" name="Freeform 357"/>
              <p:cNvSpPr>
                <a:spLocks/>
              </p:cNvSpPr>
              <p:nvPr/>
            </p:nvSpPr>
            <p:spPr bwMode="gray">
              <a:xfrm>
                <a:off x="4151" y="1204"/>
                <a:ext cx="58" cy="3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0" y="2"/>
                  </a:cxn>
                  <a:cxn ang="0">
                    <a:pos x="4" y="8"/>
                  </a:cxn>
                  <a:cxn ang="0">
                    <a:pos x="0" y="16"/>
                  </a:cxn>
                  <a:cxn ang="0">
                    <a:pos x="0" y="26"/>
                  </a:cxn>
                  <a:cxn ang="0">
                    <a:pos x="6" y="34"/>
                  </a:cxn>
                  <a:cxn ang="0">
                    <a:pos x="8" y="34"/>
                  </a:cxn>
                  <a:cxn ang="0">
                    <a:pos x="12" y="34"/>
                  </a:cxn>
                  <a:cxn ang="0">
                    <a:pos x="18" y="34"/>
                  </a:cxn>
                  <a:cxn ang="0">
                    <a:pos x="24" y="34"/>
                  </a:cxn>
                  <a:cxn ang="0">
                    <a:pos x="32" y="32"/>
                  </a:cxn>
                  <a:cxn ang="0">
                    <a:pos x="34" y="30"/>
                  </a:cxn>
                  <a:cxn ang="0">
                    <a:pos x="38" y="28"/>
                  </a:cxn>
                  <a:cxn ang="0">
                    <a:pos x="42" y="24"/>
                  </a:cxn>
                  <a:cxn ang="0">
                    <a:pos x="46" y="20"/>
                  </a:cxn>
                  <a:cxn ang="0">
                    <a:pos x="48" y="18"/>
                  </a:cxn>
                  <a:cxn ang="0">
                    <a:pos x="52" y="18"/>
                  </a:cxn>
                  <a:cxn ang="0">
                    <a:pos x="54" y="18"/>
                  </a:cxn>
                  <a:cxn ang="0">
                    <a:pos x="56" y="16"/>
                  </a:cxn>
                  <a:cxn ang="0">
                    <a:pos x="58" y="14"/>
                  </a:cxn>
                  <a:cxn ang="0">
                    <a:pos x="58" y="12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8" y="4"/>
                  </a:cxn>
                  <a:cxn ang="0">
                    <a:pos x="32" y="2"/>
                  </a:cxn>
                  <a:cxn ang="0">
                    <a:pos x="18" y="0"/>
                  </a:cxn>
                  <a:cxn ang="0">
                    <a:pos x="12" y="0"/>
                  </a:cxn>
                </a:cxnLst>
                <a:rect l="0" t="0" r="r" b="b"/>
                <a:pathLst>
                  <a:path w="58" h="34">
                    <a:moveTo>
                      <a:pt x="12" y="0"/>
                    </a:moveTo>
                    <a:lnTo>
                      <a:pt x="10" y="2"/>
                    </a:lnTo>
                    <a:lnTo>
                      <a:pt x="4" y="8"/>
                    </a:lnTo>
                    <a:lnTo>
                      <a:pt x="0" y="16"/>
                    </a:lnTo>
                    <a:lnTo>
                      <a:pt x="0" y="26"/>
                    </a:lnTo>
                    <a:lnTo>
                      <a:pt x="6" y="34"/>
                    </a:lnTo>
                    <a:lnTo>
                      <a:pt x="8" y="34"/>
                    </a:lnTo>
                    <a:lnTo>
                      <a:pt x="12" y="34"/>
                    </a:lnTo>
                    <a:lnTo>
                      <a:pt x="18" y="34"/>
                    </a:lnTo>
                    <a:lnTo>
                      <a:pt x="24" y="34"/>
                    </a:lnTo>
                    <a:lnTo>
                      <a:pt x="32" y="32"/>
                    </a:lnTo>
                    <a:lnTo>
                      <a:pt x="34" y="30"/>
                    </a:lnTo>
                    <a:lnTo>
                      <a:pt x="38" y="28"/>
                    </a:lnTo>
                    <a:lnTo>
                      <a:pt x="42" y="24"/>
                    </a:lnTo>
                    <a:lnTo>
                      <a:pt x="46" y="20"/>
                    </a:lnTo>
                    <a:lnTo>
                      <a:pt x="48" y="18"/>
                    </a:lnTo>
                    <a:lnTo>
                      <a:pt x="52" y="18"/>
                    </a:lnTo>
                    <a:lnTo>
                      <a:pt x="54" y="18"/>
                    </a:lnTo>
                    <a:lnTo>
                      <a:pt x="56" y="16"/>
                    </a:lnTo>
                    <a:lnTo>
                      <a:pt x="58" y="14"/>
                    </a:lnTo>
                    <a:lnTo>
                      <a:pt x="58" y="12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8" y="4"/>
                    </a:lnTo>
                    <a:lnTo>
                      <a:pt x="32" y="2"/>
                    </a:lnTo>
                    <a:lnTo>
                      <a:pt x="18" y="0"/>
                    </a:lnTo>
                    <a:lnTo>
                      <a:pt x="12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4" name="Freeform 358"/>
              <p:cNvSpPr>
                <a:spLocks/>
              </p:cNvSpPr>
              <p:nvPr/>
            </p:nvSpPr>
            <p:spPr bwMode="gray">
              <a:xfrm>
                <a:off x="4077" y="1310"/>
                <a:ext cx="20" cy="28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4" y="0"/>
                  </a:cxn>
                  <a:cxn ang="0">
                    <a:pos x="12" y="2"/>
                  </a:cxn>
                  <a:cxn ang="0">
                    <a:pos x="10" y="6"/>
                  </a:cxn>
                  <a:cxn ang="0">
                    <a:pos x="6" y="10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0" y="24"/>
                  </a:cxn>
                  <a:cxn ang="0">
                    <a:pos x="2" y="28"/>
                  </a:cxn>
                  <a:cxn ang="0">
                    <a:pos x="4" y="28"/>
                  </a:cxn>
                  <a:cxn ang="0">
                    <a:pos x="6" y="28"/>
                  </a:cxn>
                  <a:cxn ang="0">
                    <a:pos x="8" y="28"/>
                  </a:cxn>
                  <a:cxn ang="0">
                    <a:pos x="10" y="28"/>
                  </a:cxn>
                  <a:cxn ang="0">
                    <a:pos x="14" y="26"/>
                  </a:cxn>
                  <a:cxn ang="0">
                    <a:pos x="16" y="22"/>
                  </a:cxn>
                  <a:cxn ang="0">
                    <a:pos x="18" y="16"/>
                  </a:cxn>
                  <a:cxn ang="0">
                    <a:pos x="20" y="14"/>
                  </a:cxn>
                  <a:cxn ang="0">
                    <a:pos x="20" y="12"/>
                  </a:cxn>
                  <a:cxn ang="0">
                    <a:pos x="20" y="8"/>
                  </a:cxn>
                  <a:cxn ang="0">
                    <a:pos x="20" y="6"/>
                  </a:cxn>
                  <a:cxn ang="0">
                    <a:pos x="20" y="2"/>
                  </a:cxn>
                  <a:cxn ang="0">
                    <a:pos x="18" y="0"/>
                  </a:cxn>
                  <a:cxn ang="0">
                    <a:pos x="16" y="0"/>
                  </a:cxn>
                </a:cxnLst>
                <a:rect l="0" t="0" r="r" b="b"/>
                <a:pathLst>
                  <a:path w="20" h="28">
                    <a:moveTo>
                      <a:pt x="16" y="0"/>
                    </a:moveTo>
                    <a:lnTo>
                      <a:pt x="14" y="0"/>
                    </a:lnTo>
                    <a:lnTo>
                      <a:pt x="12" y="2"/>
                    </a:lnTo>
                    <a:lnTo>
                      <a:pt x="10" y="6"/>
                    </a:lnTo>
                    <a:lnTo>
                      <a:pt x="6" y="10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0" y="24"/>
                    </a:lnTo>
                    <a:lnTo>
                      <a:pt x="2" y="28"/>
                    </a:lnTo>
                    <a:lnTo>
                      <a:pt x="4" y="28"/>
                    </a:lnTo>
                    <a:lnTo>
                      <a:pt x="6" y="28"/>
                    </a:lnTo>
                    <a:lnTo>
                      <a:pt x="8" y="28"/>
                    </a:lnTo>
                    <a:lnTo>
                      <a:pt x="10" y="28"/>
                    </a:lnTo>
                    <a:lnTo>
                      <a:pt x="14" y="26"/>
                    </a:lnTo>
                    <a:lnTo>
                      <a:pt x="16" y="22"/>
                    </a:lnTo>
                    <a:lnTo>
                      <a:pt x="18" y="16"/>
                    </a:lnTo>
                    <a:lnTo>
                      <a:pt x="20" y="14"/>
                    </a:lnTo>
                    <a:lnTo>
                      <a:pt x="20" y="12"/>
                    </a:lnTo>
                    <a:lnTo>
                      <a:pt x="20" y="8"/>
                    </a:lnTo>
                    <a:lnTo>
                      <a:pt x="20" y="6"/>
                    </a:lnTo>
                    <a:lnTo>
                      <a:pt x="20" y="2"/>
                    </a:lnTo>
                    <a:lnTo>
                      <a:pt x="18" y="0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5" name="Freeform 359"/>
              <p:cNvSpPr>
                <a:spLocks/>
              </p:cNvSpPr>
              <p:nvPr/>
            </p:nvSpPr>
            <p:spPr bwMode="gray">
              <a:xfrm>
                <a:off x="4075" y="1330"/>
                <a:ext cx="114" cy="90"/>
              </a:xfrm>
              <a:custGeom>
                <a:avLst/>
                <a:gdLst/>
                <a:ahLst/>
                <a:cxnLst>
                  <a:cxn ang="0">
                    <a:pos x="28" y="20"/>
                  </a:cxn>
                  <a:cxn ang="0">
                    <a:pos x="20" y="18"/>
                  </a:cxn>
                  <a:cxn ang="0">
                    <a:pos x="12" y="22"/>
                  </a:cxn>
                  <a:cxn ang="0">
                    <a:pos x="10" y="34"/>
                  </a:cxn>
                  <a:cxn ang="0">
                    <a:pos x="8" y="36"/>
                  </a:cxn>
                  <a:cxn ang="0">
                    <a:pos x="8" y="46"/>
                  </a:cxn>
                  <a:cxn ang="0">
                    <a:pos x="2" y="52"/>
                  </a:cxn>
                  <a:cxn ang="0">
                    <a:pos x="0" y="60"/>
                  </a:cxn>
                  <a:cxn ang="0">
                    <a:pos x="8" y="68"/>
                  </a:cxn>
                  <a:cxn ang="0">
                    <a:pos x="16" y="72"/>
                  </a:cxn>
                  <a:cxn ang="0">
                    <a:pos x="24" y="72"/>
                  </a:cxn>
                  <a:cxn ang="0">
                    <a:pos x="30" y="64"/>
                  </a:cxn>
                  <a:cxn ang="0">
                    <a:pos x="32" y="62"/>
                  </a:cxn>
                  <a:cxn ang="0">
                    <a:pos x="34" y="66"/>
                  </a:cxn>
                  <a:cxn ang="0">
                    <a:pos x="44" y="68"/>
                  </a:cxn>
                  <a:cxn ang="0">
                    <a:pos x="50" y="66"/>
                  </a:cxn>
                  <a:cxn ang="0">
                    <a:pos x="58" y="64"/>
                  </a:cxn>
                  <a:cxn ang="0">
                    <a:pos x="58" y="68"/>
                  </a:cxn>
                  <a:cxn ang="0">
                    <a:pos x="52" y="74"/>
                  </a:cxn>
                  <a:cxn ang="0">
                    <a:pos x="34" y="82"/>
                  </a:cxn>
                  <a:cxn ang="0">
                    <a:pos x="26" y="88"/>
                  </a:cxn>
                  <a:cxn ang="0">
                    <a:pos x="38" y="90"/>
                  </a:cxn>
                  <a:cxn ang="0">
                    <a:pos x="74" y="76"/>
                  </a:cxn>
                  <a:cxn ang="0">
                    <a:pos x="76" y="72"/>
                  </a:cxn>
                  <a:cxn ang="0">
                    <a:pos x="82" y="72"/>
                  </a:cxn>
                  <a:cxn ang="0">
                    <a:pos x="86" y="74"/>
                  </a:cxn>
                  <a:cxn ang="0">
                    <a:pos x="92" y="72"/>
                  </a:cxn>
                  <a:cxn ang="0">
                    <a:pos x="100" y="72"/>
                  </a:cxn>
                  <a:cxn ang="0">
                    <a:pos x="110" y="64"/>
                  </a:cxn>
                  <a:cxn ang="0">
                    <a:pos x="114" y="38"/>
                  </a:cxn>
                  <a:cxn ang="0">
                    <a:pos x="106" y="34"/>
                  </a:cxn>
                  <a:cxn ang="0">
                    <a:pos x="98" y="38"/>
                  </a:cxn>
                  <a:cxn ang="0">
                    <a:pos x="90" y="32"/>
                  </a:cxn>
                  <a:cxn ang="0">
                    <a:pos x="86" y="24"/>
                  </a:cxn>
                  <a:cxn ang="0">
                    <a:pos x="82" y="10"/>
                  </a:cxn>
                  <a:cxn ang="0">
                    <a:pos x="82" y="0"/>
                  </a:cxn>
                  <a:cxn ang="0">
                    <a:pos x="76" y="2"/>
                  </a:cxn>
                  <a:cxn ang="0">
                    <a:pos x="66" y="10"/>
                  </a:cxn>
                  <a:cxn ang="0">
                    <a:pos x="64" y="22"/>
                  </a:cxn>
                  <a:cxn ang="0">
                    <a:pos x="66" y="28"/>
                  </a:cxn>
                  <a:cxn ang="0">
                    <a:pos x="68" y="32"/>
                  </a:cxn>
                  <a:cxn ang="0">
                    <a:pos x="62" y="42"/>
                  </a:cxn>
                  <a:cxn ang="0">
                    <a:pos x="56" y="48"/>
                  </a:cxn>
                  <a:cxn ang="0">
                    <a:pos x="54" y="40"/>
                  </a:cxn>
                  <a:cxn ang="0">
                    <a:pos x="52" y="30"/>
                  </a:cxn>
                  <a:cxn ang="0">
                    <a:pos x="44" y="24"/>
                  </a:cxn>
                  <a:cxn ang="0">
                    <a:pos x="36" y="28"/>
                  </a:cxn>
                  <a:cxn ang="0">
                    <a:pos x="30" y="20"/>
                  </a:cxn>
                </a:cxnLst>
                <a:rect l="0" t="0" r="r" b="b"/>
                <a:pathLst>
                  <a:path w="114" h="90">
                    <a:moveTo>
                      <a:pt x="30" y="20"/>
                    </a:moveTo>
                    <a:lnTo>
                      <a:pt x="30" y="20"/>
                    </a:lnTo>
                    <a:lnTo>
                      <a:pt x="28" y="20"/>
                    </a:lnTo>
                    <a:lnTo>
                      <a:pt x="26" y="18"/>
                    </a:lnTo>
                    <a:lnTo>
                      <a:pt x="22" y="18"/>
                    </a:lnTo>
                    <a:lnTo>
                      <a:pt x="20" y="18"/>
                    </a:lnTo>
                    <a:lnTo>
                      <a:pt x="16" y="18"/>
                    </a:lnTo>
                    <a:lnTo>
                      <a:pt x="14" y="20"/>
                    </a:lnTo>
                    <a:lnTo>
                      <a:pt x="12" y="22"/>
                    </a:lnTo>
                    <a:lnTo>
                      <a:pt x="10" y="28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8" y="34"/>
                    </a:lnTo>
                    <a:lnTo>
                      <a:pt x="8" y="34"/>
                    </a:lnTo>
                    <a:lnTo>
                      <a:pt x="8" y="36"/>
                    </a:lnTo>
                    <a:lnTo>
                      <a:pt x="8" y="38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6" y="48"/>
                    </a:lnTo>
                    <a:lnTo>
                      <a:pt x="4" y="50"/>
                    </a:lnTo>
                    <a:lnTo>
                      <a:pt x="2" y="52"/>
                    </a:lnTo>
                    <a:lnTo>
                      <a:pt x="0" y="54"/>
                    </a:lnTo>
                    <a:lnTo>
                      <a:pt x="0" y="56"/>
                    </a:lnTo>
                    <a:lnTo>
                      <a:pt x="0" y="60"/>
                    </a:lnTo>
                    <a:lnTo>
                      <a:pt x="4" y="62"/>
                    </a:lnTo>
                    <a:lnTo>
                      <a:pt x="8" y="66"/>
                    </a:lnTo>
                    <a:lnTo>
                      <a:pt x="8" y="68"/>
                    </a:lnTo>
                    <a:lnTo>
                      <a:pt x="10" y="70"/>
                    </a:lnTo>
                    <a:lnTo>
                      <a:pt x="12" y="72"/>
                    </a:lnTo>
                    <a:lnTo>
                      <a:pt x="16" y="72"/>
                    </a:lnTo>
                    <a:lnTo>
                      <a:pt x="22" y="72"/>
                    </a:lnTo>
                    <a:lnTo>
                      <a:pt x="22" y="72"/>
                    </a:lnTo>
                    <a:lnTo>
                      <a:pt x="24" y="72"/>
                    </a:lnTo>
                    <a:lnTo>
                      <a:pt x="26" y="70"/>
                    </a:lnTo>
                    <a:lnTo>
                      <a:pt x="30" y="68"/>
                    </a:lnTo>
                    <a:lnTo>
                      <a:pt x="30" y="64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32" y="64"/>
                    </a:lnTo>
                    <a:lnTo>
                      <a:pt x="34" y="66"/>
                    </a:lnTo>
                    <a:lnTo>
                      <a:pt x="36" y="68"/>
                    </a:lnTo>
                    <a:lnTo>
                      <a:pt x="40" y="68"/>
                    </a:lnTo>
                    <a:lnTo>
                      <a:pt x="44" y="68"/>
                    </a:lnTo>
                    <a:lnTo>
                      <a:pt x="46" y="68"/>
                    </a:lnTo>
                    <a:lnTo>
                      <a:pt x="48" y="66"/>
                    </a:lnTo>
                    <a:lnTo>
                      <a:pt x="50" y="66"/>
                    </a:lnTo>
                    <a:lnTo>
                      <a:pt x="52" y="64"/>
                    </a:lnTo>
                    <a:lnTo>
                      <a:pt x="54" y="64"/>
                    </a:lnTo>
                    <a:lnTo>
                      <a:pt x="58" y="64"/>
                    </a:lnTo>
                    <a:lnTo>
                      <a:pt x="58" y="64"/>
                    </a:lnTo>
                    <a:lnTo>
                      <a:pt x="60" y="66"/>
                    </a:lnTo>
                    <a:lnTo>
                      <a:pt x="58" y="68"/>
                    </a:lnTo>
                    <a:lnTo>
                      <a:pt x="56" y="72"/>
                    </a:lnTo>
                    <a:lnTo>
                      <a:pt x="54" y="72"/>
                    </a:lnTo>
                    <a:lnTo>
                      <a:pt x="52" y="74"/>
                    </a:lnTo>
                    <a:lnTo>
                      <a:pt x="46" y="76"/>
                    </a:lnTo>
                    <a:lnTo>
                      <a:pt x="40" y="78"/>
                    </a:lnTo>
                    <a:lnTo>
                      <a:pt x="34" y="82"/>
                    </a:lnTo>
                    <a:lnTo>
                      <a:pt x="30" y="84"/>
                    </a:lnTo>
                    <a:lnTo>
                      <a:pt x="26" y="86"/>
                    </a:lnTo>
                    <a:lnTo>
                      <a:pt x="26" y="88"/>
                    </a:lnTo>
                    <a:lnTo>
                      <a:pt x="28" y="88"/>
                    </a:lnTo>
                    <a:lnTo>
                      <a:pt x="32" y="88"/>
                    </a:lnTo>
                    <a:lnTo>
                      <a:pt x="38" y="90"/>
                    </a:lnTo>
                    <a:lnTo>
                      <a:pt x="52" y="88"/>
                    </a:lnTo>
                    <a:lnTo>
                      <a:pt x="64" y="80"/>
                    </a:lnTo>
                    <a:lnTo>
                      <a:pt x="74" y="76"/>
                    </a:lnTo>
                    <a:lnTo>
                      <a:pt x="74" y="74"/>
                    </a:lnTo>
                    <a:lnTo>
                      <a:pt x="74" y="74"/>
                    </a:lnTo>
                    <a:lnTo>
                      <a:pt x="76" y="72"/>
                    </a:lnTo>
                    <a:lnTo>
                      <a:pt x="78" y="70"/>
                    </a:lnTo>
                    <a:lnTo>
                      <a:pt x="80" y="70"/>
                    </a:lnTo>
                    <a:lnTo>
                      <a:pt x="82" y="72"/>
                    </a:lnTo>
                    <a:lnTo>
                      <a:pt x="84" y="74"/>
                    </a:lnTo>
                    <a:lnTo>
                      <a:pt x="84" y="74"/>
                    </a:lnTo>
                    <a:lnTo>
                      <a:pt x="86" y="74"/>
                    </a:lnTo>
                    <a:lnTo>
                      <a:pt x="90" y="74"/>
                    </a:lnTo>
                    <a:lnTo>
                      <a:pt x="92" y="70"/>
                    </a:lnTo>
                    <a:lnTo>
                      <a:pt x="92" y="72"/>
                    </a:lnTo>
                    <a:lnTo>
                      <a:pt x="94" y="72"/>
                    </a:lnTo>
                    <a:lnTo>
                      <a:pt x="98" y="72"/>
                    </a:lnTo>
                    <a:lnTo>
                      <a:pt x="100" y="72"/>
                    </a:lnTo>
                    <a:lnTo>
                      <a:pt x="104" y="72"/>
                    </a:lnTo>
                    <a:lnTo>
                      <a:pt x="108" y="68"/>
                    </a:lnTo>
                    <a:lnTo>
                      <a:pt x="110" y="64"/>
                    </a:lnTo>
                    <a:lnTo>
                      <a:pt x="112" y="56"/>
                    </a:lnTo>
                    <a:lnTo>
                      <a:pt x="114" y="46"/>
                    </a:lnTo>
                    <a:lnTo>
                      <a:pt x="114" y="38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06" y="34"/>
                    </a:lnTo>
                    <a:lnTo>
                      <a:pt x="104" y="36"/>
                    </a:lnTo>
                    <a:lnTo>
                      <a:pt x="100" y="38"/>
                    </a:lnTo>
                    <a:lnTo>
                      <a:pt x="98" y="38"/>
                    </a:lnTo>
                    <a:lnTo>
                      <a:pt x="94" y="38"/>
                    </a:lnTo>
                    <a:lnTo>
                      <a:pt x="92" y="36"/>
                    </a:lnTo>
                    <a:lnTo>
                      <a:pt x="90" y="32"/>
                    </a:lnTo>
                    <a:lnTo>
                      <a:pt x="90" y="30"/>
                    </a:lnTo>
                    <a:lnTo>
                      <a:pt x="88" y="28"/>
                    </a:lnTo>
                    <a:lnTo>
                      <a:pt x="86" y="24"/>
                    </a:lnTo>
                    <a:lnTo>
                      <a:pt x="84" y="16"/>
                    </a:lnTo>
                    <a:lnTo>
                      <a:pt x="84" y="14"/>
                    </a:lnTo>
                    <a:lnTo>
                      <a:pt x="82" y="10"/>
                    </a:lnTo>
                    <a:lnTo>
                      <a:pt x="82" y="4"/>
                    </a:lnTo>
                    <a:lnTo>
                      <a:pt x="82" y="2"/>
                    </a:lnTo>
                    <a:lnTo>
                      <a:pt x="82" y="0"/>
                    </a:lnTo>
                    <a:lnTo>
                      <a:pt x="82" y="0"/>
                    </a:lnTo>
                    <a:lnTo>
                      <a:pt x="80" y="0"/>
                    </a:lnTo>
                    <a:lnTo>
                      <a:pt x="76" y="2"/>
                    </a:lnTo>
                    <a:lnTo>
                      <a:pt x="72" y="4"/>
                    </a:lnTo>
                    <a:lnTo>
                      <a:pt x="68" y="6"/>
                    </a:lnTo>
                    <a:lnTo>
                      <a:pt x="66" y="10"/>
                    </a:lnTo>
                    <a:lnTo>
                      <a:pt x="64" y="14"/>
                    </a:lnTo>
                    <a:lnTo>
                      <a:pt x="66" y="20"/>
                    </a:lnTo>
                    <a:lnTo>
                      <a:pt x="64" y="22"/>
                    </a:lnTo>
                    <a:lnTo>
                      <a:pt x="64" y="22"/>
                    </a:lnTo>
                    <a:lnTo>
                      <a:pt x="64" y="24"/>
                    </a:lnTo>
                    <a:lnTo>
                      <a:pt x="66" y="28"/>
                    </a:lnTo>
                    <a:lnTo>
                      <a:pt x="70" y="30"/>
                    </a:lnTo>
                    <a:lnTo>
                      <a:pt x="70" y="30"/>
                    </a:lnTo>
                    <a:lnTo>
                      <a:pt x="68" y="32"/>
                    </a:lnTo>
                    <a:lnTo>
                      <a:pt x="66" y="36"/>
                    </a:lnTo>
                    <a:lnTo>
                      <a:pt x="64" y="38"/>
                    </a:lnTo>
                    <a:lnTo>
                      <a:pt x="62" y="42"/>
                    </a:lnTo>
                    <a:lnTo>
                      <a:pt x="60" y="46"/>
                    </a:lnTo>
                    <a:lnTo>
                      <a:pt x="58" y="48"/>
                    </a:lnTo>
                    <a:lnTo>
                      <a:pt x="56" y="48"/>
                    </a:lnTo>
                    <a:lnTo>
                      <a:pt x="56" y="46"/>
                    </a:lnTo>
                    <a:lnTo>
                      <a:pt x="54" y="44"/>
                    </a:lnTo>
                    <a:lnTo>
                      <a:pt x="54" y="40"/>
                    </a:lnTo>
                    <a:lnTo>
                      <a:pt x="54" y="38"/>
                    </a:lnTo>
                    <a:lnTo>
                      <a:pt x="54" y="34"/>
                    </a:lnTo>
                    <a:lnTo>
                      <a:pt x="52" y="30"/>
                    </a:lnTo>
                    <a:lnTo>
                      <a:pt x="50" y="26"/>
                    </a:lnTo>
                    <a:lnTo>
                      <a:pt x="46" y="24"/>
                    </a:lnTo>
                    <a:lnTo>
                      <a:pt x="44" y="24"/>
                    </a:lnTo>
                    <a:lnTo>
                      <a:pt x="40" y="26"/>
                    </a:lnTo>
                    <a:lnTo>
                      <a:pt x="38" y="26"/>
                    </a:lnTo>
                    <a:lnTo>
                      <a:pt x="36" y="28"/>
                    </a:lnTo>
                    <a:lnTo>
                      <a:pt x="34" y="28"/>
                    </a:lnTo>
                    <a:lnTo>
                      <a:pt x="32" y="26"/>
                    </a:lnTo>
                    <a:lnTo>
                      <a:pt x="30" y="2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6" name="Freeform 360"/>
              <p:cNvSpPr>
                <a:spLocks/>
              </p:cNvSpPr>
              <p:nvPr/>
            </p:nvSpPr>
            <p:spPr bwMode="gray">
              <a:xfrm>
                <a:off x="4255" y="1200"/>
                <a:ext cx="20" cy="48"/>
              </a:xfrm>
              <a:custGeom>
                <a:avLst/>
                <a:gdLst/>
                <a:ahLst/>
                <a:cxnLst>
                  <a:cxn ang="0">
                    <a:pos x="10" y="8"/>
                  </a:cxn>
                  <a:cxn ang="0">
                    <a:pos x="10" y="8"/>
                  </a:cxn>
                  <a:cxn ang="0">
                    <a:pos x="8" y="6"/>
                  </a:cxn>
                  <a:cxn ang="0">
                    <a:pos x="8" y="4"/>
                  </a:cxn>
                  <a:cxn ang="0">
                    <a:pos x="6" y="2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6"/>
                  </a:cxn>
                  <a:cxn ang="0">
                    <a:pos x="2" y="12"/>
                  </a:cxn>
                  <a:cxn ang="0">
                    <a:pos x="0" y="22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2" y="28"/>
                  </a:cxn>
                  <a:cxn ang="0">
                    <a:pos x="2" y="34"/>
                  </a:cxn>
                  <a:cxn ang="0">
                    <a:pos x="4" y="38"/>
                  </a:cxn>
                  <a:cxn ang="0">
                    <a:pos x="8" y="42"/>
                  </a:cxn>
                  <a:cxn ang="0">
                    <a:pos x="12" y="46"/>
                  </a:cxn>
                  <a:cxn ang="0">
                    <a:pos x="18" y="48"/>
                  </a:cxn>
                  <a:cxn ang="0">
                    <a:pos x="18" y="48"/>
                  </a:cxn>
                  <a:cxn ang="0">
                    <a:pos x="18" y="46"/>
                  </a:cxn>
                  <a:cxn ang="0">
                    <a:pos x="20" y="46"/>
                  </a:cxn>
                  <a:cxn ang="0">
                    <a:pos x="20" y="44"/>
                  </a:cxn>
                  <a:cxn ang="0">
                    <a:pos x="20" y="42"/>
                  </a:cxn>
                  <a:cxn ang="0">
                    <a:pos x="20" y="38"/>
                  </a:cxn>
                  <a:cxn ang="0">
                    <a:pos x="18" y="32"/>
                  </a:cxn>
                  <a:cxn ang="0">
                    <a:pos x="10" y="8"/>
                  </a:cxn>
                </a:cxnLst>
                <a:rect l="0" t="0" r="r" b="b"/>
                <a:pathLst>
                  <a:path w="20" h="48">
                    <a:moveTo>
                      <a:pt x="10" y="8"/>
                    </a:moveTo>
                    <a:lnTo>
                      <a:pt x="10" y="8"/>
                    </a:lnTo>
                    <a:lnTo>
                      <a:pt x="8" y="6"/>
                    </a:lnTo>
                    <a:lnTo>
                      <a:pt x="8" y="4"/>
                    </a:lnTo>
                    <a:lnTo>
                      <a:pt x="6" y="2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6"/>
                    </a:lnTo>
                    <a:lnTo>
                      <a:pt x="2" y="12"/>
                    </a:lnTo>
                    <a:lnTo>
                      <a:pt x="0" y="22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2" y="28"/>
                    </a:lnTo>
                    <a:lnTo>
                      <a:pt x="2" y="34"/>
                    </a:lnTo>
                    <a:lnTo>
                      <a:pt x="4" y="38"/>
                    </a:lnTo>
                    <a:lnTo>
                      <a:pt x="8" y="42"/>
                    </a:lnTo>
                    <a:lnTo>
                      <a:pt x="12" y="46"/>
                    </a:lnTo>
                    <a:lnTo>
                      <a:pt x="18" y="48"/>
                    </a:lnTo>
                    <a:lnTo>
                      <a:pt x="18" y="48"/>
                    </a:lnTo>
                    <a:lnTo>
                      <a:pt x="18" y="46"/>
                    </a:lnTo>
                    <a:lnTo>
                      <a:pt x="20" y="46"/>
                    </a:lnTo>
                    <a:lnTo>
                      <a:pt x="20" y="44"/>
                    </a:lnTo>
                    <a:lnTo>
                      <a:pt x="20" y="42"/>
                    </a:lnTo>
                    <a:lnTo>
                      <a:pt x="20" y="38"/>
                    </a:lnTo>
                    <a:lnTo>
                      <a:pt x="18" y="32"/>
                    </a:lnTo>
                    <a:lnTo>
                      <a:pt x="10" y="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7" name="Freeform 361"/>
              <p:cNvSpPr>
                <a:spLocks/>
              </p:cNvSpPr>
              <p:nvPr/>
            </p:nvSpPr>
            <p:spPr bwMode="gray">
              <a:xfrm>
                <a:off x="4205" y="1268"/>
                <a:ext cx="74" cy="90"/>
              </a:xfrm>
              <a:custGeom>
                <a:avLst/>
                <a:gdLst/>
                <a:ahLst/>
                <a:cxnLst>
                  <a:cxn ang="0">
                    <a:pos x="16" y="10"/>
                  </a:cxn>
                  <a:cxn ang="0">
                    <a:pos x="12" y="8"/>
                  </a:cxn>
                  <a:cxn ang="0">
                    <a:pos x="8" y="6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8" y="34"/>
                  </a:cxn>
                  <a:cxn ang="0">
                    <a:pos x="14" y="44"/>
                  </a:cxn>
                  <a:cxn ang="0">
                    <a:pos x="16" y="50"/>
                  </a:cxn>
                  <a:cxn ang="0">
                    <a:pos x="22" y="50"/>
                  </a:cxn>
                  <a:cxn ang="0">
                    <a:pos x="32" y="52"/>
                  </a:cxn>
                  <a:cxn ang="0">
                    <a:pos x="36" y="58"/>
                  </a:cxn>
                  <a:cxn ang="0">
                    <a:pos x="38" y="70"/>
                  </a:cxn>
                  <a:cxn ang="0">
                    <a:pos x="42" y="82"/>
                  </a:cxn>
                  <a:cxn ang="0">
                    <a:pos x="52" y="88"/>
                  </a:cxn>
                  <a:cxn ang="0">
                    <a:pos x="64" y="90"/>
                  </a:cxn>
                  <a:cxn ang="0">
                    <a:pos x="72" y="84"/>
                  </a:cxn>
                  <a:cxn ang="0">
                    <a:pos x="74" y="82"/>
                  </a:cxn>
                  <a:cxn ang="0">
                    <a:pos x="72" y="84"/>
                  </a:cxn>
                  <a:cxn ang="0">
                    <a:pos x="68" y="86"/>
                  </a:cxn>
                  <a:cxn ang="0">
                    <a:pos x="64" y="86"/>
                  </a:cxn>
                  <a:cxn ang="0">
                    <a:pos x="64" y="82"/>
                  </a:cxn>
                  <a:cxn ang="0">
                    <a:pos x="62" y="58"/>
                  </a:cxn>
                  <a:cxn ang="0">
                    <a:pos x="58" y="42"/>
                  </a:cxn>
                  <a:cxn ang="0">
                    <a:pos x="66" y="26"/>
                  </a:cxn>
                  <a:cxn ang="0">
                    <a:pos x="66" y="8"/>
                  </a:cxn>
                  <a:cxn ang="0">
                    <a:pos x="60" y="4"/>
                  </a:cxn>
                  <a:cxn ang="0">
                    <a:pos x="54" y="2"/>
                  </a:cxn>
                  <a:cxn ang="0">
                    <a:pos x="44" y="0"/>
                  </a:cxn>
                  <a:cxn ang="0">
                    <a:pos x="38" y="0"/>
                  </a:cxn>
                  <a:cxn ang="0">
                    <a:pos x="36" y="6"/>
                  </a:cxn>
                  <a:cxn ang="0">
                    <a:pos x="40" y="24"/>
                  </a:cxn>
                  <a:cxn ang="0">
                    <a:pos x="44" y="38"/>
                  </a:cxn>
                  <a:cxn ang="0">
                    <a:pos x="32" y="32"/>
                  </a:cxn>
                  <a:cxn ang="0">
                    <a:pos x="20" y="24"/>
                  </a:cxn>
                  <a:cxn ang="0">
                    <a:pos x="16" y="10"/>
                  </a:cxn>
                </a:cxnLst>
                <a:rect l="0" t="0" r="r" b="b"/>
                <a:pathLst>
                  <a:path w="74" h="90">
                    <a:moveTo>
                      <a:pt x="16" y="10"/>
                    </a:moveTo>
                    <a:lnTo>
                      <a:pt x="16" y="10"/>
                    </a:lnTo>
                    <a:lnTo>
                      <a:pt x="14" y="10"/>
                    </a:lnTo>
                    <a:lnTo>
                      <a:pt x="12" y="8"/>
                    </a:lnTo>
                    <a:lnTo>
                      <a:pt x="10" y="6"/>
                    </a:lnTo>
                    <a:lnTo>
                      <a:pt x="8" y="6"/>
                    </a:lnTo>
                    <a:lnTo>
                      <a:pt x="4" y="6"/>
                    </a:lnTo>
                    <a:lnTo>
                      <a:pt x="2" y="6"/>
                    </a:lnTo>
                    <a:lnTo>
                      <a:pt x="2" y="8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2" y="22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6" y="28"/>
                    </a:lnTo>
                    <a:lnTo>
                      <a:pt x="8" y="34"/>
                    </a:lnTo>
                    <a:lnTo>
                      <a:pt x="12" y="38"/>
                    </a:lnTo>
                    <a:lnTo>
                      <a:pt x="14" y="44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20" y="50"/>
                    </a:lnTo>
                    <a:lnTo>
                      <a:pt x="22" y="50"/>
                    </a:lnTo>
                    <a:lnTo>
                      <a:pt x="28" y="50"/>
                    </a:lnTo>
                    <a:lnTo>
                      <a:pt x="32" y="52"/>
                    </a:lnTo>
                    <a:lnTo>
                      <a:pt x="34" y="54"/>
                    </a:lnTo>
                    <a:lnTo>
                      <a:pt x="36" y="58"/>
                    </a:lnTo>
                    <a:lnTo>
                      <a:pt x="38" y="64"/>
                    </a:lnTo>
                    <a:lnTo>
                      <a:pt x="38" y="70"/>
                    </a:lnTo>
                    <a:lnTo>
                      <a:pt x="40" y="76"/>
                    </a:lnTo>
                    <a:lnTo>
                      <a:pt x="42" y="82"/>
                    </a:lnTo>
                    <a:lnTo>
                      <a:pt x="48" y="86"/>
                    </a:lnTo>
                    <a:lnTo>
                      <a:pt x="52" y="88"/>
                    </a:lnTo>
                    <a:lnTo>
                      <a:pt x="58" y="90"/>
                    </a:lnTo>
                    <a:lnTo>
                      <a:pt x="64" y="90"/>
                    </a:lnTo>
                    <a:lnTo>
                      <a:pt x="68" y="86"/>
                    </a:lnTo>
                    <a:lnTo>
                      <a:pt x="72" y="84"/>
                    </a:lnTo>
                    <a:lnTo>
                      <a:pt x="74" y="84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72" y="84"/>
                    </a:lnTo>
                    <a:lnTo>
                      <a:pt x="70" y="84"/>
                    </a:lnTo>
                    <a:lnTo>
                      <a:pt x="68" y="86"/>
                    </a:lnTo>
                    <a:lnTo>
                      <a:pt x="66" y="86"/>
                    </a:lnTo>
                    <a:lnTo>
                      <a:pt x="64" y="86"/>
                    </a:lnTo>
                    <a:lnTo>
                      <a:pt x="64" y="86"/>
                    </a:lnTo>
                    <a:lnTo>
                      <a:pt x="64" y="82"/>
                    </a:lnTo>
                    <a:lnTo>
                      <a:pt x="64" y="72"/>
                    </a:lnTo>
                    <a:lnTo>
                      <a:pt x="62" y="58"/>
                    </a:lnTo>
                    <a:lnTo>
                      <a:pt x="56" y="44"/>
                    </a:lnTo>
                    <a:lnTo>
                      <a:pt x="58" y="42"/>
                    </a:lnTo>
                    <a:lnTo>
                      <a:pt x="62" y="34"/>
                    </a:lnTo>
                    <a:lnTo>
                      <a:pt x="66" y="26"/>
                    </a:lnTo>
                    <a:lnTo>
                      <a:pt x="68" y="16"/>
                    </a:lnTo>
                    <a:lnTo>
                      <a:pt x="66" y="8"/>
                    </a:lnTo>
                    <a:lnTo>
                      <a:pt x="60" y="4"/>
                    </a:lnTo>
                    <a:lnTo>
                      <a:pt x="60" y="4"/>
                    </a:lnTo>
                    <a:lnTo>
                      <a:pt x="56" y="2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8" y="0"/>
                    </a:lnTo>
                    <a:lnTo>
                      <a:pt x="36" y="2"/>
                    </a:lnTo>
                    <a:lnTo>
                      <a:pt x="36" y="6"/>
                    </a:lnTo>
                    <a:lnTo>
                      <a:pt x="38" y="14"/>
                    </a:lnTo>
                    <a:lnTo>
                      <a:pt x="40" y="24"/>
                    </a:lnTo>
                    <a:lnTo>
                      <a:pt x="44" y="32"/>
                    </a:lnTo>
                    <a:lnTo>
                      <a:pt x="44" y="38"/>
                    </a:lnTo>
                    <a:lnTo>
                      <a:pt x="38" y="38"/>
                    </a:lnTo>
                    <a:lnTo>
                      <a:pt x="32" y="32"/>
                    </a:lnTo>
                    <a:lnTo>
                      <a:pt x="26" y="28"/>
                    </a:lnTo>
                    <a:lnTo>
                      <a:pt x="20" y="24"/>
                    </a:lnTo>
                    <a:lnTo>
                      <a:pt x="16" y="18"/>
                    </a:lnTo>
                    <a:lnTo>
                      <a:pt x="16" y="1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8" name="Freeform 362"/>
              <p:cNvSpPr>
                <a:spLocks/>
              </p:cNvSpPr>
              <p:nvPr/>
            </p:nvSpPr>
            <p:spPr bwMode="gray">
              <a:xfrm>
                <a:off x="4281" y="1326"/>
                <a:ext cx="44" cy="46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10" y="2"/>
                  </a:cxn>
                  <a:cxn ang="0">
                    <a:pos x="10" y="2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4" y="0"/>
                  </a:cxn>
                  <a:cxn ang="0">
                    <a:pos x="2" y="2"/>
                  </a:cxn>
                  <a:cxn ang="0">
                    <a:pos x="2" y="4"/>
                  </a:cxn>
                  <a:cxn ang="0">
                    <a:pos x="4" y="8"/>
                  </a:cxn>
                  <a:cxn ang="0">
                    <a:pos x="6" y="12"/>
                  </a:cxn>
                  <a:cxn ang="0">
                    <a:pos x="6" y="14"/>
                  </a:cxn>
                  <a:cxn ang="0">
                    <a:pos x="4" y="18"/>
                  </a:cxn>
                  <a:cxn ang="0">
                    <a:pos x="4" y="22"/>
                  </a:cxn>
                  <a:cxn ang="0">
                    <a:pos x="4" y="28"/>
                  </a:cxn>
                  <a:cxn ang="0">
                    <a:pos x="2" y="34"/>
                  </a:cxn>
                  <a:cxn ang="0">
                    <a:pos x="0" y="38"/>
                  </a:cxn>
                  <a:cxn ang="0">
                    <a:pos x="16" y="34"/>
                  </a:cxn>
                  <a:cxn ang="0">
                    <a:pos x="24" y="46"/>
                  </a:cxn>
                  <a:cxn ang="0">
                    <a:pos x="24" y="44"/>
                  </a:cxn>
                  <a:cxn ang="0">
                    <a:pos x="28" y="44"/>
                  </a:cxn>
                  <a:cxn ang="0">
                    <a:pos x="32" y="42"/>
                  </a:cxn>
                  <a:cxn ang="0">
                    <a:pos x="36" y="40"/>
                  </a:cxn>
                  <a:cxn ang="0">
                    <a:pos x="40" y="36"/>
                  </a:cxn>
                  <a:cxn ang="0">
                    <a:pos x="40" y="36"/>
                  </a:cxn>
                  <a:cxn ang="0">
                    <a:pos x="42" y="32"/>
                  </a:cxn>
                  <a:cxn ang="0">
                    <a:pos x="42" y="28"/>
                  </a:cxn>
                  <a:cxn ang="0">
                    <a:pos x="44" y="24"/>
                  </a:cxn>
                  <a:cxn ang="0">
                    <a:pos x="42" y="18"/>
                  </a:cxn>
                  <a:cxn ang="0">
                    <a:pos x="40" y="12"/>
                  </a:cxn>
                  <a:cxn ang="0">
                    <a:pos x="38" y="12"/>
                  </a:cxn>
                  <a:cxn ang="0">
                    <a:pos x="36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10" y="2"/>
                  </a:cxn>
                </a:cxnLst>
                <a:rect l="0" t="0" r="r" b="b"/>
                <a:pathLst>
                  <a:path w="44" h="46">
                    <a:moveTo>
                      <a:pt x="10" y="2"/>
                    </a:moveTo>
                    <a:lnTo>
                      <a:pt x="10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2" y="4"/>
                    </a:lnTo>
                    <a:lnTo>
                      <a:pt x="4" y="8"/>
                    </a:lnTo>
                    <a:lnTo>
                      <a:pt x="6" y="12"/>
                    </a:lnTo>
                    <a:lnTo>
                      <a:pt x="6" y="14"/>
                    </a:lnTo>
                    <a:lnTo>
                      <a:pt x="4" y="18"/>
                    </a:lnTo>
                    <a:lnTo>
                      <a:pt x="4" y="22"/>
                    </a:lnTo>
                    <a:lnTo>
                      <a:pt x="4" y="28"/>
                    </a:lnTo>
                    <a:lnTo>
                      <a:pt x="2" y="34"/>
                    </a:lnTo>
                    <a:lnTo>
                      <a:pt x="0" y="38"/>
                    </a:lnTo>
                    <a:lnTo>
                      <a:pt x="16" y="34"/>
                    </a:lnTo>
                    <a:lnTo>
                      <a:pt x="24" y="46"/>
                    </a:lnTo>
                    <a:lnTo>
                      <a:pt x="24" y="44"/>
                    </a:lnTo>
                    <a:lnTo>
                      <a:pt x="28" y="44"/>
                    </a:lnTo>
                    <a:lnTo>
                      <a:pt x="32" y="42"/>
                    </a:lnTo>
                    <a:lnTo>
                      <a:pt x="36" y="40"/>
                    </a:lnTo>
                    <a:lnTo>
                      <a:pt x="40" y="36"/>
                    </a:lnTo>
                    <a:lnTo>
                      <a:pt x="40" y="36"/>
                    </a:lnTo>
                    <a:lnTo>
                      <a:pt x="42" y="32"/>
                    </a:lnTo>
                    <a:lnTo>
                      <a:pt x="42" y="28"/>
                    </a:lnTo>
                    <a:lnTo>
                      <a:pt x="44" y="24"/>
                    </a:lnTo>
                    <a:lnTo>
                      <a:pt x="42" y="18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6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10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79" name="Freeform 363"/>
              <p:cNvSpPr>
                <a:spLocks/>
              </p:cNvSpPr>
              <p:nvPr/>
            </p:nvSpPr>
            <p:spPr bwMode="gray">
              <a:xfrm>
                <a:off x="4331" y="1308"/>
                <a:ext cx="168" cy="98"/>
              </a:xfrm>
              <a:custGeom>
                <a:avLst/>
                <a:gdLst/>
                <a:ahLst/>
                <a:cxnLst>
                  <a:cxn ang="0">
                    <a:pos x="10" y="2"/>
                  </a:cxn>
                  <a:cxn ang="0">
                    <a:pos x="4" y="0"/>
                  </a:cxn>
                  <a:cxn ang="0">
                    <a:pos x="0" y="6"/>
                  </a:cxn>
                  <a:cxn ang="0">
                    <a:pos x="4" y="24"/>
                  </a:cxn>
                  <a:cxn ang="0">
                    <a:pos x="6" y="28"/>
                  </a:cxn>
                  <a:cxn ang="0">
                    <a:pos x="12" y="32"/>
                  </a:cxn>
                  <a:cxn ang="0">
                    <a:pos x="26" y="26"/>
                  </a:cxn>
                  <a:cxn ang="0">
                    <a:pos x="30" y="24"/>
                  </a:cxn>
                  <a:cxn ang="0">
                    <a:pos x="34" y="24"/>
                  </a:cxn>
                  <a:cxn ang="0">
                    <a:pos x="38" y="38"/>
                  </a:cxn>
                  <a:cxn ang="0">
                    <a:pos x="44" y="72"/>
                  </a:cxn>
                  <a:cxn ang="0">
                    <a:pos x="40" y="72"/>
                  </a:cxn>
                  <a:cxn ang="0">
                    <a:pos x="38" y="80"/>
                  </a:cxn>
                  <a:cxn ang="0">
                    <a:pos x="48" y="88"/>
                  </a:cxn>
                  <a:cxn ang="0">
                    <a:pos x="56" y="86"/>
                  </a:cxn>
                  <a:cxn ang="0">
                    <a:pos x="58" y="84"/>
                  </a:cxn>
                  <a:cxn ang="0">
                    <a:pos x="68" y="86"/>
                  </a:cxn>
                  <a:cxn ang="0">
                    <a:pos x="82" y="94"/>
                  </a:cxn>
                  <a:cxn ang="0">
                    <a:pos x="118" y="96"/>
                  </a:cxn>
                  <a:cxn ang="0">
                    <a:pos x="118" y="92"/>
                  </a:cxn>
                  <a:cxn ang="0">
                    <a:pos x="122" y="86"/>
                  </a:cxn>
                  <a:cxn ang="0">
                    <a:pos x="134" y="88"/>
                  </a:cxn>
                  <a:cxn ang="0">
                    <a:pos x="142" y="92"/>
                  </a:cxn>
                  <a:cxn ang="0">
                    <a:pos x="150" y="90"/>
                  </a:cxn>
                  <a:cxn ang="0">
                    <a:pos x="154" y="82"/>
                  </a:cxn>
                  <a:cxn ang="0">
                    <a:pos x="156" y="76"/>
                  </a:cxn>
                  <a:cxn ang="0">
                    <a:pos x="164" y="72"/>
                  </a:cxn>
                  <a:cxn ang="0">
                    <a:pos x="164" y="66"/>
                  </a:cxn>
                  <a:cxn ang="0">
                    <a:pos x="168" y="62"/>
                  </a:cxn>
                  <a:cxn ang="0">
                    <a:pos x="166" y="56"/>
                  </a:cxn>
                  <a:cxn ang="0">
                    <a:pos x="150" y="50"/>
                  </a:cxn>
                  <a:cxn ang="0">
                    <a:pos x="138" y="48"/>
                  </a:cxn>
                  <a:cxn ang="0">
                    <a:pos x="124" y="44"/>
                  </a:cxn>
                  <a:cxn ang="0">
                    <a:pos x="110" y="46"/>
                  </a:cxn>
                  <a:cxn ang="0">
                    <a:pos x="100" y="50"/>
                  </a:cxn>
                  <a:cxn ang="0">
                    <a:pos x="82" y="44"/>
                  </a:cxn>
                  <a:cxn ang="0">
                    <a:pos x="60" y="30"/>
                  </a:cxn>
                  <a:cxn ang="0">
                    <a:pos x="52" y="24"/>
                  </a:cxn>
                  <a:cxn ang="0">
                    <a:pos x="50" y="20"/>
                  </a:cxn>
                  <a:cxn ang="0">
                    <a:pos x="50" y="16"/>
                  </a:cxn>
                  <a:cxn ang="0">
                    <a:pos x="48" y="10"/>
                  </a:cxn>
                  <a:cxn ang="0">
                    <a:pos x="40" y="10"/>
                  </a:cxn>
                  <a:cxn ang="0">
                    <a:pos x="36" y="14"/>
                  </a:cxn>
                  <a:cxn ang="0">
                    <a:pos x="28" y="12"/>
                  </a:cxn>
                  <a:cxn ang="0">
                    <a:pos x="24" y="4"/>
                  </a:cxn>
                  <a:cxn ang="0">
                    <a:pos x="12" y="2"/>
                  </a:cxn>
                </a:cxnLst>
                <a:rect l="0" t="0" r="r" b="b"/>
                <a:pathLst>
                  <a:path w="168" h="98">
                    <a:moveTo>
                      <a:pt x="12" y="2"/>
                    </a:moveTo>
                    <a:lnTo>
                      <a:pt x="12" y="2"/>
                    </a:lnTo>
                    <a:lnTo>
                      <a:pt x="10" y="2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2" y="16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6" y="28"/>
                    </a:lnTo>
                    <a:lnTo>
                      <a:pt x="6" y="30"/>
                    </a:lnTo>
                    <a:lnTo>
                      <a:pt x="8" y="32"/>
                    </a:lnTo>
                    <a:lnTo>
                      <a:pt x="12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6" y="26"/>
                    </a:lnTo>
                    <a:lnTo>
                      <a:pt x="28" y="26"/>
                    </a:lnTo>
                    <a:lnTo>
                      <a:pt x="28" y="24"/>
                    </a:lnTo>
                    <a:lnTo>
                      <a:pt x="30" y="24"/>
                    </a:lnTo>
                    <a:lnTo>
                      <a:pt x="30" y="24"/>
                    </a:lnTo>
                    <a:lnTo>
                      <a:pt x="32" y="24"/>
                    </a:lnTo>
                    <a:lnTo>
                      <a:pt x="34" y="24"/>
                    </a:lnTo>
                    <a:lnTo>
                      <a:pt x="36" y="28"/>
                    </a:lnTo>
                    <a:lnTo>
                      <a:pt x="36" y="32"/>
                    </a:lnTo>
                    <a:lnTo>
                      <a:pt x="38" y="38"/>
                    </a:lnTo>
                    <a:lnTo>
                      <a:pt x="38" y="48"/>
                    </a:lnTo>
                    <a:lnTo>
                      <a:pt x="44" y="72"/>
                    </a:lnTo>
                    <a:lnTo>
                      <a:pt x="44" y="72"/>
                    </a:lnTo>
                    <a:lnTo>
                      <a:pt x="42" y="72"/>
                    </a:lnTo>
                    <a:lnTo>
                      <a:pt x="40" y="72"/>
                    </a:lnTo>
                    <a:lnTo>
                      <a:pt x="40" y="72"/>
                    </a:lnTo>
                    <a:lnTo>
                      <a:pt x="38" y="74"/>
                    </a:lnTo>
                    <a:lnTo>
                      <a:pt x="38" y="76"/>
                    </a:lnTo>
                    <a:lnTo>
                      <a:pt x="38" y="80"/>
                    </a:lnTo>
                    <a:lnTo>
                      <a:pt x="40" y="84"/>
                    </a:lnTo>
                    <a:lnTo>
                      <a:pt x="44" y="88"/>
                    </a:lnTo>
                    <a:lnTo>
                      <a:pt x="48" y="88"/>
                    </a:lnTo>
                    <a:lnTo>
                      <a:pt x="50" y="88"/>
                    </a:lnTo>
                    <a:lnTo>
                      <a:pt x="54" y="88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6" y="86"/>
                    </a:lnTo>
                    <a:lnTo>
                      <a:pt x="58" y="84"/>
                    </a:lnTo>
                    <a:lnTo>
                      <a:pt x="62" y="84"/>
                    </a:lnTo>
                    <a:lnTo>
                      <a:pt x="64" y="84"/>
                    </a:lnTo>
                    <a:lnTo>
                      <a:pt x="68" y="86"/>
                    </a:lnTo>
                    <a:lnTo>
                      <a:pt x="72" y="90"/>
                    </a:lnTo>
                    <a:lnTo>
                      <a:pt x="74" y="92"/>
                    </a:lnTo>
                    <a:lnTo>
                      <a:pt x="82" y="94"/>
                    </a:lnTo>
                    <a:lnTo>
                      <a:pt x="94" y="98"/>
                    </a:lnTo>
                    <a:lnTo>
                      <a:pt x="106" y="96"/>
                    </a:lnTo>
                    <a:lnTo>
                      <a:pt x="118" y="96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18" y="92"/>
                    </a:lnTo>
                    <a:lnTo>
                      <a:pt x="120" y="90"/>
                    </a:lnTo>
                    <a:lnTo>
                      <a:pt x="120" y="88"/>
                    </a:lnTo>
                    <a:lnTo>
                      <a:pt x="122" y="86"/>
                    </a:lnTo>
                    <a:lnTo>
                      <a:pt x="124" y="86"/>
                    </a:lnTo>
                    <a:lnTo>
                      <a:pt x="128" y="86"/>
                    </a:lnTo>
                    <a:lnTo>
                      <a:pt x="134" y="88"/>
                    </a:lnTo>
                    <a:lnTo>
                      <a:pt x="140" y="92"/>
                    </a:lnTo>
                    <a:lnTo>
                      <a:pt x="140" y="92"/>
                    </a:lnTo>
                    <a:lnTo>
                      <a:pt x="142" y="92"/>
                    </a:lnTo>
                    <a:lnTo>
                      <a:pt x="144" y="92"/>
                    </a:lnTo>
                    <a:lnTo>
                      <a:pt x="148" y="92"/>
                    </a:lnTo>
                    <a:lnTo>
                      <a:pt x="150" y="90"/>
                    </a:lnTo>
                    <a:lnTo>
                      <a:pt x="152" y="88"/>
                    </a:lnTo>
                    <a:lnTo>
                      <a:pt x="154" y="86"/>
                    </a:lnTo>
                    <a:lnTo>
                      <a:pt x="154" y="82"/>
                    </a:lnTo>
                    <a:lnTo>
                      <a:pt x="154" y="76"/>
                    </a:lnTo>
                    <a:lnTo>
                      <a:pt x="154" y="76"/>
                    </a:lnTo>
                    <a:lnTo>
                      <a:pt x="156" y="76"/>
                    </a:lnTo>
                    <a:lnTo>
                      <a:pt x="158" y="74"/>
                    </a:lnTo>
                    <a:lnTo>
                      <a:pt x="162" y="74"/>
                    </a:lnTo>
                    <a:lnTo>
                      <a:pt x="164" y="72"/>
                    </a:lnTo>
                    <a:lnTo>
                      <a:pt x="164" y="70"/>
                    </a:lnTo>
                    <a:lnTo>
                      <a:pt x="164" y="66"/>
                    </a:lnTo>
                    <a:lnTo>
                      <a:pt x="164" y="66"/>
                    </a:lnTo>
                    <a:lnTo>
                      <a:pt x="166" y="64"/>
                    </a:lnTo>
                    <a:lnTo>
                      <a:pt x="166" y="64"/>
                    </a:lnTo>
                    <a:lnTo>
                      <a:pt x="168" y="62"/>
                    </a:lnTo>
                    <a:lnTo>
                      <a:pt x="168" y="60"/>
                    </a:lnTo>
                    <a:lnTo>
                      <a:pt x="168" y="58"/>
                    </a:lnTo>
                    <a:lnTo>
                      <a:pt x="166" y="56"/>
                    </a:lnTo>
                    <a:lnTo>
                      <a:pt x="162" y="54"/>
                    </a:lnTo>
                    <a:lnTo>
                      <a:pt x="158" y="52"/>
                    </a:lnTo>
                    <a:lnTo>
                      <a:pt x="150" y="50"/>
                    </a:lnTo>
                    <a:lnTo>
                      <a:pt x="142" y="48"/>
                    </a:lnTo>
                    <a:lnTo>
                      <a:pt x="140" y="48"/>
                    </a:lnTo>
                    <a:lnTo>
                      <a:pt x="138" y="48"/>
                    </a:lnTo>
                    <a:lnTo>
                      <a:pt x="134" y="46"/>
                    </a:lnTo>
                    <a:lnTo>
                      <a:pt x="130" y="44"/>
                    </a:lnTo>
                    <a:lnTo>
                      <a:pt x="124" y="44"/>
                    </a:lnTo>
                    <a:lnTo>
                      <a:pt x="118" y="44"/>
                    </a:lnTo>
                    <a:lnTo>
                      <a:pt x="110" y="44"/>
                    </a:lnTo>
                    <a:lnTo>
                      <a:pt x="110" y="46"/>
                    </a:lnTo>
                    <a:lnTo>
                      <a:pt x="108" y="46"/>
                    </a:lnTo>
                    <a:lnTo>
                      <a:pt x="106" y="48"/>
                    </a:lnTo>
                    <a:lnTo>
                      <a:pt x="100" y="50"/>
                    </a:lnTo>
                    <a:lnTo>
                      <a:pt x="96" y="50"/>
                    </a:lnTo>
                    <a:lnTo>
                      <a:pt x="90" y="48"/>
                    </a:lnTo>
                    <a:lnTo>
                      <a:pt x="82" y="44"/>
                    </a:lnTo>
                    <a:lnTo>
                      <a:pt x="62" y="32"/>
                    </a:lnTo>
                    <a:lnTo>
                      <a:pt x="62" y="32"/>
                    </a:lnTo>
                    <a:lnTo>
                      <a:pt x="60" y="30"/>
                    </a:lnTo>
                    <a:lnTo>
                      <a:pt x="58" y="26"/>
                    </a:lnTo>
                    <a:lnTo>
                      <a:pt x="56" y="24"/>
                    </a:lnTo>
                    <a:lnTo>
                      <a:pt x="52" y="24"/>
                    </a:lnTo>
                    <a:lnTo>
                      <a:pt x="52" y="22"/>
                    </a:lnTo>
                    <a:lnTo>
                      <a:pt x="50" y="22"/>
                    </a:lnTo>
                    <a:lnTo>
                      <a:pt x="50" y="20"/>
                    </a:lnTo>
                    <a:lnTo>
                      <a:pt x="50" y="18"/>
                    </a:lnTo>
                    <a:lnTo>
                      <a:pt x="50" y="18"/>
                    </a:lnTo>
                    <a:lnTo>
                      <a:pt x="50" y="16"/>
                    </a:lnTo>
                    <a:lnTo>
                      <a:pt x="50" y="14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6" y="8"/>
                    </a:lnTo>
                    <a:lnTo>
                      <a:pt x="42" y="8"/>
                    </a:lnTo>
                    <a:lnTo>
                      <a:pt x="40" y="10"/>
                    </a:lnTo>
                    <a:lnTo>
                      <a:pt x="40" y="10"/>
                    </a:lnTo>
                    <a:lnTo>
                      <a:pt x="38" y="12"/>
                    </a:lnTo>
                    <a:lnTo>
                      <a:pt x="36" y="14"/>
                    </a:lnTo>
                    <a:lnTo>
                      <a:pt x="32" y="14"/>
                    </a:lnTo>
                    <a:lnTo>
                      <a:pt x="30" y="14"/>
                    </a:lnTo>
                    <a:lnTo>
                      <a:pt x="28" y="12"/>
                    </a:lnTo>
                    <a:lnTo>
                      <a:pt x="28" y="8"/>
                    </a:lnTo>
                    <a:lnTo>
                      <a:pt x="28" y="6"/>
                    </a:lnTo>
                    <a:lnTo>
                      <a:pt x="24" y="4"/>
                    </a:lnTo>
                    <a:lnTo>
                      <a:pt x="22" y="2"/>
                    </a:lnTo>
                    <a:lnTo>
                      <a:pt x="18" y="2"/>
                    </a:lnTo>
                    <a:lnTo>
                      <a:pt x="12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0" name="Freeform 364"/>
              <p:cNvSpPr>
                <a:spLocks/>
              </p:cNvSpPr>
              <p:nvPr/>
            </p:nvSpPr>
            <p:spPr bwMode="gray">
              <a:xfrm>
                <a:off x="4241" y="1104"/>
                <a:ext cx="88" cy="102"/>
              </a:xfrm>
              <a:custGeom>
                <a:avLst/>
                <a:gdLst/>
                <a:ahLst/>
                <a:cxnLst>
                  <a:cxn ang="0">
                    <a:pos x="30" y="44"/>
                  </a:cxn>
                  <a:cxn ang="0">
                    <a:pos x="26" y="38"/>
                  </a:cxn>
                  <a:cxn ang="0">
                    <a:pos x="20" y="32"/>
                  </a:cxn>
                  <a:cxn ang="0">
                    <a:pos x="14" y="28"/>
                  </a:cxn>
                  <a:cxn ang="0">
                    <a:pos x="8" y="24"/>
                  </a:cxn>
                  <a:cxn ang="0">
                    <a:pos x="2" y="16"/>
                  </a:cxn>
                  <a:cxn ang="0">
                    <a:pos x="0" y="8"/>
                  </a:cxn>
                  <a:cxn ang="0">
                    <a:pos x="8" y="0"/>
                  </a:cxn>
                  <a:cxn ang="0">
                    <a:pos x="12" y="0"/>
                  </a:cxn>
                  <a:cxn ang="0">
                    <a:pos x="20" y="2"/>
                  </a:cxn>
                  <a:cxn ang="0">
                    <a:pos x="28" y="6"/>
                  </a:cxn>
                  <a:cxn ang="0">
                    <a:pos x="32" y="16"/>
                  </a:cxn>
                  <a:cxn ang="0">
                    <a:pos x="32" y="20"/>
                  </a:cxn>
                  <a:cxn ang="0">
                    <a:pos x="36" y="24"/>
                  </a:cxn>
                  <a:cxn ang="0">
                    <a:pos x="44" y="26"/>
                  </a:cxn>
                  <a:cxn ang="0">
                    <a:pos x="44" y="24"/>
                  </a:cxn>
                  <a:cxn ang="0">
                    <a:pos x="44" y="18"/>
                  </a:cxn>
                  <a:cxn ang="0">
                    <a:pos x="46" y="12"/>
                  </a:cxn>
                  <a:cxn ang="0">
                    <a:pos x="50" y="10"/>
                  </a:cxn>
                  <a:cxn ang="0">
                    <a:pos x="60" y="14"/>
                  </a:cxn>
                  <a:cxn ang="0">
                    <a:pos x="58" y="20"/>
                  </a:cxn>
                  <a:cxn ang="0">
                    <a:pos x="58" y="30"/>
                  </a:cxn>
                  <a:cxn ang="0">
                    <a:pos x="60" y="40"/>
                  </a:cxn>
                  <a:cxn ang="0">
                    <a:pos x="66" y="46"/>
                  </a:cxn>
                  <a:cxn ang="0">
                    <a:pos x="70" y="44"/>
                  </a:cxn>
                  <a:cxn ang="0">
                    <a:pos x="76" y="34"/>
                  </a:cxn>
                  <a:cxn ang="0">
                    <a:pos x="76" y="32"/>
                  </a:cxn>
                  <a:cxn ang="0">
                    <a:pos x="80" y="28"/>
                  </a:cxn>
                  <a:cxn ang="0">
                    <a:pos x="82" y="26"/>
                  </a:cxn>
                  <a:cxn ang="0">
                    <a:pos x="86" y="28"/>
                  </a:cxn>
                  <a:cxn ang="0">
                    <a:pos x="88" y="38"/>
                  </a:cxn>
                  <a:cxn ang="0">
                    <a:pos x="86" y="48"/>
                  </a:cxn>
                  <a:cxn ang="0">
                    <a:pos x="82" y="68"/>
                  </a:cxn>
                  <a:cxn ang="0">
                    <a:pos x="88" y="90"/>
                  </a:cxn>
                  <a:cxn ang="0">
                    <a:pos x="88" y="92"/>
                  </a:cxn>
                  <a:cxn ang="0">
                    <a:pos x="84" y="98"/>
                  </a:cxn>
                  <a:cxn ang="0">
                    <a:pos x="82" y="102"/>
                  </a:cxn>
                  <a:cxn ang="0">
                    <a:pos x="78" y="100"/>
                  </a:cxn>
                  <a:cxn ang="0">
                    <a:pos x="78" y="96"/>
                  </a:cxn>
                  <a:cxn ang="0">
                    <a:pos x="76" y="90"/>
                  </a:cxn>
                  <a:cxn ang="0">
                    <a:pos x="76" y="80"/>
                  </a:cxn>
                  <a:cxn ang="0">
                    <a:pos x="72" y="76"/>
                  </a:cxn>
                  <a:cxn ang="0">
                    <a:pos x="66" y="78"/>
                  </a:cxn>
                  <a:cxn ang="0">
                    <a:pos x="60" y="74"/>
                  </a:cxn>
                  <a:cxn ang="0">
                    <a:pos x="52" y="70"/>
                  </a:cxn>
                  <a:cxn ang="0">
                    <a:pos x="44" y="60"/>
                  </a:cxn>
                </a:cxnLst>
                <a:rect l="0" t="0" r="r" b="b"/>
                <a:pathLst>
                  <a:path w="88" h="102">
                    <a:moveTo>
                      <a:pt x="30" y="46"/>
                    </a:moveTo>
                    <a:lnTo>
                      <a:pt x="30" y="44"/>
                    </a:lnTo>
                    <a:lnTo>
                      <a:pt x="28" y="42"/>
                    </a:lnTo>
                    <a:lnTo>
                      <a:pt x="26" y="38"/>
                    </a:lnTo>
                    <a:lnTo>
                      <a:pt x="24" y="34"/>
                    </a:lnTo>
                    <a:lnTo>
                      <a:pt x="20" y="32"/>
                    </a:lnTo>
                    <a:lnTo>
                      <a:pt x="14" y="30"/>
                    </a:lnTo>
                    <a:lnTo>
                      <a:pt x="14" y="28"/>
                    </a:lnTo>
                    <a:lnTo>
                      <a:pt x="12" y="26"/>
                    </a:lnTo>
                    <a:lnTo>
                      <a:pt x="8" y="24"/>
                    </a:lnTo>
                    <a:lnTo>
                      <a:pt x="6" y="20"/>
                    </a:lnTo>
                    <a:lnTo>
                      <a:pt x="2" y="16"/>
                    </a:lnTo>
                    <a:lnTo>
                      <a:pt x="2" y="12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8" y="6"/>
                    </a:lnTo>
                    <a:lnTo>
                      <a:pt x="30" y="10"/>
                    </a:lnTo>
                    <a:lnTo>
                      <a:pt x="32" y="16"/>
                    </a:lnTo>
                    <a:lnTo>
                      <a:pt x="32" y="18"/>
                    </a:lnTo>
                    <a:lnTo>
                      <a:pt x="32" y="20"/>
                    </a:lnTo>
                    <a:lnTo>
                      <a:pt x="34" y="22"/>
                    </a:lnTo>
                    <a:lnTo>
                      <a:pt x="36" y="24"/>
                    </a:lnTo>
                    <a:lnTo>
                      <a:pt x="40" y="26"/>
                    </a:lnTo>
                    <a:lnTo>
                      <a:pt x="44" y="26"/>
                    </a:lnTo>
                    <a:lnTo>
                      <a:pt x="44" y="26"/>
                    </a:lnTo>
                    <a:lnTo>
                      <a:pt x="44" y="24"/>
                    </a:lnTo>
                    <a:lnTo>
                      <a:pt x="44" y="20"/>
                    </a:lnTo>
                    <a:lnTo>
                      <a:pt x="44" y="18"/>
                    </a:lnTo>
                    <a:lnTo>
                      <a:pt x="44" y="14"/>
                    </a:lnTo>
                    <a:lnTo>
                      <a:pt x="46" y="12"/>
                    </a:lnTo>
                    <a:lnTo>
                      <a:pt x="48" y="10"/>
                    </a:lnTo>
                    <a:lnTo>
                      <a:pt x="50" y="10"/>
                    </a:lnTo>
                    <a:lnTo>
                      <a:pt x="54" y="12"/>
                    </a:lnTo>
                    <a:lnTo>
                      <a:pt x="60" y="14"/>
                    </a:lnTo>
                    <a:lnTo>
                      <a:pt x="60" y="16"/>
                    </a:lnTo>
                    <a:lnTo>
                      <a:pt x="58" y="20"/>
                    </a:lnTo>
                    <a:lnTo>
                      <a:pt x="58" y="24"/>
                    </a:lnTo>
                    <a:lnTo>
                      <a:pt x="58" y="30"/>
                    </a:lnTo>
                    <a:lnTo>
                      <a:pt x="60" y="34"/>
                    </a:lnTo>
                    <a:lnTo>
                      <a:pt x="60" y="40"/>
                    </a:lnTo>
                    <a:lnTo>
                      <a:pt x="64" y="44"/>
                    </a:lnTo>
                    <a:lnTo>
                      <a:pt x="66" y="46"/>
                    </a:lnTo>
                    <a:lnTo>
                      <a:pt x="68" y="46"/>
                    </a:lnTo>
                    <a:lnTo>
                      <a:pt x="70" y="44"/>
                    </a:lnTo>
                    <a:lnTo>
                      <a:pt x="72" y="42"/>
                    </a:lnTo>
                    <a:lnTo>
                      <a:pt x="76" y="34"/>
                    </a:lnTo>
                    <a:lnTo>
                      <a:pt x="76" y="34"/>
                    </a:lnTo>
                    <a:lnTo>
                      <a:pt x="76" y="32"/>
                    </a:lnTo>
                    <a:lnTo>
                      <a:pt x="78" y="30"/>
                    </a:lnTo>
                    <a:lnTo>
                      <a:pt x="80" y="28"/>
                    </a:lnTo>
                    <a:lnTo>
                      <a:pt x="80" y="28"/>
                    </a:lnTo>
                    <a:lnTo>
                      <a:pt x="82" y="26"/>
                    </a:lnTo>
                    <a:lnTo>
                      <a:pt x="84" y="26"/>
                    </a:lnTo>
                    <a:lnTo>
                      <a:pt x="86" y="28"/>
                    </a:lnTo>
                    <a:lnTo>
                      <a:pt x="86" y="32"/>
                    </a:lnTo>
                    <a:lnTo>
                      <a:pt x="88" y="38"/>
                    </a:lnTo>
                    <a:lnTo>
                      <a:pt x="88" y="46"/>
                    </a:lnTo>
                    <a:lnTo>
                      <a:pt x="86" y="48"/>
                    </a:lnTo>
                    <a:lnTo>
                      <a:pt x="84" y="58"/>
                    </a:lnTo>
                    <a:lnTo>
                      <a:pt x="82" y="68"/>
                    </a:lnTo>
                    <a:lnTo>
                      <a:pt x="84" y="80"/>
                    </a:lnTo>
                    <a:lnTo>
                      <a:pt x="88" y="90"/>
                    </a:lnTo>
                    <a:lnTo>
                      <a:pt x="88" y="90"/>
                    </a:lnTo>
                    <a:lnTo>
                      <a:pt x="88" y="92"/>
                    </a:lnTo>
                    <a:lnTo>
                      <a:pt x="86" y="96"/>
                    </a:lnTo>
                    <a:lnTo>
                      <a:pt x="84" y="98"/>
                    </a:lnTo>
                    <a:lnTo>
                      <a:pt x="84" y="100"/>
                    </a:lnTo>
                    <a:lnTo>
                      <a:pt x="82" y="102"/>
                    </a:lnTo>
                    <a:lnTo>
                      <a:pt x="80" y="102"/>
                    </a:lnTo>
                    <a:lnTo>
                      <a:pt x="78" y="100"/>
                    </a:lnTo>
                    <a:lnTo>
                      <a:pt x="78" y="96"/>
                    </a:lnTo>
                    <a:lnTo>
                      <a:pt x="78" y="96"/>
                    </a:lnTo>
                    <a:lnTo>
                      <a:pt x="76" y="92"/>
                    </a:lnTo>
                    <a:lnTo>
                      <a:pt x="76" y="90"/>
                    </a:lnTo>
                    <a:lnTo>
                      <a:pt x="76" y="86"/>
                    </a:lnTo>
                    <a:lnTo>
                      <a:pt x="76" y="80"/>
                    </a:lnTo>
                    <a:lnTo>
                      <a:pt x="74" y="78"/>
                    </a:lnTo>
                    <a:lnTo>
                      <a:pt x="72" y="76"/>
                    </a:lnTo>
                    <a:lnTo>
                      <a:pt x="68" y="74"/>
                    </a:lnTo>
                    <a:lnTo>
                      <a:pt x="66" y="78"/>
                    </a:lnTo>
                    <a:lnTo>
                      <a:pt x="64" y="76"/>
                    </a:lnTo>
                    <a:lnTo>
                      <a:pt x="60" y="74"/>
                    </a:lnTo>
                    <a:lnTo>
                      <a:pt x="56" y="72"/>
                    </a:lnTo>
                    <a:lnTo>
                      <a:pt x="52" y="70"/>
                    </a:lnTo>
                    <a:lnTo>
                      <a:pt x="46" y="66"/>
                    </a:lnTo>
                    <a:lnTo>
                      <a:pt x="44" y="60"/>
                    </a:lnTo>
                    <a:lnTo>
                      <a:pt x="30" y="4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1" name="Freeform 365"/>
              <p:cNvSpPr>
                <a:spLocks/>
              </p:cNvSpPr>
              <p:nvPr/>
            </p:nvSpPr>
            <p:spPr bwMode="gray">
              <a:xfrm>
                <a:off x="4347" y="1148"/>
                <a:ext cx="38" cy="54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4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8" y="2"/>
                  </a:cxn>
                  <a:cxn ang="0">
                    <a:pos x="6" y="6"/>
                  </a:cxn>
                  <a:cxn ang="0">
                    <a:pos x="4" y="10"/>
                  </a:cxn>
                  <a:cxn ang="0">
                    <a:pos x="2" y="16"/>
                  </a:cxn>
                  <a:cxn ang="0">
                    <a:pos x="2" y="24"/>
                  </a:cxn>
                  <a:cxn ang="0">
                    <a:pos x="0" y="48"/>
                  </a:cxn>
                  <a:cxn ang="0">
                    <a:pos x="2" y="48"/>
                  </a:cxn>
                  <a:cxn ang="0">
                    <a:pos x="10" y="52"/>
                  </a:cxn>
                  <a:cxn ang="0">
                    <a:pos x="18" y="54"/>
                  </a:cxn>
                  <a:cxn ang="0">
                    <a:pos x="28" y="54"/>
                  </a:cxn>
                  <a:cxn ang="0">
                    <a:pos x="36" y="50"/>
                  </a:cxn>
                  <a:cxn ang="0">
                    <a:pos x="38" y="40"/>
                  </a:cxn>
                  <a:cxn ang="0">
                    <a:pos x="16" y="0"/>
                  </a:cxn>
                </a:cxnLst>
                <a:rect l="0" t="0" r="r" b="b"/>
                <a:pathLst>
                  <a:path w="38" h="54">
                    <a:moveTo>
                      <a:pt x="16" y="0"/>
                    </a:moveTo>
                    <a:lnTo>
                      <a:pt x="14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8" y="2"/>
                    </a:lnTo>
                    <a:lnTo>
                      <a:pt x="6" y="6"/>
                    </a:lnTo>
                    <a:lnTo>
                      <a:pt x="4" y="10"/>
                    </a:lnTo>
                    <a:lnTo>
                      <a:pt x="2" y="16"/>
                    </a:lnTo>
                    <a:lnTo>
                      <a:pt x="2" y="24"/>
                    </a:lnTo>
                    <a:lnTo>
                      <a:pt x="0" y="48"/>
                    </a:lnTo>
                    <a:lnTo>
                      <a:pt x="2" y="48"/>
                    </a:lnTo>
                    <a:lnTo>
                      <a:pt x="10" y="52"/>
                    </a:lnTo>
                    <a:lnTo>
                      <a:pt x="18" y="54"/>
                    </a:lnTo>
                    <a:lnTo>
                      <a:pt x="28" y="54"/>
                    </a:lnTo>
                    <a:lnTo>
                      <a:pt x="36" y="50"/>
                    </a:lnTo>
                    <a:lnTo>
                      <a:pt x="38" y="40"/>
                    </a:lnTo>
                    <a:lnTo>
                      <a:pt x="16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2" name="Freeform 366"/>
              <p:cNvSpPr>
                <a:spLocks/>
              </p:cNvSpPr>
              <p:nvPr/>
            </p:nvSpPr>
            <p:spPr bwMode="gray">
              <a:xfrm>
                <a:off x="4473" y="1158"/>
                <a:ext cx="68" cy="146"/>
              </a:xfrm>
              <a:custGeom>
                <a:avLst/>
                <a:gdLst/>
                <a:ahLst/>
                <a:cxnLst>
                  <a:cxn ang="0">
                    <a:pos x="18" y="2"/>
                  </a:cxn>
                  <a:cxn ang="0">
                    <a:pos x="16" y="0"/>
                  </a:cxn>
                  <a:cxn ang="0">
                    <a:pos x="12" y="0"/>
                  </a:cxn>
                  <a:cxn ang="0">
                    <a:pos x="10" y="6"/>
                  </a:cxn>
                  <a:cxn ang="0">
                    <a:pos x="12" y="10"/>
                  </a:cxn>
                  <a:cxn ang="0">
                    <a:pos x="12" y="16"/>
                  </a:cxn>
                  <a:cxn ang="0">
                    <a:pos x="10" y="20"/>
                  </a:cxn>
                  <a:cxn ang="0">
                    <a:pos x="6" y="22"/>
                  </a:cxn>
                  <a:cxn ang="0">
                    <a:pos x="4" y="32"/>
                  </a:cxn>
                  <a:cxn ang="0">
                    <a:pos x="2" y="46"/>
                  </a:cxn>
                  <a:cxn ang="0">
                    <a:pos x="2" y="54"/>
                  </a:cxn>
                  <a:cxn ang="0">
                    <a:pos x="0" y="58"/>
                  </a:cxn>
                  <a:cxn ang="0">
                    <a:pos x="0" y="60"/>
                  </a:cxn>
                  <a:cxn ang="0">
                    <a:pos x="0" y="66"/>
                  </a:cxn>
                  <a:cxn ang="0">
                    <a:pos x="6" y="78"/>
                  </a:cxn>
                  <a:cxn ang="0">
                    <a:pos x="4" y="84"/>
                  </a:cxn>
                  <a:cxn ang="0">
                    <a:pos x="8" y="84"/>
                  </a:cxn>
                  <a:cxn ang="0">
                    <a:pos x="12" y="88"/>
                  </a:cxn>
                  <a:cxn ang="0">
                    <a:pos x="14" y="96"/>
                  </a:cxn>
                  <a:cxn ang="0">
                    <a:pos x="14" y="100"/>
                  </a:cxn>
                  <a:cxn ang="0">
                    <a:pos x="14" y="106"/>
                  </a:cxn>
                  <a:cxn ang="0">
                    <a:pos x="12" y="108"/>
                  </a:cxn>
                  <a:cxn ang="0">
                    <a:pos x="12" y="110"/>
                  </a:cxn>
                  <a:cxn ang="0">
                    <a:pos x="10" y="116"/>
                  </a:cxn>
                  <a:cxn ang="0">
                    <a:pos x="12" y="126"/>
                  </a:cxn>
                  <a:cxn ang="0">
                    <a:pos x="10" y="130"/>
                  </a:cxn>
                  <a:cxn ang="0">
                    <a:pos x="12" y="136"/>
                  </a:cxn>
                  <a:cxn ang="0">
                    <a:pos x="16" y="142"/>
                  </a:cxn>
                  <a:cxn ang="0">
                    <a:pos x="26" y="146"/>
                  </a:cxn>
                  <a:cxn ang="0">
                    <a:pos x="34" y="146"/>
                  </a:cxn>
                  <a:cxn ang="0">
                    <a:pos x="36" y="146"/>
                  </a:cxn>
                  <a:cxn ang="0">
                    <a:pos x="40" y="146"/>
                  </a:cxn>
                  <a:cxn ang="0">
                    <a:pos x="46" y="142"/>
                  </a:cxn>
                  <a:cxn ang="0">
                    <a:pos x="50" y="134"/>
                  </a:cxn>
                  <a:cxn ang="0">
                    <a:pos x="52" y="130"/>
                  </a:cxn>
                  <a:cxn ang="0">
                    <a:pos x="56" y="120"/>
                  </a:cxn>
                  <a:cxn ang="0">
                    <a:pos x="62" y="112"/>
                  </a:cxn>
                  <a:cxn ang="0">
                    <a:pos x="64" y="108"/>
                  </a:cxn>
                  <a:cxn ang="0">
                    <a:pos x="68" y="100"/>
                  </a:cxn>
                  <a:cxn ang="0">
                    <a:pos x="68" y="84"/>
                  </a:cxn>
                  <a:cxn ang="0">
                    <a:pos x="66" y="80"/>
                  </a:cxn>
                  <a:cxn ang="0">
                    <a:pos x="60" y="78"/>
                  </a:cxn>
                  <a:cxn ang="0">
                    <a:pos x="56" y="80"/>
                  </a:cxn>
                  <a:cxn ang="0">
                    <a:pos x="54" y="80"/>
                  </a:cxn>
                  <a:cxn ang="0">
                    <a:pos x="50" y="80"/>
                  </a:cxn>
                  <a:cxn ang="0">
                    <a:pos x="52" y="78"/>
                  </a:cxn>
                  <a:cxn ang="0">
                    <a:pos x="54" y="74"/>
                  </a:cxn>
                  <a:cxn ang="0">
                    <a:pos x="56" y="72"/>
                  </a:cxn>
                  <a:cxn ang="0">
                    <a:pos x="56" y="64"/>
                  </a:cxn>
                  <a:cxn ang="0">
                    <a:pos x="56" y="56"/>
                  </a:cxn>
                  <a:cxn ang="0">
                    <a:pos x="54" y="48"/>
                  </a:cxn>
                  <a:cxn ang="0">
                    <a:pos x="48" y="36"/>
                  </a:cxn>
                  <a:cxn ang="0">
                    <a:pos x="42" y="28"/>
                  </a:cxn>
                  <a:cxn ang="0">
                    <a:pos x="38" y="22"/>
                  </a:cxn>
                  <a:cxn ang="0">
                    <a:pos x="32" y="16"/>
                  </a:cxn>
                  <a:cxn ang="0">
                    <a:pos x="26" y="12"/>
                  </a:cxn>
                  <a:cxn ang="0">
                    <a:pos x="24" y="10"/>
                  </a:cxn>
                  <a:cxn ang="0">
                    <a:pos x="20" y="6"/>
                  </a:cxn>
                  <a:cxn ang="0">
                    <a:pos x="20" y="2"/>
                  </a:cxn>
                </a:cxnLst>
                <a:rect l="0" t="0" r="r" b="b"/>
                <a:pathLst>
                  <a:path w="68" h="146">
                    <a:moveTo>
                      <a:pt x="20" y="2"/>
                    </a:moveTo>
                    <a:lnTo>
                      <a:pt x="18" y="2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10" y="6"/>
                    </a:lnTo>
                    <a:lnTo>
                      <a:pt x="10" y="8"/>
                    </a:lnTo>
                    <a:lnTo>
                      <a:pt x="12" y="10"/>
                    </a:lnTo>
                    <a:lnTo>
                      <a:pt x="12" y="12"/>
                    </a:lnTo>
                    <a:lnTo>
                      <a:pt x="12" y="16"/>
                    </a:lnTo>
                    <a:lnTo>
                      <a:pt x="10" y="20"/>
                    </a:lnTo>
                    <a:lnTo>
                      <a:pt x="10" y="20"/>
                    </a:lnTo>
                    <a:lnTo>
                      <a:pt x="8" y="20"/>
                    </a:lnTo>
                    <a:lnTo>
                      <a:pt x="6" y="22"/>
                    </a:lnTo>
                    <a:lnTo>
                      <a:pt x="4" y="26"/>
                    </a:lnTo>
                    <a:lnTo>
                      <a:pt x="4" y="32"/>
                    </a:lnTo>
                    <a:lnTo>
                      <a:pt x="2" y="40"/>
                    </a:lnTo>
                    <a:lnTo>
                      <a:pt x="2" y="46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0" y="62"/>
                    </a:lnTo>
                    <a:lnTo>
                      <a:pt x="0" y="66"/>
                    </a:lnTo>
                    <a:lnTo>
                      <a:pt x="2" y="72"/>
                    </a:lnTo>
                    <a:lnTo>
                      <a:pt x="6" y="78"/>
                    </a:lnTo>
                    <a:lnTo>
                      <a:pt x="2" y="84"/>
                    </a:lnTo>
                    <a:lnTo>
                      <a:pt x="4" y="84"/>
                    </a:lnTo>
                    <a:lnTo>
                      <a:pt x="6" y="84"/>
                    </a:lnTo>
                    <a:lnTo>
                      <a:pt x="8" y="84"/>
                    </a:lnTo>
                    <a:lnTo>
                      <a:pt x="10" y="86"/>
                    </a:lnTo>
                    <a:lnTo>
                      <a:pt x="12" y="88"/>
                    </a:lnTo>
                    <a:lnTo>
                      <a:pt x="14" y="92"/>
                    </a:lnTo>
                    <a:lnTo>
                      <a:pt x="14" y="96"/>
                    </a:lnTo>
                    <a:lnTo>
                      <a:pt x="14" y="98"/>
                    </a:lnTo>
                    <a:lnTo>
                      <a:pt x="14" y="100"/>
                    </a:lnTo>
                    <a:lnTo>
                      <a:pt x="16" y="102"/>
                    </a:lnTo>
                    <a:lnTo>
                      <a:pt x="14" y="106"/>
                    </a:lnTo>
                    <a:lnTo>
                      <a:pt x="14" y="108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10" y="116"/>
                    </a:lnTo>
                    <a:lnTo>
                      <a:pt x="10" y="120"/>
                    </a:lnTo>
                    <a:lnTo>
                      <a:pt x="12" y="126"/>
                    </a:lnTo>
                    <a:lnTo>
                      <a:pt x="12" y="128"/>
                    </a:lnTo>
                    <a:lnTo>
                      <a:pt x="10" y="130"/>
                    </a:lnTo>
                    <a:lnTo>
                      <a:pt x="10" y="132"/>
                    </a:lnTo>
                    <a:lnTo>
                      <a:pt x="12" y="136"/>
                    </a:lnTo>
                    <a:lnTo>
                      <a:pt x="12" y="140"/>
                    </a:lnTo>
                    <a:lnTo>
                      <a:pt x="16" y="142"/>
                    </a:lnTo>
                    <a:lnTo>
                      <a:pt x="22" y="144"/>
                    </a:lnTo>
                    <a:lnTo>
                      <a:pt x="26" y="146"/>
                    </a:lnTo>
                    <a:lnTo>
                      <a:pt x="30" y="146"/>
                    </a:lnTo>
                    <a:lnTo>
                      <a:pt x="34" y="146"/>
                    </a:lnTo>
                    <a:lnTo>
                      <a:pt x="36" y="146"/>
                    </a:lnTo>
                    <a:lnTo>
                      <a:pt x="36" y="146"/>
                    </a:lnTo>
                    <a:lnTo>
                      <a:pt x="38" y="146"/>
                    </a:lnTo>
                    <a:lnTo>
                      <a:pt x="40" y="146"/>
                    </a:lnTo>
                    <a:lnTo>
                      <a:pt x="44" y="144"/>
                    </a:lnTo>
                    <a:lnTo>
                      <a:pt x="46" y="142"/>
                    </a:lnTo>
                    <a:lnTo>
                      <a:pt x="48" y="140"/>
                    </a:lnTo>
                    <a:lnTo>
                      <a:pt x="50" y="134"/>
                    </a:lnTo>
                    <a:lnTo>
                      <a:pt x="50" y="134"/>
                    </a:lnTo>
                    <a:lnTo>
                      <a:pt x="52" y="130"/>
                    </a:lnTo>
                    <a:lnTo>
                      <a:pt x="52" y="126"/>
                    </a:lnTo>
                    <a:lnTo>
                      <a:pt x="56" y="120"/>
                    </a:lnTo>
                    <a:lnTo>
                      <a:pt x="58" y="116"/>
                    </a:lnTo>
                    <a:lnTo>
                      <a:pt x="62" y="112"/>
                    </a:lnTo>
                    <a:lnTo>
                      <a:pt x="64" y="110"/>
                    </a:lnTo>
                    <a:lnTo>
                      <a:pt x="64" y="108"/>
                    </a:lnTo>
                    <a:lnTo>
                      <a:pt x="66" y="104"/>
                    </a:lnTo>
                    <a:lnTo>
                      <a:pt x="68" y="100"/>
                    </a:lnTo>
                    <a:lnTo>
                      <a:pt x="68" y="92"/>
                    </a:lnTo>
                    <a:lnTo>
                      <a:pt x="68" y="84"/>
                    </a:lnTo>
                    <a:lnTo>
                      <a:pt x="68" y="84"/>
                    </a:lnTo>
                    <a:lnTo>
                      <a:pt x="66" y="80"/>
                    </a:lnTo>
                    <a:lnTo>
                      <a:pt x="62" y="78"/>
                    </a:lnTo>
                    <a:lnTo>
                      <a:pt x="60" y="78"/>
                    </a:lnTo>
                    <a:lnTo>
                      <a:pt x="56" y="80"/>
                    </a:lnTo>
                    <a:lnTo>
                      <a:pt x="56" y="8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52" y="80"/>
                    </a:lnTo>
                    <a:lnTo>
                      <a:pt x="50" y="80"/>
                    </a:lnTo>
                    <a:lnTo>
                      <a:pt x="50" y="80"/>
                    </a:lnTo>
                    <a:lnTo>
                      <a:pt x="52" y="78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4" y="74"/>
                    </a:lnTo>
                    <a:lnTo>
                      <a:pt x="56" y="72"/>
                    </a:lnTo>
                    <a:lnTo>
                      <a:pt x="56" y="68"/>
                    </a:lnTo>
                    <a:lnTo>
                      <a:pt x="56" y="64"/>
                    </a:lnTo>
                    <a:lnTo>
                      <a:pt x="56" y="58"/>
                    </a:lnTo>
                    <a:lnTo>
                      <a:pt x="56" y="56"/>
                    </a:lnTo>
                    <a:lnTo>
                      <a:pt x="56" y="52"/>
                    </a:lnTo>
                    <a:lnTo>
                      <a:pt x="54" y="48"/>
                    </a:lnTo>
                    <a:lnTo>
                      <a:pt x="52" y="42"/>
                    </a:lnTo>
                    <a:lnTo>
                      <a:pt x="48" y="36"/>
                    </a:lnTo>
                    <a:lnTo>
                      <a:pt x="44" y="30"/>
                    </a:lnTo>
                    <a:lnTo>
                      <a:pt x="42" y="28"/>
                    </a:lnTo>
                    <a:lnTo>
                      <a:pt x="40" y="26"/>
                    </a:lnTo>
                    <a:lnTo>
                      <a:pt x="38" y="22"/>
                    </a:lnTo>
                    <a:lnTo>
                      <a:pt x="36" y="18"/>
                    </a:lnTo>
                    <a:lnTo>
                      <a:pt x="32" y="16"/>
                    </a:lnTo>
                    <a:lnTo>
                      <a:pt x="30" y="14"/>
                    </a:lnTo>
                    <a:lnTo>
                      <a:pt x="26" y="12"/>
                    </a:lnTo>
                    <a:lnTo>
                      <a:pt x="26" y="12"/>
                    </a:lnTo>
                    <a:lnTo>
                      <a:pt x="24" y="10"/>
                    </a:lnTo>
                    <a:lnTo>
                      <a:pt x="22" y="8"/>
                    </a:lnTo>
                    <a:lnTo>
                      <a:pt x="20" y="6"/>
                    </a:lnTo>
                    <a:lnTo>
                      <a:pt x="18" y="4"/>
                    </a:lnTo>
                    <a:lnTo>
                      <a:pt x="20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3" name="Freeform 367"/>
              <p:cNvSpPr>
                <a:spLocks/>
              </p:cNvSpPr>
              <p:nvPr/>
            </p:nvSpPr>
            <p:spPr bwMode="gray">
              <a:xfrm>
                <a:off x="4235" y="1572"/>
                <a:ext cx="50" cy="46"/>
              </a:xfrm>
              <a:custGeom>
                <a:avLst/>
                <a:gdLst/>
                <a:ahLst/>
                <a:cxnLst>
                  <a:cxn ang="0">
                    <a:pos x="24" y="18"/>
                  </a:cxn>
                  <a:cxn ang="0">
                    <a:pos x="24" y="18"/>
                  </a:cxn>
                  <a:cxn ang="0">
                    <a:pos x="22" y="18"/>
                  </a:cxn>
                  <a:cxn ang="0">
                    <a:pos x="18" y="18"/>
                  </a:cxn>
                  <a:cxn ang="0">
                    <a:pos x="16" y="20"/>
                  </a:cxn>
                  <a:cxn ang="0">
                    <a:pos x="12" y="22"/>
                  </a:cxn>
                  <a:cxn ang="0">
                    <a:pos x="10" y="24"/>
                  </a:cxn>
                  <a:cxn ang="0">
                    <a:pos x="8" y="26"/>
                  </a:cxn>
                  <a:cxn ang="0">
                    <a:pos x="8" y="26"/>
                  </a:cxn>
                  <a:cxn ang="0">
                    <a:pos x="6" y="26"/>
                  </a:cxn>
                  <a:cxn ang="0">
                    <a:pos x="4" y="26"/>
                  </a:cxn>
                  <a:cxn ang="0">
                    <a:pos x="2" y="28"/>
                  </a:cxn>
                  <a:cxn ang="0">
                    <a:pos x="0" y="30"/>
                  </a:cxn>
                  <a:cxn ang="0">
                    <a:pos x="0" y="32"/>
                  </a:cxn>
                  <a:cxn ang="0">
                    <a:pos x="0" y="38"/>
                  </a:cxn>
                  <a:cxn ang="0">
                    <a:pos x="0" y="38"/>
                  </a:cxn>
                  <a:cxn ang="0">
                    <a:pos x="4" y="40"/>
                  </a:cxn>
                  <a:cxn ang="0">
                    <a:pos x="6" y="42"/>
                  </a:cxn>
                  <a:cxn ang="0">
                    <a:pos x="12" y="44"/>
                  </a:cxn>
                  <a:cxn ang="0">
                    <a:pos x="18" y="46"/>
                  </a:cxn>
                  <a:cxn ang="0">
                    <a:pos x="24" y="46"/>
                  </a:cxn>
                  <a:cxn ang="0">
                    <a:pos x="26" y="46"/>
                  </a:cxn>
                  <a:cxn ang="0">
                    <a:pos x="30" y="46"/>
                  </a:cxn>
                  <a:cxn ang="0">
                    <a:pos x="34" y="44"/>
                  </a:cxn>
                  <a:cxn ang="0">
                    <a:pos x="38" y="44"/>
                  </a:cxn>
                  <a:cxn ang="0">
                    <a:pos x="44" y="44"/>
                  </a:cxn>
                  <a:cxn ang="0">
                    <a:pos x="48" y="44"/>
                  </a:cxn>
                  <a:cxn ang="0">
                    <a:pos x="50" y="46"/>
                  </a:cxn>
                  <a:cxn ang="0">
                    <a:pos x="50" y="44"/>
                  </a:cxn>
                  <a:cxn ang="0">
                    <a:pos x="48" y="42"/>
                  </a:cxn>
                  <a:cxn ang="0">
                    <a:pos x="48" y="36"/>
                  </a:cxn>
                  <a:cxn ang="0">
                    <a:pos x="46" y="30"/>
                  </a:cxn>
                  <a:cxn ang="0">
                    <a:pos x="44" y="26"/>
                  </a:cxn>
                  <a:cxn ang="0">
                    <a:pos x="42" y="24"/>
                  </a:cxn>
                  <a:cxn ang="0">
                    <a:pos x="40" y="22"/>
                  </a:cxn>
                  <a:cxn ang="0">
                    <a:pos x="40" y="18"/>
                  </a:cxn>
                  <a:cxn ang="0">
                    <a:pos x="38" y="14"/>
                  </a:cxn>
                  <a:cxn ang="0">
                    <a:pos x="38" y="10"/>
                  </a:cxn>
                  <a:cxn ang="0">
                    <a:pos x="36" y="6"/>
                  </a:cxn>
                  <a:cxn ang="0">
                    <a:pos x="32" y="2"/>
                  </a:cxn>
                  <a:cxn ang="0">
                    <a:pos x="30" y="0"/>
                  </a:cxn>
                  <a:cxn ang="0">
                    <a:pos x="26" y="2"/>
                  </a:cxn>
                  <a:cxn ang="0">
                    <a:pos x="24" y="18"/>
                  </a:cxn>
                </a:cxnLst>
                <a:rect l="0" t="0" r="r" b="b"/>
                <a:pathLst>
                  <a:path w="50" h="46">
                    <a:moveTo>
                      <a:pt x="24" y="18"/>
                    </a:moveTo>
                    <a:lnTo>
                      <a:pt x="24" y="18"/>
                    </a:lnTo>
                    <a:lnTo>
                      <a:pt x="22" y="18"/>
                    </a:lnTo>
                    <a:lnTo>
                      <a:pt x="18" y="18"/>
                    </a:lnTo>
                    <a:lnTo>
                      <a:pt x="16" y="20"/>
                    </a:lnTo>
                    <a:lnTo>
                      <a:pt x="12" y="22"/>
                    </a:lnTo>
                    <a:lnTo>
                      <a:pt x="10" y="24"/>
                    </a:lnTo>
                    <a:lnTo>
                      <a:pt x="8" y="26"/>
                    </a:lnTo>
                    <a:lnTo>
                      <a:pt x="8" y="26"/>
                    </a:lnTo>
                    <a:lnTo>
                      <a:pt x="6" y="26"/>
                    </a:lnTo>
                    <a:lnTo>
                      <a:pt x="4" y="26"/>
                    </a:lnTo>
                    <a:lnTo>
                      <a:pt x="2" y="28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0" y="38"/>
                    </a:lnTo>
                    <a:lnTo>
                      <a:pt x="0" y="38"/>
                    </a:lnTo>
                    <a:lnTo>
                      <a:pt x="4" y="40"/>
                    </a:lnTo>
                    <a:lnTo>
                      <a:pt x="6" y="42"/>
                    </a:lnTo>
                    <a:lnTo>
                      <a:pt x="12" y="44"/>
                    </a:lnTo>
                    <a:lnTo>
                      <a:pt x="18" y="46"/>
                    </a:lnTo>
                    <a:lnTo>
                      <a:pt x="24" y="46"/>
                    </a:lnTo>
                    <a:lnTo>
                      <a:pt x="26" y="46"/>
                    </a:lnTo>
                    <a:lnTo>
                      <a:pt x="30" y="46"/>
                    </a:lnTo>
                    <a:lnTo>
                      <a:pt x="34" y="44"/>
                    </a:lnTo>
                    <a:lnTo>
                      <a:pt x="38" y="44"/>
                    </a:lnTo>
                    <a:lnTo>
                      <a:pt x="44" y="44"/>
                    </a:lnTo>
                    <a:lnTo>
                      <a:pt x="48" y="44"/>
                    </a:lnTo>
                    <a:lnTo>
                      <a:pt x="50" y="46"/>
                    </a:lnTo>
                    <a:lnTo>
                      <a:pt x="50" y="44"/>
                    </a:lnTo>
                    <a:lnTo>
                      <a:pt x="48" y="42"/>
                    </a:lnTo>
                    <a:lnTo>
                      <a:pt x="48" y="36"/>
                    </a:lnTo>
                    <a:lnTo>
                      <a:pt x="46" y="30"/>
                    </a:lnTo>
                    <a:lnTo>
                      <a:pt x="44" y="26"/>
                    </a:lnTo>
                    <a:lnTo>
                      <a:pt x="42" y="24"/>
                    </a:lnTo>
                    <a:lnTo>
                      <a:pt x="40" y="22"/>
                    </a:lnTo>
                    <a:lnTo>
                      <a:pt x="40" y="18"/>
                    </a:lnTo>
                    <a:lnTo>
                      <a:pt x="38" y="14"/>
                    </a:lnTo>
                    <a:lnTo>
                      <a:pt x="38" y="10"/>
                    </a:lnTo>
                    <a:lnTo>
                      <a:pt x="36" y="6"/>
                    </a:lnTo>
                    <a:lnTo>
                      <a:pt x="32" y="2"/>
                    </a:lnTo>
                    <a:lnTo>
                      <a:pt x="30" y="0"/>
                    </a:lnTo>
                    <a:lnTo>
                      <a:pt x="26" y="2"/>
                    </a:lnTo>
                    <a:lnTo>
                      <a:pt x="24" y="1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4" name="Freeform 368"/>
              <p:cNvSpPr>
                <a:spLocks/>
              </p:cNvSpPr>
              <p:nvPr/>
            </p:nvSpPr>
            <p:spPr bwMode="gray">
              <a:xfrm>
                <a:off x="4487" y="1410"/>
                <a:ext cx="60" cy="44"/>
              </a:xfrm>
              <a:custGeom>
                <a:avLst/>
                <a:gdLst/>
                <a:ahLst/>
                <a:cxnLst>
                  <a:cxn ang="0">
                    <a:pos x="14" y="2"/>
                  </a:cxn>
                  <a:cxn ang="0">
                    <a:pos x="14" y="2"/>
                  </a:cxn>
                  <a:cxn ang="0">
                    <a:pos x="12" y="2"/>
                  </a:cxn>
                  <a:cxn ang="0">
                    <a:pos x="10" y="2"/>
                  </a:cxn>
                  <a:cxn ang="0">
                    <a:pos x="8" y="2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0" y="24"/>
                  </a:cxn>
                  <a:cxn ang="0">
                    <a:pos x="0" y="28"/>
                  </a:cxn>
                  <a:cxn ang="0">
                    <a:pos x="2" y="32"/>
                  </a:cxn>
                  <a:cxn ang="0">
                    <a:pos x="4" y="36"/>
                  </a:cxn>
                  <a:cxn ang="0">
                    <a:pos x="6" y="38"/>
                  </a:cxn>
                  <a:cxn ang="0">
                    <a:pos x="12" y="40"/>
                  </a:cxn>
                  <a:cxn ang="0">
                    <a:pos x="12" y="40"/>
                  </a:cxn>
                  <a:cxn ang="0">
                    <a:pos x="14" y="42"/>
                  </a:cxn>
                  <a:cxn ang="0">
                    <a:pos x="18" y="44"/>
                  </a:cxn>
                  <a:cxn ang="0">
                    <a:pos x="22" y="44"/>
                  </a:cxn>
                  <a:cxn ang="0">
                    <a:pos x="26" y="42"/>
                  </a:cxn>
                  <a:cxn ang="0">
                    <a:pos x="58" y="42"/>
                  </a:cxn>
                  <a:cxn ang="0">
                    <a:pos x="60" y="36"/>
                  </a:cxn>
                  <a:cxn ang="0">
                    <a:pos x="58" y="34"/>
                  </a:cxn>
                  <a:cxn ang="0">
                    <a:pos x="58" y="32"/>
                  </a:cxn>
                  <a:cxn ang="0">
                    <a:pos x="58" y="28"/>
                  </a:cxn>
                  <a:cxn ang="0">
                    <a:pos x="56" y="22"/>
                  </a:cxn>
                  <a:cxn ang="0">
                    <a:pos x="56" y="16"/>
                  </a:cxn>
                  <a:cxn ang="0">
                    <a:pos x="54" y="12"/>
                  </a:cxn>
                  <a:cxn ang="0">
                    <a:pos x="54" y="8"/>
                  </a:cxn>
                  <a:cxn ang="0">
                    <a:pos x="54" y="6"/>
                  </a:cxn>
                  <a:cxn ang="0">
                    <a:pos x="52" y="4"/>
                  </a:cxn>
                  <a:cxn ang="0">
                    <a:pos x="48" y="0"/>
                  </a:cxn>
                  <a:cxn ang="0">
                    <a:pos x="44" y="0"/>
                  </a:cxn>
                  <a:cxn ang="0">
                    <a:pos x="38" y="0"/>
                  </a:cxn>
                  <a:cxn ang="0">
                    <a:pos x="30" y="2"/>
                  </a:cxn>
                  <a:cxn ang="0">
                    <a:pos x="14" y="2"/>
                  </a:cxn>
                </a:cxnLst>
                <a:rect l="0" t="0" r="r" b="b"/>
                <a:pathLst>
                  <a:path w="60" h="44">
                    <a:moveTo>
                      <a:pt x="14" y="2"/>
                    </a:move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0" y="24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4" y="36"/>
                    </a:lnTo>
                    <a:lnTo>
                      <a:pt x="6" y="38"/>
                    </a:lnTo>
                    <a:lnTo>
                      <a:pt x="12" y="40"/>
                    </a:lnTo>
                    <a:lnTo>
                      <a:pt x="12" y="40"/>
                    </a:lnTo>
                    <a:lnTo>
                      <a:pt x="14" y="42"/>
                    </a:lnTo>
                    <a:lnTo>
                      <a:pt x="18" y="44"/>
                    </a:lnTo>
                    <a:lnTo>
                      <a:pt x="22" y="44"/>
                    </a:lnTo>
                    <a:lnTo>
                      <a:pt x="26" y="42"/>
                    </a:lnTo>
                    <a:lnTo>
                      <a:pt x="58" y="42"/>
                    </a:lnTo>
                    <a:lnTo>
                      <a:pt x="60" y="36"/>
                    </a:lnTo>
                    <a:lnTo>
                      <a:pt x="58" y="34"/>
                    </a:lnTo>
                    <a:lnTo>
                      <a:pt x="58" y="32"/>
                    </a:lnTo>
                    <a:lnTo>
                      <a:pt x="58" y="28"/>
                    </a:lnTo>
                    <a:lnTo>
                      <a:pt x="56" y="22"/>
                    </a:lnTo>
                    <a:lnTo>
                      <a:pt x="56" y="16"/>
                    </a:lnTo>
                    <a:lnTo>
                      <a:pt x="54" y="12"/>
                    </a:lnTo>
                    <a:lnTo>
                      <a:pt x="54" y="8"/>
                    </a:lnTo>
                    <a:lnTo>
                      <a:pt x="54" y="6"/>
                    </a:lnTo>
                    <a:lnTo>
                      <a:pt x="52" y="4"/>
                    </a:lnTo>
                    <a:lnTo>
                      <a:pt x="48" y="0"/>
                    </a:lnTo>
                    <a:lnTo>
                      <a:pt x="44" y="0"/>
                    </a:lnTo>
                    <a:lnTo>
                      <a:pt x="38" y="0"/>
                    </a:lnTo>
                    <a:lnTo>
                      <a:pt x="30" y="2"/>
                    </a:lnTo>
                    <a:lnTo>
                      <a:pt x="14" y="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5" name="Freeform 369"/>
              <p:cNvSpPr>
                <a:spLocks/>
              </p:cNvSpPr>
              <p:nvPr/>
            </p:nvSpPr>
            <p:spPr bwMode="gray">
              <a:xfrm>
                <a:off x="4529" y="1616"/>
                <a:ext cx="24" cy="32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4" y="2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0" y="14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22"/>
                  </a:cxn>
                  <a:cxn ang="0">
                    <a:pos x="0" y="26"/>
                  </a:cxn>
                  <a:cxn ang="0">
                    <a:pos x="2" y="30"/>
                  </a:cxn>
                  <a:cxn ang="0">
                    <a:pos x="6" y="32"/>
                  </a:cxn>
                  <a:cxn ang="0">
                    <a:pos x="8" y="32"/>
                  </a:cxn>
                  <a:cxn ang="0">
                    <a:pos x="10" y="32"/>
                  </a:cxn>
                  <a:cxn ang="0">
                    <a:pos x="12" y="32"/>
                  </a:cxn>
                  <a:cxn ang="0">
                    <a:pos x="16" y="32"/>
                  </a:cxn>
                  <a:cxn ang="0">
                    <a:pos x="18" y="32"/>
                  </a:cxn>
                  <a:cxn ang="0">
                    <a:pos x="22" y="30"/>
                  </a:cxn>
                  <a:cxn ang="0">
                    <a:pos x="24" y="28"/>
                  </a:cxn>
                  <a:cxn ang="0">
                    <a:pos x="24" y="26"/>
                  </a:cxn>
                  <a:cxn ang="0">
                    <a:pos x="24" y="24"/>
                  </a:cxn>
                  <a:cxn ang="0">
                    <a:pos x="24" y="22"/>
                  </a:cxn>
                  <a:cxn ang="0">
                    <a:pos x="24" y="20"/>
                  </a:cxn>
                  <a:cxn ang="0">
                    <a:pos x="24" y="16"/>
                  </a:cxn>
                  <a:cxn ang="0">
                    <a:pos x="24" y="12"/>
                  </a:cxn>
                  <a:cxn ang="0">
                    <a:pos x="24" y="8"/>
                  </a:cxn>
                  <a:cxn ang="0">
                    <a:pos x="22" y="4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10" y="0"/>
                  </a:cxn>
                </a:cxnLst>
                <a:rect l="0" t="0" r="r" b="b"/>
                <a:pathLst>
                  <a:path w="24" h="32">
                    <a:moveTo>
                      <a:pt x="10" y="0"/>
                    </a:moveTo>
                    <a:lnTo>
                      <a:pt x="10" y="0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0" y="14"/>
                    </a:lnTo>
                    <a:lnTo>
                      <a:pt x="0" y="16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2" y="30"/>
                    </a:lnTo>
                    <a:lnTo>
                      <a:pt x="6" y="32"/>
                    </a:lnTo>
                    <a:lnTo>
                      <a:pt x="8" y="32"/>
                    </a:lnTo>
                    <a:lnTo>
                      <a:pt x="10" y="32"/>
                    </a:lnTo>
                    <a:lnTo>
                      <a:pt x="12" y="32"/>
                    </a:lnTo>
                    <a:lnTo>
                      <a:pt x="16" y="32"/>
                    </a:lnTo>
                    <a:lnTo>
                      <a:pt x="18" y="32"/>
                    </a:lnTo>
                    <a:lnTo>
                      <a:pt x="22" y="30"/>
                    </a:lnTo>
                    <a:lnTo>
                      <a:pt x="24" y="28"/>
                    </a:lnTo>
                    <a:lnTo>
                      <a:pt x="24" y="26"/>
                    </a:lnTo>
                    <a:lnTo>
                      <a:pt x="24" y="24"/>
                    </a:lnTo>
                    <a:lnTo>
                      <a:pt x="24" y="22"/>
                    </a:lnTo>
                    <a:lnTo>
                      <a:pt x="24" y="20"/>
                    </a:lnTo>
                    <a:lnTo>
                      <a:pt x="24" y="16"/>
                    </a:lnTo>
                    <a:lnTo>
                      <a:pt x="24" y="12"/>
                    </a:lnTo>
                    <a:lnTo>
                      <a:pt x="24" y="8"/>
                    </a:lnTo>
                    <a:lnTo>
                      <a:pt x="22" y="4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0" y="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6" name="Freeform 370"/>
              <p:cNvSpPr>
                <a:spLocks/>
              </p:cNvSpPr>
              <p:nvPr/>
            </p:nvSpPr>
            <p:spPr bwMode="gray">
              <a:xfrm>
                <a:off x="4519" y="1134"/>
                <a:ext cx="228" cy="268"/>
              </a:xfrm>
              <a:custGeom>
                <a:avLst/>
                <a:gdLst/>
                <a:ahLst/>
                <a:cxnLst>
                  <a:cxn ang="0">
                    <a:pos x="206" y="82"/>
                  </a:cxn>
                  <a:cxn ang="0">
                    <a:pos x="198" y="84"/>
                  </a:cxn>
                  <a:cxn ang="0">
                    <a:pos x="198" y="92"/>
                  </a:cxn>
                  <a:cxn ang="0">
                    <a:pos x="204" y="96"/>
                  </a:cxn>
                  <a:cxn ang="0">
                    <a:pos x="200" y="104"/>
                  </a:cxn>
                  <a:cxn ang="0">
                    <a:pos x="214" y="112"/>
                  </a:cxn>
                  <a:cxn ang="0">
                    <a:pos x="188" y="122"/>
                  </a:cxn>
                  <a:cxn ang="0">
                    <a:pos x="164" y="138"/>
                  </a:cxn>
                  <a:cxn ang="0">
                    <a:pos x="152" y="154"/>
                  </a:cxn>
                  <a:cxn ang="0">
                    <a:pos x="140" y="160"/>
                  </a:cxn>
                  <a:cxn ang="0">
                    <a:pos x="120" y="174"/>
                  </a:cxn>
                  <a:cxn ang="0">
                    <a:pos x="106" y="182"/>
                  </a:cxn>
                  <a:cxn ang="0">
                    <a:pos x="116" y="188"/>
                  </a:cxn>
                  <a:cxn ang="0">
                    <a:pos x="112" y="198"/>
                  </a:cxn>
                  <a:cxn ang="0">
                    <a:pos x="100" y="214"/>
                  </a:cxn>
                  <a:cxn ang="0">
                    <a:pos x="82" y="224"/>
                  </a:cxn>
                  <a:cxn ang="0">
                    <a:pos x="76" y="238"/>
                  </a:cxn>
                  <a:cxn ang="0">
                    <a:pos x="74" y="260"/>
                  </a:cxn>
                  <a:cxn ang="0">
                    <a:pos x="54" y="268"/>
                  </a:cxn>
                  <a:cxn ang="0">
                    <a:pos x="46" y="258"/>
                  </a:cxn>
                  <a:cxn ang="0">
                    <a:pos x="24" y="256"/>
                  </a:cxn>
                  <a:cxn ang="0">
                    <a:pos x="2" y="240"/>
                  </a:cxn>
                  <a:cxn ang="0">
                    <a:pos x="12" y="222"/>
                  </a:cxn>
                  <a:cxn ang="0">
                    <a:pos x="20" y="214"/>
                  </a:cxn>
                  <a:cxn ang="0">
                    <a:pos x="26" y="206"/>
                  </a:cxn>
                  <a:cxn ang="0">
                    <a:pos x="40" y="218"/>
                  </a:cxn>
                  <a:cxn ang="0">
                    <a:pos x="40" y="208"/>
                  </a:cxn>
                  <a:cxn ang="0">
                    <a:pos x="38" y="198"/>
                  </a:cxn>
                  <a:cxn ang="0">
                    <a:pos x="28" y="198"/>
                  </a:cxn>
                  <a:cxn ang="0">
                    <a:pos x="30" y="186"/>
                  </a:cxn>
                  <a:cxn ang="0">
                    <a:pos x="42" y="176"/>
                  </a:cxn>
                  <a:cxn ang="0">
                    <a:pos x="62" y="168"/>
                  </a:cxn>
                  <a:cxn ang="0">
                    <a:pos x="64" y="162"/>
                  </a:cxn>
                  <a:cxn ang="0">
                    <a:pos x="54" y="144"/>
                  </a:cxn>
                  <a:cxn ang="0">
                    <a:pos x="54" y="126"/>
                  </a:cxn>
                  <a:cxn ang="0">
                    <a:pos x="60" y="108"/>
                  </a:cxn>
                  <a:cxn ang="0">
                    <a:pos x="72" y="120"/>
                  </a:cxn>
                  <a:cxn ang="0">
                    <a:pos x="80" y="138"/>
                  </a:cxn>
                  <a:cxn ang="0">
                    <a:pos x="82" y="114"/>
                  </a:cxn>
                  <a:cxn ang="0">
                    <a:pos x="104" y="94"/>
                  </a:cxn>
                  <a:cxn ang="0">
                    <a:pos x="122" y="88"/>
                  </a:cxn>
                  <a:cxn ang="0">
                    <a:pos x="132" y="80"/>
                  </a:cxn>
                  <a:cxn ang="0">
                    <a:pos x="86" y="74"/>
                  </a:cxn>
                  <a:cxn ang="0">
                    <a:pos x="68" y="72"/>
                  </a:cxn>
                  <a:cxn ang="0">
                    <a:pos x="56" y="74"/>
                  </a:cxn>
                  <a:cxn ang="0">
                    <a:pos x="44" y="54"/>
                  </a:cxn>
                  <a:cxn ang="0">
                    <a:pos x="44" y="40"/>
                  </a:cxn>
                  <a:cxn ang="0">
                    <a:pos x="66" y="42"/>
                  </a:cxn>
                  <a:cxn ang="0">
                    <a:pos x="78" y="26"/>
                  </a:cxn>
                  <a:cxn ang="0">
                    <a:pos x="100" y="18"/>
                  </a:cxn>
                  <a:cxn ang="0">
                    <a:pos x="122" y="4"/>
                  </a:cxn>
                  <a:cxn ang="0">
                    <a:pos x="160" y="2"/>
                  </a:cxn>
                  <a:cxn ang="0">
                    <a:pos x="188" y="6"/>
                  </a:cxn>
                  <a:cxn ang="0">
                    <a:pos x="212" y="26"/>
                  </a:cxn>
                  <a:cxn ang="0">
                    <a:pos x="216" y="30"/>
                  </a:cxn>
                  <a:cxn ang="0">
                    <a:pos x="218" y="64"/>
                  </a:cxn>
                </a:cxnLst>
                <a:rect l="0" t="0" r="r" b="b"/>
                <a:pathLst>
                  <a:path w="228" h="268">
                    <a:moveTo>
                      <a:pt x="222" y="68"/>
                    </a:moveTo>
                    <a:lnTo>
                      <a:pt x="228" y="80"/>
                    </a:lnTo>
                    <a:lnTo>
                      <a:pt x="222" y="82"/>
                    </a:lnTo>
                    <a:lnTo>
                      <a:pt x="216" y="84"/>
                    </a:lnTo>
                    <a:lnTo>
                      <a:pt x="212" y="84"/>
                    </a:lnTo>
                    <a:lnTo>
                      <a:pt x="208" y="82"/>
                    </a:lnTo>
                    <a:lnTo>
                      <a:pt x="206" y="82"/>
                    </a:lnTo>
                    <a:lnTo>
                      <a:pt x="204" y="80"/>
                    </a:lnTo>
                    <a:lnTo>
                      <a:pt x="200" y="80"/>
                    </a:lnTo>
                    <a:lnTo>
                      <a:pt x="198" y="80"/>
                    </a:lnTo>
                    <a:lnTo>
                      <a:pt x="196" y="80"/>
                    </a:lnTo>
                    <a:lnTo>
                      <a:pt x="196" y="82"/>
                    </a:lnTo>
                    <a:lnTo>
                      <a:pt x="196" y="84"/>
                    </a:lnTo>
                    <a:lnTo>
                      <a:pt x="198" y="84"/>
                    </a:lnTo>
                    <a:lnTo>
                      <a:pt x="200" y="86"/>
                    </a:lnTo>
                    <a:lnTo>
                      <a:pt x="200" y="88"/>
                    </a:lnTo>
                    <a:lnTo>
                      <a:pt x="200" y="88"/>
                    </a:lnTo>
                    <a:lnTo>
                      <a:pt x="202" y="90"/>
                    </a:lnTo>
                    <a:lnTo>
                      <a:pt x="202" y="90"/>
                    </a:lnTo>
                    <a:lnTo>
                      <a:pt x="200" y="92"/>
                    </a:lnTo>
                    <a:lnTo>
                      <a:pt x="198" y="92"/>
                    </a:lnTo>
                    <a:lnTo>
                      <a:pt x="196" y="92"/>
                    </a:lnTo>
                    <a:lnTo>
                      <a:pt x="196" y="92"/>
                    </a:lnTo>
                    <a:lnTo>
                      <a:pt x="194" y="92"/>
                    </a:lnTo>
                    <a:lnTo>
                      <a:pt x="192" y="94"/>
                    </a:lnTo>
                    <a:lnTo>
                      <a:pt x="192" y="96"/>
                    </a:lnTo>
                    <a:lnTo>
                      <a:pt x="192" y="96"/>
                    </a:lnTo>
                    <a:lnTo>
                      <a:pt x="204" y="96"/>
                    </a:lnTo>
                    <a:lnTo>
                      <a:pt x="208" y="98"/>
                    </a:lnTo>
                    <a:lnTo>
                      <a:pt x="208" y="98"/>
                    </a:lnTo>
                    <a:lnTo>
                      <a:pt x="206" y="100"/>
                    </a:lnTo>
                    <a:lnTo>
                      <a:pt x="206" y="100"/>
                    </a:lnTo>
                    <a:lnTo>
                      <a:pt x="204" y="102"/>
                    </a:lnTo>
                    <a:lnTo>
                      <a:pt x="202" y="102"/>
                    </a:lnTo>
                    <a:lnTo>
                      <a:pt x="200" y="104"/>
                    </a:lnTo>
                    <a:lnTo>
                      <a:pt x="200" y="106"/>
                    </a:lnTo>
                    <a:lnTo>
                      <a:pt x="202" y="106"/>
                    </a:lnTo>
                    <a:lnTo>
                      <a:pt x="202" y="108"/>
                    </a:lnTo>
                    <a:lnTo>
                      <a:pt x="214" y="106"/>
                    </a:lnTo>
                    <a:lnTo>
                      <a:pt x="216" y="108"/>
                    </a:lnTo>
                    <a:lnTo>
                      <a:pt x="216" y="110"/>
                    </a:lnTo>
                    <a:lnTo>
                      <a:pt x="214" y="112"/>
                    </a:lnTo>
                    <a:lnTo>
                      <a:pt x="212" y="114"/>
                    </a:lnTo>
                    <a:lnTo>
                      <a:pt x="210" y="114"/>
                    </a:lnTo>
                    <a:lnTo>
                      <a:pt x="210" y="114"/>
                    </a:lnTo>
                    <a:lnTo>
                      <a:pt x="208" y="114"/>
                    </a:lnTo>
                    <a:lnTo>
                      <a:pt x="200" y="116"/>
                    </a:lnTo>
                    <a:lnTo>
                      <a:pt x="194" y="118"/>
                    </a:lnTo>
                    <a:lnTo>
                      <a:pt x="188" y="122"/>
                    </a:lnTo>
                    <a:lnTo>
                      <a:pt x="186" y="124"/>
                    </a:lnTo>
                    <a:lnTo>
                      <a:pt x="184" y="126"/>
                    </a:lnTo>
                    <a:lnTo>
                      <a:pt x="182" y="128"/>
                    </a:lnTo>
                    <a:lnTo>
                      <a:pt x="176" y="134"/>
                    </a:lnTo>
                    <a:lnTo>
                      <a:pt x="172" y="136"/>
                    </a:lnTo>
                    <a:lnTo>
                      <a:pt x="166" y="138"/>
                    </a:lnTo>
                    <a:lnTo>
                      <a:pt x="164" y="138"/>
                    </a:lnTo>
                    <a:lnTo>
                      <a:pt x="162" y="138"/>
                    </a:lnTo>
                    <a:lnTo>
                      <a:pt x="166" y="142"/>
                    </a:lnTo>
                    <a:lnTo>
                      <a:pt x="160" y="148"/>
                    </a:lnTo>
                    <a:lnTo>
                      <a:pt x="158" y="150"/>
                    </a:lnTo>
                    <a:lnTo>
                      <a:pt x="154" y="152"/>
                    </a:lnTo>
                    <a:lnTo>
                      <a:pt x="152" y="152"/>
                    </a:lnTo>
                    <a:lnTo>
                      <a:pt x="152" y="154"/>
                    </a:lnTo>
                    <a:lnTo>
                      <a:pt x="154" y="156"/>
                    </a:lnTo>
                    <a:lnTo>
                      <a:pt x="154" y="158"/>
                    </a:lnTo>
                    <a:lnTo>
                      <a:pt x="152" y="160"/>
                    </a:lnTo>
                    <a:lnTo>
                      <a:pt x="150" y="162"/>
                    </a:lnTo>
                    <a:lnTo>
                      <a:pt x="148" y="164"/>
                    </a:lnTo>
                    <a:lnTo>
                      <a:pt x="146" y="164"/>
                    </a:lnTo>
                    <a:lnTo>
                      <a:pt x="140" y="160"/>
                    </a:lnTo>
                    <a:lnTo>
                      <a:pt x="132" y="166"/>
                    </a:lnTo>
                    <a:lnTo>
                      <a:pt x="130" y="164"/>
                    </a:lnTo>
                    <a:lnTo>
                      <a:pt x="128" y="164"/>
                    </a:lnTo>
                    <a:lnTo>
                      <a:pt x="124" y="168"/>
                    </a:lnTo>
                    <a:lnTo>
                      <a:pt x="122" y="170"/>
                    </a:lnTo>
                    <a:lnTo>
                      <a:pt x="120" y="172"/>
                    </a:lnTo>
                    <a:lnTo>
                      <a:pt x="120" y="174"/>
                    </a:lnTo>
                    <a:lnTo>
                      <a:pt x="118" y="176"/>
                    </a:lnTo>
                    <a:lnTo>
                      <a:pt x="116" y="178"/>
                    </a:lnTo>
                    <a:lnTo>
                      <a:pt x="114" y="180"/>
                    </a:lnTo>
                    <a:lnTo>
                      <a:pt x="112" y="180"/>
                    </a:lnTo>
                    <a:lnTo>
                      <a:pt x="112" y="180"/>
                    </a:lnTo>
                    <a:lnTo>
                      <a:pt x="108" y="180"/>
                    </a:lnTo>
                    <a:lnTo>
                      <a:pt x="106" y="182"/>
                    </a:lnTo>
                    <a:lnTo>
                      <a:pt x="106" y="184"/>
                    </a:lnTo>
                    <a:lnTo>
                      <a:pt x="106" y="184"/>
                    </a:lnTo>
                    <a:lnTo>
                      <a:pt x="106" y="186"/>
                    </a:lnTo>
                    <a:lnTo>
                      <a:pt x="106" y="188"/>
                    </a:lnTo>
                    <a:lnTo>
                      <a:pt x="108" y="186"/>
                    </a:lnTo>
                    <a:lnTo>
                      <a:pt x="112" y="188"/>
                    </a:lnTo>
                    <a:lnTo>
                      <a:pt x="116" y="188"/>
                    </a:lnTo>
                    <a:lnTo>
                      <a:pt x="118" y="190"/>
                    </a:lnTo>
                    <a:lnTo>
                      <a:pt x="118" y="190"/>
                    </a:lnTo>
                    <a:lnTo>
                      <a:pt x="120" y="192"/>
                    </a:lnTo>
                    <a:lnTo>
                      <a:pt x="118" y="194"/>
                    </a:lnTo>
                    <a:lnTo>
                      <a:pt x="116" y="196"/>
                    </a:lnTo>
                    <a:lnTo>
                      <a:pt x="114" y="198"/>
                    </a:lnTo>
                    <a:lnTo>
                      <a:pt x="112" y="198"/>
                    </a:lnTo>
                    <a:lnTo>
                      <a:pt x="110" y="200"/>
                    </a:lnTo>
                    <a:lnTo>
                      <a:pt x="110" y="202"/>
                    </a:lnTo>
                    <a:lnTo>
                      <a:pt x="108" y="204"/>
                    </a:lnTo>
                    <a:lnTo>
                      <a:pt x="104" y="206"/>
                    </a:lnTo>
                    <a:lnTo>
                      <a:pt x="102" y="208"/>
                    </a:lnTo>
                    <a:lnTo>
                      <a:pt x="102" y="208"/>
                    </a:lnTo>
                    <a:lnTo>
                      <a:pt x="100" y="214"/>
                    </a:lnTo>
                    <a:lnTo>
                      <a:pt x="98" y="218"/>
                    </a:lnTo>
                    <a:lnTo>
                      <a:pt x="96" y="222"/>
                    </a:lnTo>
                    <a:lnTo>
                      <a:pt x="92" y="224"/>
                    </a:lnTo>
                    <a:lnTo>
                      <a:pt x="88" y="224"/>
                    </a:lnTo>
                    <a:lnTo>
                      <a:pt x="86" y="226"/>
                    </a:lnTo>
                    <a:lnTo>
                      <a:pt x="86" y="226"/>
                    </a:lnTo>
                    <a:lnTo>
                      <a:pt x="82" y="224"/>
                    </a:lnTo>
                    <a:lnTo>
                      <a:pt x="80" y="224"/>
                    </a:lnTo>
                    <a:lnTo>
                      <a:pt x="78" y="228"/>
                    </a:lnTo>
                    <a:lnTo>
                      <a:pt x="78" y="230"/>
                    </a:lnTo>
                    <a:lnTo>
                      <a:pt x="76" y="234"/>
                    </a:lnTo>
                    <a:lnTo>
                      <a:pt x="76" y="236"/>
                    </a:lnTo>
                    <a:lnTo>
                      <a:pt x="76" y="236"/>
                    </a:lnTo>
                    <a:lnTo>
                      <a:pt x="76" y="238"/>
                    </a:lnTo>
                    <a:lnTo>
                      <a:pt x="78" y="242"/>
                    </a:lnTo>
                    <a:lnTo>
                      <a:pt x="78" y="246"/>
                    </a:lnTo>
                    <a:lnTo>
                      <a:pt x="78" y="250"/>
                    </a:lnTo>
                    <a:lnTo>
                      <a:pt x="78" y="250"/>
                    </a:lnTo>
                    <a:lnTo>
                      <a:pt x="78" y="256"/>
                    </a:lnTo>
                    <a:lnTo>
                      <a:pt x="76" y="258"/>
                    </a:lnTo>
                    <a:lnTo>
                      <a:pt x="74" y="260"/>
                    </a:lnTo>
                    <a:lnTo>
                      <a:pt x="72" y="262"/>
                    </a:lnTo>
                    <a:lnTo>
                      <a:pt x="70" y="262"/>
                    </a:lnTo>
                    <a:lnTo>
                      <a:pt x="68" y="262"/>
                    </a:lnTo>
                    <a:lnTo>
                      <a:pt x="68" y="262"/>
                    </a:lnTo>
                    <a:lnTo>
                      <a:pt x="62" y="266"/>
                    </a:lnTo>
                    <a:lnTo>
                      <a:pt x="58" y="266"/>
                    </a:lnTo>
                    <a:lnTo>
                      <a:pt x="54" y="268"/>
                    </a:lnTo>
                    <a:lnTo>
                      <a:pt x="52" y="266"/>
                    </a:lnTo>
                    <a:lnTo>
                      <a:pt x="50" y="266"/>
                    </a:lnTo>
                    <a:lnTo>
                      <a:pt x="48" y="264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8" y="262"/>
                    </a:lnTo>
                    <a:lnTo>
                      <a:pt x="46" y="258"/>
                    </a:lnTo>
                    <a:lnTo>
                      <a:pt x="42" y="256"/>
                    </a:lnTo>
                    <a:lnTo>
                      <a:pt x="38" y="254"/>
                    </a:lnTo>
                    <a:lnTo>
                      <a:pt x="36" y="254"/>
                    </a:lnTo>
                    <a:lnTo>
                      <a:pt x="34" y="254"/>
                    </a:lnTo>
                    <a:lnTo>
                      <a:pt x="32" y="254"/>
                    </a:lnTo>
                    <a:lnTo>
                      <a:pt x="28" y="256"/>
                    </a:lnTo>
                    <a:lnTo>
                      <a:pt x="24" y="256"/>
                    </a:lnTo>
                    <a:lnTo>
                      <a:pt x="22" y="254"/>
                    </a:lnTo>
                    <a:lnTo>
                      <a:pt x="20" y="252"/>
                    </a:lnTo>
                    <a:lnTo>
                      <a:pt x="18" y="250"/>
                    </a:lnTo>
                    <a:lnTo>
                      <a:pt x="16" y="250"/>
                    </a:lnTo>
                    <a:lnTo>
                      <a:pt x="10" y="246"/>
                    </a:lnTo>
                    <a:lnTo>
                      <a:pt x="6" y="244"/>
                    </a:lnTo>
                    <a:lnTo>
                      <a:pt x="2" y="240"/>
                    </a:lnTo>
                    <a:lnTo>
                      <a:pt x="2" y="238"/>
                    </a:lnTo>
                    <a:lnTo>
                      <a:pt x="0" y="238"/>
                    </a:lnTo>
                    <a:lnTo>
                      <a:pt x="0" y="236"/>
                    </a:lnTo>
                    <a:lnTo>
                      <a:pt x="4" y="230"/>
                    </a:lnTo>
                    <a:lnTo>
                      <a:pt x="6" y="226"/>
                    </a:lnTo>
                    <a:lnTo>
                      <a:pt x="10" y="224"/>
                    </a:lnTo>
                    <a:lnTo>
                      <a:pt x="12" y="222"/>
                    </a:lnTo>
                    <a:lnTo>
                      <a:pt x="14" y="222"/>
                    </a:lnTo>
                    <a:lnTo>
                      <a:pt x="16" y="222"/>
                    </a:lnTo>
                    <a:lnTo>
                      <a:pt x="20" y="220"/>
                    </a:lnTo>
                    <a:lnTo>
                      <a:pt x="24" y="218"/>
                    </a:lnTo>
                    <a:lnTo>
                      <a:pt x="24" y="216"/>
                    </a:lnTo>
                    <a:lnTo>
                      <a:pt x="22" y="214"/>
                    </a:lnTo>
                    <a:lnTo>
                      <a:pt x="20" y="214"/>
                    </a:lnTo>
                    <a:lnTo>
                      <a:pt x="18" y="214"/>
                    </a:lnTo>
                    <a:lnTo>
                      <a:pt x="18" y="212"/>
                    </a:lnTo>
                    <a:lnTo>
                      <a:pt x="18" y="210"/>
                    </a:lnTo>
                    <a:lnTo>
                      <a:pt x="20" y="208"/>
                    </a:lnTo>
                    <a:lnTo>
                      <a:pt x="22" y="206"/>
                    </a:lnTo>
                    <a:lnTo>
                      <a:pt x="24" y="206"/>
                    </a:lnTo>
                    <a:lnTo>
                      <a:pt x="26" y="206"/>
                    </a:lnTo>
                    <a:lnTo>
                      <a:pt x="28" y="208"/>
                    </a:lnTo>
                    <a:lnTo>
                      <a:pt x="28" y="208"/>
                    </a:lnTo>
                    <a:lnTo>
                      <a:pt x="30" y="212"/>
                    </a:lnTo>
                    <a:lnTo>
                      <a:pt x="34" y="216"/>
                    </a:lnTo>
                    <a:lnTo>
                      <a:pt x="36" y="218"/>
                    </a:lnTo>
                    <a:lnTo>
                      <a:pt x="38" y="218"/>
                    </a:lnTo>
                    <a:lnTo>
                      <a:pt x="40" y="218"/>
                    </a:lnTo>
                    <a:lnTo>
                      <a:pt x="42" y="218"/>
                    </a:lnTo>
                    <a:lnTo>
                      <a:pt x="44" y="218"/>
                    </a:lnTo>
                    <a:lnTo>
                      <a:pt x="44" y="216"/>
                    </a:lnTo>
                    <a:lnTo>
                      <a:pt x="44" y="214"/>
                    </a:lnTo>
                    <a:lnTo>
                      <a:pt x="42" y="212"/>
                    </a:lnTo>
                    <a:lnTo>
                      <a:pt x="42" y="210"/>
                    </a:lnTo>
                    <a:lnTo>
                      <a:pt x="40" y="208"/>
                    </a:lnTo>
                    <a:lnTo>
                      <a:pt x="40" y="206"/>
                    </a:lnTo>
                    <a:lnTo>
                      <a:pt x="36" y="204"/>
                    </a:lnTo>
                    <a:lnTo>
                      <a:pt x="36" y="202"/>
                    </a:lnTo>
                    <a:lnTo>
                      <a:pt x="36" y="200"/>
                    </a:lnTo>
                    <a:lnTo>
                      <a:pt x="38" y="198"/>
                    </a:lnTo>
                    <a:lnTo>
                      <a:pt x="38" y="198"/>
                    </a:lnTo>
                    <a:lnTo>
                      <a:pt x="38" y="198"/>
                    </a:lnTo>
                    <a:lnTo>
                      <a:pt x="40" y="194"/>
                    </a:lnTo>
                    <a:lnTo>
                      <a:pt x="40" y="192"/>
                    </a:lnTo>
                    <a:lnTo>
                      <a:pt x="38" y="192"/>
                    </a:lnTo>
                    <a:lnTo>
                      <a:pt x="38" y="192"/>
                    </a:lnTo>
                    <a:lnTo>
                      <a:pt x="36" y="192"/>
                    </a:lnTo>
                    <a:lnTo>
                      <a:pt x="36" y="192"/>
                    </a:lnTo>
                    <a:lnTo>
                      <a:pt x="28" y="198"/>
                    </a:lnTo>
                    <a:lnTo>
                      <a:pt x="26" y="198"/>
                    </a:lnTo>
                    <a:lnTo>
                      <a:pt x="24" y="196"/>
                    </a:lnTo>
                    <a:lnTo>
                      <a:pt x="26" y="194"/>
                    </a:lnTo>
                    <a:lnTo>
                      <a:pt x="26" y="190"/>
                    </a:lnTo>
                    <a:lnTo>
                      <a:pt x="28" y="188"/>
                    </a:lnTo>
                    <a:lnTo>
                      <a:pt x="30" y="186"/>
                    </a:lnTo>
                    <a:lnTo>
                      <a:pt x="30" y="186"/>
                    </a:lnTo>
                    <a:lnTo>
                      <a:pt x="34" y="180"/>
                    </a:lnTo>
                    <a:lnTo>
                      <a:pt x="36" y="176"/>
                    </a:lnTo>
                    <a:lnTo>
                      <a:pt x="38" y="174"/>
                    </a:lnTo>
                    <a:lnTo>
                      <a:pt x="40" y="174"/>
                    </a:lnTo>
                    <a:lnTo>
                      <a:pt x="40" y="174"/>
                    </a:lnTo>
                    <a:lnTo>
                      <a:pt x="42" y="176"/>
                    </a:lnTo>
                    <a:lnTo>
                      <a:pt x="42" y="176"/>
                    </a:lnTo>
                    <a:lnTo>
                      <a:pt x="44" y="178"/>
                    </a:lnTo>
                    <a:lnTo>
                      <a:pt x="46" y="178"/>
                    </a:lnTo>
                    <a:lnTo>
                      <a:pt x="50" y="176"/>
                    </a:lnTo>
                    <a:lnTo>
                      <a:pt x="54" y="174"/>
                    </a:lnTo>
                    <a:lnTo>
                      <a:pt x="58" y="172"/>
                    </a:lnTo>
                    <a:lnTo>
                      <a:pt x="60" y="170"/>
                    </a:lnTo>
                    <a:lnTo>
                      <a:pt x="62" y="168"/>
                    </a:lnTo>
                    <a:lnTo>
                      <a:pt x="64" y="168"/>
                    </a:lnTo>
                    <a:lnTo>
                      <a:pt x="68" y="166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66" y="162"/>
                    </a:lnTo>
                    <a:lnTo>
                      <a:pt x="64" y="162"/>
                    </a:lnTo>
                    <a:lnTo>
                      <a:pt x="62" y="162"/>
                    </a:lnTo>
                    <a:lnTo>
                      <a:pt x="60" y="166"/>
                    </a:lnTo>
                    <a:lnTo>
                      <a:pt x="56" y="166"/>
                    </a:lnTo>
                    <a:lnTo>
                      <a:pt x="54" y="164"/>
                    </a:lnTo>
                    <a:lnTo>
                      <a:pt x="52" y="164"/>
                    </a:lnTo>
                    <a:lnTo>
                      <a:pt x="50" y="162"/>
                    </a:lnTo>
                    <a:lnTo>
                      <a:pt x="54" y="144"/>
                    </a:lnTo>
                    <a:lnTo>
                      <a:pt x="58" y="140"/>
                    </a:lnTo>
                    <a:lnTo>
                      <a:pt x="60" y="136"/>
                    </a:lnTo>
                    <a:lnTo>
                      <a:pt x="60" y="134"/>
                    </a:lnTo>
                    <a:lnTo>
                      <a:pt x="58" y="132"/>
                    </a:lnTo>
                    <a:lnTo>
                      <a:pt x="58" y="132"/>
                    </a:lnTo>
                    <a:lnTo>
                      <a:pt x="58" y="132"/>
                    </a:lnTo>
                    <a:lnTo>
                      <a:pt x="54" y="126"/>
                    </a:lnTo>
                    <a:lnTo>
                      <a:pt x="52" y="122"/>
                    </a:lnTo>
                    <a:lnTo>
                      <a:pt x="52" y="118"/>
                    </a:lnTo>
                    <a:lnTo>
                      <a:pt x="52" y="116"/>
                    </a:lnTo>
                    <a:lnTo>
                      <a:pt x="52" y="112"/>
                    </a:lnTo>
                    <a:lnTo>
                      <a:pt x="56" y="110"/>
                    </a:lnTo>
                    <a:lnTo>
                      <a:pt x="58" y="108"/>
                    </a:lnTo>
                    <a:lnTo>
                      <a:pt x="60" y="108"/>
                    </a:lnTo>
                    <a:lnTo>
                      <a:pt x="60" y="108"/>
                    </a:lnTo>
                    <a:lnTo>
                      <a:pt x="64" y="110"/>
                    </a:lnTo>
                    <a:lnTo>
                      <a:pt x="66" y="112"/>
                    </a:lnTo>
                    <a:lnTo>
                      <a:pt x="68" y="114"/>
                    </a:lnTo>
                    <a:lnTo>
                      <a:pt x="70" y="118"/>
                    </a:lnTo>
                    <a:lnTo>
                      <a:pt x="72" y="120"/>
                    </a:lnTo>
                    <a:lnTo>
                      <a:pt x="72" y="120"/>
                    </a:lnTo>
                    <a:lnTo>
                      <a:pt x="74" y="140"/>
                    </a:lnTo>
                    <a:lnTo>
                      <a:pt x="74" y="142"/>
                    </a:lnTo>
                    <a:lnTo>
                      <a:pt x="74" y="144"/>
                    </a:lnTo>
                    <a:lnTo>
                      <a:pt x="76" y="144"/>
                    </a:lnTo>
                    <a:lnTo>
                      <a:pt x="78" y="142"/>
                    </a:lnTo>
                    <a:lnTo>
                      <a:pt x="78" y="140"/>
                    </a:lnTo>
                    <a:lnTo>
                      <a:pt x="80" y="138"/>
                    </a:lnTo>
                    <a:lnTo>
                      <a:pt x="82" y="136"/>
                    </a:lnTo>
                    <a:lnTo>
                      <a:pt x="82" y="134"/>
                    </a:lnTo>
                    <a:lnTo>
                      <a:pt x="80" y="128"/>
                    </a:lnTo>
                    <a:lnTo>
                      <a:pt x="80" y="122"/>
                    </a:lnTo>
                    <a:lnTo>
                      <a:pt x="80" y="118"/>
                    </a:lnTo>
                    <a:lnTo>
                      <a:pt x="80" y="116"/>
                    </a:lnTo>
                    <a:lnTo>
                      <a:pt x="82" y="114"/>
                    </a:lnTo>
                    <a:lnTo>
                      <a:pt x="84" y="110"/>
                    </a:lnTo>
                    <a:lnTo>
                      <a:pt x="84" y="108"/>
                    </a:lnTo>
                    <a:lnTo>
                      <a:pt x="84" y="106"/>
                    </a:lnTo>
                    <a:lnTo>
                      <a:pt x="86" y="102"/>
                    </a:lnTo>
                    <a:lnTo>
                      <a:pt x="86" y="98"/>
                    </a:lnTo>
                    <a:lnTo>
                      <a:pt x="86" y="96"/>
                    </a:lnTo>
                    <a:lnTo>
                      <a:pt x="104" y="94"/>
                    </a:lnTo>
                    <a:lnTo>
                      <a:pt x="108" y="96"/>
                    </a:lnTo>
                    <a:lnTo>
                      <a:pt x="112" y="96"/>
                    </a:lnTo>
                    <a:lnTo>
                      <a:pt x="116" y="96"/>
                    </a:lnTo>
                    <a:lnTo>
                      <a:pt x="118" y="94"/>
                    </a:lnTo>
                    <a:lnTo>
                      <a:pt x="118" y="94"/>
                    </a:lnTo>
                    <a:lnTo>
                      <a:pt x="120" y="90"/>
                    </a:lnTo>
                    <a:lnTo>
                      <a:pt x="122" y="88"/>
                    </a:lnTo>
                    <a:lnTo>
                      <a:pt x="126" y="86"/>
                    </a:lnTo>
                    <a:lnTo>
                      <a:pt x="128" y="86"/>
                    </a:lnTo>
                    <a:lnTo>
                      <a:pt x="130" y="86"/>
                    </a:lnTo>
                    <a:lnTo>
                      <a:pt x="128" y="84"/>
                    </a:lnTo>
                    <a:lnTo>
                      <a:pt x="128" y="84"/>
                    </a:lnTo>
                    <a:lnTo>
                      <a:pt x="130" y="82"/>
                    </a:lnTo>
                    <a:lnTo>
                      <a:pt x="132" y="80"/>
                    </a:lnTo>
                    <a:lnTo>
                      <a:pt x="134" y="80"/>
                    </a:lnTo>
                    <a:lnTo>
                      <a:pt x="134" y="78"/>
                    </a:lnTo>
                    <a:lnTo>
                      <a:pt x="130" y="76"/>
                    </a:lnTo>
                    <a:lnTo>
                      <a:pt x="96" y="80"/>
                    </a:lnTo>
                    <a:lnTo>
                      <a:pt x="92" y="76"/>
                    </a:lnTo>
                    <a:lnTo>
                      <a:pt x="90" y="76"/>
                    </a:lnTo>
                    <a:lnTo>
                      <a:pt x="86" y="74"/>
                    </a:lnTo>
                    <a:lnTo>
                      <a:pt x="82" y="74"/>
                    </a:lnTo>
                    <a:lnTo>
                      <a:pt x="82" y="74"/>
                    </a:lnTo>
                    <a:lnTo>
                      <a:pt x="78" y="74"/>
                    </a:lnTo>
                    <a:lnTo>
                      <a:pt x="74" y="74"/>
                    </a:lnTo>
                    <a:lnTo>
                      <a:pt x="70" y="74"/>
                    </a:lnTo>
                    <a:lnTo>
                      <a:pt x="68" y="72"/>
                    </a:lnTo>
                    <a:lnTo>
                      <a:pt x="68" y="72"/>
                    </a:lnTo>
                    <a:lnTo>
                      <a:pt x="66" y="70"/>
                    </a:lnTo>
                    <a:lnTo>
                      <a:pt x="64" y="70"/>
                    </a:lnTo>
                    <a:lnTo>
                      <a:pt x="62" y="70"/>
                    </a:lnTo>
                    <a:lnTo>
                      <a:pt x="62" y="70"/>
                    </a:lnTo>
                    <a:lnTo>
                      <a:pt x="62" y="72"/>
                    </a:lnTo>
                    <a:lnTo>
                      <a:pt x="58" y="74"/>
                    </a:lnTo>
                    <a:lnTo>
                      <a:pt x="56" y="74"/>
                    </a:lnTo>
                    <a:lnTo>
                      <a:pt x="54" y="74"/>
                    </a:lnTo>
                    <a:lnTo>
                      <a:pt x="54" y="72"/>
                    </a:lnTo>
                    <a:lnTo>
                      <a:pt x="54" y="72"/>
                    </a:lnTo>
                    <a:lnTo>
                      <a:pt x="44" y="64"/>
                    </a:lnTo>
                    <a:lnTo>
                      <a:pt x="42" y="60"/>
                    </a:lnTo>
                    <a:lnTo>
                      <a:pt x="42" y="56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6" y="50"/>
                    </a:lnTo>
                    <a:lnTo>
                      <a:pt x="44" y="46"/>
                    </a:lnTo>
                    <a:lnTo>
                      <a:pt x="44" y="44"/>
                    </a:lnTo>
                    <a:lnTo>
                      <a:pt x="42" y="44"/>
                    </a:lnTo>
                    <a:lnTo>
                      <a:pt x="44" y="42"/>
                    </a:lnTo>
                    <a:lnTo>
                      <a:pt x="44" y="40"/>
                    </a:lnTo>
                    <a:lnTo>
                      <a:pt x="48" y="38"/>
                    </a:lnTo>
                    <a:lnTo>
                      <a:pt x="50" y="36"/>
                    </a:lnTo>
                    <a:lnTo>
                      <a:pt x="52" y="36"/>
                    </a:lnTo>
                    <a:lnTo>
                      <a:pt x="56" y="36"/>
                    </a:lnTo>
                    <a:lnTo>
                      <a:pt x="60" y="38"/>
                    </a:lnTo>
                    <a:lnTo>
                      <a:pt x="64" y="42"/>
                    </a:lnTo>
                    <a:lnTo>
                      <a:pt x="66" y="42"/>
                    </a:lnTo>
                    <a:lnTo>
                      <a:pt x="68" y="44"/>
                    </a:lnTo>
                    <a:lnTo>
                      <a:pt x="70" y="34"/>
                    </a:lnTo>
                    <a:lnTo>
                      <a:pt x="70" y="34"/>
                    </a:lnTo>
                    <a:lnTo>
                      <a:pt x="70" y="32"/>
                    </a:lnTo>
                    <a:lnTo>
                      <a:pt x="72" y="30"/>
                    </a:lnTo>
                    <a:lnTo>
                      <a:pt x="74" y="28"/>
                    </a:lnTo>
                    <a:lnTo>
                      <a:pt x="78" y="26"/>
                    </a:lnTo>
                    <a:lnTo>
                      <a:pt x="82" y="26"/>
                    </a:lnTo>
                    <a:lnTo>
                      <a:pt x="86" y="26"/>
                    </a:lnTo>
                    <a:lnTo>
                      <a:pt x="90" y="24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6" y="26"/>
                    </a:lnTo>
                    <a:lnTo>
                      <a:pt x="100" y="18"/>
                    </a:lnTo>
                    <a:lnTo>
                      <a:pt x="100" y="16"/>
                    </a:lnTo>
                    <a:lnTo>
                      <a:pt x="102" y="14"/>
                    </a:lnTo>
                    <a:lnTo>
                      <a:pt x="106" y="12"/>
                    </a:lnTo>
                    <a:lnTo>
                      <a:pt x="110" y="8"/>
                    </a:lnTo>
                    <a:lnTo>
                      <a:pt x="118" y="6"/>
                    </a:lnTo>
                    <a:lnTo>
                      <a:pt x="120" y="14"/>
                    </a:lnTo>
                    <a:lnTo>
                      <a:pt x="122" y="4"/>
                    </a:lnTo>
                    <a:lnTo>
                      <a:pt x="122" y="2"/>
                    </a:lnTo>
                    <a:lnTo>
                      <a:pt x="126" y="2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8" y="0"/>
                    </a:lnTo>
                    <a:lnTo>
                      <a:pt x="148" y="2"/>
                    </a:lnTo>
                    <a:lnTo>
                      <a:pt x="160" y="2"/>
                    </a:lnTo>
                    <a:lnTo>
                      <a:pt x="170" y="4"/>
                    </a:lnTo>
                    <a:lnTo>
                      <a:pt x="174" y="4"/>
                    </a:lnTo>
                    <a:lnTo>
                      <a:pt x="174" y="1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84" y="6"/>
                    </a:lnTo>
                    <a:lnTo>
                      <a:pt x="188" y="6"/>
                    </a:lnTo>
                    <a:lnTo>
                      <a:pt x="192" y="8"/>
                    </a:lnTo>
                    <a:lnTo>
                      <a:pt x="196" y="8"/>
                    </a:lnTo>
                    <a:lnTo>
                      <a:pt x="200" y="12"/>
                    </a:lnTo>
                    <a:lnTo>
                      <a:pt x="202" y="16"/>
                    </a:lnTo>
                    <a:lnTo>
                      <a:pt x="206" y="20"/>
                    </a:lnTo>
                    <a:lnTo>
                      <a:pt x="210" y="22"/>
                    </a:lnTo>
                    <a:lnTo>
                      <a:pt x="212" y="26"/>
                    </a:lnTo>
                    <a:lnTo>
                      <a:pt x="212" y="26"/>
                    </a:lnTo>
                    <a:lnTo>
                      <a:pt x="208" y="30"/>
                    </a:lnTo>
                    <a:lnTo>
                      <a:pt x="208" y="30"/>
                    </a:lnTo>
                    <a:lnTo>
                      <a:pt x="210" y="30"/>
                    </a:lnTo>
                    <a:lnTo>
                      <a:pt x="210" y="28"/>
                    </a:lnTo>
                    <a:lnTo>
                      <a:pt x="214" y="28"/>
                    </a:lnTo>
                    <a:lnTo>
                      <a:pt x="216" y="30"/>
                    </a:lnTo>
                    <a:lnTo>
                      <a:pt x="220" y="36"/>
                    </a:lnTo>
                    <a:lnTo>
                      <a:pt x="222" y="40"/>
                    </a:lnTo>
                    <a:lnTo>
                      <a:pt x="220" y="46"/>
                    </a:lnTo>
                    <a:lnTo>
                      <a:pt x="218" y="52"/>
                    </a:lnTo>
                    <a:lnTo>
                      <a:pt x="216" y="56"/>
                    </a:lnTo>
                    <a:lnTo>
                      <a:pt x="218" y="60"/>
                    </a:lnTo>
                    <a:lnTo>
                      <a:pt x="218" y="64"/>
                    </a:lnTo>
                    <a:lnTo>
                      <a:pt x="220" y="66"/>
                    </a:lnTo>
                    <a:lnTo>
                      <a:pt x="222" y="68"/>
                    </a:lnTo>
                    <a:lnTo>
                      <a:pt x="222" y="68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7" name="Freeform 371"/>
              <p:cNvSpPr>
                <a:spLocks/>
              </p:cNvSpPr>
              <p:nvPr/>
            </p:nvSpPr>
            <p:spPr bwMode="gray">
              <a:xfrm>
                <a:off x="4771" y="3308"/>
                <a:ext cx="78" cy="90"/>
              </a:xfrm>
              <a:custGeom>
                <a:avLst/>
                <a:gdLst/>
                <a:ahLst/>
                <a:cxnLst>
                  <a:cxn ang="0">
                    <a:pos x="78" y="50"/>
                  </a:cxn>
                  <a:cxn ang="0">
                    <a:pos x="60" y="32"/>
                  </a:cxn>
                  <a:cxn ang="0">
                    <a:pos x="60" y="30"/>
                  </a:cxn>
                  <a:cxn ang="0">
                    <a:pos x="58" y="28"/>
                  </a:cxn>
                  <a:cxn ang="0">
                    <a:pos x="56" y="26"/>
                  </a:cxn>
                  <a:cxn ang="0">
                    <a:pos x="52" y="24"/>
                  </a:cxn>
                  <a:cxn ang="0">
                    <a:pos x="44" y="20"/>
                  </a:cxn>
                  <a:cxn ang="0">
                    <a:pos x="36" y="18"/>
                  </a:cxn>
                  <a:cxn ang="0">
                    <a:pos x="32" y="14"/>
                  </a:cxn>
                  <a:cxn ang="0">
                    <a:pos x="30" y="12"/>
                  </a:cxn>
                  <a:cxn ang="0">
                    <a:pos x="28" y="10"/>
                  </a:cxn>
                  <a:cxn ang="0">
                    <a:pos x="28" y="10"/>
                  </a:cxn>
                  <a:cxn ang="0">
                    <a:pos x="28" y="8"/>
                  </a:cxn>
                  <a:cxn ang="0">
                    <a:pos x="26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6" y="0"/>
                  </a:cxn>
                  <a:cxn ang="0">
                    <a:pos x="12" y="2"/>
                  </a:cxn>
                  <a:cxn ang="0">
                    <a:pos x="12" y="2"/>
                  </a:cxn>
                  <a:cxn ang="0">
                    <a:pos x="10" y="6"/>
                  </a:cxn>
                  <a:cxn ang="0">
                    <a:pos x="8" y="10"/>
                  </a:cxn>
                  <a:cxn ang="0">
                    <a:pos x="4" y="14"/>
                  </a:cxn>
                  <a:cxn ang="0">
                    <a:pos x="2" y="20"/>
                  </a:cxn>
                  <a:cxn ang="0">
                    <a:pos x="0" y="32"/>
                  </a:cxn>
                  <a:cxn ang="0">
                    <a:pos x="0" y="44"/>
                  </a:cxn>
                  <a:cxn ang="0">
                    <a:pos x="2" y="52"/>
                  </a:cxn>
                  <a:cxn ang="0">
                    <a:pos x="2" y="54"/>
                  </a:cxn>
                  <a:cxn ang="0">
                    <a:pos x="2" y="56"/>
                  </a:cxn>
                  <a:cxn ang="0">
                    <a:pos x="2" y="58"/>
                  </a:cxn>
                  <a:cxn ang="0">
                    <a:pos x="2" y="62"/>
                  </a:cxn>
                  <a:cxn ang="0">
                    <a:pos x="2" y="66"/>
                  </a:cxn>
                  <a:cxn ang="0">
                    <a:pos x="2" y="72"/>
                  </a:cxn>
                  <a:cxn ang="0">
                    <a:pos x="4" y="78"/>
                  </a:cxn>
                  <a:cxn ang="0">
                    <a:pos x="6" y="82"/>
                  </a:cxn>
                  <a:cxn ang="0">
                    <a:pos x="10" y="86"/>
                  </a:cxn>
                  <a:cxn ang="0">
                    <a:pos x="12" y="88"/>
                  </a:cxn>
                  <a:cxn ang="0">
                    <a:pos x="14" y="90"/>
                  </a:cxn>
                  <a:cxn ang="0">
                    <a:pos x="16" y="90"/>
                  </a:cxn>
                  <a:cxn ang="0">
                    <a:pos x="20" y="90"/>
                  </a:cxn>
                  <a:cxn ang="0">
                    <a:pos x="30" y="90"/>
                  </a:cxn>
                  <a:cxn ang="0">
                    <a:pos x="42" y="90"/>
                  </a:cxn>
                  <a:cxn ang="0">
                    <a:pos x="50" y="88"/>
                  </a:cxn>
                  <a:cxn ang="0">
                    <a:pos x="52" y="86"/>
                  </a:cxn>
                  <a:cxn ang="0">
                    <a:pos x="56" y="84"/>
                  </a:cxn>
                  <a:cxn ang="0">
                    <a:pos x="60" y="82"/>
                  </a:cxn>
                  <a:cxn ang="0">
                    <a:pos x="64" y="80"/>
                  </a:cxn>
                  <a:cxn ang="0">
                    <a:pos x="68" y="78"/>
                  </a:cxn>
                  <a:cxn ang="0">
                    <a:pos x="70" y="76"/>
                  </a:cxn>
                  <a:cxn ang="0">
                    <a:pos x="70" y="76"/>
                  </a:cxn>
                  <a:cxn ang="0">
                    <a:pos x="78" y="50"/>
                  </a:cxn>
                </a:cxnLst>
                <a:rect l="0" t="0" r="r" b="b"/>
                <a:pathLst>
                  <a:path w="78" h="90">
                    <a:moveTo>
                      <a:pt x="78" y="50"/>
                    </a:moveTo>
                    <a:lnTo>
                      <a:pt x="60" y="32"/>
                    </a:lnTo>
                    <a:lnTo>
                      <a:pt x="60" y="30"/>
                    </a:lnTo>
                    <a:lnTo>
                      <a:pt x="58" y="28"/>
                    </a:lnTo>
                    <a:lnTo>
                      <a:pt x="56" y="26"/>
                    </a:lnTo>
                    <a:lnTo>
                      <a:pt x="52" y="24"/>
                    </a:lnTo>
                    <a:lnTo>
                      <a:pt x="44" y="20"/>
                    </a:lnTo>
                    <a:lnTo>
                      <a:pt x="36" y="18"/>
                    </a:lnTo>
                    <a:lnTo>
                      <a:pt x="32" y="14"/>
                    </a:lnTo>
                    <a:lnTo>
                      <a:pt x="30" y="12"/>
                    </a:lnTo>
                    <a:lnTo>
                      <a:pt x="28" y="10"/>
                    </a:lnTo>
                    <a:lnTo>
                      <a:pt x="28" y="10"/>
                    </a:lnTo>
                    <a:lnTo>
                      <a:pt x="28" y="8"/>
                    </a:lnTo>
                    <a:lnTo>
                      <a:pt x="26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12" y="2"/>
                    </a:lnTo>
                    <a:lnTo>
                      <a:pt x="12" y="2"/>
                    </a:lnTo>
                    <a:lnTo>
                      <a:pt x="10" y="6"/>
                    </a:lnTo>
                    <a:lnTo>
                      <a:pt x="8" y="10"/>
                    </a:lnTo>
                    <a:lnTo>
                      <a:pt x="4" y="14"/>
                    </a:lnTo>
                    <a:lnTo>
                      <a:pt x="2" y="20"/>
                    </a:lnTo>
                    <a:lnTo>
                      <a:pt x="0" y="32"/>
                    </a:lnTo>
                    <a:lnTo>
                      <a:pt x="0" y="44"/>
                    </a:lnTo>
                    <a:lnTo>
                      <a:pt x="2" y="52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2" y="58"/>
                    </a:lnTo>
                    <a:lnTo>
                      <a:pt x="2" y="62"/>
                    </a:lnTo>
                    <a:lnTo>
                      <a:pt x="2" y="66"/>
                    </a:lnTo>
                    <a:lnTo>
                      <a:pt x="2" y="72"/>
                    </a:lnTo>
                    <a:lnTo>
                      <a:pt x="4" y="78"/>
                    </a:lnTo>
                    <a:lnTo>
                      <a:pt x="6" y="82"/>
                    </a:lnTo>
                    <a:lnTo>
                      <a:pt x="10" y="86"/>
                    </a:lnTo>
                    <a:lnTo>
                      <a:pt x="12" y="88"/>
                    </a:lnTo>
                    <a:lnTo>
                      <a:pt x="14" y="90"/>
                    </a:lnTo>
                    <a:lnTo>
                      <a:pt x="16" y="90"/>
                    </a:lnTo>
                    <a:lnTo>
                      <a:pt x="20" y="90"/>
                    </a:lnTo>
                    <a:lnTo>
                      <a:pt x="30" y="90"/>
                    </a:lnTo>
                    <a:lnTo>
                      <a:pt x="42" y="90"/>
                    </a:lnTo>
                    <a:lnTo>
                      <a:pt x="50" y="88"/>
                    </a:lnTo>
                    <a:lnTo>
                      <a:pt x="52" y="86"/>
                    </a:lnTo>
                    <a:lnTo>
                      <a:pt x="56" y="84"/>
                    </a:lnTo>
                    <a:lnTo>
                      <a:pt x="60" y="82"/>
                    </a:lnTo>
                    <a:lnTo>
                      <a:pt x="64" y="80"/>
                    </a:lnTo>
                    <a:lnTo>
                      <a:pt x="68" y="78"/>
                    </a:lnTo>
                    <a:lnTo>
                      <a:pt x="70" y="76"/>
                    </a:lnTo>
                    <a:lnTo>
                      <a:pt x="70" y="76"/>
                    </a:lnTo>
                    <a:lnTo>
                      <a:pt x="78" y="5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8" name="Freeform 372"/>
              <p:cNvSpPr>
                <a:spLocks/>
              </p:cNvSpPr>
              <p:nvPr/>
            </p:nvSpPr>
            <p:spPr bwMode="gray">
              <a:xfrm>
                <a:off x="3707" y="1508"/>
                <a:ext cx="1094" cy="746"/>
              </a:xfrm>
              <a:custGeom>
                <a:avLst/>
                <a:gdLst/>
                <a:ahLst/>
                <a:cxnLst>
                  <a:cxn ang="0">
                    <a:pos x="944" y="658"/>
                  </a:cxn>
                  <a:cxn ang="0">
                    <a:pos x="978" y="698"/>
                  </a:cxn>
                  <a:cxn ang="0">
                    <a:pos x="1002" y="710"/>
                  </a:cxn>
                  <a:cxn ang="0">
                    <a:pos x="978" y="672"/>
                  </a:cxn>
                  <a:cxn ang="0">
                    <a:pos x="970" y="640"/>
                  </a:cxn>
                  <a:cxn ang="0">
                    <a:pos x="930" y="638"/>
                  </a:cxn>
                  <a:cxn ang="0">
                    <a:pos x="1022" y="600"/>
                  </a:cxn>
                  <a:cxn ang="0">
                    <a:pos x="1082" y="568"/>
                  </a:cxn>
                  <a:cxn ang="0">
                    <a:pos x="1070" y="500"/>
                  </a:cxn>
                  <a:cxn ang="0">
                    <a:pos x="1024" y="460"/>
                  </a:cxn>
                  <a:cxn ang="0">
                    <a:pos x="974" y="372"/>
                  </a:cxn>
                  <a:cxn ang="0">
                    <a:pos x="916" y="354"/>
                  </a:cxn>
                  <a:cxn ang="0">
                    <a:pos x="878" y="312"/>
                  </a:cxn>
                  <a:cxn ang="0">
                    <a:pos x="806" y="332"/>
                  </a:cxn>
                  <a:cxn ang="0">
                    <a:pos x="816" y="458"/>
                  </a:cxn>
                  <a:cxn ang="0">
                    <a:pos x="790" y="510"/>
                  </a:cxn>
                  <a:cxn ang="0">
                    <a:pos x="792" y="576"/>
                  </a:cxn>
                  <a:cxn ang="0">
                    <a:pos x="758" y="556"/>
                  </a:cxn>
                  <a:cxn ang="0">
                    <a:pos x="736" y="496"/>
                  </a:cxn>
                  <a:cxn ang="0">
                    <a:pos x="640" y="440"/>
                  </a:cxn>
                  <a:cxn ang="0">
                    <a:pos x="592" y="392"/>
                  </a:cxn>
                  <a:cxn ang="0">
                    <a:pos x="644" y="298"/>
                  </a:cxn>
                  <a:cxn ang="0">
                    <a:pos x="682" y="266"/>
                  </a:cxn>
                  <a:cxn ang="0">
                    <a:pos x="672" y="194"/>
                  </a:cxn>
                  <a:cxn ang="0">
                    <a:pos x="738" y="194"/>
                  </a:cxn>
                  <a:cxn ang="0">
                    <a:pos x="774" y="156"/>
                  </a:cxn>
                  <a:cxn ang="0">
                    <a:pos x="768" y="114"/>
                  </a:cxn>
                  <a:cxn ang="0">
                    <a:pos x="744" y="74"/>
                  </a:cxn>
                  <a:cxn ang="0">
                    <a:pos x="714" y="138"/>
                  </a:cxn>
                  <a:cxn ang="0">
                    <a:pos x="686" y="106"/>
                  </a:cxn>
                  <a:cxn ang="0">
                    <a:pos x="658" y="100"/>
                  </a:cxn>
                  <a:cxn ang="0">
                    <a:pos x="644" y="48"/>
                  </a:cxn>
                  <a:cxn ang="0">
                    <a:pos x="610" y="4"/>
                  </a:cxn>
                  <a:cxn ang="0">
                    <a:pos x="598" y="78"/>
                  </a:cxn>
                  <a:cxn ang="0">
                    <a:pos x="630" y="122"/>
                  </a:cxn>
                  <a:cxn ang="0">
                    <a:pos x="584" y="124"/>
                  </a:cxn>
                  <a:cxn ang="0">
                    <a:pos x="544" y="152"/>
                  </a:cxn>
                  <a:cxn ang="0">
                    <a:pos x="502" y="150"/>
                  </a:cxn>
                  <a:cxn ang="0">
                    <a:pos x="464" y="122"/>
                  </a:cxn>
                  <a:cxn ang="0">
                    <a:pos x="424" y="124"/>
                  </a:cxn>
                  <a:cxn ang="0">
                    <a:pos x="420" y="186"/>
                  </a:cxn>
                  <a:cxn ang="0">
                    <a:pos x="380" y="148"/>
                  </a:cxn>
                  <a:cxn ang="0">
                    <a:pos x="342" y="138"/>
                  </a:cxn>
                  <a:cxn ang="0">
                    <a:pos x="328" y="100"/>
                  </a:cxn>
                  <a:cxn ang="0">
                    <a:pos x="282" y="84"/>
                  </a:cxn>
                  <a:cxn ang="0">
                    <a:pos x="220" y="72"/>
                  </a:cxn>
                  <a:cxn ang="0">
                    <a:pos x="182" y="44"/>
                  </a:cxn>
                  <a:cxn ang="0">
                    <a:pos x="166" y="62"/>
                  </a:cxn>
                  <a:cxn ang="0">
                    <a:pos x="124" y="78"/>
                  </a:cxn>
                  <a:cxn ang="0">
                    <a:pos x="22" y="80"/>
                  </a:cxn>
                  <a:cxn ang="0">
                    <a:pos x="80" y="388"/>
                  </a:cxn>
                  <a:cxn ang="0">
                    <a:pos x="152" y="496"/>
                  </a:cxn>
                  <a:cxn ang="0">
                    <a:pos x="172" y="572"/>
                  </a:cxn>
                  <a:cxn ang="0">
                    <a:pos x="638" y="646"/>
                  </a:cxn>
                  <a:cxn ang="0">
                    <a:pos x="720" y="648"/>
                  </a:cxn>
                  <a:cxn ang="0">
                    <a:pos x="756" y="672"/>
                  </a:cxn>
                  <a:cxn ang="0">
                    <a:pos x="784" y="704"/>
                  </a:cxn>
                  <a:cxn ang="0">
                    <a:pos x="752" y="722"/>
                  </a:cxn>
                  <a:cxn ang="0">
                    <a:pos x="750" y="744"/>
                  </a:cxn>
                  <a:cxn ang="0">
                    <a:pos x="798" y="722"/>
                  </a:cxn>
                  <a:cxn ang="0">
                    <a:pos x="840" y="698"/>
                  </a:cxn>
                </a:cxnLst>
                <a:rect l="0" t="0" r="r" b="b"/>
                <a:pathLst>
                  <a:path w="1094" h="746">
                    <a:moveTo>
                      <a:pt x="850" y="702"/>
                    </a:moveTo>
                    <a:lnTo>
                      <a:pt x="864" y="690"/>
                    </a:lnTo>
                    <a:lnTo>
                      <a:pt x="880" y="682"/>
                    </a:lnTo>
                    <a:lnTo>
                      <a:pt x="894" y="680"/>
                    </a:lnTo>
                    <a:lnTo>
                      <a:pt x="906" y="678"/>
                    </a:lnTo>
                    <a:lnTo>
                      <a:pt x="910" y="678"/>
                    </a:lnTo>
                    <a:lnTo>
                      <a:pt x="916" y="668"/>
                    </a:lnTo>
                    <a:lnTo>
                      <a:pt x="920" y="662"/>
                    </a:lnTo>
                    <a:lnTo>
                      <a:pt x="924" y="658"/>
                    </a:lnTo>
                    <a:lnTo>
                      <a:pt x="928" y="656"/>
                    </a:lnTo>
                    <a:lnTo>
                      <a:pt x="932" y="654"/>
                    </a:lnTo>
                    <a:lnTo>
                      <a:pt x="934" y="654"/>
                    </a:lnTo>
                    <a:lnTo>
                      <a:pt x="936" y="656"/>
                    </a:lnTo>
                    <a:lnTo>
                      <a:pt x="936" y="656"/>
                    </a:lnTo>
                    <a:lnTo>
                      <a:pt x="938" y="656"/>
                    </a:lnTo>
                    <a:lnTo>
                      <a:pt x="944" y="658"/>
                    </a:lnTo>
                    <a:lnTo>
                      <a:pt x="946" y="666"/>
                    </a:lnTo>
                    <a:lnTo>
                      <a:pt x="944" y="674"/>
                    </a:lnTo>
                    <a:lnTo>
                      <a:pt x="940" y="682"/>
                    </a:lnTo>
                    <a:lnTo>
                      <a:pt x="938" y="688"/>
                    </a:lnTo>
                    <a:lnTo>
                      <a:pt x="936" y="690"/>
                    </a:lnTo>
                    <a:lnTo>
                      <a:pt x="946" y="698"/>
                    </a:lnTo>
                    <a:lnTo>
                      <a:pt x="956" y="700"/>
                    </a:lnTo>
                    <a:lnTo>
                      <a:pt x="964" y="696"/>
                    </a:lnTo>
                    <a:lnTo>
                      <a:pt x="970" y="692"/>
                    </a:lnTo>
                    <a:lnTo>
                      <a:pt x="972" y="690"/>
                    </a:lnTo>
                    <a:lnTo>
                      <a:pt x="978" y="690"/>
                    </a:lnTo>
                    <a:lnTo>
                      <a:pt x="980" y="690"/>
                    </a:lnTo>
                    <a:lnTo>
                      <a:pt x="982" y="692"/>
                    </a:lnTo>
                    <a:lnTo>
                      <a:pt x="982" y="694"/>
                    </a:lnTo>
                    <a:lnTo>
                      <a:pt x="980" y="696"/>
                    </a:lnTo>
                    <a:lnTo>
                      <a:pt x="978" y="698"/>
                    </a:lnTo>
                    <a:lnTo>
                      <a:pt x="976" y="700"/>
                    </a:lnTo>
                    <a:lnTo>
                      <a:pt x="974" y="702"/>
                    </a:lnTo>
                    <a:lnTo>
                      <a:pt x="972" y="702"/>
                    </a:lnTo>
                    <a:lnTo>
                      <a:pt x="972" y="702"/>
                    </a:lnTo>
                    <a:lnTo>
                      <a:pt x="966" y="706"/>
                    </a:lnTo>
                    <a:lnTo>
                      <a:pt x="962" y="708"/>
                    </a:lnTo>
                    <a:lnTo>
                      <a:pt x="960" y="712"/>
                    </a:lnTo>
                    <a:lnTo>
                      <a:pt x="960" y="714"/>
                    </a:lnTo>
                    <a:lnTo>
                      <a:pt x="960" y="718"/>
                    </a:lnTo>
                    <a:lnTo>
                      <a:pt x="960" y="720"/>
                    </a:lnTo>
                    <a:lnTo>
                      <a:pt x="962" y="722"/>
                    </a:lnTo>
                    <a:lnTo>
                      <a:pt x="962" y="722"/>
                    </a:lnTo>
                    <a:lnTo>
                      <a:pt x="968" y="722"/>
                    </a:lnTo>
                    <a:lnTo>
                      <a:pt x="980" y="718"/>
                    </a:lnTo>
                    <a:lnTo>
                      <a:pt x="992" y="714"/>
                    </a:lnTo>
                    <a:lnTo>
                      <a:pt x="1002" y="710"/>
                    </a:lnTo>
                    <a:lnTo>
                      <a:pt x="1006" y="708"/>
                    </a:lnTo>
                    <a:lnTo>
                      <a:pt x="1010" y="706"/>
                    </a:lnTo>
                    <a:lnTo>
                      <a:pt x="1012" y="704"/>
                    </a:lnTo>
                    <a:lnTo>
                      <a:pt x="1012" y="702"/>
                    </a:lnTo>
                    <a:lnTo>
                      <a:pt x="1010" y="700"/>
                    </a:lnTo>
                    <a:lnTo>
                      <a:pt x="1008" y="698"/>
                    </a:lnTo>
                    <a:lnTo>
                      <a:pt x="1006" y="696"/>
                    </a:lnTo>
                    <a:lnTo>
                      <a:pt x="1006" y="696"/>
                    </a:lnTo>
                    <a:lnTo>
                      <a:pt x="1004" y="696"/>
                    </a:lnTo>
                    <a:lnTo>
                      <a:pt x="1000" y="694"/>
                    </a:lnTo>
                    <a:lnTo>
                      <a:pt x="996" y="690"/>
                    </a:lnTo>
                    <a:lnTo>
                      <a:pt x="990" y="686"/>
                    </a:lnTo>
                    <a:lnTo>
                      <a:pt x="986" y="682"/>
                    </a:lnTo>
                    <a:lnTo>
                      <a:pt x="982" y="678"/>
                    </a:lnTo>
                    <a:lnTo>
                      <a:pt x="980" y="674"/>
                    </a:lnTo>
                    <a:lnTo>
                      <a:pt x="978" y="672"/>
                    </a:lnTo>
                    <a:lnTo>
                      <a:pt x="976" y="670"/>
                    </a:lnTo>
                    <a:lnTo>
                      <a:pt x="972" y="666"/>
                    </a:lnTo>
                    <a:lnTo>
                      <a:pt x="970" y="662"/>
                    </a:lnTo>
                    <a:lnTo>
                      <a:pt x="972" y="658"/>
                    </a:lnTo>
                    <a:lnTo>
                      <a:pt x="972" y="656"/>
                    </a:lnTo>
                    <a:lnTo>
                      <a:pt x="974" y="654"/>
                    </a:lnTo>
                    <a:lnTo>
                      <a:pt x="974" y="652"/>
                    </a:lnTo>
                    <a:lnTo>
                      <a:pt x="974" y="648"/>
                    </a:lnTo>
                    <a:lnTo>
                      <a:pt x="972" y="646"/>
                    </a:lnTo>
                    <a:lnTo>
                      <a:pt x="970" y="646"/>
                    </a:lnTo>
                    <a:lnTo>
                      <a:pt x="968" y="644"/>
                    </a:lnTo>
                    <a:lnTo>
                      <a:pt x="966" y="646"/>
                    </a:lnTo>
                    <a:lnTo>
                      <a:pt x="964" y="646"/>
                    </a:lnTo>
                    <a:lnTo>
                      <a:pt x="964" y="646"/>
                    </a:lnTo>
                    <a:lnTo>
                      <a:pt x="964" y="640"/>
                    </a:lnTo>
                    <a:lnTo>
                      <a:pt x="970" y="640"/>
                    </a:lnTo>
                    <a:lnTo>
                      <a:pt x="974" y="638"/>
                    </a:lnTo>
                    <a:lnTo>
                      <a:pt x="978" y="636"/>
                    </a:lnTo>
                    <a:lnTo>
                      <a:pt x="980" y="632"/>
                    </a:lnTo>
                    <a:lnTo>
                      <a:pt x="982" y="630"/>
                    </a:lnTo>
                    <a:lnTo>
                      <a:pt x="982" y="628"/>
                    </a:lnTo>
                    <a:lnTo>
                      <a:pt x="980" y="624"/>
                    </a:lnTo>
                    <a:lnTo>
                      <a:pt x="978" y="622"/>
                    </a:lnTo>
                    <a:lnTo>
                      <a:pt x="976" y="620"/>
                    </a:lnTo>
                    <a:lnTo>
                      <a:pt x="972" y="620"/>
                    </a:lnTo>
                    <a:lnTo>
                      <a:pt x="968" y="620"/>
                    </a:lnTo>
                    <a:lnTo>
                      <a:pt x="966" y="622"/>
                    </a:lnTo>
                    <a:lnTo>
                      <a:pt x="964" y="622"/>
                    </a:lnTo>
                    <a:lnTo>
                      <a:pt x="964" y="622"/>
                    </a:lnTo>
                    <a:lnTo>
                      <a:pt x="948" y="628"/>
                    </a:lnTo>
                    <a:lnTo>
                      <a:pt x="936" y="634"/>
                    </a:lnTo>
                    <a:lnTo>
                      <a:pt x="930" y="638"/>
                    </a:lnTo>
                    <a:lnTo>
                      <a:pt x="928" y="640"/>
                    </a:lnTo>
                    <a:lnTo>
                      <a:pt x="918" y="650"/>
                    </a:lnTo>
                    <a:lnTo>
                      <a:pt x="908" y="660"/>
                    </a:lnTo>
                    <a:lnTo>
                      <a:pt x="898" y="666"/>
                    </a:lnTo>
                    <a:lnTo>
                      <a:pt x="892" y="668"/>
                    </a:lnTo>
                    <a:lnTo>
                      <a:pt x="902" y="656"/>
                    </a:lnTo>
                    <a:lnTo>
                      <a:pt x="912" y="644"/>
                    </a:lnTo>
                    <a:lnTo>
                      <a:pt x="922" y="632"/>
                    </a:lnTo>
                    <a:lnTo>
                      <a:pt x="928" y="622"/>
                    </a:lnTo>
                    <a:lnTo>
                      <a:pt x="930" y="620"/>
                    </a:lnTo>
                    <a:lnTo>
                      <a:pt x="952" y="606"/>
                    </a:lnTo>
                    <a:lnTo>
                      <a:pt x="968" y="598"/>
                    </a:lnTo>
                    <a:lnTo>
                      <a:pt x="974" y="598"/>
                    </a:lnTo>
                    <a:lnTo>
                      <a:pt x="990" y="600"/>
                    </a:lnTo>
                    <a:lnTo>
                      <a:pt x="1006" y="600"/>
                    </a:lnTo>
                    <a:lnTo>
                      <a:pt x="1022" y="600"/>
                    </a:lnTo>
                    <a:lnTo>
                      <a:pt x="1034" y="598"/>
                    </a:lnTo>
                    <a:lnTo>
                      <a:pt x="1038" y="598"/>
                    </a:lnTo>
                    <a:lnTo>
                      <a:pt x="1046" y="596"/>
                    </a:lnTo>
                    <a:lnTo>
                      <a:pt x="1052" y="594"/>
                    </a:lnTo>
                    <a:lnTo>
                      <a:pt x="1056" y="590"/>
                    </a:lnTo>
                    <a:lnTo>
                      <a:pt x="1058" y="588"/>
                    </a:lnTo>
                    <a:lnTo>
                      <a:pt x="1060" y="584"/>
                    </a:lnTo>
                    <a:lnTo>
                      <a:pt x="1060" y="582"/>
                    </a:lnTo>
                    <a:lnTo>
                      <a:pt x="1060" y="580"/>
                    </a:lnTo>
                    <a:lnTo>
                      <a:pt x="1060" y="580"/>
                    </a:lnTo>
                    <a:lnTo>
                      <a:pt x="1064" y="574"/>
                    </a:lnTo>
                    <a:lnTo>
                      <a:pt x="1068" y="570"/>
                    </a:lnTo>
                    <a:lnTo>
                      <a:pt x="1072" y="568"/>
                    </a:lnTo>
                    <a:lnTo>
                      <a:pt x="1076" y="566"/>
                    </a:lnTo>
                    <a:lnTo>
                      <a:pt x="1080" y="566"/>
                    </a:lnTo>
                    <a:lnTo>
                      <a:pt x="1082" y="568"/>
                    </a:lnTo>
                    <a:lnTo>
                      <a:pt x="1082" y="568"/>
                    </a:lnTo>
                    <a:lnTo>
                      <a:pt x="1090" y="562"/>
                    </a:lnTo>
                    <a:lnTo>
                      <a:pt x="1094" y="552"/>
                    </a:lnTo>
                    <a:lnTo>
                      <a:pt x="1094" y="540"/>
                    </a:lnTo>
                    <a:lnTo>
                      <a:pt x="1092" y="530"/>
                    </a:lnTo>
                    <a:lnTo>
                      <a:pt x="1088" y="524"/>
                    </a:lnTo>
                    <a:lnTo>
                      <a:pt x="1084" y="520"/>
                    </a:lnTo>
                    <a:lnTo>
                      <a:pt x="1082" y="518"/>
                    </a:lnTo>
                    <a:lnTo>
                      <a:pt x="1078" y="518"/>
                    </a:lnTo>
                    <a:lnTo>
                      <a:pt x="1078" y="518"/>
                    </a:lnTo>
                    <a:lnTo>
                      <a:pt x="1076" y="510"/>
                    </a:lnTo>
                    <a:lnTo>
                      <a:pt x="1074" y="504"/>
                    </a:lnTo>
                    <a:lnTo>
                      <a:pt x="1072" y="502"/>
                    </a:lnTo>
                    <a:lnTo>
                      <a:pt x="1072" y="500"/>
                    </a:lnTo>
                    <a:lnTo>
                      <a:pt x="1072" y="500"/>
                    </a:lnTo>
                    <a:lnTo>
                      <a:pt x="1070" y="500"/>
                    </a:lnTo>
                    <a:lnTo>
                      <a:pt x="1052" y="500"/>
                    </a:lnTo>
                    <a:lnTo>
                      <a:pt x="1048" y="502"/>
                    </a:lnTo>
                    <a:lnTo>
                      <a:pt x="1046" y="504"/>
                    </a:lnTo>
                    <a:lnTo>
                      <a:pt x="1044" y="502"/>
                    </a:lnTo>
                    <a:lnTo>
                      <a:pt x="1042" y="502"/>
                    </a:lnTo>
                    <a:lnTo>
                      <a:pt x="1040" y="500"/>
                    </a:lnTo>
                    <a:lnTo>
                      <a:pt x="1040" y="500"/>
                    </a:lnTo>
                    <a:lnTo>
                      <a:pt x="1034" y="484"/>
                    </a:lnTo>
                    <a:lnTo>
                      <a:pt x="1030" y="468"/>
                    </a:lnTo>
                    <a:lnTo>
                      <a:pt x="1026" y="456"/>
                    </a:lnTo>
                    <a:lnTo>
                      <a:pt x="1024" y="452"/>
                    </a:lnTo>
                    <a:lnTo>
                      <a:pt x="1024" y="452"/>
                    </a:lnTo>
                    <a:lnTo>
                      <a:pt x="1024" y="454"/>
                    </a:lnTo>
                    <a:lnTo>
                      <a:pt x="1024" y="458"/>
                    </a:lnTo>
                    <a:lnTo>
                      <a:pt x="1024" y="460"/>
                    </a:lnTo>
                    <a:lnTo>
                      <a:pt x="1024" y="460"/>
                    </a:lnTo>
                    <a:lnTo>
                      <a:pt x="1024" y="460"/>
                    </a:lnTo>
                    <a:lnTo>
                      <a:pt x="1024" y="456"/>
                    </a:lnTo>
                    <a:lnTo>
                      <a:pt x="1022" y="448"/>
                    </a:lnTo>
                    <a:lnTo>
                      <a:pt x="1016" y="436"/>
                    </a:lnTo>
                    <a:lnTo>
                      <a:pt x="1010" y="422"/>
                    </a:lnTo>
                    <a:lnTo>
                      <a:pt x="1002" y="408"/>
                    </a:lnTo>
                    <a:lnTo>
                      <a:pt x="996" y="398"/>
                    </a:lnTo>
                    <a:lnTo>
                      <a:pt x="994" y="394"/>
                    </a:lnTo>
                    <a:lnTo>
                      <a:pt x="992" y="384"/>
                    </a:lnTo>
                    <a:lnTo>
                      <a:pt x="988" y="378"/>
                    </a:lnTo>
                    <a:lnTo>
                      <a:pt x="986" y="374"/>
                    </a:lnTo>
                    <a:lnTo>
                      <a:pt x="982" y="372"/>
                    </a:lnTo>
                    <a:lnTo>
                      <a:pt x="980" y="370"/>
                    </a:lnTo>
                    <a:lnTo>
                      <a:pt x="976" y="370"/>
                    </a:lnTo>
                    <a:lnTo>
                      <a:pt x="974" y="370"/>
                    </a:lnTo>
                    <a:lnTo>
                      <a:pt x="974" y="372"/>
                    </a:lnTo>
                    <a:lnTo>
                      <a:pt x="972" y="372"/>
                    </a:lnTo>
                    <a:lnTo>
                      <a:pt x="974" y="386"/>
                    </a:lnTo>
                    <a:lnTo>
                      <a:pt x="970" y="394"/>
                    </a:lnTo>
                    <a:lnTo>
                      <a:pt x="964" y="400"/>
                    </a:lnTo>
                    <a:lnTo>
                      <a:pt x="958" y="404"/>
                    </a:lnTo>
                    <a:lnTo>
                      <a:pt x="954" y="404"/>
                    </a:lnTo>
                    <a:lnTo>
                      <a:pt x="942" y="408"/>
                    </a:lnTo>
                    <a:lnTo>
                      <a:pt x="932" y="408"/>
                    </a:lnTo>
                    <a:lnTo>
                      <a:pt x="926" y="404"/>
                    </a:lnTo>
                    <a:lnTo>
                      <a:pt x="924" y="400"/>
                    </a:lnTo>
                    <a:lnTo>
                      <a:pt x="922" y="398"/>
                    </a:lnTo>
                    <a:lnTo>
                      <a:pt x="918" y="388"/>
                    </a:lnTo>
                    <a:lnTo>
                      <a:pt x="918" y="378"/>
                    </a:lnTo>
                    <a:lnTo>
                      <a:pt x="920" y="370"/>
                    </a:lnTo>
                    <a:lnTo>
                      <a:pt x="922" y="366"/>
                    </a:lnTo>
                    <a:lnTo>
                      <a:pt x="916" y="354"/>
                    </a:lnTo>
                    <a:lnTo>
                      <a:pt x="918" y="350"/>
                    </a:lnTo>
                    <a:lnTo>
                      <a:pt x="918" y="348"/>
                    </a:lnTo>
                    <a:lnTo>
                      <a:pt x="918" y="344"/>
                    </a:lnTo>
                    <a:lnTo>
                      <a:pt x="916" y="342"/>
                    </a:lnTo>
                    <a:lnTo>
                      <a:pt x="916" y="342"/>
                    </a:lnTo>
                    <a:lnTo>
                      <a:pt x="912" y="340"/>
                    </a:lnTo>
                    <a:lnTo>
                      <a:pt x="908" y="338"/>
                    </a:lnTo>
                    <a:lnTo>
                      <a:pt x="904" y="334"/>
                    </a:lnTo>
                    <a:lnTo>
                      <a:pt x="900" y="332"/>
                    </a:lnTo>
                    <a:lnTo>
                      <a:pt x="898" y="328"/>
                    </a:lnTo>
                    <a:lnTo>
                      <a:pt x="896" y="326"/>
                    </a:lnTo>
                    <a:lnTo>
                      <a:pt x="894" y="326"/>
                    </a:lnTo>
                    <a:lnTo>
                      <a:pt x="890" y="320"/>
                    </a:lnTo>
                    <a:lnTo>
                      <a:pt x="886" y="316"/>
                    </a:lnTo>
                    <a:lnTo>
                      <a:pt x="882" y="314"/>
                    </a:lnTo>
                    <a:lnTo>
                      <a:pt x="878" y="312"/>
                    </a:lnTo>
                    <a:lnTo>
                      <a:pt x="874" y="312"/>
                    </a:lnTo>
                    <a:lnTo>
                      <a:pt x="870" y="312"/>
                    </a:lnTo>
                    <a:lnTo>
                      <a:pt x="870" y="312"/>
                    </a:lnTo>
                    <a:lnTo>
                      <a:pt x="830" y="310"/>
                    </a:lnTo>
                    <a:lnTo>
                      <a:pt x="826" y="308"/>
                    </a:lnTo>
                    <a:lnTo>
                      <a:pt x="820" y="308"/>
                    </a:lnTo>
                    <a:lnTo>
                      <a:pt x="818" y="308"/>
                    </a:lnTo>
                    <a:lnTo>
                      <a:pt x="814" y="312"/>
                    </a:lnTo>
                    <a:lnTo>
                      <a:pt x="812" y="314"/>
                    </a:lnTo>
                    <a:lnTo>
                      <a:pt x="810" y="318"/>
                    </a:lnTo>
                    <a:lnTo>
                      <a:pt x="810" y="320"/>
                    </a:lnTo>
                    <a:lnTo>
                      <a:pt x="810" y="324"/>
                    </a:lnTo>
                    <a:lnTo>
                      <a:pt x="810" y="324"/>
                    </a:lnTo>
                    <a:lnTo>
                      <a:pt x="808" y="326"/>
                    </a:lnTo>
                    <a:lnTo>
                      <a:pt x="806" y="328"/>
                    </a:lnTo>
                    <a:lnTo>
                      <a:pt x="806" y="332"/>
                    </a:lnTo>
                    <a:lnTo>
                      <a:pt x="806" y="336"/>
                    </a:lnTo>
                    <a:lnTo>
                      <a:pt x="806" y="340"/>
                    </a:lnTo>
                    <a:lnTo>
                      <a:pt x="806" y="342"/>
                    </a:lnTo>
                    <a:lnTo>
                      <a:pt x="806" y="344"/>
                    </a:lnTo>
                    <a:lnTo>
                      <a:pt x="810" y="348"/>
                    </a:lnTo>
                    <a:lnTo>
                      <a:pt x="812" y="354"/>
                    </a:lnTo>
                    <a:lnTo>
                      <a:pt x="814" y="358"/>
                    </a:lnTo>
                    <a:lnTo>
                      <a:pt x="814" y="362"/>
                    </a:lnTo>
                    <a:lnTo>
                      <a:pt x="814" y="366"/>
                    </a:lnTo>
                    <a:lnTo>
                      <a:pt x="808" y="388"/>
                    </a:lnTo>
                    <a:lnTo>
                      <a:pt x="804" y="402"/>
                    </a:lnTo>
                    <a:lnTo>
                      <a:pt x="802" y="408"/>
                    </a:lnTo>
                    <a:lnTo>
                      <a:pt x="806" y="416"/>
                    </a:lnTo>
                    <a:lnTo>
                      <a:pt x="810" y="430"/>
                    </a:lnTo>
                    <a:lnTo>
                      <a:pt x="814" y="446"/>
                    </a:lnTo>
                    <a:lnTo>
                      <a:pt x="816" y="458"/>
                    </a:lnTo>
                    <a:lnTo>
                      <a:pt x="818" y="462"/>
                    </a:lnTo>
                    <a:lnTo>
                      <a:pt x="818" y="470"/>
                    </a:lnTo>
                    <a:lnTo>
                      <a:pt x="816" y="474"/>
                    </a:lnTo>
                    <a:lnTo>
                      <a:pt x="814" y="478"/>
                    </a:lnTo>
                    <a:lnTo>
                      <a:pt x="812" y="482"/>
                    </a:lnTo>
                    <a:lnTo>
                      <a:pt x="810" y="482"/>
                    </a:lnTo>
                    <a:lnTo>
                      <a:pt x="808" y="484"/>
                    </a:lnTo>
                    <a:lnTo>
                      <a:pt x="806" y="484"/>
                    </a:lnTo>
                    <a:lnTo>
                      <a:pt x="804" y="490"/>
                    </a:lnTo>
                    <a:lnTo>
                      <a:pt x="800" y="496"/>
                    </a:lnTo>
                    <a:lnTo>
                      <a:pt x="796" y="500"/>
                    </a:lnTo>
                    <a:lnTo>
                      <a:pt x="792" y="502"/>
                    </a:lnTo>
                    <a:lnTo>
                      <a:pt x="788" y="504"/>
                    </a:lnTo>
                    <a:lnTo>
                      <a:pt x="788" y="504"/>
                    </a:lnTo>
                    <a:lnTo>
                      <a:pt x="790" y="506"/>
                    </a:lnTo>
                    <a:lnTo>
                      <a:pt x="790" y="510"/>
                    </a:lnTo>
                    <a:lnTo>
                      <a:pt x="790" y="514"/>
                    </a:lnTo>
                    <a:lnTo>
                      <a:pt x="790" y="520"/>
                    </a:lnTo>
                    <a:lnTo>
                      <a:pt x="790" y="524"/>
                    </a:lnTo>
                    <a:lnTo>
                      <a:pt x="790" y="530"/>
                    </a:lnTo>
                    <a:lnTo>
                      <a:pt x="790" y="532"/>
                    </a:lnTo>
                    <a:lnTo>
                      <a:pt x="790" y="534"/>
                    </a:lnTo>
                    <a:lnTo>
                      <a:pt x="790" y="540"/>
                    </a:lnTo>
                    <a:lnTo>
                      <a:pt x="792" y="544"/>
                    </a:lnTo>
                    <a:lnTo>
                      <a:pt x="794" y="548"/>
                    </a:lnTo>
                    <a:lnTo>
                      <a:pt x="798" y="552"/>
                    </a:lnTo>
                    <a:lnTo>
                      <a:pt x="800" y="554"/>
                    </a:lnTo>
                    <a:lnTo>
                      <a:pt x="800" y="554"/>
                    </a:lnTo>
                    <a:lnTo>
                      <a:pt x="800" y="562"/>
                    </a:lnTo>
                    <a:lnTo>
                      <a:pt x="798" y="568"/>
                    </a:lnTo>
                    <a:lnTo>
                      <a:pt x="794" y="572"/>
                    </a:lnTo>
                    <a:lnTo>
                      <a:pt x="792" y="576"/>
                    </a:lnTo>
                    <a:lnTo>
                      <a:pt x="790" y="578"/>
                    </a:lnTo>
                    <a:lnTo>
                      <a:pt x="790" y="578"/>
                    </a:lnTo>
                    <a:lnTo>
                      <a:pt x="786" y="582"/>
                    </a:lnTo>
                    <a:lnTo>
                      <a:pt x="782" y="584"/>
                    </a:lnTo>
                    <a:lnTo>
                      <a:pt x="778" y="584"/>
                    </a:lnTo>
                    <a:lnTo>
                      <a:pt x="776" y="582"/>
                    </a:lnTo>
                    <a:lnTo>
                      <a:pt x="774" y="580"/>
                    </a:lnTo>
                    <a:lnTo>
                      <a:pt x="772" y="578"/>
                    </a:lnTo>
                    <a:lnTo>
                      <a:pt x="770" y="576"/>
                    </a:lnTo>
                    <a:lnTo>
                      <a:pt x="770" y="574"/>
                    </a:lnTo>
                    <a:lnTo>
                      <a:pt x="768" y="570"/>
                    </a:lnTo>
                    <a:lnTo>
                      <a:pt x="766" y="566"/>
                    </a:lnTo>
                    <a:lnTo>
                      <a:pt x="764" y="562"/>
                    </a:lnTo>
                    <a:lnTo>
                      <a:pt x="764" y="560"/>
                    </a:lnTo>
                    <a:lnTo>
                      <a:pt x="762" y="558"/>
                    </a:lnTo>
                    <a:lnTo>
                      <a:pt x="758" y="556"/>
                    </a:lnTo>
                    <a:lnTo>
                      <a:pt x="754" y="554"/>
                    </a:lnTo>
                    <a:lnTo>
                      <a:pt x="752" y="550"/>
                    </a:lnTo>
                    <a:lnTo>
                      <a:pt x="752" y="548"/>
                    </a:lnTo>
                    <a:lnTo>
                      <a:pt x="752" y="546"/>
                    </a:lnTo>
                    <a:lnTo>
                      <a:pt x="752" y="544"/>
                    </a:lnTo>
                    <a:lnTo>
                      <a:pt x="752" y="542"/>
                    </a:lnTo>
                    <a:lnTo>
                      <a:pt x="750" y="540"/>
                    </a:lnTo>
                    <a:lnTo>
                      <a:pt x="748" y="534"/>
                    </a:lnTo>
                    <a:lnTo>
                      <a:pt x="746" y="530"/>
                    </a:lnTo>
                    <a:lnTo>
                      <a:pt x="746" y="524"/>
                    </a:lnTo>
                    <a:lnTo>
                      <a:pt x="744" y="522"/>
                    </a:lnTo>
                    <a:lnTo>
                      <a:pt x="744" y="520"/>
                    </a:lnTo>
                    <a:lnTo>
                      <a:pt x="744" y="510"/>
                    </a:lnTo>
                    <a:lnTo>
                      <a:pt x="742" y="504"/>
                    </a:lnTo>
                    <a:lnTo>
                      <a:pt x="738" y="500"/>
                    </a:lnTo>
                    <a:lnTo>
                      <a:pt x="736" y="496"/>
                    </a:lnTo>
                    <a:lnTo>
                      <a:pt x="732" y="494"/>
                    </a:lnTo>
                    <a:lnTo>
                      <a:pt x="730" y="492"/>
                    </a:lnTo>
                    <a:lnTo>
                      <a:pt x="728" y="492"/>
                    </a:lnTo>
                    <a:lnTo>
                      <a:pt x="726" y="492"/>
                    </a:lnTo>
                    <a:lnTo>
                      <a:pt x="726" y="492"/>
                    </a:lnTo>
                    <a:lnTo>
                      <a:pt x="714" y="490"/>
                    </a:lnTo>
                    <a:lnTo>
                      <a:pt x="702" y="490"/>
                    </a:lnTo>
                    <a:lnTo>
                      <a:pt x="690" y="492"/>
                    </a:lnTo>
                    <a:lnTo>
                      <a:pt x="686" y="492"/>
                    </a:lnTo>
                    <a:lnTo>
                      <a:pt x="670" y="488"/>
                    </a:lnTo>
                    <a:lnTo>
                      <a:pt x="660" y="478"/>
                    </a:lnTo>
                    <a:lnTo>
                      <a:pt x="652" y="468"/>
                    </a:lnTo>
                    <a:lnTo>
                      <a:pt x="650" y="458"/>
                    </a:lnTo>
                    <a:lnTo>
                      <a:pt x="650" y="456"/>
                    </a:lnTo>
                    <a:lnTo>
                      <a:pt x="644" y="446"/>
                    </a:lnTo>
                    <a:lnTo>
                      <a:pt x="640" y="440"/>
                    </a:lnTo>
                    <a:lnTo>
                      <a:pt x="636" y="434"/>
                    </a:lnTo>
                    <a:lnTo>
                      <a:pt x="630" y="430"/>
                    </a:lnTo>
                    <a:lnTo>
                      <a:pt x="628" y="428"/>
                    </a:lnTo>
                    <a:lnTo>
                      <a:pt x="624" y="428"/>
                    </a:lnTo>
                    <a:lnTo>
                      <a:pt x="624" y="428"/>
                    </a:lnTo>
                    <a:lnTo>
                      <a:pt x="622" y="420"/>
                    </a:lnTo>
                    <a:lnTo>
                      <a:pt x="620" y="416"/>
                    </a:lnTo>
                    <a:lnTo>
                      <a:pt x="618" y="412"/>
                    </a:lnTo>
                    <a:lnTo>
                      <a:pt x="618" y="412"/>
                    </a:lnTo>
                    <a:lnTo>
                      <a:pt x="616" y="410"/>
                    </a:lnTo>
                    <a:lnTo>
                      <a:pt x="608" y="412"/>
                    </a:lnTo>
                    <a:lnTo>
                      <a:pt x="602" y="410"/>
                    </a:lnTo>
                    <a:lnTo>
                      <a:pt x="598" y="408"/>
                    </a:lnTo>
                    <a:lnTo>
                      <a:pt x="594" y="402"/>
                    </a:lnTo>
                    <a:lnTo>
                      <a:pt x="592" y="398"/>
                    </a:lnTo>
                    <a:lnTo>
                      <a:pt x="592" y="392"/>
                    </a:lnTo>
                    <a:lnTo>
                      <a:pt x="590" y="388"/>
                    </a:lnTo>
                    <a:lnTo>
                      <a:pt x="590" y="386"/>
                    </a:lnTo>
                    <a:lnTo>
                      <a:pt x="590" y="384"/>
                    </a:lnTo>
                    <a:lnTo>
                      <a:pt x="592" y="372"/>
                    </a:lnTo>
                    <a:lnTo>
                      <a:pt x="598" y="358"/>
                    </a:lnTo>
                    <a:lnTo>
                      <a:pt x="608" y="342"/>
                    </a:lnTo>
                    <a:lnTo>
                      <a:pt x="618" y="330"/>
                    </a:lnTo>
                    <a:lnTo>
                      <a:pt x="624" y="320"/>
                    </a:lnTo>
                    <a:lnTo>
                      <a:pt x="628" y="318"/>
                    </a:lnTo>
                    <a:lnTo>
                      <a:pt x="634" y="316"/>
                    </a:lnTo>
                    <a:lnTo>
                      <a:pt x="638" y="312"/>
                    </a:lnTo>
                    <a:lnTo>
                      <a:pt x="642" y="308"/>
                    </a:lnTo>
                    <a:lnTo>
                      <a:pt x="644" y="306"/>
                    </a:lnTo>
                    <a:lnTo>
                      <a:pt x="644" y="304"/>
                    </a:lnTo>
                    <a:lnTo>
                      <a:pt x="646" y="302"/>
                    </a:lnTo>
                    <a:lnTo>
                      <a:pt x="644" y="298"/>
                    </a:lnTo>
                    <a:lnTo>
                      <a:pt x="644" y="296"/>
                    </a:lnTo>
                    <a:lnTo>
                      <a:pt x="646" y="294"/>
                    </a:lnTo>
                    <a:lnTo>
                      <a:pt x="646" y="292"/>
                    </a:lnTo>
                    <a:lnTo>
                      <a:pt x="648" y="292"/>
                    </a:lnTo>
                    <a:lnTo>
                      <a:pt x="650" y="292"/>
                    </a:lnTo>
                    <a:lnTo>
                      <a:pt x="652" y="290"/>
                    </a:lnTo>
                    <a:lnTo>
                      <a:pt x="656" y="292"/>
                    </a:lnTo>
                    <a:lnTo>
                      <a:pt x="662" y="292"/>
                    </a:lnTo>
                    <a:lnTo>
                      <a:pt x="666" y="294"/>
                    </a:lnTo>
                    <a:lnTo>
                      <a:pt x="670" y="296"/>
                    </a:lnTo>
                    <a:lnTo>
                      <a:pt x="672" y="296"/>
                    </a:lnTo>
                    <a:lnTo>
                      <a:pt x="674" y="298"/>
                    </a:lnTo>
                    <a:lnTo>
                      <a:pt x="678" y="292"/>
                    </a:lnTo>
                    <a:lnTo>
                      <a:pt x="682" y="282"/>
                    </a:lnTo>
                    <a:lnTo>
                      <a:pt x="682" y="270"/>
                    </a:lnTo>
                    <a:lnTo>
                      <a:pt x="682" y="266"/>
                    </a:lnTo>
                    <a:lnTo>
                      <a:pt x="684" y="250"/>
                    </a:lnTo>
                    <a:lnTo>
                      <a:pt x="690" y="238"/>
                    </a:lnTo>
                    <a:lnTo>
                      <a:pt x="698" y="230"/>
                    </a:lnTo>
                    <a:lnTo>
                      <a:pt x="700" y="226"/>
                    </a:lnTo>
                    <a:lnTo>
                      <a:pt x="702" y="220"/>
                    </a:lnTo>
                    <a:lnTo>
                      <a:pt x="704" y="218"/>
                    </a:lnTo>
                    <a:lnTo>
                      <a:pt x="704" y="216"/>
                    </a:lnTo>
                    <a:lnTo>
                      <a:pt x="702" y="214"/>
                    </a:lnTo>
                    <a:lnTo>
                      <a:pt x="702" y="214"/>
                    </a:lnTo>
                    <a:lnTo>
                      <a:pt x="700" y="214"/>
                    </a:lnTo>
                    <a:lnTo>
                      <a:pt x="700" y="214"/>
                    </a:lnTo>
                    <a:lnTo>
                      <a:pt x="698" y="216"/>
                    </a:lnTo>
                    <a:lnTo>
                      <a:pt x="668" y="200"/>
                    </a:lnTo>
                    <a:lnTo>
                      <a:pt x="668" y="196"/>
                    </a:lnTo>
                    <a:lnTo>
                      <a:pt x="670" y="196"/>
                    </a:lnTo>
                    <a:lnTo>
                      <a:pt x="672" y="194"/>
                    </a:lnTo>
                    <a:lnTo>
                      <a:pt x="676" y="194"/>
                    </a:lnTo>
                    <a:lnTo>
                      <a:pt x="680" y="194"/>
                    </a:lnTo>
                    <a:lnTo>
                      <a:pt x="684" y="196"/>
                    </a:lnTo>
                    <a:lnTo>
                      <a:pt x="688" y="196"/>
                    </a:lnTo>
                    <a:lnTo>
                      <a:pt x="692" y="196"/>
                    </a:lnTo>
                    <a:lnTo>
                      <a:pt x="694" y="198"/>
                    </a:lnTo>
                    <a:lnTo>
                      <a:pt x="696" y="198"/>
                    </a:lnTo>
                    <a:lnTo>
                      <a:pt x="700" y="196"/>
                    </a:lnTo>
                    <a:lnTo>
                      <a:pt x="704" y="196"/>
                    </a:lnTo>
                    <a:lnTo>
                      <a:pt x="710" y="198"/>
                    </a:lnTo>
                    <a:lnTo>
                      <a:pt x="716" y="198"/>
                    </a:lnTo>
                    <a:lnTo>
                      <a:pt x="720" y="200"/>
                    </a:lnTo>
                    <a:lnTo>
                      <a:pt x="724" y="200"/>
                    </a:lnTo>
                    <a:lnTo>
                      <a:pt x="726" y="202"/>
                    </a:lnTo>
                    <a:lnTo>
                      <a:pt x="732" y="190"/>
                    </a:lnTo>
                    <a:lnTo>
                      <a:pt x="738" y="194"/>
                    </a:lnTo>
                    <a:lnTo>
                      <a:pt x="744" y="194"/>
                    </a:lnTo>
                    <a:lnTo>
                      <a:pt x="748" y="194"/>
                    </a:lnTo>
                    <a:lnTo>
                      <a:pt x="752" y="192"/>
                    </a:lnTo>
                    <a:lnTo>
                      <a:pt x="754" y="190"/>
                    </a:lnTo>
                    <a:lnTo>
                      <a:pt x="756" y="190"/>
                    </a:lnTo>
                    <a:lnTo>
                      <a:pt x="756" y="190"/>
                    </a:lnTo>
                    <a:lnTo>
                      <a:pt x="758" y="186"/>
                    </a:lnTo>
                    <a:lnTo>
                      <a:pt x="760" y="182"/>
                    </a:lnTo>
                    <a:lnTo>
                      <a:pt x="762" y="178"/>
                    </a:lnTo>
                    <a:lnTo>
                      <a:pt x="764" y="174"/>
                    </a:lnTo>
                    <a:lnTo>
                      <a:pt x="766" y="170"/>
                    </a:lnTo>
                    <a:lnTo>
                      <a:pt x="770" y="168"/>
                    </a:lnTo>
                    <a:lnTo>
                      <a:pt x="770" y="168"/>
                    </a:lnTo>
                    <a:lnTo>
                      <a:pt x="772" y="166"/>
                    </a:lnTo>
                    <a:lnTo>
                      <a:pt x="772" y="162"/>
                    </a:lnTo>
                    <a:lnTo>
                      <a:pt x="774" y="156"/>
                    </a:lnTo>
                    <a:lnTo>
                      <a:pt x="774" y="152"/>
                    </a:lnTo>
                    <a:lnTo>
                      <a:pt x="772" y="146"/>
                    </a:lnTo>
                    <a:lnTo>
                      <a:pt x="770" y="140"/>
                    </a:lnTo>
                    <a:lnTo>
                      <a:pt x="770" y="140"/>
                    </a:lnTo>
                    <a:lnTo>
                      <a:pt x="768" y="138"/>
                    </a:lnTo>
                    <a:lnTo>
                      <a:pt x="764" y="136"/>
                    </a:lnTo>
                    <a:lnTo>
                      <a:pt x="762" y="134"/>
                    </a:lnTo>
                    <a:lnTo>
                      <a:pt x="758" y="132"/>
                    </a:lnTo>
                    <a:lnTo>
                      <a:pt x="756" y="128"/>
                    </a:lnTo>
                    <a:lnTo>
                      <a:pt x="756" y="124"/>
                    </a:lnTo>
                    <a:lnTo>
                      <a:pt x="756" y="120"/>
                    </a:lnTo>
                    <a:lnTo>
                      <a:pt x="758" y="118"/>
                    </a:lnTo>
                    <a:lnTo>
                      <a:pt x="764" y="114"/>
                    </a:lnTo>
                    <a:lnTo>
                      <a:pt x="764" y="114"/>
                    </a:lnTo>
                    <a:lnTo>
                      <a:pt x="766" y="114"/>
                    </a:lnTo>
                    <a:lnTo>
                      <a:pt x="768" y="114"/>
                    </a:lnTo>
                    <a:lnTo>
                      <a:pt x="770" y="114"/>
                    </a:lnTo>
                    <a:lnTo>
                      <a:pt x="772" y="112"/>
                    </a:lnTo>
                    <a:lnTo>
                      <a:pt x="774" y="110"/>
                    </a:lnTo>
                    <a:lnTo>
                      <a:pt x="774" y="106"/>
                    </a:lnTo>
                    <a:lnTo>
                      <a:pt x="774" y="102"/>
                    </a:lnTo>
                    <a:lnTo>
                      <a:pt x="772" y="100"/>
                    </a:lnTo>
                    <a:lnTo>
                      <a:pt x="772" y="100"/>
                    </a:lnTo>
                    <a:lnTo>
                      <a:pt x="770" y="98"/>
                    </a:lnTo>
                    <a:lnTo>
                      <a:pt x="766" y="96"/>
                    </a:lnTo>
                    <a:lnTo>
                      <a:pt x="764" y="94"/>
                    </a:lnTo>
                    <a:lnTo>
                      <a:pt x="762" y="94"/>
                    </a:lnTo>
                    <a:lnTo>
                      <a:pt x="760" y="96"/>
                    </a:lnTo>
                    <a:lnTo>
                      <a:pt x="758" y="72"/>
                    </a:lnTo>
                    <a:lnTo>
                      <a:pt x="754" y="74"/>
                    </a:lnTo>
                    <a:lnTo>
                      <a:pt x="750" y="74"/>
                    </a:lnTo>
                    <a:lnTo>
                      <a:pt x="744" y="74"/>
                    </a:lnTo>
                    <a:lnTo>
                      <a:pt x="740" y="72"/>
                    </a:lnTo>
                    <a:lnTo>
                      <a:pt x="736" y="70"/>
                    </a:lnTo>
                    <a:lnTo>
                      <a:pt x="732" y="70"/>
                    </a:lnTo>
                    <a:lnTo>
                      <a:pt x="730" y="70"/>
                    </a:lnTo>
                    <a:lnTo>
                      <a:pt x="734" y="100"/>
                    </a:lnTo>
                    <a:lnTo>
                      <a:pt x="734" y="100"/>
                    </a:lnTo>
                    <a:lnTo>
                      <a:pt x="732" y="102"/>
                    </a:lnTo>
                    <a:lnTo>
                      <a:pt x="728" y="106"/>
                    </a:lnTo>
                    <a:lnTo>
                      <a:pt x="726" y="112"/>
                    </a:lnTo>
                    <a:lnTo>
                      <a:pt x="722" y="120"/>
                    </a:lnTo>
                    <a:lnTo>
                      <a:pt x="718" y="132"/>
                    </a:lnTo>
                    <a:lnTo>
                      <a:pt x="718" y="132"/>
                    </a:lnTo>
                    <a:lnTo>
                      <a:pt x="718" y="134"/>
                    </a:lnTo>
                    <a:lnTo>
                      <a:pt x="716" y="136"/>
                    </a:lnTo>
                    <a:lnTo>
                      <a:pt x="714" y="138"/>
                    </a:lnTo>
                    <a:lnTo>
                      <a:pt x="714" y="138"/>
                    </a:lnTo>
                    <a:lnTo>
                      <a:pt x="710" y="140"/>
                    </a:lnTo>
                    <a:lnTo>
                      <a:pt x="708" y="138"/>
                    </a:lnTo>
                    <a:lnTo>
                      <a:pt x="704" y="136"/>
                    </a:lnTo>
                    <a:lnTo>
                      <a:pt x="700" y="132"/>
                    </a:lnTo>
                    <a:lnTo>
                      <a:pt x="696" y="98"/>
                    </a:lnTo>
                    <a:lnTo>
                      <a:pt x="696" y="98"/>
                    </a:lnTo>
                    <a:lnTo>
                      <a:pt x="694" y="96"/>
                    </a:lnTo>
                    <a:lnTo>
                      <a:pt x="694" y="94"/>
                    </a:lnTo>
                    <a:lnTo>
                      <a:pt x="694" y="94"/>
                    </a:lnTo>
                    <a:lnTo>
                      <a:pt x="692" y="92"/>
                    </a:lnTo>
                    <a:lnTo>
                      <a:pt x="692" y="94"/>
                    </a:lnTo>
                    <a:lnTo>
                      <a:pt x="690" y="96"/>
                    </a:lnTo>
                    <a:lnTo>
                      <a:pt x="688" y="102"/>
                    </a:lnTo>
                    <a:lnTo>
                      <a:pt x="688" y="102"/>
                    </a:lnTo>
                    <a:lnTo>
                      <a:pt x="686" y="104"/>
                    </a:lnTo>
                    <a:lnTo>
                      <a:pt x="686" y="106"/>
                    </a:lnTo>
                    <a:lnTo>
                      <a:pt x="682" y="110"/>
                    </a:lnTo>
                    <a:lnTo>
                      <a:pt x="680" y="112"/>
                    </a:lnTo>
                    <a:lnTo>
                      <a:pt x="678" y="114"/>
                    </a:lnTo>
                    <a:lnTo>
                      <a:pt x="676" y="116"/>
                    </a:lnTo>
                    <a:lnTo>
                      <a:pt x="674" y="116"/>
                    </a:lnTo>
                    <a:lnTo>
                      <a:pt x="672" y="114"/>
                    </a:lnTo>
                    <a:lnTo>
                      <a:pt x="670" y="110"/>
                    </a:lnTo>
                    <a:lnTo>
                      <a:pt x="670" y="106"/>
                    </a:lnTo>
                    <a:lnTo>
                      <a:pt x="670" y="100"/>
                    </a:lnTo>
                    <a:lnTo>
                      <a:pt x="670" y="98"/>
                    </a:lnTo>
                    <a:lnTo>
                      <a:pt x="668" y="96"/>
                    </a:lnTo>
                    <a:lnTo>
                      <a:pt x="666" y="96"/>
                    </a:lnTo>
                    <a:lnTo>
                      <a:pt x="664" y="98"/>
                    </a:lnTo>
                    <a:lnTo>
                      <a:pt x="662" y="98"/>
                    </a:lnTo>
                    <a:lnTo>
                      <a:pt x="660" y="100"/>
                    </a:lnTo>
                    <a:lnTo>
                      <a:pt x="658" y="100"/>
                    </a:lnTo>
                    <a:lnTo>
                      <a:pt x="654" y="100"/>
                    </a:lnTo>
                    <a:lnTo>
                      <a:pt x="652" y="98"/>
                    </a:lnTo>
                    <a:lnTo>
                      <a:pt x="648" y="96"/>
                    </a:lnTo>
                    <a:lnTo>
                      <a:pt x="646" y="94"/>
                    </a:lnTo>
                    <a:lnTo>
                      <a:pt x="644" y="92"/>
                    </a:lnTo>
                    <a:lnTo>
                      <a:pt x="644" y="90"/>
                    </a:lnTo>
                    <a:lnTo>
                      <a:pt x="646" y="88"/>
                    </a:lnTo>
                    <a:lnTo>
                      <a:pt x="648" y="82"/>
                    </a:lnTo>
                    <a:lnTo>
                      <a:pt x="650" y="76"/>
                    </a:lnTo>
                    <a:lnTo>
                      <a:pt x="650" y="70"/>
                    </a:lnTo>
                    <a:lnTo>
                      <a:pt x="650" y="64"/>
                    </a:lnTo>
                    <a:lnTo>
                      <a:pt x="650" y="60"/>
                    </a:lnTo>
                    <a:lnTo>
                      <a:pt x="650" y="58"/>
                    </a:lnTo>
                    <a:lnTo>
                      <a:pt x="648" y="56"/>
                    </a:lnTo>
                    <a:lnTo>
                      <a:pt x="646" y="52"/>
                    </a:lnTo>
                    <a:lnTo>
                      <a:pt x="644" y="48"/>
                    </a:lnTo>
                    <a:lnTo>
                      <a:pt x="644" y="44"/>
                    </a:lnTo>
                    <a:lnTo>
                      <a:pt x="644" y="42"/>
                    </a:lnTo>
                    <a:lnTo>
                      <a:pt x="644" y="42"/>
                    </a:lnTo>
                    <a:lnTo>
                      <a:pt x="642" y="34"/>
                    </a:lnTo>
                    <a:lnTo>
                      <a:pt x="638" y="26"/>
                    </a:lnTo>
                    <a:lnTo>
                      <a:pt x="632" y="16"/>
                    </a:lnTo>
                    <a:lnTo>
                      <a:pt x="626" y="10"/>
                    </a:lnTo>
                    <a:lnTo>
                      <a:pt x="624" y="8"/>
                    </a:lnTo>
                    <a:lnTo>
                      <a:pt x="622" y="2"/>
                    </a:lnTo>
                    <a:lnTo>
                      <a:pt x="620" y="0"/>
                    </a:lnTo>
                    <a:lnTo>
                      <a:pt x="618" y="0"/>
                    </a:lnTo>
                    <a:lnTo>
                      <a:pt x="616" y="0"/>
                    </a:lnTo>
                    <a:lnTo>
                      <a:pt x="614" y="0"/>
                    </a:lnTo>
                    <a:lnTo>
                      <a:pt x="612" y="2"/>
                    </a:lnTo>
                    <a:lnTo>
                      <a:pt x="610" y="4"/>
                    </a:lnTo>
                    <a:lnTo>
                      <a:pt x="610" y="4"/>
                    </a:lnTo>
                    <a:lnTo>
                      <a:pt x="608" y="4"/>
                    </a:lnTo>
                    <a:lnTo>
                      <a:pt x="604" y="6"/>
                    </a:lnTo>
                    <a:lnTo>
                      <a:pt x="604" y="10"/>
                    </a:lnTo>
                    <a:lnTo>
                      <a:pt x="602" y="14"/>
                    </a:lnTo>
                    <a:lnTo>
                      <a:pt x="602" y="20"/>
                    </a:lnTo>
                    <a:lnTo>
                      <a:pt x="600" y="22"/>
                    </a:lnTo>
                    <a:lnTo>
                      <a:pt x="600" y="24"/>
                    </a:lnTo>
                    <a:lnTo>
                      <a:pt x="594" y="28"/>
                    </a:lnTo>
                    <a:lnTo>
                      <a:pt x="590" y="34"/>
                    </a:lnTo>
                    <a:lnTo>
                      <a:pt x="588" y="40"/>
                    </a:lnTo>
                    <a:lnTo>
                      <a:pt x="588" y="44"/>
                    </a:lnTo>
                    <a:lnTo>
                      <a:pt x="588" y="48"/>
                    </a:lnTo>
                    <a:lnTo>
                      <a:pt x="588" y="50"/>
                    </a:lnTo>
                    <a:lnTo>
                      <a:pt x="588" y="52"/>
                    </a:lnTo>
                    <a:lnTo>
                      <a:pt x="590" y="68"/>
                    </a:lnTo>
                    <a:lnTo>
                      <a:pt x="598" y="78"/>
                    </a:lnTo>
                    <a:lnTo>
                      <a:pt x="606" y="84"/>
                    </a:lnTo>
                    <a:lnTo>
                      <a:pt x="612" y="86"/>
                    </a:lnTo>
                    <a:lnTo>
                      <a:pt x="616" y="88"/>
                    </a:lnTo>
                    <a:lnTo>
                      <a:pt x="610" y="92"/>
                    </a:lnTo>
                    <a:lnTo>
                      <a:pt x="608" y="98"/>
                    </a:lnTo>
                    <a:lnTo>
                      <a:pt x="608" y="102"/>
                    </a:lnTo>
                    <a:lnTo>
                      <a:pt x="610" y="106"/>
                    </a:lnTo>
                    <a:lnTo>
                      <a:pt x="612" y="108"/>
                    </a:lnTo>
                    <a:lnTo>
                      <a:pt x="616" y="112"/>
                    </a:lnTo>
                    <a:lnTo>
                      <a:pt x="618" y="114"/>
                    </a:lnTo>
                    <a:lnTo>
                      <a:pt x="622" y="114"/>
                    </a:lnTo>
                    <a:lnTo>
                      <a:pt x="624" y="116"/>
                    </a:lnTo>
                    <a:lnTo>
                      <a:pt x="624" y="116"/>
                    </a:lnTo>
                    <a:lnTo>
                      <a:pt x="628" y="118"/>
                    </a:lnTo>
                    <a:lnTo>
                      <a:pt x="630" y="120"/>
                    </a:lnTo>
                    <a:lnTo>
                      <a:pt x="630" y="122"/>
                    </a:lnTo>
                    <a:lnTo>
                      <a:pt x="630" y="124"/>
                    </a:lnTo>
                    <a:lnTo>
                      <a:pt x="630" y="128"/>
                    </a:lnTo>
                    <a:lnTo>
                      <a:pt x="628" y="130"/>
                    </a:lnTo>
                    <a:lnTo>
                      <a:pt x="628" y="130"/>
                    </a:lnTo>
                    <a:lnTo>
                      <a:pt x="624" y="134"/>
                    </a:lnTo>
                    <a:lnTo>
                      <a:pt x="614" y="140"/>
                    </a:lnTo>
                    <a:lnTo>
                      <a:pt x="606" y="146"/>
                    </a:lnTo>
                    <a:lnTo>
                      <a:pt x="598" y="150"/>
                    </a:lnTo>
                    <a:lnTo>
                      <a:pt x="594" y="152"/>
                    </a:lnTo>
                    <a:lnTo>
                      <a:pt x="588" y="150"/>
                    </a:lnTo>
                    <a:lnTo>
                      <a:pt x="584" y="150"/>
                    </a:lnTo>
                    <a:lnTo>
                      <a:pt x="582" y="150"/>
                    </a:lnTo>
                    <a:lnTo>
                      <a:pt x="582" y="148"/>
                    </a:lnTo>
                    <a:lnTo>
                      <a:pt x="582" y="148"/>
                    </a:lnTo>
                    <a:lnTo>
                      <a:pt x="582" y="148"/>
                    </a:lnTo>
                    <a:lnTo>
                      <a:pt x="584" y="124"/>
                    </a:lnTo>
                    <a:lnTo>
                      <a:pt x="568" y="124"/>
                    </a:lnTo>
                    <a:lnTo>
                      <a:pt x="562" y="124"/>
                    </a:lnTo>
                    <a:lnTo>
                      <a:pt x="558" y="124"/>
                    </a:lnTo>
                    <a:lnTo>
                      <a:pt x="556" y="124"/>
                    </a:lnTo>
                    <a:lnTo>
                      <a:pt x="554" y="126"/>
                    </a:lnTo>
                    <a:lnTo>
                      <a:pt x="554" y="126"/>
                    </a:lnTo>
                    <a:lnTo>
                      <a:pt x="552" y="128"/>
                    </a:lnTo>
                    <a:lnTo>
                      <a:pt x="552" y="128"/>
                    </a:lnTo>
                    <a:lnTo>
                      <a:pt x="554" y="138"/>
                    </a:lnTo>
                    <a:lnTo>
                      <a:pt x="554" y="144"/>
                    </a:lnTo>
                    <a:lnTo>
                      <a:pt x="552" y="148"/>
                    </a:lnTo>
                    <a:lnTo>
                      <a:pt x="552" y="152"/>
                    </a:lnTo>
                    <a:lnTo>
                      <a:pt x="550" y="152"/>
                    </a:lnTo>
                    <a:lnTo>
                      <a:pt x="548" y="152"/>
                    </a:lnTo>
                    <a:lnTo>
                      <a:pt x="546" y="152"/>
                    </a:lnTo>
                    <a:lnTo>
                      <a:pt x="544" y="152"/>
                    </a:lnTo>
                    <a:lnTo>
                      <a:pt x="544" y="150"/>
                    </a:lnTo>
                    <a:lnTo>
                      <a:pt x="542" y="150"/>
                    </a:lnTo>
                    <a:lnTo>
                      <a:pt x="542" y="150"/>
                    </a:lnTo>
                    <a:lnTo>
                      <a:pt x="536" y="146"/>
                    </a:lnTo>
                    <a:lnTo>
                      <a:pt x="532" y="144"/>
                    </a:lnTo>
                    <a:lnTo>
                      <a:pt x="528" y="144"/>
                    </a:lnTo>
                    <a:lnTo>
                      <a:pt x="526" y="144"/>
                    </a:lnTo>
                    <a:lnTo>
                      <a:pt x="524" y="146"/>
                    </a:lnTo>
                    <a:lnTo>
                      <a:pt x="522" y="148"/>
                    </a:lnTo>
                    <a:lnTo>
                      <a:pt x="522" y="148"/>
                    </a:lnTo>
                    <a:lnTo>
                      <a:pt x="516" y="152"/>
                    </a:lnTo>
                    <a:lnTo>
                      <a:pt x="512" y="154"/>
                    </a:lnTo>
                    <a:lnTo>
                      <a:pt x="508" y="154"/>
                    </a:lnTo>
                    <a:lnTo>
                      <a:pt x="506" y="154"/>
                    </a:lnTo>
                    <a:lnTo>
                      <a:pt x="504" y="152"/>
                    </a:lnTo>
                    <a:lnTo>
                      <a:pt x="502" y="150"/>
                    </a:lnTo>
                    <a:lnTo>
                      <a:pt x="500" y="148"/>
                    </a:lnTo>
                    <a:lnTo>
                      <a:pt x="500" y="146"/>
                    </a:lnTo>
                    <a:lnTo>
                      <a:pt x="500" y="146"/>
                    </a:lnTo>
                    <a:lnTo>
                      <a:pt x="498" y="140"/>
                    </a:lnTo>
                    <a:lnTo>
                      <a:pt x="494" y="136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6" y="134"/>
                    </a:lnTo>
                    <a:lnTo>
                      <a:pt x="484" y="134"/>
                    </a:lnTo>
                    <a:lnTo>
                      <a:pt x="482" y="136"/>
                    </a:lnTo>
                    <a:lnTo>
                      <a:pt x="482" y="136"/>
                    </a:lnTo>
                    <a:lnTo>
                      <a:pt x="474" y="132"/>
                    </a:lnTo>
                    <a:lnTo>
                      <a:pt x="468" y="130"/>
                    </a:lnTo>
                    <a:lnTo>
                      <a:pt x="466" y="126"/>
                    </a:lnTo>
                    <a:lnTo>
                      <a:pt x="464" y="124"/>
                    </a:lnTo>
                    <a:lnTo>
                      <a:pt x="464" y="122"/>
                    </a:lnTo>
                    <a:lnTo>
                      <a:pt x="464" y="120"/>
                    </a:lnTo>
                    <a:lnTo>
                      <a:pt x="464" y="120"/>
                    </a:lnTo>
                    <a:lnTo>
                      <a:pt x="462" y="114"/>
                    </a:lnTo>
                    <a:lnTo>
                      <a:pt x="460" y="110"/>
                    </a:lnTo>
                    <a:lnTo>
                      <a:pt x="458" y="108"/>
                    </a:lnTo>
                    <a:lnTo>
                      <a:pt x="456" y="108"/>
                    </a:lnTo>
                    <a:lnTo>
                      <a:pt x="452" y="108"/>
                    </a:lnTo>
                    <a:lnTo>
                      <a:pt x="450" y="110"/>
                    </a:lnTo>
                    <a:lnTo>
                      <a:pt x="448" y="110"/>
                    </a:lnTo>
                    <a:lnTo>
                      <a:pt x="448" y="110"/>
                    </a:lnTo>
                    <a:lnTo>
                      <a:pt x="440" y="110"/>
                    </a:lnTo>
                    <a:lnTo>
                      <a:pt x="434" y="112"/>
                    </a:lnTo>
                    <a:lnTo>
                      <a:pt x="430" y="114"/>
                    </a:lnTo>
                    <a:lnTo>
                      <a:pt x="426" y="116"/>
                    </a:lnTo>
                    <a:lnTo>
                      <a:pt x="424" y="120"/>
                    </a:lnTo>
                    <a:lnTo>
                      <a:pt x="424" y="124"/>
                    </a:lnTo>
                    <a:lnTo>
                      <a:pt x="424" y="128"/>
                    </a:lnTo>
                    <a:lnTo>
                      <a:pt x="424" y="130"/>
                    </a:lnTo>
                    <a:lnTo>
                      <a:pt x="424" y="134"/>
                    </a:lnTo>
                    <a:lnTo>
                      <a:pt x="424" y="134"/>
                    </a:lnTo>
                    <a:lnTo>
                      <a:pt x="424" y="136"/>
                    </a:lnTo>
                    <a:lnTo>
                      <a:pt x="428" y="138"/>
                    </a:lnTo>
                    <a:lnTo>
                      <a:pt x="430" y="142"/>
                    </a:lnTo>
                    <a:lnTo>
                      <a:pt x="430" y="144"/>
                    </a:lnTo>
                    <a:lnTo>
                      <a:pt x="428" y="148"/>
                    </a:lnTo>
                    <a:lnTo>
                      <a:pt x="426" y="150"/>
                    </a:lnTo>
                    <a:lnTo>
                      <a:pt x="426" y="152"/>
                    </a:lnTo>
                    <a:lnTo>
                      <a:pt x="424" y="152"/>
                    </a:lnTo>
                    <a:lnTo>
                      <a:pt x="424" y="178"/>
                    </a:lnTo>
                    <a:lnTo>
                      <a:pt x="422" y="182"/>
                    </a:lnTo>
                    <a:lnTo>
                      <a:pt x="422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20" y="186"/>
                    </a:lnTo>
                    <a:lnTo>
                      <a:pt x="414" y="172"/>
                    </a:lnTo>
                    <a:lnTo>
                      <a:pt x="406" y="158"/>
                    </a:lnTo>
                    <a:lnTo>
                      <a:pt x="400" y="144"/>
                    </a:lnTo>
                    <a:lnTo>
                      <a:pt x="394" y="138"/>
                    </a:lnTo>
                    <a:lnTo>
                      <a:pt x="392" y="136"/>
                    </a:lnTo>
                    <a:lnTo>
                      <a:pt x="390" y="138"/>
                    </a:lnTo>
                    <a:lnTo>
                      <a:pt x="388" y="140"/>
                    </a:lnTo>
                    <a:lnTo>
                      <a:pt x="386" y="144"/>
                    </a:lnTo>
                    <a:lnTo>
                      <a:pt x="386" y="148"/>
                    </a:lnTo>
                    <a:lnTo>
                      <a:pt x="384" y="150"/>
                    </a:lnTo>
                    <a:lnTo>
                      <a:pt x="384" y="152"/>
                    </a:lnTo>
                    <a:lnTo>
                      <a:pt x="380" y="148"/>
                    </a:lnTo>
                    <a:lnTo>
                      <a:pt x="376" y="148"/>
                    </a:lnTo>
                    <a:lnTo>
                      <a:pt x="370" y="148"/>
                    </a:lnTo>
                    <a:lnTo>
                      <a:pt x="366" y="148"/>
                    </a:lnTo>
                    <a:lnTo>
                      <a:pt x="362" y="148"/>
                    </a:lnTo>
                    <a:lnTo>
                      <a:pt x="358" y="150"/>
                    </a:lnTo>
                    <a:lnTo>
                      <a:pt x="358" y="150"/>
                    </a:lnTo>
                    <a:lnTo>
                      <a:pt x="348" y="150"/>
                    </a:lnTo>
                    <a:lnTo>
                      <a:pt x="342" y="148"/>
                    </a:lnTo>
                    <a:lnTo>
                      <a:pt x="340" y="148"/>
                    </a:lnTo>
                    <a:lnTo>
                      <a:pt x="338" y="146"/>
                    </a:lnTo>
                    <a:lnTo>
                      <a:pt x="336" y="144"/>
                    </a:lnTo>
                    <a:lnTo>
                      <a:pt x="336" y="142"/>
                    </a:lnTo>
                    <a:lnTo>
                      <a:pt x="338" y="140"/>
                    </a:lnTo>
                    <a:lnTo>
                      <a:pt x="340" y="140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2" y="138"/>
                    </a:lnTo>
                    <a:lnTo>
                      <a:pt x="346" y="130"/>
                    </a:lnTo>
                    <a:lnTo>
                      <a:pt x="350" y="124"/>
                    </a:lnTo>
                    <a:lnTo>
                      <a:pt x="350" y="120"/>
                    </a:lnTo>
                    <a:lnTo>
                      <a:pt x="350" y="116"/>
                    </a:lnTo>
                    <a:lnTo>
                      <a:pt x="348" y="112"/>
                    </a:lnTo>
                    <a:lnTo>
                      <a:pt x="346" y="110"/>
                    </a:lnTo>
                    <a:lnTo>
                      <a:pt x="344" y="108"/>
                    </a:lnTo>
                    <a:lnTo>
                      <a:pt x="342" y="108"/>
                    </a:lnTo>
                    <a:lnTo>
                      <a:pt x="340" y="106"/>
                    </a:lnTo>
                    <a:lnTo>
                      <a:pt x="340" y="106"/>
                    </a:lnTo>
                    <a:lnTo>
                      <a:pt x="334" y="102"/>
                    </a:lnTo>
                    <a:lnTo>
                      <a:pt x="332" y="100"/>
                    </a:lnTo>
                    <a:lnTo>
                      <a:pt x="330" y="98"/>
                    </a:lnTo>
                    <a:lnTo>
                      <a:pt x="328" y="98"/>
                    </a:lnTo>
                    <a:lnTo>
                      <a:pt x="328" y="100"/>
                    </a:lnTo>
                    <a:lnTo>
                      <a:pt x="326" y="100"/>
                    </a:lnTo>
                    <a:lnTo>
                      <a:pt x="326" y="102"/>
                    </a:lnTo>
                    <a:lnTo>
                      <a:pt x="326" y="104"/>
                    </a:lnTo>
                    <a:lnTo>
                      <a:pt x="328" y="104"/>
                    </a:lnTo>
                    <a:lnTo>
                      <a:pt x="328" y="106"/>
                    </a:lnTo>
                    <a:lnTo>
                      <a:pt x="328" y="110"/>
                    </a:lnTo>
                    <a:lnTo>
                      <a:pt x="326" y="112"/>
                    </a:lnTo>
                    <a:lnTo>
                      <a:pt x="326" y="114"/>
                    </a:lnTo>
                    <a:lnTo>
                      <a:pt x="324" y="114"/>
                    </a:lnTo>
                    <a:lnTo>
                      <a:pt x="322" y="112"/>
                    </a:lnTo>
                    <a:lnTo>
                      <a:pt x="320" y="112"/>
                    </a:lnTo>
                    <a:lnTo>
                      <a:pt x="318" y="110"/>
                    </a:lnTo>
                    <a:lnTo>
                      <a:pt x="316" y="108"/>
                    </a:lnTo>
                    <a:lnTo>
                      <a:pt x="316" y="108"/>
                    </a:lnTo>
                    <a:lnTo>
                      <a:pt x="298" y="94"/>
                    </a:lnTo>
                    <a:lnTo>
                      <a:pt x="282" y="84"/>
                    </a:lnTo>
                    <a:lnTo>
                      <a:pt x="268" y="78"/>
                    </a:lnTo>
                    <a:lnTo>
                      <a:pt x="262" y="76"/>
                    </a:lnTo>
                    <a:lnTo>
                      <a:pt x="252" y="74"/>
                    </a:lnTo>
                    <a:lnTo>
                      <a:pt x="244" y="72"/>
                    </a:lnTo>
                    <a:lnTo>
                      <a:pt x="240" y="70"/>
                    </a:lnTo>
                    <a:lnTo>
                      <a:pt x="236" y="68"/>
                    </a:lnTo>
                    <a:lnTo>
                      <a:pt x="234" y="66"/>
                    </a:lnTo>
                    <a:lnTo>
                      <a:pt x="232" y="66"/>
                    </a:lnTo>
                    <a:lnTo>
                      <a:pt x="232" y="66"/>
                    </a:lnTo>
                    <a:lnTo>
                      <a:pt x="228" y="62"/>
                    </a:lnTo>
                    <a:lnTo>
                      <a:pt x="224" y="62"/>
                    </a:lnTo>
                    <a:lnTo>
                      <a:pt x="222" y="62"/>
                    </a:lnTo>
                    <a:lnTo>
                      <a:pt x="222" y="64"/>
                    </a:lnTo>
                    <a:lnTo>
                      <a:pt x="220" y="66"/>
                    </a:lnTo>
                    <a:lnTo>
                      <a:pt x="220" y="68"/>
                    </a:lnTo>
                    <a:lnTo>
                      <a:pt x="220" y="72"/>
                    </a:lnTo>
                    <a:lnTo>
                      <a:pt x="222" y="74"/>
                    </a:lnTo>
                    <a:lnTo>
                      <a:pt x="222" y="76"/>
                    </a:lnTo>
                    <a:lnTo>
                      <a:pt x="222" y="76"/>
                    </a:lnTo>
                    <a:lnTo>
                      <a:pt x="220" y="80"/>
                    </a:lnTo>
                    <a:lnTo>
                      <a:pt x="218" y="82"/>
                    </a:lnTo>
                    <a:lnTo>
                      <a:pt x="216" y="84"/>
                    </a:lnTo>
                    <a:lnTo>
                      <a:pt x="214" y="82"/>
                    </a:lnTo>
                    <a:lnTo>
                      <a:pt x="212" y="82"/>
                    </a:lnTo>
                    <a:lnTo>
                      <a:pt x="212" y="80"/>
                    </a:lnTo>
                    <a:lnTo>
                      <a:pt x="212" y="80"/>
                    </a:lnTo>
                    <a:lnTo>
                      <a:pt x="208" y="72"/>
                    </a:lnTo>
                    <a:lnTo>
                      <a:pt x="200" y="60"/>
                    </a:lnTo>
                    <a:lnTo>
                      <a:pt x="194" y="52"/>
                    </a:lnTo>
                    <a:lnTo>
                      <a:pt x="190" y="48"/>
                    </a:lnTo>
                    <a:lnTo>
                      <a:pt x="186" y="44"/>
                    </a:lnTo>
                    <a:lnTo>
                      <a:pt x="182" y="44"/>
                    </a:lnTo>
                    <a:lnTo>
                      <a:pt x="180" y="44"/>
                    </a:lnTo>
                    <a:lnTo>
                      <a:pt x="180" y="44"/>
                    </a:lnTo>
                    <a:lnTo>
                      <a:pt x="178" y="46"/>
                    </a:lnTo>
                    <a:lnTo>
                      <a:pt x="180" y="48"/>
                    </a:lnTo>
                    <a:lnTo>
                      <a:pt x="180" y="50"/>
                    </a:lnTo>
                    <a:lnTo>
                      <a:pt x="180" y="52"/>
                    </a:lnTo>
                    <a:lnTo>
                      <a:pt x="182" y="54"/>
                    </a:lnTo>
                    <a:lnTo>
                      <a:pt x="182" y="56"/>
                    </a:lnTo>
                    <a:lnTo>
                      <a:pt x="182" y="56"/>
                    </a:lnTo>
                    <a:lnTo>
                      <a:pt x="180" y="62"/>
                    </a:lnTo>
                    <a:lnTo>
                      <a:pt x="178" y="66"/>
                    </a:lnTo>
                    <a:lnTo>
                      <a:pt x="176" y="68"/>
                    </a:lnTo>
                    <a:lnTo>
                      <a:pt x="174" y="68"/>
                    </a:lnTo>
                    <a:lnTo>
                      <a:pt x="170" y="66"/>
                    </a:lnTo>
                    <a:lnTo>
                      <a:pt x="168" y="64"/>
                    </a:lnTo>
                    <a:lnTo>
                      <a:pt x="166" y="62"/>
                    </a:lnTo>
                    <a:lnTo>
                      <a:pt x="166" y="62"/>
                    </a:lnTo>
                    <a:lnTo>
                      <a:pt x="166" y="60"/>
                    </a:lnTo>
                    <a:lnTo>
                      <a:pt x="162" y="58"/>
                    </a:lnTo>
                    <a:lnTo>
                      <a:pt x="158" y="58"/>
                    </a:lnTo>
                    <a:lnTo>
                      <a:pt x="156" y="58"/>
                    </a:lnTo>
                    <a:lnTo>
                      <a:pt x="152" y="60"/>
                    </a:lnTo>
                    <a:lnTo>
                      <a:pt x="150" y="62"/>
                    </a:lnTo>
                    <a:lnTo>
                      <a:pt x="150" y="64"/>
                    </a:lnTo>
                    <a:lnTo>
                      <a:pt x="150" y="64"/>
                    </a:lnTo>
                    <a:lnTo>
                      <a:pt x="148" y="66"/>
                    </a:lnTo>
                    <a:lnTo>
                      <a:pt x="144" y="68"/>
                    </a:lnTo>
                    <a:lnTo>
                      <a:pt x="142" y="72"/>
                    </a:lnTo>
                    <a:lnTo>
                      <a:pt x="138" y="74"/>
                    </a:lnTo>
                    <a:lnTo>
                      <a:pt x="136" y="76"/>
                    </a:lnTo>
                    <a:lnTo>
                      <a:pt x="134" y="76"/>
                    </a:lnTo>
                    <a:lnTo>
                      <a:pt x="124" y="78"/>
                    </a:lnTo>
                    <a:lnTo>
                      <a:pt x="112" y="84"/>
                    </a:lnTo>
                    <a:lnTo>
                      <a:pt x="102" y="92"/>
                    </a:lnTo>
                    <a:lnTo>
                      <a:pt x="96" y="98"/>
                    </a:lnTo>
                    <a:lnTo>
                      <a:pt x="92" y="100"/>
                    </a:lnTo>
                    <a:lnTo>
                      <a:pt x="86" y="104"/>
                    </a:lnTo>
                    <a:lnTo>
                      <a:pt x="80" y="108"/>
                    </a:lnTo>
                    <a:lnTo>
                      <a:pt x="76" y="108"/>
                    </a:lnTo>
                    <a:lnTo>
                      <a:pt x="72" y="108"/>
                    </a:lnTo>
                    <a:lnTo>
                      <a:pt x="68" y="108"/>
                    </a:lnTo>
                    <a:lnTo>
                      <a:pt x="66" y="106"/>
                    </a:lnTo>
                    <a:lnTo>
                      <a:pt x="60" y="100"/>
                    </a:lnTo>
                    <a:lnTo>
                      <a:pt x="52" y="94"/>
                    </a:lnTo>
                    <a:lnTo>
                      <a:pt x="42" y="88"/>
                    </a:lnTo>
                    <a:lnTo>
                      <a:pt x="34" y="84"/>
                    </a:lnTo>
                    <a:lnTo>
                      <a:pt x="32" y="82"/>
                    </a:lnTo>
                    <a:lnTo>
                      <a:pt x="22" y="80"/>
                    </a:lnTo>
                    <a:lnTo>
                      <a:pt x="12" y="76"/>
                    </a:lnTo>
                    <a:lnTo>
                      <a:pt x="2" y="72"/>
                    </a:lnTo>
                    <a:lnTo>
                      <a:pt x="0" y="72"/>
                    </a:lnTo>
                    <a:lnTo>
                      <a:pt x="0" y="364"/>
                    </a:lnTo>
                    <a:lnTo>
                      <a:pt x="12" y="364"/>
                    </a:lnTo>
                    <a:lnTo>
                      <a:pt x="20" y="370"/>
                    </a:lnTo>
                    <a:lnTo>
                      <a:pt x="30" y="376"/>
                    </a:lnTo>
                    <a:lnTo>
                      <a:pt x="40" y="384"/>
                    </a:lnTo>
                    <a:lnTo>
                      <a:pt x="50" y="392"/>
                    </a:lnTo>
                    <a:lnTo>
                      <a:pt x="58" y="398"/>
                    </a:lnTo>
                    <a:lnTo>
                      <a:pt x="60" y="400"/>
                    </a:lnTo>
                    <a:lnTo>
                      <a:pt x="64" y="400"/>
                    </a:lnTo>
                    <a:lnTo>
                      <a:pt x="70" y="396"/>
                    </a:lnTo>
                    <a:lnTo>
                      <a:pt x="74" y="394"/>
                    </a:lnTo>
                    <a:lnTo>
                      <a:pt x="78" y="390"/>
                    </a:lnTo>
                    <a:lnTo>
                      <a:pt x="80" y="388"/>
                    </a:lnTo>
                    <a:lnTo>
                      <a:pt x="82" y="388"/>
                    </a:lnTo>
                    <a:lnTo>
                      <a:pt x="88" y="392"/>
                    </a:lnTo>
                    <a:lnTo>
                      <a:pt x="96" y="402"/>
                    </a:lnTo>
                    <a:lnTo>
                      <a:pt x="106" y="414"/>
                    </a:lnTo>
                    <a:lnTo>
                      <a:pt x="116" y="428"/>
                    </a:lnTo>
                    <a:lnTo>
                      <a:pt x="124" y="440"/>
                    </a:lnTo>
                    <a:lnTo>
                      <a:pt x="130" y="448"/>
                    </a:lnTo>
                    <a:lnTo>
                      <a:pt x="132" y="452"/>
                    </a:lnTo>
                    <a:lnTo>
                      <a:pt x="136" y="460"/>
                    </a:lnTo>
                    <a:lnTo>
                      <a:pt x="140" y="466"/>
                    </a:lnTo>
                    <a:lnTo>
                      <a:pt x="146" y="472"/>
                    </a:lnTo>
                    <a:lnTo>
                      <a:pt x="150" y="476"/>
                    </a:lnTo>
                    <a:lnTo>
                      <a:pt x="152" y="478"/>
                    </a:lnTo>
                    <a:lnTo>
                      <a:pt x="154" y="478"/>
                    </a:lnTo>
                    <a:lnTo>
                      <a:pt x="154" y="486"/>
                    </a:lnTo>
                    <a:lnTo>
                      <a:pt x="152" y="496"/>
                    </a:lnTo>
                    <a:lnTo>
                      <a:pt x="150" y="508"/>
                    </a:lnTo>
                    <a:lnTo>
                      <a:pt x="148" y="516"/>
                    </a:lnTo>
                    <a:lnTo>
                      <a:pt x="146" y="520"/>
                    </a:lnTo>
                    <a:lnTo>
                      <a:pt x="146" y="526"/>
                    </a:lnTo>
                    <a:lnTo>
                      <a:pt x="146" y="532"/>
                    </a:lnTo>
                    <a:lnTo>
                      <a:pt x="148" y="536"/>
                    </a:lnTo>
                    <a:lnTo>
                      <a:pt x="150" y="538"/>
                    </a:lnTo>
                    <a:lnTo>
                      <a:pt x="150" y="540"/>
                    </a:lnTo>
                    <a:lnTo>
                      <a:pt x="156" y="542"/>
                    </a:lnTo>
                    <a:lnTo>
                      <a:pt x="160" y="548"/>
                    </a:lnTo>
                    <a:lnTo>
                      <a:pt x="164" y="552"/>
                    </a:lnTo>
                    <a:lnTo>
                      <a:pt x="166" y="558"/>
                    </a:lnTo>
                    <a:lnTo>
                      <a:pt x="168" y="562"/>
                    </a:lnTo>
                    <a:lnTo>
                      <a:pt x="170" y="568"/>
                    </a:lnTo>
                    <a:lnTo>
                      <a:pt x="172" y="570"/>
                    </a:lnTo>
                    <a:lnTo>
                      <a:pt x="172" y="572"/>
                    </a:lnTo>
                    <a:lnTo>
                      <a:pt x="188" y="584"/>
                    </a:lnTo>
                    <a:lnTo>
                      <a:pt x="200" y="594"/>
                    </a:lnTo>
                    <a:lnTo>
                      <a:pt x="210" y="598"/>
                    </a:lnTo>
                    <a:lnTo>
                      <a:pt x="214" y="600"/>
                    </a:lnTo>
                    <a:lnTo>
                      <a:pt x="220" y="606"/>
                    </a:lnTo>
                    <a:lnTo>
                      <a:pt x="224" y="612"/>
                    </a:lnTo>
                    <a:lnTo>
                      <a:pt x="228" y="618"/>
                    </a:lnTo>
                    <a:lnTo>
                      <a:pt x="230" y="622"/>
                    </a:lnTo>
                    <a:lnTo>
                      <a:pt x="230" y="626"/>
                    </a:lnTo>
                    <a:lnTo>
                      <a:pt x="230" y="626"/>
                    </a:lnTo>
                    <a:lnTo>
                      <a:pt x="592" y="626"/>
                    </a:lnTo>
                    <a:lnTo>
                      <a:pt x="604" y="636"/>
                    </a:lnTo>
                    <a:lnTo>
                      <a:pt x="628" y="638"/>
                    </a:lnTo>
                    <a:lnTo>
                      <a:pt x="630" y="642"/>
                    </a:lnTo>
                    <a:lnTo>
                      <a:pt x="634" y="644"/>
                    </a:lnTo>
                    <a:lnTo>
                      <a:pt x="638" y="646"/>
                    </a:lnTo>
                    <a:lnTo>
                      <a:pt x="642" y="646"/>
                    </a:lnTo>
                    <a:lnTo>
                      <a:pt x="644" y="646"/>
                    </a:lnTo>
                    <a:lnTo>
                      <a:pt x="646" y="646"/>
                    </a:lnTo>
                    <a:lnTo>
                      <a:pt x="652" y="644"/>
                    </a:lnTo>
                    <a:lnTo>
                      <a:pt x="658" y="642"/>
                    </a:lnTo>
                    <a:lnTo>
                      <a:pt x="662" y="640"/>
                    </a:lnTo>
                    <a:lnTo>
                      <a:pt x="666" y="638"/>
                    </a:lnTo>
                    <a:lnTo>
                      <a:pt x="668" y="636"/>
                    </a:lnTo>
                    <a:lnTo>
                      <a:pt x="668" y="634"/>
                    </a:lnTo>
                    <a:lnTo>
                      <a:pt x="682" y="632"/>
                    </a:lnTo>
                    <a:lnTo>
                      <a:pt x="694" y="634"/>
                    </a:lnTo>
                    <a:lnTo>
                      <a:pt x="702" y="638"/>
                    </a:lnTo>
                    <a:lnTo>
                      <a:pt x="706" y="644"/>
                    </a:lnTo>
                    <a:lnTo>
                      <a:pt x="708" y="646"/>
                    </a:lnTo>
                    <a:lnTo>
                      <a:pt x="716" y="646"/>
                    </a:lnTo>
                    <a:lnTo>
                      <a:pt x="720" y="648"/>
                    </a:lnTo>
                    <a:lnTo>
                      <a:pt x="724" y="650"/>
                    </a:lnTo>
                    <a:lnTo>
                      <a:pt x="726" y="652"/>
                    </a:lnTo>
                    <a:lnTo>
                      <a:pt x="726" y="654"/>
                    </a:lnTo>
                    <a:lnTo>
                      <a:pt x="726" y="656"/>
                    </a:lnTo>
                    <a:lnTo>
                      <a:pt x="724" y="658"/>
                    </a:lnTo>
                    <a:lnTo>
                      <a:pt x="724" y="660"/>
                    </a:lnTo>
                    <a:lnTo>
                      <a:pt x="724" y="660"/>
                    </a:lnTo>
                    <a:lnTo>
                      <a:pt x="726" y="668"/>
                    </a:lnTo>
                    <a:lnTo>
                      <a:pt x="728" y="674"/>
                    </a:lnTo>
                    <a:lnTo>
                      <a:pt x="730" y="674"/>
                    </a:lnTo>
                    <a:lnTo>
                      <a:pt x="734" y="674"/>
                    </a:lnTo>
                    <a:lnTo>
                      <a:pt x="738" y="674"/>
                    </a:lnTo>
                    <a:lnTo>
                      <a:pt x="744" y="674"/>
                    </a:lnTo>
                    <a:lnTo>
                      <a:pt x="748" y="674"/>
                    </a:lnTo>
                    <a:lnTo>
                      <a:pt x="752" y="672"/>
                    </a:lnTo>
                    <a:lnTo>
                      <a:pt x="756" y="672"/>
                    </a:lnTo>
                    <a:lnTo>
                      <a:pt x="762" y="672"/>
                    </a:lnTo>
                    <a:lnTo>
                      <a:pt x="768" y="674"/>
                    </a:lnTo>
                    <a:lnTo>
                      <a:pt x="772" y="676"/>
                    </a:lnTo>
                    <a:lnTo>
                      <a:pt x="776" y="678"/>
                    </a:lnTo>
                    <a:lnTo>
                      <a:pt x="780" y="682"/>
                    </a:lnTo>
                    <a:lnTo>
                      <a:pt x="784" y="684"/>
                    </a:lnTo>
                    <a:lnTo>
                      <a:pt x="788" y="688"/>
                    </a:lnTo>
                    <a:lnTo>
                      <a:pt x="790" y="690"/>
                    </a:lnTo>
                    <a:lnTo>
                      <a:pt x="790" y="692"/>
                    </a:lnTo>
                    <a:lnTo>
                      <a:pt x="788" y="694"/>
                    </a:lnTo>
                    <a:lnTo>
                      <a:pt x="788" y="694"/>
                    </a:lnTo>
                    <a:lnTo>
                      <a:pt x="790" y="698"/>
                    </a:lnTo>
                    <a:lnTo>
                      <a:pt x="790" y="698"/>
                    </a:lnTo>
                    <a:lnTo>
                      <a:pt x="788" y="700"/>
                    </a:lnTo>
                    <a:lnTo>
                      <a:pt x="786" y="702"/>
                    </a:lnTo>
                    <a:lnTo>
                      <a:pt x="784" y="704"/>
                    </a:lnTo>
                    <a:lnTo>
                      <a:pt x="780" y="704"/>
                    </a:lnTo>
                    <a:lnTo>
                      <a:pt x="778" y="702"/>
                    </a:lnTo>
                    <a:lnTo>
                      <a:pt x="774" y="702"/>
                    </a:lnTo>
                    <a:lnTo>
                      <a:pt x="772" y="702"/>
                    </a:lnTo>
                    <a:lnTo>
                      <a:pt x="770" y="702"/>
                    </a:lnTo>
                    <a:lnTo>
                      <a:pt x="764" y="696"/>
                    </a:lnTo>
                    <a:lnTo>
                      <a:pt x="764" y="696"/>
                    </a:lnTo>
                    <a:lnTo>
                      <a:pt x="766" y="700"/>
                    </a:lnTo>
                    <a:lnTo>
                      <a:pt x="766" y="702"/>
                    </a:lnTo>
                    <a:lnTo>
                      <a:pt x="768" y="706"/>
                    </a:lnTo>
                    <a:lnTo>
                      <a:pt x="766" y="712"/>
                    </a:lnTo>
                    <a:lnTo>
                      <a:pt x="766" y="716"/>
                    </a:lnTo>
                    <a:lnTo>
                      <a:pt x="762" y="718"/>
                    </a:lnTo>
                    <a:lnTo>
                      <a:pt x="760" y="718"/>
                    </a:lnTo>
                    <a:lnTo>
                      <a:pt x="756" y="720"/>
                    </a:lnTo>
                    <a:lnTo>
                      <a:pt x="752" y="722"/>
                    </a:lnTo>
                    <a:lnTo>
                      <a:pt x="750" y="724"/>
                    </a:lnTo>
                    <a:lnTo>
                      <a:pt x="750" y="726"/>
                    </a:lnTo>
                    <a:lnTo>
                      <a:pt x="752" y="728"/>
                    </a:lnTo>
                    <a:lnTo>
                      <a:pt x="752" y="730"/>
                    </a:lnTo>
                    <a:lnTo>
                      <a:pt x="752" y="732"/>
                    </a:lnTo>
                    <a:lnTo>
                      <a:pt x="752" y="730"/>
                    </a:lnTo>
                    <a:lnTo>
                      <a:pt x="754" y="730"/>
                    </a:lnTo>
                    <a:lnTo>
                      <a:pt x="754" y="730"/>
                    </a:lnTo>
                    <a:lnTo>
                      <a:pt x="756" y="732"/>
                    </a:lnTo>
                    <a:lnTo>
                      <a:pt x="758" y="736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0"/>
                    </a:lnTo>
                    <a:lnTo>
                      <a:pt x="752" y="742"/>
                    </a:lnTo>
                    <a:lnTo>
                      <a:pt x="752" y="742"/>
                    </a:lnTo>
                    <a:lnTo>
                      <a:pt x="750" y="744"/>
                    </a:lnTo>
                    <a:lnTo>
                      <a:pt x="748" y="746"/>
                    </a:lnTo>
                    <a:lnTo>
                      <a:pt x="748" y="746"/>
                    </a:lnTo>
                    <a:lnTo>
                      <a:pt x="752" y="746"/>
                    </a:lnTo>
                    <a:lnTo>
                      <a:pt x="754" y="746"/>
                    </a:lnTo>
                    <a:lnTo>
                      <a:pt x="760" y="744"/>
                    </a:lnTo>
                    <a:lnTo>
                      <a:pt x="764" y="740"/>
                    </a:lnTo>
                    <a:lnTo>
                      <a:pt x="768" y="736"/>
                    </a:lnTo>
                    <a:lnTo>
                      <a:pt x="770" y="734"/>
                    </a:lnTo>
                    <a:lnTo>
                      <a:pt x="770" y="730"/>
                    </a:lnTo>
                    <a:lnTo>
                      <a:pt x="772" y="728"/>
                    </a:lnTo>
                    <a:lnTo>
                      <a:pt x="774" y="724"/>
                    </a:lnTo>
                    <a:lnTo>
                      <a:pt x="776" y="722"/>
                    </a:lnTo>
                    <a:lnTo>
                      <a:pt x="782" y="722"/>
                    </a:lnTo>
                    <a:lnTo>
                      <a:pt x="788" y="722"/>
                    </a:lnTo>
                    <a:lnTo>
                      <a:pt x="794" y="722"/>
                    </a:lnTo>
                    <a:lnTo>
                      <a:pt x="798" y="722"/>
                    </a:lnTo>
                    <a:lnTo>
                      <a:pt x="802" y="722"/>
                    </a:lnTo>
                    <a:lnTo>
                      <a:pt x="802" y="722"/>
                    </a:lnTo>
                    <a:lnTo>
                      <a:pt x="800" y="722"/>
                    </a:lnTo>
                    <a:lnTo>
                      <a:pt x="798" y="720"/>
                    </a:lnTo>
                    <a:lnTo>
                      <a:pt x="798" y="718"/>
                    </a:lnTo>
                    <a:lnTo>
                      <a:pt x="798" y="714"/>
                    </a:lnTo>
                    <a:lnTo>
                      <a:pt x="800" y="712"/>
                    </a:lnTo>
                    <a:lnTo>
                      <a:pt x="804" y="708"/>
                    </a:lnTo>
                    <a:lnTo>
                      <a:pt x="806" y="704"/>
                    </a:lnTo>
                    <a:lnTo>
                      <a:pt x="810" y="700"/>
                    </a:lnTo>
                    <a:lnTo>
                      <a:pt x="814" y="698"/>
                    </a:lnTo>
                    <a:lnTo>
                      <a:pt x="820" y="696"/>
                    </a:lnTo>
                    <a:lnTo>
                      <a:pt x="826" y="696"/>
                    </a:lnTo>
                    <a:lnTo>
                      <a:pt x="832" y="696"/>
                    </a:lnTo>
                    <a:lnTo>
                      <a:pt x="838" y="696"/>
                    </a:lnTo>
                    <a:lnTo>
                      <a:pt x="840" y="698"/>
                    </a:lnTo>
                    <a:lnTo>
                      <a:pt x="842" y="698"/>
                    </a:lnTo>
                    <a:lnTo>
                      <a:pt x="846" y="700"/>
                    </a:lnTo>
                    <a:lnTo>
                      <a:pt x="848" y="700"/>
                    </a:lnTo>
                    <a:lnTo>
                      <a:pt x="850" y="702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89" name="Freeform 373"/>
              <p:cNvSpPr>
                <a:spLocks/>
              </p:cNvSpPr>
              <p:nvPr/>
            </p:nvSpPr>
            <p:spPr bwMode="gray">
              <a:xfrm>
                <a:off x="3369" y="1530"/>
                <a:ext cx="492" cy="498"/>
              </a:xfrm>
              <a:custGeom>
                <a:avLst/>
                <a:gdLst/>
                <a:ahLst/>
                <a:cxnLst>
                  <a:cxn ang="0">
                    <a:pos x="318" y="44"/>
                  </a:cxn>
                  <a:cxn ang="0">
                    <a:pos x="282" y="40"/>
                  </a:cxn>
                  <a:cxn ang="0">
                    <a:pos x="262" y="32"/>
                  </a:cxn>
                  <a:cxn ang="0">
                    <a:pos x="242" y="24"/>
                  </a:cxn>
                  <a:cxn ang="0">
                    <a:pos x="230" y="28"/>
                  </a:cxn>
                  <a:cxn ang="0">
                    <a:pos x="220" y="32"/>
                  </a:cxn>
                  <a:cxn ang="0">
                    <a:pos x="176" y="4"/>
                  </a:cxn>
                  <a:cxn ang="0">
                    <a:pos x="118" y="12"/>
                  </a:cxn>
                  <a:cxn ang="0">
                    <a:pos x="100" y="14"/>
                  </a:cxn>
                  <a:cxn ang="0">
                    <a:pos x="68" y="60"/>
                  </a:cxn>
                  <a:cxn ang="0">
                    <a:pos x="18" y="98"/>
                  </a:cxn>
                  <a:cxn ang="0">
                    <a:pos x="60" y="144"/>
                  </a:cxn>
                  <a:cxn ang="0">
                    <a:pos x="58" y="178"/>
                  </a:cxn>
                  <a:cxn ang="0">
                    <a:pos x="8" y="182"/>
                  </a:cxn>
                  <a:cxn ang="0">
                    <a:pos x="62" y="228"/>
                  </a:cxn>
                  <a:cxn ang="0">
                    <a:pos x="86" y="220"/>
                  </a:cxn>
                  <a:cxn ang="0">
                    <a:pos x="86" y="236"/>
                  </a:cxn>
                  <a:cxn ang="0">
                    <a:pos x="76" y="260"/>
                  </a:cxn>
                  <a:cxn ang="0">
                    <a:pos x="52" y="284"/>
                  </a:cxn>
                  <a:cxn ang="0">
                    <a:pos x="18" y="308"/>
                  </a:cxn>
                  <a:cxn ang="0">
                    <a:pos x="28" y="328"/>
                  </a:cxn>
                  <a:cxn ang="0">
                    <a:pos x="38" y="352"/>
                  </a:cxn>
                  <a:cxn ang="0">
                    <a:pos x="68" y="362"/>
                  </a:cxn>
                  <a:cxn ang="0">
                    <a:pos x="74" y="386"/>
                  </a:cxn>
                  <a:cxn ang="0">
                    <a:pos x="92" y="382"/>
                  </a:cxn>
                  <a:cxn ang="0">
                    <a:pos x="102" y="394"/>
                  </a:cxn>
                  <a:cxn ang="0">
                    <a:pos x="124" y="390"/>
                  </a:cxn>
                  <a:cxn ang="0">
                    <a:pos x="138" y="384"/>
                  </a:cxn>
                  <a:cxn ang="0">
                    <a:pos x="104" y="434"/>
                  </a:cxn>
                  <a:cxn ang="0">
                    <a:pos x="68" y="464"/>
                  </a:cxn>
                  <a:cxn ang="0">
                    <a:pos x="86" y="466"/>
                  </a:cxn>
                  <a:cxn ang="0">
                    <a:pos x="160" y="412"/>
                  </a:cxn>
                  <a:cxn ang="0">
                    <a:pos x="186" y="390"/>
                  </a:cxn>
                  <a:cxn ang="0">
                    <a:pos x="178" y="374"/>
                  </a:cxn>
                  <a:cxn ang="0">
                    <a:pos x="206" y="326"/>
                  </a:cxn>
                  <a:cxn ang="0">
                    <a:pos x="250" y="322"/>
                  </a:cxn>
                  <a:cxn ang="0">
                    <a:pos x="212" y="346"/>
                  </a:cxn>
                  <a:cxn ang="0">
                    <a:pos x="206" y="364"/>
                  </a:cxn>
                  <a:cxn ang="0">
                    <a:pos x="220" y="376"/>
                  </a:cxn>
                  <a:cxn ang="0">
                    <a:pos x="246" y="356"/>
                  </a:cxn>
                  <a:cxn ang="0">
                    <a:pos x="254" y="338"/>
                  </a:cxn>
                  <a:cxn ang="0">
                    <a:pos x="274" y="338"/>
                  </a:cxn>
                  <a:cxn ang="0">
                    <a:pos x="312" y="354"/>
                  </a:cxn>
                  <a:cxn ang="0">
                    <a:pos x="350" y="368"/>
                  </a:cxn>
                  <a:cxn ang="0">
                    <a:pos x="372" y="372"/>
                  </a:cxn>
                  <a:cxn ang="0">
                    <a:pos x="426" y="388"/>
                  </a:cxn>
                  <a:cxn ang="0">
                    <a:pos x="452" y="428"/>
                  </a:cxn>
                  <a:cxn ang="0">
                    <a:pos x="462" y="454"/>
                  </a:cxn>
                  <a:cxn ang="0">
                    <a:pos x="472" y="462"/>
                  </a:cxn>
                  <a:cxn ang="0">
                    <a:pos x="480" y="474"/>
                  </a:cxn>
                  <a:cxn ang="0">
                    <a:pos x="480" y="496"/>
                  </a:cxn>
                  <a:cxn ang="0">
                    <a:pos x="490" y="456"/>
                  </a:cxn>
                  <a:cxn ang="0">
                    <a:pos x="462" y="418"/>
                  </a:cxn>
                  <a:cxn ang="0">
                    <a:pos x="416" y="368"/>
                  </a:cxn>
                  <a:cxn ang="0">
                    <a:pos x="378" y="362"/>
                  </a:cxn>
                </a:cxnLst>
                <a:rect l="0" t="0" r="r" b="b"/>
                <a:pathLst>
                  <a:path w="492" h="498">
                    <a:moveTo>
                      <a:pt x="338" y="50"/>
                    </a:moveTo>
                    <a:lnTo>
                      <a:pt x="336" y="48"/>
                    </a:lnTo>
                    <a:lnTo>
                      <a:pt x="334" y="46"/>
                    </a:lnTo>
                    <a:lnTo>
                      <a:pt x="332" y="46"/>
                    </a:lnTo>
                    <a:lnTo>
                      <a:pt x="328" y="44"/>
                    </a:lnTo>
                    <a:lnTo>
                      <a:pt x="324" y="44"/>
                    </a:lnTo>
                    <a:lnTo>
                      <a:pt x="318" y="44"/>
                    </a:lnTo>
                    <a:lnTo>
                      <a:pt x="310" y="48"/>
                    </a:lnTo>
                    <a:lnTo>
                      <a:pt x="310" y="48"/>
                    </a:lnTo>
                    <a:lnTo>
                      <a:pt x="306" y="48"/>
                    </a:lnTo>
                    <a:lnTo>
                      <a:pt x="300" y="48"/>
                    </a:lnTo>
                    <a:lnTo>
                      <a:pt x="294" y="46"/>
                    </a:lnTo>
                    <a:lnTo>
                      <a:pt x="288" y="44"/>
                    </a:lnTo>
                    <a:lnTo>
                      <a:pt x="282" y="40"/>
                    </a:lnTo>
                    <a:lnTo>
                      <a:pt x="282" y="40"/>
                    </a:lnTo>
                    <a:lnTo>
                      <a:pt x="280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68" y="38"/>
                    </a:lnTo>
                    <a:lnTo>
                      <a:pt x="264" y="36"/>
                    </a:lnTo>
                    <a:lnTo>
                      <a:pt x="262" y="32"/>
                    </a:lnTo>
                    <a:lnTo>
                      <a:pt x="260" y="30"/>
                    </a:lnTo>
                    <a:lnTo>
                      <a:pt x="258" y="30"/>
                    </a:lnTo>
                    <a:lnTo>
                      <a:pt x="254" y="28"/>
                    </a:lnTo>
                    <a:lnTo>
                      <a:pt x="250" y="26"/>
                    </a:lnTo>
                    <a:lnTo>
                      <a:pt x="246" y="26"/>
                    </a:lnTo>
                    <a:lnTo>
                      <a:pt x="244" y="26"/>
                    </a:lnTo>
                    <a:lnTo>
                      <a:pt x="242" y="24"/>
                    </a:lnTo>
                    <a:lnTo>
                      <a:pt x="240" y="24"/>
                    </a:lnTo>
                    <a:lnTo>
                      <a:pt x="236" y="22"/>
                    </a:lnTo>
                    <a:lnTo>
                      <a:pt x="234" y="20"/>
                    </a:lnTo>
                    <a:lnTo>
                      <a:pt x="230" y="22"/>
                    </a:lnTo>
                    <a:lnTo>
                      <a:pt x="230" y="22"/>
                    </a:lnTo>
                    <a:lnTo>
                      <a:pt x="228" y="26"/>
                    </a:lnTo>
                    <a:lnTo>
                      <a:pt x="230" y="28"/>
                    </a:lnTo>
                    <a:lnTo>
                      <a:pt x="230" y="30"/>
                    </a:lnTo>
                    <a:lnTo>
                      <a:pt x="230" y="34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8" y="36"/>
                    </a:lnTo>
                    <a:lnTo>
                      <a:pt x="224" y="36"/>
                    </a:lnTo>
                    <a:lnTo>
                      <a:pt x="220" y="32"/>
                    </a:lnTo>
                    <a:lnTo>
                      <a:pt x="216" y="28"/>
                    </a:lnTo>
                    <a:lnTo>
                      <a:pt x="212" y="24"/>
                    </a:lnTo>
                    <a:lnTo>
                      <a:pt x="208" y="20"/>
                    </a:lnTo>
                    <a:lnTo>
                      <a:pt x="198" y="16"/>
                    </a:lnTo>
                    <a:lnTo>
                      <a:pt x="188" y="10"/>
                    </a:lnTo>
                    <a:lnTo>
                      <a:pt x="180" y="6"/>
                    </a:lnTo>
                    <a:lnTo>
                      <a:pt x="176" y="4"/>
                    </a:lnTo>
                    <a:lnTo>
                      <a:pt x="172" y="4"/>
                    </a:lnTo>
                    <a:lnTo>
                      <a:pt x="164" y="0"/>
                    </a:lnTo>
                    <a:lnTo>
                      <a:pt x="150" y="0"/>
                    </a:lnTo>
                    <a:lnTo>
                      <a:pt x="134" y="4"/>
                    </a:lnTo>
                    <a:lnTo>
                      <a:pt x="128" y="8"/>
                    </a:lnTo>
                    <a:lnTo>
                      <a:pt x="122" y="10"/>
                    </a:lnTo>
                    <a:lnTo>
                      <a:pt x="118" y="12"/>
                    </a:lnTo>
                    <a:lnTo>
                      <a:pt x="116" y="12"/>
                    </a:lnTo>
                    <a:lnTo>
                      <a:pt x="114" y="12"/>
                    </a:lnTo>
                    <a:lnTo>
                      <a:pt x="112" y="12"/>
                    </a:lnTo>
                    <a:lnTo>
                      <a:pt x="110" y="12"/>
                    </a:lnTo>
                    <a:lnTo>
                      <a:pt x="108" y="12"/>
                    </a:lnTo>
                    <a:lnTo>
                      <a:pt x="104" y="12"/>
                    </a:lnTo>
                    <a:lnTo>
                      <a:pt x="100" y="14"/>
                    </a:lnTo>
                    <a:lnTo>
                      <a:pt x="94" y="16"/>
                    </a:lnTo>
                    <a:lnTo>
                      <a:pt x="88" y="20"/>
                    </a:lnTo>
                    <a:lnTo>
                      <a:pt x="86" y="22"/>
                    </a:lnTo>
                    <a:lnTo>
                      <a:pt x="84" y="28"/>
                    </a:lnTo>
                    <a:lnTo>
                      <a:pt x="80" y="36"/>
                    </a:lnTo>
                    <a:lnTo>
                      <a:pt x="74" y="48"/>
                    </a:lnTo>
                    <a:lnTo>
                      <a:pt x="68" y="60"/>
                    </a:lnTo>
                    <a:lnTo>
                      <a:pt x="58" y="70"/>
                    </a:lnTo>
                    <a:lnTo>
                      <a:pt x="50" y="74"/>
                    </a:lnTo>
                    <a:lnTo>
                      <a:pt x="38" y="76"/>
                    </a:lnTo>
                    <a:lnTo>
                      <a:pt x="28" y="78"/>
                    </a:lnTo>
                    <a:lnTo>
                      <a:pt x="20" y="84"/>
                    </a:lnTo>
                    <a:lnTo>
                      <a:pt x="18" y="92"/>
                    </a:lnTo>
                    <a:lnTo>
                      <a:pt x="18" y="98"/>
                    </a:lnTo>
                    <a:lnTo>
                      <a:pt x="20" y="102"/>
                    </a:lnTo>
                    <a:lnTo>
                      <a:pt x="22" y="106"/>
                    </a:lnTo>
                    <a:lnTo>
                      <a:pt x="26" y="110"/>
                    </a:lnTo>
                    <a:lnTo>
                      <a:pt x="32" y="114"/>
                    </a:lnTo>
                    <a:lnTo>
                      <a:pt x="38" y="120"/>
                    </a:lnTo>
                    <a:lnTo>
                      <a:pt x="48" y="130"/>
                    </a:lnTo>
                    <a:lnTo>
                      <a:pt x="60" y="144"/>
                    </a:lnTo>
                    <a:lnTo>
                      <a:pt x="70" y="156"/>
                    </a:lnTo>
                    <a:lnTo>
                      <a:pt x="76" y="168"/>
                    </a:lnTo>
                    <a:lnTo>
                      <a:pt x="72" y="178"/>
                    </a:lnTo>
                    <a:lnTo>
                      <a:pt x="68" y="180"/>
                    </a:lnTo>
                    <a:lnTo>
                      <a:pt x="64" y="180"/>
                    </a:lnTo>
                    <a:lnTo>
                      <a:pt x="62" y="180"/>
                    </a:lnTo>
                    <a:lnTo>
                      <a:pt x="58" y="178"/>
                    </a:lnTo>
                    <a:lnTo>
                      <a:pt x="54" y="176"/>
                    </a:lnTo>
                    <a:lnTo>
                      <a:pt x="52" y="172"/>
                    </a:lnTo>
                    <a:lnTo>
                      <a:pt x="50" y="170"/>
                    </a:lnTo>
                    <a:lnTo>
                      <a:pt x="46" y="168"/>
                    </a:lnTo>
                    <a:lnTo>
                      <a:pt x="34" y="168"/>
                    </a:lnTo>
                    <a:lnTo>
                      <a:pt x="20" y="172"/>
                    </a:lnTo>
                    <a:lnTo>
                      <a:pt x="8" y="182"/>
                    </a:lnTo>
                    <a:lnTo>
                      <a:pt x="2" y="192"/>
                    </a:lnTo>
                    <a:lnTo>
                      <a:pt x="0" y="200"/>
                    </a:lnTo>
                    <a:lnTo>
                      <a:pt x="0" y="208"/>
                    </a:lnTo>
                    <a:lnTo>
                      <a:pt x="8" y="216"/>
                    </a:lnTo>
                    <a:lnTo>
                      <a:pt x="26" y="226"/>
                    </a:lnTo>
                    <a:lnTo>
                      <a:pt x="44" y="232"/>
                    </a:lnTo>
                    <a:lnTo>
                      <a:pt x="62" y="228"/>
                    </a:lnTo>
                    <a:lnTo>
                      <a:pt x="64" y="228"/>
                    </a:lnTo>
                    <a:lnTo>
                      <a:pt x="66" y="226"/>
                    </a:lnTo>
                    <a:lnTo>
                      <a:pt x="70" y="224"/>
                    </a:lnTo>
                    <a:lnTo>
                      <a:pt x="74" y="222"/>
                    </a:lnTo>
                    <a:lnTo>
                      <a:pt x="78" y="222"/>
                    </a:lnTo>
                    <a:lnTo>
                      <a:pt x="82" y="220"/>
                    </a:lnTo>
                    <a:lnTo>
                      <a:pt x="86" y="220"/>
                    </a:lnTo>
                    <a:lnTo>
                      <a:pt x="88" y="222"/>
                    </a:lnTo>
                    <a:lnTo>
                      <a:pt x="90" y="224"/>
                    </a:lnTo>
                    <a:lnTo>
                      <a:pt x="88" y="226"/>
                    </a:lnTo>
                    <a:lnTo>
                      <a:pt x="86" y="228"/>
                    </a:lnTo>
                    <a:lnTo>
                      <a:pt x="86" y="230"/>
                    </a:lnTo>
                    <a:lnTo>
                      <a:pt x="84" y="234"/>
                    </a:lnTo>
                    <a:lnTo>
                      <a:pt x="86" y="236"/>
                    </a:lnTo>
                    <a:lnTo>
                      <a:pt x="88" y="240"/>
                    </a:lnTo>
                    <a:lnTo>
                      <a:pt x="90" y="242"/>
                    </a:lnTo>
                    <a:lnTo>
                      <a:pt x="92" y="246"/>
                    </a:lnTo>
                    <a:lnTo>
                      <a:pt x="92" y="248"/>
                    </a:lnTo>
                    <a:lnTo>
                      <a:pt x="90" y="252"/>
                    </a:lnTo>
                    <a:lnTo>
                      <a:pt x="86" y="256"/>
                    </a:lnTo>
                    <a:lnTo>
                      <a:pt x="76" y="260"/>
                    </a:lnTo>
                    <a:lnTo>
                      <a:pt x="64" y="266"/>
                    </a:lnTo>
                    <a:lnTo>
                      <a:pt x="56" y="274"/>
                    </a:lnTo>
                    <a:lnTo>
                      <a:pt x="52" y="284"/>
                    </a:lnTo>
                    <a:lnTo>
                      <a:pt x="54" y="284"/>
                    </a:lnTo>
                    <a:lnTo>
                      <a:pt x="54" y="284"/>
                    </a:lnTo>
                    <a:lnTo>
                      <a:pt x="54" y="284"/>
                    </a:lnTo>
                    <a:lnTo>
                      <a:pt x="52" y="284"/>
                    </a:lnTo>
                    <a:lnTo>
                      <a:pt x="52" y="286"/>
                    </a:lnTo>
                    <a:lnTo>
                      <a:pt x="48" y="288"/>
                    </a:lnTo>
                    <a:lnTo>
                      <a:pt x="44" y="290"/>
                    </a:lnTo>
                    <a:lnTo>
                      <a:pt x="36" y="296"/>
                    </a:lnTo>
                    <a:lnTo>
                      <a:pt x="28" y="300"/>
                    </a:lnTo>
                    <a:lnTo>
                      <a:pt x="22" y="304"/>
                    </a:lnTo>
                    <a:lnTo>
                      <a:pt x="18" y="308"/>
                    </a:lnTo>
                    <a:lnTo>
                      <a:pt x="16" y="312"/>
                    </a:lnTo>
                    <a:lnTo>
                      <a:pt x="14" y="316"/>
                    </a:lnTo>
                    <a:lnTo>
                      <a:pt x="16" y="320"/>
                    </a:lnTo>
                    <a:lnTo>
                      <a:pt x="22" y="324"/>
                    </a:lnTo>
                    <a:lnTo>
                      <a:pt x="22" y="326"/>
                    </a:lnTo>
                    <a:lnTo>
                      <a:pt x="24" y="326"/>
                    </a:lnTo>
                    <a:lnTo>
                      <a:pt x="28" y="328"/>
                    </a:lnTo>
                    <a:lnTo>
                      <a:pt x="34" y="330"/>
                    </a:lnTo>
                    <a:lnTo>
                      <a:pt x="38" y="332"/>
                    </a:lnTo>
                    <a:lnTo>
                      <a:pt x="38" y="332"/>
                    </a:lnTo>
                    <a:lnTo>
                      <a:pt x="38" y="336"/>
                    </a:lnTo>
                    <a:lnTo>
                      <a:pt x="38" y="340"/>
                    </a:lnTo>
                    <a:lnTo>
                      <a:pt x="38" y="346"/>
                    </a:lnTo>
                    <a:lnTo>
                      <a:pt x="38" y="352"/>
                    </a:lnTo>
                    <a:lnTo>
                      <a:pt x="42" y="358"/>
                    </a:lnTo>
                    <a:lnTo>
                      <a:pt x="48" y="362"/>
                    </a:lnTo>
                    <a:lnTo>
                      <a:pt x="50" y="362"/>
                    </a:lnTo>
                    <a:lnTo>
                      <a:pt x="54" y="362"/>
                    </a:lnTo>
                    <a:lnTo>
                      <a:pt x="58" y="362"/>
                    </a:lnTo>
                    <a:lnTo>
                      <a:pt x="64" y="362"/>
                    </a:lnTo>
                    <a:lnTo>
                      <a:pt x="68" y="362"/>
                    </a:lnTo>
                    <a:lnTo>
                      <a:pt x="68" y="364"/>
                    </a:lnTo>
                    <a:lnTo>
                      <a:pt x="70" y="366"/>
                    </a:lnTo>
                    <a:lnTo>
                      <a:pt x="70" y="370"/>
                    </a:lnTo>
                    <a:lnTo>
                      <a:pt x="72" y="374"/>
                    </a:lnTo>
                    <a:lnTo>
                      <a:pt x="74" y="380"/>
                    </a:lnTo>
                    <a:lnTo>
                      <a:pt x="74" y="386"/>
                    </a:lnTo>
                    <a:lnTo>
                      <a:pt x="74" y="386"/>
                    </a:lnTo>
                    <a:lnTo>
                      <a:pt x="76" y="388"/>
                    </a:lnTo>
                    <a:lnTo>
                      <a:pt x="80" y="388"/>
                    </a:lnTo>
                    <a:lnTo>
                      <a:pt x="82" y="388"/>
                    </a:lnTo>
                    <a:lnTo>
                      <a:pt x="86" y="386"/>
                    </a:lnTo>
                    <a:lnTo>
                      <a:pt x="90" y="382"/>
                    </a:lnTo>
                    <a:lnTo>
                      <a:pt x="90" y="382"/>
                    </a:lnTo>
                    <a:lnTo>
                      <a:pt x="92" y="382"/>
                    </a:lnTo>
                    <a:lnTo>
                      <a:pt x="94" y="382"/>
                    </a:lnTo>
                    <a:lnTo>
                      <a:pt x="96" y="382"/>
                    </a:lnTo>
                    <a:lnTo>
                      <a:pt x="98" y="384"/>
                    </a:lnTo>
                    <a:lnTo>
                      <a:pt x="98" y="388"/>
                    </a:lnTo>
                    <a:lnTo>
                      <a:pt x="100" y="390"/>
                    </a:lnTo>
                    <a:lnTo>
                      <a:pt x="100" y="392"/>
                    </a:lnTo>
                    <a:lnTo>
                      <a:pt x="102" y="394"/>
                    </a:lnTo>
                    <a:lnTo>
                      <a:pt x="104" y="396"/>
                    </a:lnTo>
                    <a:lnTo>
                      <a:pt x="106" y="398"/>
                    </a:lnTo>
                    <a:lnTo>
                      <a:pt x="110" y="398"/>
                    </a:lnTo>
                    <a:lnTo>
                      <a:pt x="116" y="396"/>
                    </a:lnTo>
                    <a:lnTo>
                      <a:pt x="120" y="392"/>
                    </a:lnTo>
                    <a:lnTo>
                      <a:pt x="122" y="392"/>
                    </a:lnTo>
                    <a:lnTo>
                      <a:pt x="124" y="390"/>
                    </a:lnTo>
                    <a:lnTo>
                      <a:pt x="126" y="388"/>
                    </a:lnTo>
                    <a:lnTo>
                      <a:pt x="128" y="384"/>
                    </a:lnTo>
                    <a:lnTo>
                      <a:pt x="130" y="382"/>
                    </a:lnTo>
                    <a:lnTo>
                      <a:pt x="134" y="380"/>
                    </a:lnTo>
                    <a:lnTo>
                      <a:pt x="136" y="380"/>
                    </a:lnTo>
                    <a:lnTo>
                      <a:pt x="138" y="380"/>
                    </a:lnTo>
                    <a:lnTo>
                      <a:pt x="138" y="384"/>
                    </a:lnTo>
                    <a:lnTo>
                      <a:pt x="138" y="388"/>
                    </a:lnTo>
                    <a:lnTo>
                      <a:pt x="136" y="396"/>
                    </a:lnTo>
                    <a:lnTo>
                      <a:pt x="132" y="408"/>
                    </a:lnTo>
                    <a:lnTo>
                      <a:pt x="126" y="418"/>
                    </a:lnTo>
                    <a:lnTo>
                      <a:pt x="122" y="420"/>
                    </a:lnTo>
                    <a:lnTo>
                      <a:pt x="114" y="426"/>
                    </a:lnTo>
                    <a:lnTo>
                      <a:pt x="104" y="434"/>
                    </a:lnTo>
                    <a:lnTo>
                      <a:pt x="94" y="444"/>
                    </a:lnTo>
                    <a:lnTo>
                      <a:pt x="86" y="454"/>
                    </a:lnTo>
                    <a:lnTo>
                      <a:pt x="84" y="456"/>
                    </a:lnTo>
                    <a:lnTo>
                      <a:pt x="82" y="456"/>
                    </a:lnTo>
                    <a:lnTo>
                      <a:pt x="78" y="458"/>
                    </a:lnTo>
                    <a:lnTo>
                      <a:pt x="74" y="462"/>
                    </a:lnTo>
                    <a:lnTo>
                      <a:pt x="68" y="464"/>
                    </a:lnTo>
                    <a:lnTo>
                      <a:pt x="64" y="470"/>
                    </a:lnTo>
                    <a:lnTo>
                      <a:pt x="62" y="474"/>
                    </a:lnTo>
                    <a:lnTo>
                      <a:pt x="64" y="474"/>
                    </a:lnTo>
                    <a:lnTo>
                      <a:pt x="66" y="472"/>
                    </a:lnTo>
                    <a:lnTo>
                      <a:pt x="72" y="470"/>
                    </a:lnTo>
                    <a:lnTo>
                      <a:pt x="78" y="468"/>
                    </a:lnTo>
                    <a:lnTo>
                      <a:pt x="86" y="466"/>
                    </a:lnTo>
                    <a:lnTo>
                      <a:pt x="94" y="464"/>
                    </a:lnTo>
                    <a:lnTo>
                      <a:pt x="106" y="458"/>
                    </a:lnTo>
                    <a:lnTo>
                      <a:pt x="120" y="450"/>
                    </a:lnTo>
                    <a:lnTo>
                      <a:pt x="134" y="436"/>
                    </a:lnTo>
                    <a:lnTo>
                      <a:pt x="148" y="424"/>
                    </a:lnTo>
                    <a:lnTo>
                      <a:pt x="160" y="412"/>
                    </a:lnTo>
                    <a:lnTo>
                      <a:pt x="160" y="412"/>
                    </a:lnTo>
                    <a:lnTo>
                      <a:pt x="164" y="410"/>
                    </a:lnTo>
                    <a:lnTo>
                      <a:pt x="168" y="408"/>
                    </a:lnTo>
                    <a:lnTo>
                      <a:pt x="172" y="404"/>
                    </a:lnTo>
                    <a:lnTo>
                      <a:pt x="176" y="402"/>
                    </a:lnTo>
                    <a:lnTo>
                      <a:pt x="180" y="398"/>
                    </a:lnTo>
                    <a:lnTo>
                      <a:pt x="184" y="394"/>
                    </a:lnTo>
                    <a:lnTo>
                      <a:pt x="186" y="390"/>
                    </a:lnTo>
                    <a:lnTo>
                      <a:pt x="184" y="386"/>
                    </a:lnTo>
                    <a:lnTo>
                      <a:pt x="182" y="382"/>
                    </a:lnTo>
                    <a:lnTo>
                      <a:pt x="180" y="382"/>
                    </a:lnTo>
                    <a:lnTo>
                      <a:pt x="178" y="380"/>
                    </a:lnTo>
                    <a:lnTo>
                      <a:pt x="178" y="378"/>
                    </a:lnTo>
                    <a:lnTo>
                      <a:pt x="176" y="376"/>
                    </a:lnTo>
                    <a:lnTo>
                      <a:pt x="178" y="374"/>
                    </a:lnTo>
                    <a:lnTo>
                      <a:pt x="182" y="372"/>
                    </a:lnTo>
                    <a:lnTo>
                      <a:pt x="184" y="368"/>
                    </a:lnTo>
                    <a:lnTo>
                      <a:pt x="188" y="360"/>
                    </a:lnTo>
                    <a:lnTo>
                      <a:pt x="194" y="350"/>
                    </a:lnTo>
                    <a:lnTo>
                      <a:pt x="200" y="340"/>
                    </a:lnTo>
                    <a:lnTo>
                      <a:pt x="204" y="328"/>
                    </a:lnTo>
                    <a:lnTo>
                      <a:pt x="206" y="326"/>
                    </a:lnTo>
                    <a:lnTo>
                      <a:pt x="214" y="322"/>
                    </a:lnTo>
                    <a:lnTo>
                      <a:pt x="226" y="318"/>
                    </a:lnTo>
                    <a:lnTo>
                      <a:pt x="244" y="318"/>
                    </a:lnTo>
                    <a:lnTo>
                      <a:pt x="244" y="318"/>
                    </a:lnTo>
                    <a:lnTo>
                      <a:pt x="246" y="320"/>
                    </a:lnTo>
                    <a:lnTo>
                      <a:pt x="248" y="322"/>
                    </a:lnTo>
                    <a:lnTo>
                      <a:pt x="250" y="322"/>
                    </a:lnTo>
                    <a:lnTo>
                      <a:pt x="252" y="324"/>
                    </a:lnTo>
                    <a:lnTo>
                      <a:pt x="252" y="326"/>
                    </a:lnTo>
                    <a:lnTo>
                      <a:pt x="248" y="328"/>
                    </a:lnTo>
                    <a:lnTo>
                      <a:pt x="244" y="328"/>
                    </a:lnTo>
                    <a:lnTo>
                      <a:pt x="232" y="332"/>
                    </a:lnTo>
                    <a:lnTo>
                      <a:pt x="220" y="336"/>
                    </a:lnTo>
                    <a:lnTo>
                      <a:pt x="212" y="346"/>
                    </a:lnTo>
                    <a:lnTo>
                      <a:pt x="212" y="348"/>
                    </a:lnTo>
                    <a:lnTo>
                      <a:pt x="212" y="350"/>
                    </a:lnTo>
                    <a:lnTo>
                      <a:pt x="210" y="354"/>
                    </a:lnTo>
                    <a:lnTo>
                      <a:pt x="208" y="358"/>
                    </a:lnTo>
                    <a:lnTo>
                      <a:pt x="206" y="360"/>
                    </a:lnTo>
                    <a:lnTo>
                      <a:pt x="206" y="362"/>
                    </a:lnTo>
                    <a:lnTo>
                      <a:pt x="206" y="364"/>
                    </a:lnTo>
                    <a:lnTo>
                      <a:pt x="206" y="366"/>
                    </a:lnTo>
                    <a:lnTo>
                      <a:pt x="206" y="370"/>
                    </a:lnTo>
                    <a:lnTo>
                      <a:pt x="208" y="372"/>
                    </a:lnTo>
                    <a:lnTo>
                      <a:pt x="208" y="376"/>
                    </a:lnTo>
                    <a:lnTo>
                      <a:pt x="212" y="376"/>
                    </a:lnTo>
                    <a:lnTo>
                      <a:pt x="214" y="376"/>
                    </a:lnTo>
                    <a:lnTo>
                      <a:pt x="220" y="376"/>
                    </a:lnTo>
                    <a:lnTo>
                      <a:pt x="220" y="374"/>
                    </a:lnTo>
                    <a:lnTo>
                      <a:pt x="224" y="372"/>
                    </a:lnTo>
                    <a:lnTo>
                      <a:pt x="228" y="370"/>
                    </a:lnTo>
                    <a:lnTo>
                      <a:pt x="232" y="368"/>
                    </a:lnTo>
                    <a:lnTo>
                      <a:pt x="236" y="364"/>
                    </a:lnTo>
                    <a:lnTo>
                      <a:pt x="242" y="360"/>
                    </a:lnTo>
                    <a:lnTo>
                      <a:pt x="246" y="356"/>
                    </a:lnTo>
                    <a:lnTo>
                      <a:pt x="248" y="354"/>
                    </a:lnTo>
                    <a:lnTo>
                      <a:pt x="250" y="350"/>
                    </a:lnTo>
                    <a:lnTo>
                      <a:pt x="250" y="348"/>
                    </a:lnTo>
                    <a:lnTo>
                      <a:pt x="250" y="346"/>
                    </a:lnTo>
                    <a:lnTo>
                      <a:pt x="252" y="344"/>
                    </a:lnTo>
                    <a:lnTo>
                      <a:pt x="252" y="340"/>
                    </a:lnTo>
                    <a:lnTo>
                      <a:pt x="254" y="338"/>
                    </a:lnTo>
                    <a:lnTo>
                      <a:pt x="256" y="334"/>
                    </a:lnTo>
                    <a:lnTo>
                      <a:pt x="258" y="334"/>
                    </a:lnTo>
                    <a:lnTo>
                      <a:pt x="262" y="332"/>
                    </a:lnTo>
                    <a:lnTo>
                      <a:pt x="266" y="334"/>
                    </a:lnTo>
                    <a:lnTo>
                      <a:pt x="270" y="338"/>
                    </a:lnTo>
                    <a:lnTo>
                      <a:pt x="272" y="338"/>
                    </a:lnTo>
                    <a:lnTo>
                      <a:pt x="274" y="338"/>
                    </a:lnTo>
                    <a:lnTo>
                      <a:pt x="280" y="338"/>
                    </a:lnTo>
                    <a:lnTo>
                      <a:pt x="284" y="340"/>
                    </a:lnTo>
                    <a:lnTo>
                      <a:pt x="290" y="342"/>
                    </a:lnTo>
                    <a:lnTo>
                      <a:pt x="294" y="346"/>
                    </a:lnTo>
                    <a:lnTo>
                      <a:pt x="296" y="350"/>
                    </a:lnTo>
                    <a:lnTo>
                      <a:pt x="300" y="352"/>
                    </a:lnTo>
                    <a:lnTo>
                      <a:pt x="312" y="354"/>
                    </a:lnTo>
                    <a:lnTo>
                      <a:pt x="330" y="358"/>
                    </a:lnTo>
                    <a:lnTo>
                      <a:pt x="332" y="358"/>
                    </a:lnTo>
                    <a:lnTo>
                      <a:pt x="336" y="358"/>
                    </a:lnTo>
                    <a:lnTo>
                      <a:pt x="340" y="362"/>
                    </a:lnTo>
                    <a:lnTo>
                      <a:pt x="344" y="364"/>
                    </a:lnTo>
                    <a:lnTo>
                      <a:pt x="348" y="370"/>
                    </a:lnTo>
                    <a:lnTo>
                      <a:pt x="350" y="368"/>
                    </a:lnTo>
                    <a:lnTo>
                      <a:pt x="350" y="366"/>
                    </a:lnTo>
                    <a:lnTo>
                      <a:pt x="354" y="364"/>
                    </a:lnTo>
                    <a:lnTo>
                      <a:pt x="356" y="362"/>
                    </a:lnTo>
                    <a:lnTo>
                      <a:pt x="360" y="362"/>
                    </a:lnTo>
                    <a:lnTo>
                      <a:pt x="364" y="362"/>
                    </a:lnTo>
                    <a:lnTo>
                      <a:pt x="366" y="366"/>
                    </a:lnTo>
                    <a:lnTo>
                      <a:pt x="372" y="372"/>
                    </a:lnTo>
                    <a:lnTo>
                      <a:pt x="380" y="382"/>
                    </a:lnTo>
                    <a:lnTo>
                      <a:pt x="390" y="392"/>
                    </a:lnTo>
                    <a:lnTo>
                      <a:pt x="398" y="402"/>
                    </a:lnTo>
                    <a:lnTo>
                      <a:pt x="406" y="408"/>
                    </a:lnTo>
                    <a:lnTo>
                      <a:pt x="408" y="410"/>
                    </a:lnTo>
                    <a:lnTo>
                      <a:pt x="424" y="386"/>
                    </a:lnTo>
                    <a:lnTo>
                      <a:pt x="426" y="388"/>
                    </a:lnTo>
                    <a:lnTo>
                      <a:pt x="432" y="398"/>
                    </a:lnTo>
                    <a:lnTo>
                      <a:pt x="438" y="408"/>
                    </a:lnTo>
                    <a:lnTo>
                      <a:pt x="442" y="418"/>
                    </a:lnTo>
                    <a:lnTo>
                      <a:pt x="444" y="418"/>
                    </a:lnTo>
                    <a:lnTo>
                      <a:pt x="446" y="420"/>
                    </a:lnTo>
                    <a:lnTo>
                      <a:pt x="448" y="424"/>
                    </a:lnTo>
                    <a:lnTo>
                      <a:pt x="452" y="428"/>
                    </a:lnTo>
                    <a:lnTo>
                      <a:pt x="456" y="432"/>
                    </a:lnTo>
                    <a:lnTo>
                      <a:pt x="458" y="436"/>
                    </a:lnTo>
                    <a:lnTo>
                      <a:pt x="458" y="436"/>
                    </a:lnTo>
                    <a:lnTo>
                      <a:pt x="458" y="440"/>
                    </a:lnTo>
                    <a:lnTo>
                      <a:pt x="458" y="444"/>
                    </a:lnTo>
                    <a:lnTo>
                      <a:pt x="460" y="450"/>
                    </a:lnTo>
                    <a:lnTo>
                      <a:pt x="462" y="454"/>
                    </a:lnTo>
                    <a:lnTo>
                      <a:pt x="466" y="458"/>
                    </a:lnTo>
                    <a:lnTo>
                      <a:pt x="466" y="460"/>
                    </a:lnTo>
                    <a:lnTo>
                      <a:pt x="466" y="460"/>
                    </a:lnTo>
                    <a:lnTo>
                      <a:pt x="466" y="462"/>
                    </a:lnTo>
                    <a:lnTo>
                      <a:pt x="468" y="462"/>
                    </a:lnTo>
                    <a:lnTo>
                      <a:pt x="470" y="462"/>
                    </a:lnTo>
                    <a:lnTo>
                      <a:pt x="472" y="462"/>
                    </a:lnTo>
                    <a:lnTo>
                      <a:pt x="476" y="458"/>
                    </a:lnTo>
                    <a:lnTo>
                      <a:pt x="476" y="458"/>
                    </a:lnTo>
                    <a:lnTo>
                      <a:pt x="476" y="460"/>
                    </a:lnTo>
                    <a:lnTo>
                      <a:pt x="478" y="460"/>
                    </a:lnTo>
                    <a:lnTo>
                      <a:pt x="478" y="464"/>
                    </a:lnTo>
                    <a:lnTo>
                      <a:pt x="478" y="468"/>
                    </a:lnTo>
                    <a:lnTo>
                      <a:pt x="480" y="474"/>
                    </a:lnTo>
                    <a:lnTo>
                      <a:pt x="478" y="474"/>
                    </a:lnTo>
                    <a:lnTo>
                      <a:pt x="478" y="476"/>
                    </a:lnTo>
                    <a:lnTo>
                      <a:pt x="476" y="480"/>
                    </a:lnTo>
                    <a:lnTo>
                      <a:pt x="476" y="484"/>
                    </a:lnTo>
                    <a:lnTo>
                      <a:pt x="476" y="488"/>
                    </a:lnTo>
                    <a:lnTo>
                      <a:pt x="478" y="494"/>
                    </a:lnTo>
                    <a:lnTo>
                      <a:pt x="480" y="496"/>
                    </a:lnTo>
                    <a:lnTo>
                      <a:pt x="484" y="498"/>
                    </a:lnTo>
                    <a:lnTo>
                      <a:pt x="486" y="494"/>
                    </a:lnTo>
                    <a:lnTo>
                      <a:pt x="488" y="486"/>
                    </a:lnTo>
                    <a:lnTo>
                      <a:pt x="490" y="474"/>
                    </a:lnTo>
                    <a:lnTo>
                      <a:pt x="492" y="464"/>
                    </a:lnTo>
                    <a:lnTo>
                      <a:pt x="492" y="456"/>
                    </a:lnTo>
                    <a:lnTo>
                      <a:pt x="490" y="456"/>
                    </a:lnTo>
                    <a:lnTo>
                      <a:pt x="488" y="454"/>
                    </a:lnTo>
                    <a:lnTo>
                      <a:pt x="484" y="450"/>
                    </a:lnTo>
                    <a:lnTo>
                      <a:pt x="478" y="444"/>
                    </a:lnTo>
                    <a:lnTo>
                      <a:pt x="474" y="438"/>
                    </a:lnTo>
                    <a:lnTo>
                      <a:pt x="470" y="430"/>
                    </a:lnTo>
                    <a:lnTo>
                      <a:pt x="468" y="426"/>
                    </a:lnTo>
                    <a:lnTo>
                      <a:pt x="462" y="418"/>
                    </a:lnTo>
                    <a:lnTo>
                      <a:pt x="454" y="406"/>
                    </a:lnTo>
                    <a:lnTo>
                      <a:pt x="444" y="392"/>
                    </a:lnTo>
                    <a:lnTo>
                      <a:pt x="434" y="380"/>
                    </a:lnTo>
                    <a:lnTo>
                      <a:pt x="426" y="370"/>
                    </a:lnTo>
                    <a:lnTo>
                      <a:pt x="420" y="366"/>
                    </a:lnTo>
                    <a:lnTo>
                      <a:pt x="418" y="366"/>
                    </a:lnTo>
                    <a:lnTo>
                      <a:pt x="416" y="368"/>
                    </a:lnTo>
                    <a:lnTo>
                      <a:pt x="412" y="372"/>
                    </a:lnTo>
                    <a:lnTo>
                      <a:pt x="408" y="374"/>
                    </a:lnTo>
                    <a:lnTo>
                      <a:pt x="402" y="378"/>
                    </a:lnTo>
                    <a:lnTo>
                      <a:pt x="398" y="378"/>
                    </a:lnTo>
                    <a:lnTo>
                      <a:pt x="396" y="376"/>
                    </a:lnTo>
                    <a:lnTo>
                      <a:pt x="388" y="370"/>
                    </a:lnTo>
                    <a:lnTo>
                      <a:pt x="378" y="362"/>
                    </a:lnTo>
                    <a:lnTo>
                      <a:pt x="368" y="354"/>
                    </a:lnTo>
                    <a:lnTo>
                      <a:pt x="358" y="348"/>
                    </a:lnTo>
                    <a:lnTo>
                      <a:pt x="350" y="342"/>
                    </a:lnTo>
                    <a:lnTo>
                      <a:pt x="338" y="342"/>
                    </a:lnTo>
                    <a:lnTo>
                      <a:pt x="338" y="50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0" name="Freeform 374"/>
              <p:cNvSpPr>
                <a:spLocks/>
              </p:cNvSpPr>
              <p:nvPr/>
            </p:nvSpPr>
            <p:spPr bwMode="gray">
              <a:xfrm>
                <a:off x="3919" y="2134"/>
                <a:ext cx="738" cy="404"/>
              </a:xfrm>
              <a:custGeom>
                <a:avLst/>
                <a:gdLst/>
                <a:ahLst/>
                <a:cxnLst>
                  <a:cxn ang="0">
                    <a:pos x="704" y="42"/>
                  </a:cxn>
                  <a:cxn ang="0">
                    <a:pos x="724" y="30"/>
                  </a:cxn>
                  <a:cxn ang="0">
                    <a:pos x="724" y="64"/>
                  </a:cxn>
                  <a:cxn ang="0">
                    <a:pos x="738" y="74"/>
                  </a:cxn>
                  <a:cxn ang="0">
                    <a:pos x="726" y="82"/>
                  </a:cxn>
                  <a:cxn ang="0">
                    <a:pos x="702" y="96"/>
                  </a:cxn>
                  <a:cxn ang="0">
                    <a:pos x="684" y="114"/>
                  </a:cxn>
                  <a:cxn ang="0">
                    <a:pos x="688" y="126"/>
                  </a:cxn>
                  <a:cxn ang="0">
                    <a:pos x="696" y="136"/>
                  </a:cxn>
                  <a:cxn ang="0">
                    <a:pos x="668" y="140"/>
                  </a:cxn>
                  <a:cxn ang="0">
                    <a:pos x="644" y="142"/>
                  </a:cxn>
                  <a:cxn ang="0">
                    <a:pos x="646" y="162"/>
                  </a:cxn>
                  <a:cxn ang="0">
                    <a:pos x="642" y="192"/>
                  </a:cxn>
                  <a:cxn ang="0">
                    <a:pos x="630" y="184"/>
                  </a:cxn>
                  <a:cxn ang="0">
                    <a:pos x="622" y="186"/>
                  </a:cxn>
                  <a:cxn ang="0">
                    <a:pos x="626" y="204"/>
                  </a:cxn>
                  <a:cxn ang="0">
                    <a:pos x="616" y="218"/>
                  </a:cxn>
                  <a:cxn ang="0">
                    <a:pos x="624" y="234"/>
                  </a:cxn>
                  <a:cxn ang="0">
                    <a:pos x="610" y="240"/>
                  </a:cxn>
                  <a:cxn ang="0">
                    <a:pos x="556" y="296"/>
                  </a:cxn>
                  <a:cxn ang="0">
                    <a:pos x="550" y="320"/>
                  </a:cxn>
                  <a:cxn ang="0">
                    <a:pos x="572" y="368"/>
                  </a:cxn>
                  <a:cxn ang="0">
                    <a:pos x="566" y="404"/>
                  </a:cxn>
                  <a:cxn ang="0">
                    <a:pos x="528" y="348"/>
                  </a:cxn>
                  <a:cxn ang="0">
                    <a:pos x="516" y="326"/>
                  </a:cxn>
                  <a:cxn ang="0">
                    <a:pos x="446" y="324"/>
                  </a:cxn>
                  <a:cxn ang="0">
                    <a:pos x="382" y="334"/>
                  </a:cxn>
                  <a:cxn ang="0">
                    <a:pos x="344" y="376"/>
                  </a:cxn>
                  <a:cxn ang="0">
                    <a:pos x="308" y="350"/>
                  </a:cxn>
                  <a:cxn ang="0">
                    <a:pos x="288" y="336"/>
                  </a:cxn>
                  <a:cxn ang="0">
                    <a:pos x="262" y="334"/>
                  </a:cxn>
                  <a:cxn ang="0">
                    <a:pos x="228" y="296"/>
                  </a:cxn>
                  <a:cxn ang="0">
                    <a:pos x="176" y="306"/>
                  </a:cxn>
                  <a:cxn ang="0">
                    <a:pos x="112" y="288"/>
                  </a:cxn>
                  <a:cxn ang="0">
                    <a:pos x="84" y="272"/>
                  </a:cxn>
                  <a:cxn ang="0">
                    <a:pos x="52" y="252"/>
                  </a:cxn>
                  <a:cxn ang="0">
                    <a:pos x="2" y="156"/>
                  </a:cxn>
                  <a:cxn ang="0">
                    <a:pos x="6" y="102"/>
                  </a:cxn>
                  <a:cxn ang="0">
                    <a:pos x="6" y="62"/>
                  </a:cxn>
                  <a:cxn ang="0">
                    <a:pos x="14" y="22"/>
                  </a:cxn>
                  <a:cxn ang="0">
                    <a:pos x="416" y="12"/>
                  </a:cxn>
                  <a:cxn ang="0">
                    <a:pos x="432" y="22"/>
                  </a:cxn>
                  <a:cxn ang="0">
                    <a:pos x="416" y="40"/>
                  </a:cxn>
                  <a:cxn ang="0">
                    <a:pos x="454" y="42"/>
                  </a:cxn>
                  <a:cxn ang="0">
                    <a:pos x="484" y="42"/>
                  </a:cxn>
                  <a:cxn ang="0">
                    <a:pos x="502" y="44"/>
                  </a:cxn>
                  <a:cxn ang="0">
                    <a:pos x="490" y="60"/>
                  </a:cxn>
                  <a:cxn ang="0">
                    <a:pos x="472" y="66"/>
                  </a:cxn>
                  <a:cxn ang="0">
                    <a:pos x="476" y="84"/>
                  </a:cxn>
                  <a:cxn ang="0">
                    <a:pos x="472" y="134"/>
                  </a:cxn>
                  <a:cxn ang="0">
                    <a:pos x="490" y="108"/>
                  </a:cxn>
                  <a:cxn ang="0">
                    <a:pos x="504" y="64"/>
                  </a:cxn>
                  <a:cxn ang="0">
                    <a:pos x="520" y="64"/>
                  </a:cxn>
                  <a:cxn ang="0">
                    <a:pos x="518" y="90"/>
                  </a:cxn>
                  <a:cxn ang="0">
                    <a:pos x="530" y="92"/>
                  </a:cxn>
                  <a:cxn ang="0">
                    <a:pos x="536" y="120"/>
                  </a:cxn>
                  <a:cxn ang="0">
                    <a:pos x="546" y="128"/>
                  </a:cxn>
                  <a:cxn ang="0">
                    <a:pos x="586" y="114"/>
                  </a:cxn>
                  <a:cxn ang="0">
                    <a:pos x="596" y="94"/>
                  </a:cxn>
                  <a:cxn ang="0">
                    <a:pos x="634" y="82"/>
                  </a:cxn>
                </a:cxnLst>
                <a:rect l="0" t="0" r="r" b="b"/>
                <a:pathLst>
                  <a:path w="738" h="404">
                    <a:moveTo>
                      <a:pt x="640" y="76"/>
                    </a:moveTo>
                    <a:lnTo>
                      <a:pt x="650" y="64"/>
                    </a:lnTo>
                    <a:lnTo>
                      <a:pt x="664" y="58"/>
                    </a:lnTo>
                    <a:lnTo>
                      <a:pt x="680" y="54"/>
                    </a:lnTo>
                    <a:lnTo>
                      <a:pt x="694" y="52"/>
                    </a:lnTo>
                    <a:lnTo>
                      <a:pt x="698" y="52"/>
                    </a:lnTo>
                    <a:lnTo>
                      <a:pt x="704" y="42"/>
                    </a:lnTo>
                    <a:lnTo>
                      <a:pt x="708" y="36"/>
                    </a:lnTo>
                    <a:lnTo>
                      <a:pt x="712" y="32"/>
                    </a:lnTo>
                    <a:lnTo>
                      <a:pt x="716" y="30"/>
                    </a:lnTo>
                    <a:lnTo>
                      <a:pt x="720" y="28"/>
                    </a:lnTo>
                    <a:lnTo>
                      <a:pt x="722" y="28"/>
                    </a:lnTo>
                    <a:lnTo>
                      <a:pt x="724" y="30"/>
                    </a:lnTo>
                    <a:lnTo>
                      <a:pt x="724" y="30"/>
                    </a:lnTo>
                    <a:lnTo>
                      <a:pt x="726" y="30"/>
                    </a:lnTo>
                    <a:lnTo>
                      <a:pt x="732" y="32"/>
                    </a:lnTo>
                    <a:lnTo>
                      <a:pt x="734" y="40"/>
                    </a:lnTo>
                    <a:lnTo>
                      <a:pt x="732" y="48"/>
                    </a:lnTo>
                    <a:lnTo>
                      <a:pt x="728" y="56"/>
                    </a:lnTo>
                    <a:lnTo>
                      <a:pt x="726" y="62"/>
                    </a:lnTo>
                    <a:lnTo>
                      <a:pt x="724" y="64"/>
                    </a:lnTo>
                    <a:lnTo>
                      <a:pt x="724" y="64"/>
                    </a:lnTo>
                    <a:lnTo>
                      <a:pt x="726" y="66"/>
                    </a:lnTo>
                    <a:lnTo>
                      <a:pt x="728" y="68"/>
                    </a:lnTo>
                    <a:lnTo>
                      <a:pt x="732" y="70"/>
                    </a:lnTo>
                    <a:lnTo>
                      <a:pt x="734" y="72"/>
                    </a:lnTo>
                    <a:lnTo>
                      <a:pt x="738" y="74"/>
                    </a:lnTo>
                    <a:lnTo>
                      <a:pt x="738" y="74"/>
                    </a:lnTo>
                    <a:lnTo>
                      <a:pt x="738" y="74"/>
                    </a:lnTo>
                    <a:lnTo>
                      <a:pt x="738" y="76"/>
                    </a:lnTo>
                    <a:lnTo>
                      <a:pt x="736" y="76"/>
                    </a:lnTo>
                    <a:lnTo>
                      <a:pt x="734" y="78"/>
                    </a:lnTo>
                    <a:lnTo>
                      <a:pt x="730" y="80"/>
                    </a:lnTo>
                    <a:lnTo>
                      <a:pt x="730" y="82"/>
                    </a:lnTo>
                    <a:lnTo>
                      <a:pt x="726" y="82"/>
                    </a:lnTo>
                    <a:lnTo>
                      <a:pt x="722" y="84"/>
                    </a:lnTo>
                    <a:lnTo>
                      <a:pt x="718" y="86"/>
                    </a:lnTo>
                    <a:lnTo>
                      <a:pt x="712" y="86"/>
                    </a:lnTo>
                    <a:lnTo>
                      <a:pt x="708" y="88"/>
                    </a:lnTo>
                    <a:lnTo>
                      <a:pt x="706" y="90"/>
                    </a:lnTo>
                    <a:lnTo>
                      <a:pt x="704" y="92"/>
                    </a:lnTo>
                    <a:lnTo>
                      <a:pt x="702" y="96"/>
                    </a:lnTo>
                    <a:lnTo>
                      <a:pt x="698" y="100"/>
                    </a:lnTo>
                    <a:lnTo>
                      <a:pt x="696" y="104"/>
                    </a:lnTo>
                    <a:lnTo>
                      <a:pt x="692" y="106"/>
                    </a:lnTo>
                    <a:lnTo>
                      <a:pt x="692" y="108"/>
                    </a:lnTo>
                    <a:lnTo>
                      <a:pt x="690" y="108"/>
                    </a:lnTo>
                    <a:lnTo>
                      <a:pt x="688" y="110"/>
                    </a:lnTo>
                    <a:lnTo>
                      <a:pt x="684" y="114"/>
                    </a:lnTo>
                    <a:lnTo>
                      <a:pt x="682" y="116"/>
                    </a:lnTo>
                    <a:lnTo>
                      <a:pt x="680" y="118"/>
                    </a:lnTo>
                    <a:lnTo>
                      <a:pt x="680" y="122"/>
                    </a:lnTo>
                    <a:lnTo>
                      <a:pt x="680" y="124"/>
                    </a:lnTo>
                    <a:lnTo>
                      <a:pt x="684" y="124"/>
                    </a:lnTo>
                    <a:lnTo>
                      <a:pt x="686" y="124"/>
                    </a:lnTo>
                    <a:lnTo>
                      <a:pt x="688" y="126"/>
                    </a:lnTo>
                    <a:lnTo>
                      <a:pt x="692" y="126"/>
                    </a:lnTo>
                    <a:lnTo>
                      <a:pt x="694" y="126"/>
                    </a:lnTo>
                    <a:lnTo>
                      <a:pt x="698" y="128"/>
                    </a:lnTo>
                    <a:lnTo>
                      <a:pt x="700" y="130"/>
                    </a:lnTo>
                    <a:lnTo>
                      <a:pt x="702" y="132"/>
                    </a:lnTo>
                    <a:lnTo>
                      <a:pt x="700" y="134"/>
                    </a:lnTo>
                    <a:lnTo>
                      <a:pt x="696" y="136"/>
                    </a:lnTo>
                    <a:lnTo>
                      <a:pt x="692" y="138"/>
                    </a:lnTo>
                    <a:lnTo>
                      <a:pt x="688" y="138"/>
                    </a:lnTo>
                    <a:lnTo>
                      <a:pt x="682" y="138"/>
                    </a:lnTo>
                    <a:lnTo>
                      <a:pt x="676" y="138"/>
                    </a:lnTo>
                    <a:lnTo>
                      <a:pt x="676" y="138"/>
                    </a:lnTo>
                    <a:lnTo>
                      <a:pt x="672" y="138"/>
                    </a:lnTo>
                    <a:lnTo>
                      <a:pt x="668" y="140"/>
                    </a:lnTo>
                    <a:lnTo>
                      <a:pt x="662" y="142"/>
                    </a:lnTo>
                    <a:lnTo>
                      <a:pt x="656" y="142"/>
                    </a:lnTo>
                    <a:lnTo>
                      <a:pt x="650" y="142"/>
                    </a:lnTo>
                    <a:lnTo>
                      <a:pt x="646" y="140"/>
                    </a:lnTo>
                    <a:lnTo>
                      <a:pt x="646" y="142"/>
                    </a:lnTo>
                    <a:lnTo>
                      <a:pt x="644" y="142"/>
                    </a:lnTo>
                    <a:lnTo>
                      <a:pt x="644" y="142"/>
                    </a:lnTo>
                    <a:lnTo>
                      <a:pt x="642" y="144"/>
                    </a:lnTo>
                    <a:lnTo>
                      <a:pt x="642" y="146"/>
                    </a:lnTo>
                    <a:lnTo>
                      <a:pt x="642" y="150"/>
                    </a:lnTo>
                    <a:lnTo>
                      <a:pt x="646" y="152"/>
                    </a:lnTo>
                    <a:lnTo>
                      <a:pt x="646" y="154"/>
                    </a:lnTo>
                    <a:lnTo>
                      <a:pt x="646" y="158"/>
                    </a:lnTo>
                    <a:lnTo>
                      <a:pt x="646" y="162"/>
                    </a:lnTo>
                    <a:lnTo>
                      <a:pt x="646" y="168"/>
                    </a:lnTo>
                    <a:lnTo>
                      <a:pt x="646" y="174"/>
                    </a:lnTo>
                    <a:lnTo>
                      <a:pt x="646" y="178"/>
                    </a:lnTo>
                    <a:lnTo>
                      <a:pt x="646" y="182"/>
                    </a:lnTo>
                    <a:lnTo>
                      <a:pt x="644" y="186"/>
                    </a:lnTo>
                    <a:lnTo>
                      <a:pt x="644" y="190"/>
                    </a:lnTo>
                    <a:lnTo>
                      <a:pt x="642" y="192"/>
                    </a:lnTo>
                    <a:lnTo>
                      <a:pt x="640" y="194"/>
                    </a:lnTo>
                    <a:lnTo>
                      <a:pt x="638" y="192"/>
                    </a:lnTo>
                    <a:lnTo>
                      <a:pt x="638" y="188"/>
                    </a:lnTo>
                    <a:lnTo>
                      <a:pt x="638" y="184"/>
                    </a:lnTo>
                    <a:lnTo>
                      <a:pt x="638" y="184"/>
                    </a:lnTo>
                    <a:lnTo>
                      <a:pt x="634" y="176"/>
                    </a:lnTo>
                    <a:lnTo>
                      <a:pt x="630" y="184"/>
                    </a:lnTo>
                    <a:lnTo>
                      <a:pt x="620" y="176"/>
                    </a:lnTo>
                    <a:lnTo>
                      <a:pt x="620" y="176"/>
                    </a:lnTo>
                    <a:lnTo>
                      <a:pt x="620" y="178"/>
                    </a:lnTo>
                    <a:lnTo>
                      <a:pt x="620" y="178"/>
                    </a:lnTo>
                    <a:lnTo>
                      <a:pt x="620" y="180"/>
                    </a:lnTo>
                    <a:lnTo>
                      <a:pt x="620" y="182"/>
                    </a:lnTo>
                    <a:lnTo>
                      <a:pt x="622" y="186"/>
                    </a:lnTo>
                    <a:lnTo>
                      <a:pt x="622" y="186"/>
                    </a:lnTo>
                    <a:lnTo>
                      <a:pt x="624" y="188"/>
                    </a:lnTo>
                    <a:lnTo>
                      <a:pt x="626" y="192"/>
                    </a:lnTo>
                    <a:lnTo>
                      <a:pt x="628" y="196"/>
                    </a:lnTo>
                    <a:lnTo>
                      <a:pt x="628" y="202"/>
                    </a:lnTo>
                    <a:lnTo>
                      <a:pt x="626" y="202"/>
                    </a:lnTo>
                    <a:lnTo>
                      <a:pt x="626" y="204"/>
                    </a:lnTo>
                    <a:lnTo>
                      <a:pt x="624" y="204"/>
                    </a:lnTo>
                    <a:lnTo>
                      <a:pt x="620" y="206"/>
                    </a:lnTo>
                    <a:lnTo>
                      <a:pt x="612" y="206"/>
                    </a:lnTo>
                    <a:lnTo>
                      <a:pt x="612" y="208"/>
                    </a:lnTo>
                    <a:lnTo>
                      <a:pt x="614" y="210"/>
                    </a:lnTo>
                    <a:lnTo>
                      <a:pt x="614" y="214"/>
                    </a:lnTo>
                    <a:lnTo>
                      <a:pt x="616" y="218"/>
                    </a:lnTo>
                    <a:lnTo>
                      <a:pt x="618" y="226"/>
                    </a:lnTo>
                    <a:lnTo>
                      <a:pt x="618" y="226"/>
                    </a:lnTo>
                    <a:lnTo>
                      <a:pt x="620" y="228"/>
                    </a:lnTo>
                    <a:lnTo>
                      <a:pt x="622" y="228"/>
                    </a:lnTo>
                    <a:lnTo>
                      <a:pt x="624" y="230"/>
                    </a:lnTo>
                    <a:lnTo>
                      <a:pt x="624" y="232"/>
                    </a:lnTo>
                    <a:lnTo>
                      <a:pt x="624" y="234"/>
                    </a:lnTo>
                    <a:lnTo>
                      <a:pt x="622" y="234"/>
                    </a:lnTo>
                    <a:lnTo>
                      <a:pt x="618" y="236"/>
                    </a:lnTo>
                    <a:lnTo>
                      <a:pt x="618" y="236"/>
                    </a:lnTo>
                    <a:lnTo>
                      <a:pt x="616" y="236"/>
                    </a:lnTo>
                    <a:lnTo>
                      <a:pt x="614" y="236"/>
                    </a:lnTo>
                    <a:lnTo>
                      <a:pt x="612" y="238"/>
                    </a:lnTo>
                    <a:lnTo>
                      <a:pt x="610" y="240"/>
                    </a:lnTo>
                    <a:lnTo>
                      <a:pt x="610" y="246"/>
                    </a:lnTo>
                    <a:lnTo>
                      <a:pt x="606" y="250"/>
                    </a:lnTo>
                    <a:lnTo>
                      <a:pt x="602" y="252"/>
                    </a:lnTo>
                    <a:lnTo>
                      <a:pt x="594" y="260"/>
                    </a:lnTo>
                    <a:lnTo>
                      <a:pt x="582" y="270"/>
                    </a:lnTo>
                    <a:lnTo>
                      <a:pt x="570" y="284"/>
                    </a:lnTo>
                    <a:lnTo>
                      <a:pt x="556" y="296"/>
                    </a:lnTo>
                    <a:lnTo>
                      <a:pt x="556" y="296"/>
                    </a:lnTo>
                    <a:lnTo>
                      <a:pt x="554" y="300"/>
                    </a:lnTo>
                    <a:lnTo>
                      <a:pt x="552" y="304"/>
                    </a:lnTo>
                    <a:lnTo>
                      <a:pt x="552" y="308"/>
                    </a:lnTo>
                    <a:lnTo>
                      <a:pt x="550" y="316"/>
                    </a:lnTo>
                    <a:lnTo>
                      <a:pt x="550" y="316"/>
                    </a:lnTo>
                    <a:lnTo>
                      <a:pt x="550" y="320"/>
                    </a:lnTo>
                    <a:lnTo>
                      <a:pt x="550" y="324"/>
                    </a:lnTo>
                    <a:lnTo>
                      <a:pt x="552" y="332"/>
                    </a:lnTo>
                    <a:lnTo>
                      <a:pt x="554" y="338"/>
                    </a:lnTo>
                    <a:lnTo>
                      <a:pt x="558" y="346"/>
                    </a:lnTo>
                    <a:lnTo>
                      <a:pt x="560" y="348"/>
                    </a:lnTo>
                    <a:lnTo>
                      <a:pt x="566" y="356"/>
                    </a:lnTo>
                    <a:lnTo>
                      <a:pt x="572" y="368"/>
                    </a:lnTo>
                    <a:lnTo>
                      <a:pt x="574" y="382"/>
                    </a:lnTo>
                    <a:lnTo>
                      <a:pt x="572" y="398"/>
                    </a:lnTo>
                    <a:lnTo>
                      <a:pt x="572" y="400"/>
                    </a:lnTo>
                    <a:lnTo>
                      <a:pt x="570" y="400"/>
                    </a:lnTo>
                    <a:lnTo>
                      <a:pt x="570" y="402"/>
                    </a:lnTo>
                    <a:lnTo>
                      <a:pt x="568" y="404"/>
                    </a:lnTo>
                    <a:lnTo>
                      <a:pt x="566" y="404"/>
                    </a:lnTo>
                    <a:lnTo>
                      <a:pt x="562" y="404"/>
                    </a:lnTo>
                    <a:lnTo>
                      <a:pt x="558" y="400"/>
                    </a:lnTo>
                    <a:lnTo>
                      <a:pt x="554" y="394"/>
                    </a:lnTo>
                    <a:lnTo>
                      <a:pt x="550" y="392"/>
                    </a:lnTo>
                    <a:lnTo>
                      <a:pt x="542" y="384"/>
                    </a:lnTo>
                    <a:lnTo>
                      <a:pt x="532" y="368"/>
                    </a:lnTo>
                    <a:lnTo>
                      <a:pt x="528" y="348"/>
                    </a:lnTo>
                    <a:lnTo>
                      <a:pt x="528" y="346"/>
                    </a:lnTo>
                    <a:lnTo>
                      <a:pt x="528" y="344"/>
                    </a:lnTo>
                    <a:lnTo>
                      <a:pt x="528" y="340"/>
                    </a:lnTo>
                    <a:lnTo>
                      <a:pt x="526" y="336"/>
                    </a:lnTo>
                    <a:lnTo>
                      <a:pt x="524" y="332"/>
                    </a:lnTo>
                    <a:lnTo>
                      <a:pt x="520" y="330"/>
                    </a:lnTo>
                    <a:lnTo>
                      <a:pt x="516" y="326"/>
                    </a:lnTo>
                    <a:lnTo>
                      <a:pt x="510" y="326"/>
                    </a:lnTo>
                    <a:lnTo>
                      <a:pt x="504" y="324"/>
                    </a:lnTo>
                    <a:lnTo>
                      <a:pt x="490" y="324"/>
                    </a:lnTo>
                    <a:lnTo>
                      <a:pt x="472" y="322"/>
                    </a:lnTo>
                    <a:lnTo>
                      <a:pt x="456" y="322"/>
                    </a:lnTo>
                    <a:lnTo>
                      <a:pt x="446" y="324"/>
                    </a:lnTo>
                    <a:lnTo>
                      <a:pt x="446" y="324"/>
                    </a:lnTo>
                    <a:lnTo>
                      <a:pt x="444" y="328"/>
                    </a:lnTo>
                    <a:lnTo>
                      <a:pt x="438" y="330"/>
                    </a:lnTo>
                    <a:lnTo>
                      <a:pt x="426" y="332"/>
                    </a:lnTo>
                    <a:lnTo>
                      <a:pt x="406" y="332"/>
                    </a:lnTo>
                    <a:lnTo>
                      <a:pt x="402" y="332"/>
                    </a:lnTo>
                    <a:lnTo>
                      <a:pt x="394" y="332"/>
                    </a:lnTo>
                    <a:lnTo>
                      <a:pt x="382" y="334"/>
                    </a:lnTo>
                    <a:lnTo>
                      <a:pt x="372" y="340"/>
                    </a:lnTo>
                    <a:lnTo>
                      <a:pt x="354" y="348"/>
                    </a:lnTo>
                    <a:lnTo>
                      <a:pt x="342" y="366"/>
                    </a:lnTo>
                    <a:lnTo>
                      <a:pt x="342" y="368"/>
                    </a:lnTo>
                    <a:lnTo>
                      <a:pt x="344" y="370"/>
                    </a:lnTo>
                    <a:lnTo>
                      <a:pt x="344" y="372"/>
                    </a:lnTo>
                    <a:lnTo>
                      <a:pt x="344" y="376"/>
                    </a:lnTo>
                    <a:lnTo>
                      <a:pt x="344" y="378"/>
                    </a:lnTo>
                    <a:lnTo>
                      <a:pt x="344" y="382"/>
                    </a:lnTo>
                    <a:lnTo>
                      <a:pt x="340" y="382"/>
                    </a:lnTo>
                    <a:lnTo>
                      <a:pt x="338" y="382"/>
                    </a:lnTo>
                    <a:lnTo>
                      <a:pt x="330" y="376"/>
                    </a:lnTo>
                    <a:lnTo>
                      <a:pt x="320" y="366"/>
                    </a:lnTo>
                    <a:lnTo>
                      <a:pt x="308" y="350"/>
                    </a:lnTo>
                    <a:lnTo>
                      <a:pt x="308" y="350"/>
                    </a:lnTo>
                    <a:lnTo>
                      <a:pt x="306" y="348"/>
                    </a:lnTo>
                    <a:lnTo>
                      <a:pt x="304" y="344"/>
                    </a:lnTo>
                    <a:lnTo>
                      <a:pt x="300" y="342"/>
                    </a:lnTo>
                    <a:lnTo>
                      <a:pt x="296" y="338"/>
                    </a:lnTo>
                    <a:lnTo>
                      <a:pt x="292" y="336"/>
                    </a:lnTo>
                    <a:lnTo>
                      <a:pt x="288" y="336"/>
                    </a:lnTo>
                    <a:lnTo>
                      <a:pt x="286" y="338"/>
                    </a:lnTo>
                    <a:lnTo>
                      <a:pt x="284" y="338"/>
                    </a:lnTo>
                    <a:lnTo>
                      <a:pt x="282" y="340"/>
                    </a:lnTo>
                    <a:lnTo>
                      <a:pt x="278" y="340"/>
                    </a:lnTo>
                    <a:lnTo>
                      <a:pt x="272" y="340"/>
                    </a:lnTo>
                    <a:lnTo>
                      <a:pt x="266" y="336"/>
                    </a:lnTo>
                    <a:lnTo>
                      <a:pt x="262" y="334"/>
                    </a:lnTo>
                    <a:lnTo>
                      <a:pt x="254" y="328"/>
                    </a:lnTo>
                    <a:lnTo>
                      <a:pt x="246" y="316"/>
                    </a:lnTo>
                    <a:lnTo>
                      <a:pt x="242" y="300"/>
                    </a:lnTo>
                    <a:lnTo>
                      <a:pt x="240" y="298"/>
                    </a:lnTo>
                    <a:lnTo>
                      <a:pt x="238" y="298"/>
                    </a:lnTo>
                    <a:lnTo>
                      <a:pt x="234" y="296"/>
                    </a:lnTo>
                    <a:lnTo>
                      <a:pt x="228" y="296"/>
                    </a:lnTo>
                    <a:lnTo>
                      <a:pt x="224" y="296"/>
                    </a:lnTo>
                    <a:lnTo>
                      <a:pt x="218" y="296"/>
                    </a:lnTo>
                    <a:lnTo>
                      <a:pt x="214" y="300"/>
                    </a:lnTo>
                    <a:lnTo>
                      <a:pt x="210" y="302"/>
                    </a:lnTo>
                    <a:lnTo>
                      <a:pt x="198" y="306"/>
                    </a:lnTo>
                    <a:lnTo>
                      <a:pt x="180" y="306"/>
                    </a:lnTo>
                    <a:lnTo>
                      <a:pt x="176" y="306"/>
                    </a:lnTo>
                    <a:lnTo>
                      <a:pt x="166" y="304"/>
                    </a:lnTo>
                    <a:lnTo>
                      <a:pt x="152" y="300"/>
                    </a:lnTo>
                    <a:lnTo>
                      <a:pt x="140" y="296"/>
                    </a:lnTo>
                    <a:lnTo>
                      <a:pt x="130" y="290"/>
                    </a:lnTo>
                    <a:lnTo>
                      <a:pt x="128" y="288"/>
                    </a:lnTo>
                    <a:lnTo>
                      <a:pt x="124" y="286"/>
                    </a:lnTo>
                    <a:lnTo>
                      <a:pt x="112" y="288"/>
                    </a:lnTo>
                    <a:lnTo>
                      <a:pt x="98" y="296"/>
                    </a:lnTo>
                    <a:lnTo>
                      <a:pt x="96" y="294"/>
                    </a:lnTo>
                    <a:lnTo>
                      <a:pt x="96" y="292"/>
                    </a:lnTo>
                    <a:lnTo>
                      <a:pt x="94" y="288"/>
                    </a:lnTo>
                    <a:lnTo>
                      <a:pt x="90" y="282"/>
                    </a:lnTo>
                    <a:lnTo>
                      <a:pt x="88" y="276"/>
                    </a:lnTo>
                    <a:lnTo>
                      <a:pt x="84" y="272"/>
                    </a:lnTo>
                    <a:lnTo>
                      <a:pt x="80" y="268"/>
                    </a:lnTo>
                    <a:lnTo>
                      <a:pt x="74" y="266"/>
                    </a:lnTo>
                    <a:lnTo>
                      <a:pt x="74" y="266"/>
                    </a:lnTo>
                    <a:lnTo>
                      <a:pt x="70" y="264"/>
                    </a:lnTo>
                    <a:lnTo>
                      <a:pt x="66" y="262"/>
                    </a:lnTo>
                    <a:lnTo>
                      <a:pt x="60" y="258"/>
                    </a:lnTo>
                    <a:lnTo>
                      <a:pt x="52" y="252"/>
                    </a:lnTo>
                    <a:lnTo>
                      <a:pt x="46" y="242"/>
                    </a:lnTo>
                    <a:lnTo>
                      <a:pt x="42" y="240"/>
                    </a:lnTo>
                    <a:lnTo>
                      <a:pt x="36" y="230"/>
                    </a:lnTo>
                    <a:lnTo>
                      <a:pt x="26" y="216"/>
                    </a:lnTo>
                    <a:lnTo>
                      <a:pt x="16" y="200"/>
                    </a:lnTo>
                    <a:lnTo>
                      <a:pt x="8" y="180"/>
                    </a:lnTo>
                    <a:lnTo>
                      <a:pt x="2" y="156"/>
                    </a:lnTo>
                    <a:lnTo>
                      <a:pt x="2" y="152"/>
                    </a:lnTo>
                    <a:lnTo>
                      <a:pt x="0" y="140"/>
                    </a:lnTo>
                    <a:lnTo>
                      <a:pt x="0" y="124"/>
                    </a:lnTo>
                    <a:lnTo>
                      <a:pt x="0" y="110"/>
                    </a:lnTo>
                    <a:lnTo>
                      <a:pt x="4" y="104"/>
                    </a:lnTo>
                    <a:lnTo>
                      <a:pt x="6" y="102"/>
                    </a:lnTo>
                    <a:lnTo>
                      <a:pt x="6" y="102"/>
                    </a:lnTo>
                    <a:lnTo>
                      <a:pt x="8" y="100"/>
                    </a:lnTo>
                    <a:lnTo>
                      <a:pt x="10" y="96"/>
                    </a:lnTo>
                    <a:lnTo>
                      <a:pt x="10" y="92"/>
                    </a:lnTo>
                    <a:lnTo>
                      <a:pt x="10" y="86"/>
                    </a:lnTo>
                    <a:lnTo>
                      <a:pt x="8" y="80"/>
                    </a:lnTo>
                    <a:lnTo>
                      <a:pt x="8" y="76"/>
                    </a:lnTo>
                    <a:lnTo>
                      <a:pt x="6" y="62"/>
                    </a:lnTo>
                    <a:lnTo>
                      <a:pt x="6" y="46"/>
                    </a:lnTo>
                    <a:lnTo>
                      <a:pt x="4" y="30"/>
                    </a:lnTo>
                    <a:lnTo>
                      <a:pt x="4" y="20"/>
                    </a:lnTo>
                    <a:lnTo>
                      <a:pt x="6" y="20"/>
                    </a:lnTo>
                    <a:lnTo>
                      <a:pt x="8" y="20"/>
                    </a:lnTo>
                    <a:lnTo>
                      <a:pt x="10" y="22"/>
                    </a:lnTo>
                    <a:lnTo>
                      <a:pt x="14" y="22"/>
                    </a:lnTo>
                    <a:lnTo>
                      <a:pt x="16" y="20"/>
                    </a:lnTo>
                    <a:lnTo>
                      <a:pt x="18" y="18"/>
                    </a:lnTo>
                    <a:lnTo>
                      <a:pt x="18" y="14"/>
                    </a:lnTo>
                    <a:lnTo>
                      <a:pt x="18" y="0"/>
                    </a:lnTo>
                    <a:lnTo>
                      <a:pt x="380" y="0"/>
                    </a:lnTo>
                    <a:lnTo>
                      <a:pt x="392" y="10"/>
                    </a:lnTo>
                    <a:lnTo>
                      <a:pt x="416" y="12"/>
                    </a:lnTo>
                    <a:lnTo>
                      <a:pt x="418" y="16"/>
                    </a:lnTo>
                    <a:lnTo>
                      <a:pt x="422" y="18"/>
                    </a:lnTo>
                    <a:lnTo>
                      <a:pt x="426" y="20"/>
                    </a:lnTo>
                    <a:lnTo>
                      <a:pt x="430" y="20"/>
                    </a:lnTo>
                    <a:lnTo>
                      <a:pt x="432" y="20"/>
                    </a:lnTo>
                    <a:lnTo>
                      <a:pt x="434" y="20"/>
                    </a:lnTo>
                    <a:lnTo>
                      <a:pt x="432" y="22"/>
                    </a:lnTo>
                    <a:lnTo>
                      <a:pt x="432" y="24"/>
                    </a:lnTo>
                    <a:lnTo>
                      <a:pt x="428" y="28"/>
                    </a:lnTo>
                    <a:lnTo>
                      <a:pt x="424" y="32"/>
                    </a:lnTo>
                    <a:lnTo>
                      <a:pt x="422" y="34"/>
                    </a:lnTo>
                    <a:lnTo>
                      <a:pt x="420" y="36"/>
                    </a:lnTo>
                    <a:lnTo>
                      <a:pt x="416" y="38"/>
                    </a:lnTo>
                    <a:lnTo>
                      <a:pt x="416" y="40"/>
                    </a:lnTo>
                    <a:lnTo>
                      <a:pt x="416" y="42"/>
                    </a:lnTo>
                    <a:lnTo>
                      <a:pt x="418" y="42"/>
                    </a:lnTo>
                    <a:lnTo>
                      <a:pt x="422" y="44"/>
                    </a:lnTo>
                    <a:lnTo>
                      <a:pt x="428" y="44"/>
                    </a:lnTo>
                    <a:lnTo>
                      <a:pt x="432" y="44"/>
                    </a:lnTo>
                    <a:lnTo>
                      <a:pt x="442" y="44"/>
                    </a:lnTo>
                    <a:lnTo>
                      <a:pt x="454" y="42"/>
                    </a:lnTo>
                    <a:lnTo>
                      <a:pt x="464" y="38"/>
                    </a:lnTo>
                    <a:lnTo>
                      <a:pt x="464" y="38"/>
                    </a:lnTo>
                    <a:lnTo>
                      <a:pt x="466" y="40"/>
                    </a:lnTo>
                    <a:lnTo>
                      <a:pt x="468" y="40"/>
                    </a:lnTo>
                    <a:lnTo>
                      <a:pt x="470" y="42"/>
                    </a:lnTo>
                    <a:lnTo>
                      <a:pt x="476" y="42"/>
                    </a:lnTo>
                    <a:lnTo>
                      <a:pt x="484" y="42"/>
                    </a:lnTo>
                    <a:lnTo>
                      <a:pt x="484" y="42"/>
                    </a:lnTo>
                    <a:lnTo>
                      <a:pt x="486" y="42"/>
                    </a:lnTo>
                    <a:lnTo>
                      <a:pt x="490" y="40"/>
                    </a:lnTo>
                    <a:lnTo>
                      <a:pt x="492" y="40"/>
                    </a:lnTo>
                    <a:lnTo>
                      <a:pt x="496" y="40"/>
                    </a:lnTo>
                    <a:lnTo>
                      <a:pt x="500" y="42"/>
                    </a:lnTo>
                    <a:lnTo>
                      <a:pt x="502" y="44"/>
                    </a:lnTo>
                    <a:lnTo>
                      <a:pt x="502" y="46"/>
                    </a:lnTo>
                    <a:lnTo>
                      <a:pt x="502" y="48"/>
                    </a:lnTo>
                    <a:lnTo>
                      <a:pt x="502" y="50"/>
                    </a:lnTo>
                    <a:lnTo>
                      <a:pt x="502" y="52"/>
                    </a:lnTo>
                    <a:lnTo>
                      <a:pt x="498" y="56"/>
                    </a:lnTo>
                    <a:lnTo>
                      <a:pt x="496" y="58"/>
                    </a:lnTo>
                    <a:lnTo>
                      <a:pt x="490" y="60"/>
                    </a:lnTo>
                    <a:lnTo>
                      <a:pt x="490" y="58"/>
                    </a:lnTo>
                    <a:lnTo>
                      <a:pt x="488" y="58"/>
                    </a:lnTo>
                    <a:lnTo>
                      <a:pt x="484" y="58"/>
                    </a:lnTo>
                    <a:lnTo>
                      <a:pt x="482" y="58"/>
                    </a:lnTo>
                    <a:lnTo>
                      <a:pt x="478" y="58"/>
                    </a:lnTo>
                    <a:lnTo>
                      <a:pt x="476" y="62"/>
                    </a:lnTo>
                    <a:lnTo>
                      <a:pt x="472" y="66"/>
                    </a:lnTo>
                    <a:lnTo>
                      <a:pt x="470" y="72"/>
                    </a:lnTo>
                    <a:lnTo>
                      <a:pt x="472" y="72"/>
                    </a:lnTo>
                    <a:lnTo>
                      <a:pt x="472" y="72"/>
                    </a:lnTo>
                    <a:lnTo>
                      <a:pt x="474" y="74"/>
                    </a:lnTo>
                    <a:lnTo>
                      <a:pt x="476" y="76"/>
                    </a:lnTo>
                    <a:lnTo>
                      <a:pt x="476" y="80"/>
                    </a:lnTo>
                    <a:lnTo>
                      <a:pt x="476" y="84"/>
                    </a:lnTo>
                    <a:lnTo>
                      <a:pt x="474" y="90"/>
                    </a:lnTo>
                    <a:lnTo>
                      <a:pt x="472" y="92"/>
                    </a:lnTo>
                    <a:lnTo>
                      <a:pt x="470" y="102"/>
                    </a:lnTo>
                    <a:lnTo>
                      <a:pt x="468" y="114"/>
                    </a:lnTo>
                    <a:lnTo>
                      <a:pt x="468" y="126"/>
                    </a:lnTo>
                    <a:lnTo>
                      <a:pt x="472" y="134"/>
                    </a:lnTo>
                    <a:lnTo>
                      <a:pt x="472" y="134"/>
                    </a:lnTo>
                    <a:lnTo>
                      <a:pt x="474" y="134"/>
                    </a:lnTo>
                    <a:lnTo>
                      <a:pt x="478" y="132"/>
                    </a:lnTo>
                    <a:lnTo>
                      <a:pt x="480" y="130"/>
                    </a:lnTo>
                    <a:lnTo>
                      <a:pt x="484" y="126"/>
                    </a:lnTo>
                    <a:lnTo>
                      <a:pt x="486" y="122"/>
                    </a:lnTo>
                    <a:lnTo>
                      <a:pt x="488" y="116"/>
                    </a:lnTo>
                    <a:lnTo>
                      <a:pt x="490" y="108"/>
                    </a:lnTo>
                    <a:lnTo>
                      <a:pt x="494" y="82"/>
                    </a:lnTo>
                    <a:lnTo>
                      <a:pt x="500" y="78"/>
                    </a:lnTo>
                    <a:lnTo>
                      <a:pt x="500" y="78"/>
                    </a:lnTo>
                    <a:lnTo>
                      <a:pt x="500" y="74"/>
                    </a:lnTo>
                    <a:lnTo>
                      <a:pt x="500" y="72"/>
                    </a:lnTo>
                    <a:lnTo>
                      <a:pt x="502" y="68"/>
                    </a:lnTo>
                    <a:lnTo>
                      <a:pt x="504" y="64"/>
                    </a:lnTo>
                    <a:lnTo>
                      <a:pt x="506" y="62"/>
                    </a:lnTo>
                    <a:lnTo>
                      <a:pt x="508" y="62"/>
                    </a:lnTo>
                    <a:lnTo>
                      <a:pt x="508" y="62"/>
                    </a:lnTo>
                    <a:lnTo>
                      <a:pt x="510" y="62"/>
                    </a:lnTo>
                    <a:lnTo>
                      <a:pt x="514" y="62"/>
                    </a:lnTo>
                    <a:lnTo>
                      <a:pt x="516" y="64"/>
                    </a:lnTo>
                    <a:lnTo>
                      <a:pt x="520" y="64"/>
                    </a:lnTo>
                    <a:lnTo>
                      <a:pt x="522" y="68"/>
                    </a:lnTo>
                    <a:lnTo>
                      <a:pt x="524" y="72"/>
                    </a:lnTo>
                    <a:lnTo>
                      <a:pt x="524" y="76"/>
                    </a:lnTo>
                    <a:lnTo>
                      <a:pt x="520" y="86"/>
                    </a:lnTo>
                    <a:lnTo>
                      <a:pt x="520" y="88"/>
                    </a:lnTo>
                    <a:lnTo>
                      <a:pt x="520" y="88"/>
                    </a:lnTo>
                    <a:lnTo>
                      <a:pt x="518" y="90"/>
                    </a:lnTo>
                    <a:lnTo>
                      <a:pt x="518" y="92"/>
                    </a:lnTo>
                    <a:lnTo>
                      <a:pt x="520" y="92"/>
                    </a:lnTo>
                    <a:lnTo>
                      <a:pt x="524" y="92"/>
                    </a:lnTo>
                    <a:lnTo>
                      <a:pt x="526" y="90"/>
                    </a:lnTo>
                    <a:lnTo>
                      <a:pt x="528" y="88"/>
                    </a:lnTo>
                    <a:lnTo>
                      <a:pt x="528" y="90"/>
                    </a:lnTo>
                    <a:lnTo>
                      <a:pt x="530" y="92"/>
                    </a:lnTo>
                    <a:lnTo>
                      <a:pt x="534" y="96"/>
                    </a:lnTo>
                    <a:lnTo>
                      <a:pt x="536" y="100"/>
                    </a:lnTo>
                    <a:lnTo>
                      <a:pt x="536" y="104"/>
                    </a:lnTo>
                    <a:lnTo>
                      <a:pt x="536" y="108"/>
                    </a:lnTo>
                    <a:lnTo>
                      <a:pt x="536" y="114"/>
                    </a:lnTo>
                    <a:lnTo>
                      <a:pt x="536" y="118"/>
                    </a:lnTo>
                    <a:lnTo>
                      <a:pt x="536" y="120"/>
                    </a:lnTo>
                    <a:lnTo>
                      <a:pt x="534" y="122"/>
                    </a:lnTo>
                    <a:lnTo>
                      <a:pt x="534" y="124"/>
                    </a:lnTo>
                    <a:lnTo>
                      <a:pt x="534" y="126"/>
                    </a:lnTo>
                    <a:lnTo>
                      <a:pt x="536" y="126"/>
                    </a:lnTo>
                    <a:lnTo>
                      <a:pt x="536" y="128"/>
                    </a:lnTo>
                    <a:lnTo>
                      <a:pt x="540" y="128"/>
                    </a:lnTo>
                    <a:lnTo>
                      <a:pt x="546" y="128"/>
                    </a:lnTo>
                    <a:lnTo>
                      <a:pt x="554" y="128"/>
                    </a:lnTo>
                    <a:lnTo>
                      <a:pt x="560" y="128"/>
                    </a:lnTo>
                    <a:lnTo>
                      <a:pt x="568" y="126"/>
                    </a:lnTo>
                    <a:lnTo>
                      <a:pt x="572" y="124"/>
                    </a:lnTo>
                    <a:lnTo>
                      <a:pt x="576" y="122"/>
                    </a:lnTo>
                    <a:lnTo>
                      <a:pt x="582" y="118"/>
                    </a:lnTo>
                    <a:lnTo>
                      <a:pt x="586" y="114"/>
                    </a:lnTo>
                    <a:lnTo>
                      <a:pt x="590" y="110"/>
                    </a:lnTo>
                    <a:lnTo>
                      <a:pt x="592" y="106"/>
                    </a:lnTo>
                    <a:lnTo>
                      <a:pt x="594" y="104"/>
                    </a:lnTo>
                    <a:lnTo>
                      <a:pt x="592" y="102"/>
                    </a:lnTo>
                    <a:lnTo>
                      <a:pt x="592" y="98"/>
                    </a:lnTo>
                    <a:lnTo>
                      <a:pt x="594" y="96"/>
                    </a:lnTo>
                    <a:lnTo>
                      <a:pt x="596" y="94"/>
                    </a:lnTo>
                    <a:lnTo>
                      <a:pt x="600" y="92"/>
                    </a:lnTo>
                    <a:lnTo>
                      <a:pt x="606" y="90"/>
                    </a:lnTo>
                    <a:lnTo>
                      <a:pt x="614" y="90"/>
                    </a:lnTo>
                    <a:lnTo>
                      <a:pt x="620" y="90"/>
                    </a:lnTo>
                    <a:lnTo>
                      <a:pt x="626" y="88"/>
                    </a:lnTo>
                    <a:lnTo>
                      <a:pt x="630" y="86"/>
                    </a:lnTo>
                    <a:lnTo>
                      <a:pt x="634" y="82"/>
                    </a:lnTo>
                    <a:lnTo>
                      <a:pt x="638" y="78"/>
                    </a:lnTo>
                    <a:lnTo>
                      <a:pt x="640" y="76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  <p:sp>
            <p:nvSpPr>
              <p:cNvPr id="191" name="Freeform 375"/>
              <p:cNvSpPr>
                <a:spLocks/>
              </p:cNvSpPr>
              <p:nvPr/>
            </p:nvSpPr>
            <p:spPr bwMode="gray">
              <a:xfrm>
                <a:off x="5068" y="1750"/>
                <a:ext cx="136" cy="98"/>
              </a:xfrm>
              <a:custGeom>
                <a:avLst/>
                <a:gdLst/>
                <a:ahLst/>
                <a:cxnLst>
                  <a:cxn ang="0">
                    <a:pos x="0" y="32"/>
                  </a:cxn>
                  <a:cxn ang="0">
                    <a:pos x="22" y="48"/>
                  </a:cxn>
                  <a:cxn ang="0">
                    <a:pos x="6" y="54"/>
                  </a:cxn>
                  <a:cxn ang="0">
                    <a:pos x="2" y="54"/>
                  </a:cxn>
                  <a:cxn ang="0">
                    <a:pos x="0" y="58"/>
                  </a:cxn>
                  <a:cxn ang="0">
                    <a:pos x="2" y="64"/>
                  </a:cxn>
                  <a:cxn ang="0">
                    <a:pos x="20" y="68"/>
                  </a:cxn>
                  <a:cxn ang="0">
                    <a:pos x="56" y="98"/>
                  </a:cxn>
                  <a:cxn ang="0">
                    <a:pos x="60" y="96"/>
                  </a:cxn>
                  <a:cxn ang="0">
                    <a:pos x="70" y="92"/>
                  </a:cxn>
                  <a:cxn ang="0">
                    <a:pos x="76" y="88"/>
                  </a:cxn>
                  <a:cxn ang="0">
                    <a:pos x="86" y="86"/>
                  </a:cxn>
                  <a:cxn ang="0">
                    <a:pos x="94" y="88"/>
                  </a:cxn>
                  <a:cxn ang="0">
                    <a:pos x="100" y="86"/>
                  </a:cxn>
                  <a:cxn ang="0">
                    <a:pos x="122" y="72"/>
                  </a:cxn>
                  <a:cxn ang="0">
                    <a:pos x="136" y="44"/>
                  </a:cxn>
                  <a:cxn ang="0">
                    <a:pos x="134" y="40"/>
                  </a:cxn>
                  <a:cxn ang="0">
                    <a:pos x="130" y="32"/>
                  </a:cxn>
                  <a:cxn ang="0">
                    <a:pos x="124" y="24"/>
                  </a:cxn>
                  <a:cxn ang="0">
                    <a:pos x="118" y="22"/>
                  </a:cxn>
                  <a:cxn ang="0">
                    <a:pos x="118" y="20"/>
                  </a:cxn>
                  <a:cxn ang="0">
                    <a:pos x="118" y="16"/>
                  </a:cxn>
                  <a:cxn ang="0">
                    <a:pos x="114" y="10"/>
                  </a:cxn>
                  <a:cxn ang="0">
                    <a:pos x="106" y="8"/>
                  </a:cxn>
                  <a:cxn ang="0">
                    <a:pos x="102" y="10"/>
                  </a:cxn>
                  <a:cxn ang="0">
                    <a:pos x="94" y="14"/>
                  </a:cxn>
                  <a:cxn ang="0">
                    <a:pos x="86" y="18"/>
                  </a:cxn>
                  <a:cxn ang="0">
                    <a:pos x="82" y="22"/>
                  </a:cxn>
                  <a:cxn ang="0">
                    <a:pos x="76" y="20"/>
                  </a:cxn>
                  <a:cxn ang="0">
                    <a:pos x="70" y="16"/>
                  </a:cxn>
                  <a:cxn ang="0">
                    <a:pos x="68" y="12"/>
                  </a:cxn>
                  <a:cxn ang="0">
                    <a:pos x="60" y="6"/>
                  </a:cxn>
                  <a:cxn ang="0">
                    <a:pos x="50" y="8"/>
                  </a:cxn>
                  <a:cxn ang="0">
                    <a:pos x="44" y="16"/>
                  </a:cxn>
                  <a:cxn ang="0">
                    <a:pos x="44" y="24"/>
                  </a:cxn>
                  <a:cxn ang="0">
                    <a:pos x="44" y="28"/>
                  </a:cxn>
                  <a:cxn ang="0">
                    <a:pos x="40" y="28"/>
                  </a:cxn>
                  <a:cxn ang="0">
                    <a:pos x="34" y="22"/>
                  </a:cxn>
                  <a:cxn ang="0">
                    <a:pos x="32" y="16"/>
                  </a:cxn>
                  <a:cxn ang="0">
                    <a:pos x="26" y="8"/>
                  </a:cxn>
                  <a:cxn ang="0">
                    <a:pos x="18" y="0"/>
                  </a:cxn>
                  <a:cxn ang="0">
                    <a:pos x="14" y="0"/>
                  </a:cxn>
                </a:cxnLst>
                <a:rect l="0" t="0" r="r" b="b"/>
                <a:pathLst>
                  <a:path w="136" h="98">
                    <a:moveTo>
                      <a:pt x="12" y="4"/>
                    </a:moveTo>
                    <a:lnTo>
                      <a:pt x="0" y="32"/>
                    </a:lnTo>
                    <a:lnTo>
                      <a:pt x="16" y="36"/>
                    </a:lnTo>
                    <a:lnTo>
                      <a:pt x="22" y="48"/>
                    </a:lnTo>
                    <a:lnTo>
                      <a:pt x="6" y="54"/>
                    </a:lnTo>
                    <a:lnTo>
                      <a:pt x="6" y="54"/>
                    </a:lnTo>
                    <a:lnTo>
                      <a:pt x="4" y="54"/>
                    </a:lnTo>
                    <a:lnTo>
                      <a:pt x="2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0" y="60"/>
                    </a:lnTo>
                    <a:lnTo>
                      <a:pt x="2" y="64"/>
                    </a:lnTo>
                    <a:lnTo>
                      <a:pt x="6" y="68"/>
                    </a:lnTo>
                    <a:lnTo>
                      <a:pt x="20" y="68"/>
                    </a:lnTo>
                    <a:lnTo>
                      <a:pt x="38" y="86"/>
                    </a:lnTo>
                    <a:lnTo>
                      <a:pt x="56" y="98"/>
                    </a:lnTo>
                    <a:lnTo>
                      <a:pt x="58" y="98"/>
                    </a:lnTo>
                    <a:lnTo>
                      <a:pt x="60" y="96"/>
                    </a:lnTo>
                    <a:lnTo>
                      <a:pt x="66" y="94"/>
                    </a:lnTo>
                    <a:lnTo>
                      <a:pt x="70" y="92"/>
                    </a:lnTo>
                    <a:lnTo>
                      <a:pt x="74" y="90"/>
                    </a:lnTo>
                    <a:lnTo>
                      <a:pt x="76" y="88"/>
                    </a:lnTo>
                    <a:lnTo>
                      <a:pt x="82" y="86"/>
                    </a:lnTo>
                    <a:lnTo>
                      <a:pt x="86" y="86"/>
                    </a:lnTo>
                    <a:lnTo>
                      <a:pt x="90" y="86"/>
                    </a:lnTo>
                    <a:lnTo>
                      <a:pt x="94" y="88"/>
                    </a:lnTo>
                    <a:lnTo>
                      <a:pt x="96" y="88"/>
                    </a:lnTo>
                    <a:lnTo>
                      <a:pt x="100" y="86"/>
                    </a:lnTo>
                    <a:lnTo>
                      <a:pt x="110" y="80"/>
                    </a:lnTo>
                    <a:lnTo>
                      <a:pt x="122" y="72"/>
                    </a:lnTo>
                    <a:lnTo>
                      <a:pt x="132" y="58"/>
                    </a:lnTo>
                    <a:lnTo>
                      <a:pt x="136" y="44"/>
                    </a:lnTo>
                    <a:lnTo>
                      <a:pt x="136" y="42"/>
                    </a:lnTo>
                    <a:lnTo>
                      <a:pt x="134" y="40"/>
                    </a:lnTo>
                    <a:lnTo>
                      <a:pt x="132" y="36"/>
                    </a:lnTo>
                    <a:lnTo>
                      <a:pt x="130" y="32"/>
                    </a:lnTo>
                    <a:lnTo>
                      <a:pt x="126" y="28"/>
                    </a:lnTo>
                    <a:lnTo>
                      <a:pt x="124" y="24"/>
                    </a:lnTo>
                    <a:lnTo>
                      <a:pt x="120" y="22"/>
                    </a:lnTo>
                    <a:lnTo>
                      <a:pt x="118" y="22"/>
                    </a:lnTo>
                    <a:lnTo>
                      <a:pt x="118" y="20"/>
                    </a:lnTo>
                    <a:lnTo>
                      <a:pt x="118" y="20"/>
                    </a:lnTo>
                    <a:lnTo>
                      <a:pt x="118" y="18"/>
                    </a:lnTo>
                    <a:lnTo>
                      <a:pt x="118" y="16"/>
                    </a:lnTo>
                    <a:lnTo>
                      <a:pt x="118" y="12"/>
                    </a:lnTo>
                    <a:lnTo>
                      <a:pt x="114" y="10"/>
                    </a:lnTo>
                    <a:lnTo>
                      <a:pt x="112" y="10"/>
                    </a:lnTo>
                    <a:lnTo>
                      <a:pt x="106" y="8"/>
                    </a:lnTo>
                    <a:lnTo>
                      <a:pt x="104" y="10"/>
                    </a:lnTo>
                    <a:lnTo>
                      <a:pt x="102" y="10"/>
                    </a:lnTo>
                    <a:lnTo>
                      <a:pt x="98" y="12"/>
                    </a:lnTo>
                    <a:lnTo>
                      <a:pt x="94" y="14"/>
                    </a:lnTo>
                    <a:lnTo>
                      <a:pt x="90" y="16"/>
                    </a:lnTo>
                    <a:lnTo>
                      <a:pt x="86" y="18"/>
                    </a:lnTo>
                    <a:lnTo>
                      <a:pt x="84" y="20"/>
                    </a:lnTo>
                    <a:lnTo>
                      <a:pt x="82" y="22"/>
                    </a:lnTo>
                    <a:lnTo>
                      <a:pt x="78" y="22"/>
                    </a:lnTo>
                    <a:lnTo>
                      <a:pt x="76" y="20"/>
                    </a:lnTo>
                    <a:lnTo>
                      <a:pt x="72" y="18"/>
                    </a:lnTo>
                    <a:lnTo>
                      <a:pt x="70" y="16"/>
                    </a:lnTo>
                    <a:lnTo>
                      <a:pt x="70" y="14"/>
                    </a:lnTo>
                    <a:lnTo>
                      <a:pt x="68" y="12"/>
                    </a:lnTo>
                    <a:lnTo>
                      <a:pt x="64" y="8"/>
                    </a:lnTo>
                    <a:lnTo>
                      <a:pt x="60" y="6"/>
                    </a:lnTo>
                    <a:lnTo>
                      <a:pt x="56" y="6"/>
                    </a:lnTo>
                    <a:lnTo>
                      <a:pt x="50" y="8"/>
                    </a:lnTo>
                    <a:lnTo>
                      <a:pt x="46" y="12"/>
                    </a:lnTo>
                    <a:lnTo>
                      <a:pt x="44" y="16"/>
                    </a:lnTo>
                    <a:lnTo>
                      <a:pt x="44" y="20"/>
                    </a:lnTo>
                    <a:lnTo>
                      <a:pt x="44" y="24"/>
                    </a:lnTo>
                    <a:lnTo>
                      <a:pt x="44" y="26"/>
                    </a:lnTo>
                    <a:lnTo>
                      <a:pt x="44" y="28"/>
                    </a:lnTo>
                    <a:lnTo>
                      <a:pt x="42" y="28"/>
                    </a:lnTo>
                    <a:lnTo>
                      <a:pt x="40" y="28"/>
                    </a:lnTo>
                    <a:lnTo>
                      <a:pt x="38" y="24"/>
                    </a:lnTo>
                    <a:lnTo>
                      <a:pt x="34" y="22"/>
                    </a:lnTo>
                    <a:lnTo>
                      <a:pt x="34" y="18"/>
                    </a:lnTo>
                    <a:lnTo>
                      <a:pt x="32" y="16"/>
                    </a:lnTo>
                    <a:lnTo>
                      <a:pt x="28" y="12"/>
                    </a:lnTo>
                    <a:lnTo>
                      <a:pt x="26" y="8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16" y="0"/>
                    </a:lnTo>
                    <a:lnTo>
                      <a:pt x="14" y="0"/>
                    </a:lnTo>
                    <a:lnTo>
                      <a:pt x="12" y="4"/>
                    </a:lnTo>
                  </a:path>
                </a:pathLst>
              </a:custGeom>
              <a:grpFill/>
              <a:ln w="6350">
                <a:solidFill>
                  <a:schemeClr val="bg2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>
                  <a:gradFill flip="none" rotWithShape="1">
                    <a:gsLst>
                      <a:gs pos="0">
                        <a:schemeClr val="tx1">
                          <a:tint val="66000"/>
                          <a:satMod val="160000"/>
                        </a:schemeClr>
                      </a:gs>
                      <a:gs pos="50000">
                        <a:schemeClr val="tx1">
                          <a:tint val="44500"/>
                          <a:satMod val="160000"/>
                        </a:schemeClr>
                      </a:gs>
                      <a:gs pos="100000">
                        <a:schemeClr val="tx1">
                          <a:tint val="23500"/>
                          <a:satMod val="1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</a:endParaRPr>
              </a:p>
            </p:txBody>
          </p:sp>
        </p:grp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75" y="642938"/>
            <a:ext cx="7286625" cy="11430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MICRO SEGMENTACIÓN</a:t>
            </a:r>
            <a:b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772" name="2 Marcador de contenido"/>
          <p:cNvSpPr>
            <a:spLocks noGrp="1"/>
          </p:cNvSpPr>
          <p:nvPr>
            <p:ph idx="1"/>
          </p:nvPr>
        </p:nvSpPr>
        <p:spPr>
          <a:xfrm>
            <a:off x="1857375" y="1785938"/>
            <a:ext cx="6143625" cy="3571875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Seattle, WA.</a:t>
            </a:r>
            <a:endParaRPr lang="en-US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mtClean="0"/>
              <a:t>New York, NYS.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mtClean="0"/>
              <a:t>Los Angeles, CA.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San francisco, CA.</a:t>
            </a:r>
            <a:endParaRPr lang="en-US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mtClean="0"/>
              <a:t>Buffalo, NY.</a:t>
            </a:r>
            <a:endParaRPr lang="en-US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endParaRPr lang="es-ES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s-ES" sz="2700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s-ES" sz="2700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s-ES" sz="2700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s-ES" sz="2700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s-ES" sz="2700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n-US" sz="2700" smtClean="0"/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s-ES" b="1" smtClean="0"/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s-ES" b="1" smtClean="0"/>
          </a:p>
          <a:p>
            <a:pPr eaLnBrk="1" hangingPunct="1">
              <a:lnSpc>
                <a:spcPct val="150000"/>
              </a:lnSpc>
              <a:buFont typeface="Arial" charset="0"/>
              <a:buNone/>
            </a:pPr>
            <a:endParaRPr lang="en-US" b="1" smtClean="0"/>
          </a:p>
          <a:p>
            <a:pPr algn="just" eaLnBrk="1" hangingPunct="1">
              <a:lnSpc>
                <a:spcPct val="150000"/>
              </a:lnSpc>
              <a:buFont typeface="Arial" charset="0"/>
              <a:buNone/>
            </a:pPr>
            <a:endParaRPr lang="es-ES" sz="2300" smtClean="0"/>
          </a:p>
        </p:txBody>
      </p:sp>
      <p:pic>
        <p:nvPicPr>
          <p:cNvPr id="377" name="Picture 4" descr="American Seafoods, Seattl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4071942"/>
            <a:ext cx="1496661" cy="1032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Marcador de contenido"/>
          <p:cNvSpPr txBox="1">
            <a:spLocks/>
          </p:cNvSpPr>
          <p:nvPr/>
        </p:nvSpPr>
        <p:spPr bwMode="auto">
          <a:xfrm>
            <a:off x="700118" y="2571744"/>
            <a:ext cx="8229600" cy="68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INTRODUCCIÓN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0" y="500063"/>
            <a:ext cx="6115050" cy="928687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s-E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s-E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SOCIO ESTRATÉGICO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4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795" name="2 Marcador de contenido"/>
          <p:cNvSpPr>
            <a:spLocks noGrp="1"/>
          </p:cNvSpPr>
          <p:nvPr>
            <p:ph idx="1"/>
          </p:nvPr>
        </p:nvSpPr>
        <p:spPr>
          <a:xfrm>
            <a:off x="1928813" y="1600200"/>
            <a:ext cx="6757987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b="1" smtClean="0"/>
              <a:t>     </a:t>
            </a:r>
            <a:r>
              <a:rPr lang="es-ES" b="1" i="1" smtClean="0"/>
              <a:t>American Seafood Group:</a:t>
            </a:r>
          </a:p>
          <a:p>
            <a:pPr eaLnBrk="1" hangingPunct="1">
              <a:buFont typeface="Arial" charset="0"/>
              <a:buNone/>
            </a:pPr>
            <a:r>
              <a:rPr lang="es-ES" b="1" i="1" smtClean="0"/>
              <a:t>       </a:t>
            </a:r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b="1" i="1" smtClean="0"/>
              <a:t> </a:t>
            </a:r>
            <a:r>
              <a:rPr lang="es-ES" i="1" smtClean="0"/>
              <a:t>American Pride Seafoods</a:t>
            </a:r>
          </a:p>
          <a:p>
            <a:pPr lvl="1" eaLnBrk="1" hangingPunct="1">
              <a:buFont typeface="Arial" charset="0"/>
              <a:buNone/>
            </a:pPr>
            <a:endParaRPr lang="es-ES" i="1" smtClean="0"/>
          </a:p>
          <a:p>
            <a:pPr lvl="1" eaLnBrk="1" hangingPunct="1">
              <a:buFont typeface="Arial" charset="0"/>
              <a:buNone/>
            </a:pPr>
            <a:endParaRPr lang="es-ES" i="1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i="1" smtClean="0"/>
              <a:t> American Seafoods internacional/Frionor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algn="just" eaLnBrk="1" hangingPunct="1">
              <a:buFont typeface="Arial" charset="0"/>
              <a:buNone/>
            </a:pPr>
            <a:r>
              <a:rPr lang="es-ES" sz="2700" smtClean="0"/>
              <a:t>     </a:t>
            </a:r>
            <a:endParaRPr lang="en-U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s-ES" sz="2700" smtClean="0"/>
          </a:p>
          <a:p>
            <a:pPr algn="just" eaLnBrk="1" hangingPunct="1">
              <a:buFont typeface="Arial" charset="0"/>
              <a:buNone/>
            </a:pPr>
            <a:endParaRPr lang="en-US" sz="2700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s-ES" b="1" smtClean="0"/>
          </a:p>
          <a:p>
            <a:pPr eaLnBrk="1" hangingPunct="1">
              <a:buFont typeface="Arial" charset="0"/>
              <a:buNone/>
            </a:pPr>
            <a:endParaRPr lang="en-US" b="1" smtClean="0"/>
          </a:p>
          <a:p>
            <a:pPr algn="just" eaLnBrk="1" hangingPunct="1">
              <a:buFont typeface="Arial" charset="0"/>
              <a:buNone/>
            </a:pPr>
            <a:endParaRPr lang="es-ES" sz="2300" smtClean="0"/>
          </a:p>
        </p:txBody>
      </p:sp>
      <p:pic>
        <p:nvPicPr>
          <p:cNvPr id="4" name="Picture 10" descr="http://fis.com/fis/gif/logos/amsea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2844" y="2143116"/>
            <a:ext cx="1500166" cy="500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10" descr="American Pride Seafood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2571744"/>
            <a:ext cx="1785950" cy="9465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Frionor">
            <a:hlinkClick r:id="rId7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15140" y="4429132"/>
            <a:ext cx="2156619" cy="1143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2" descr="http://www.americanseafoods.com/images/american_sea_leadership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4282" y="2714620"/>
            <a:ext cx="1357292" cy="985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FUERZAS DE PORTER 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819" name="2 Marcador de contenido"/>
          <p:cNvSpPr>
            <a:spLocks noGrp="1"/>
          </p:cNvSpPr>
          <p:nvPr>
            <p:ph idx="1"/>
          </p:nvPr>
        </p:nvSpPr>
        <p:spPr>
          <a:xfrm>
            <a:off x="1857375" y="1571625"/>
            <a:ext cx="7072313" cy="4525963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700" smtClean="0"/>
              <a:t>El Ingreso Potencial de Nuevos Competidores.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700" smtClean="0"/>
              <a:t>La intensidad de la rivalidad entre competidores.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700" smtClean="0"/>
              <a:t>Poder de negociación de los consumidores.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700" smtClean="0"/>
              <a:t>El poder de negociación de proveedores.</a:t>
            </a:r>
          </a:p>
          <a:p>
            <a:pPr lvl="1" eaLnBrk="1" hangingPunct="1"/>
            <a:r>
              <a:rPr lang="es-ES" sz="2700" smtClean="0"/>
              <a:t>Guasmo </a:t>
            </a:r>
          </a:p>
          <a:p>
            <a:pPr lvl="1" eaLnBrk="1" hangingPunct="1"/>
            <a:r>
              <a:rPr lang="es-ES" sz="2700" smtClean="0"/>
              <a:t>Posorja. </a:t>
            </a:r>
          </a:p>
          <a:p>
            <a:pPr algn="just" eaLnBrk="1" hangingPunct="1">
              <a:buFont typeface="Arial" charset="0"/>
              <a:buNone/>
            </a:pPr>
            <a:r>
              <a:rPr lang="es-ES" sz="2700" b="1" smtClean="0"/>
              <a:t>   </a:t>
            </a:r>
            <a:endParaRPr lang="es-ES" sz="270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  PRUDUCTOS  SUSTITUTOS </a:t>
            </a:r>
            <a:endParaRPr lang="en-US" smtClean="0"/>
          </a:p>
        </p:txBody>
      </p:sp>
      <p:sp>
        <p:nvSpPr>
          <p:cNvPr id="35843" name="2 Marcador de contenido"/>
          <p:cNvSpPr>
            <a:spLocks noGrp="1"/>
          </p:cNvSpPr>
          <p:nvPr>
            <p:ph idx="1"/>
          </p:nvPr>
        </p:nvSpPr>
        <p:spPr>
          <a:xfrm>
            <a:off x="1714500" y="1571625"/>
            <a:ext cx="7143750" cy="45259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en-US" b="1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Cangrejos. </a:t>
            </a:r>
            <a:endParaRPr lang="en-US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Centolla.</a:t>
            </a:r>
            <a:endParaRPr lang="en-US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Langostinos.</a:t>
            </a:r>
            <a:endParaRPr lang="en-US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Camarones. </a:t>
            </a:r>
            <a:endParaRPr lang="en-US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Mariscos en general.</a:t>
            </a:r>
            <a:endParaRPr lang="en-US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Alimentos bajos en calorías.</a:t>
            </a:r>
            <a:endParaRPr lang="en-U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MIX: 4 P´S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867" name="2 Marcador de contenido"/>
          <p:cNvSpPr>
            <a:spLocks noGrp="1"/>
          </p:cNvSpPr>
          <p:nvPr>
            <p:ph idx="1"/>
          </p:nvPr>
        </p:nvSpPr>
        <p:spPr>
          <a:xfrm>
            <a:off x="1857375" y="1357313"/>
            <a:ext cx="8229600" cy="51260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b="1" u="sng" smtClean="0"/>
              <a:t>Producto</a:t>
            </a:r>
          </a:p>
          <a:p>
            <a:pPr eaLnBrk="1" hangingPunct="1">
              <a:buFont typeface="Arial" charset="0"/>
              <a:buNone/>
            </a:pPr>
            <a:endParaRPr lang="en-US" smtClean="0"/>
          </a:p>
          <a:p>
            <a:pPr lvl="1" algn="just" eaLnBrk="1" hangingPunct="1">
              <a:buFont typeface="Arial" charset="0"/>
              <a:buBlip>
                <a:blip r:embed="rId5"/>
              </a:buBlip>
            </a:pPr>
            <a:r>
              <a:rPr lang="es-ES" sz="2500" b="1" smtClean="0"/>
              <a:t>Colossal and Jumbo Lump</a:t>
            </a:r>
            <a:r>
              <a:rPr lang="en-US" sz="2500" b="1" smtClean="0"/>
              <a:t> </a:t>
            </a:r>
            <a:endParaRPr lang="es-ES" sz="2000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endParaRPr lang="es-ES" sz="2000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endParaRPr lang="es-ES" sz="2000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endParaRPr lang="es-ES" sz="2000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s-ES" sz="2500" b="1" smtClean="0"/>
              <a:t>Culinary Jumbo</a:t>
            </a:r>
          </a:p>
          <a:p>
            <a:pPr lvl="1" eaLnBrk="1" hangingPunct="1">
              <a:buFont typeface="Arial" charset="0"/>
              <a:buNone/>
            </a:pPr>
            <a:endParaRPr lang="es-ES" sz="2500" b="1" smtClean="0"/>
          </a:p>
          <a:p>
            <a:pPr lvl="1" eaLnBrk="1" hangingPunct="1">
              <a:buFont typeface="Arial" charset="0"/>
              <a:buNone/>
            </a:pPr>
            <a:endParaRPr lang="en-US" sz="2600" smtClean="0"/>
          </a:p>
          <a:p>
            <a:pPr lvl="1" eaLnBrk="1" hangingPunct="1"/>
            <a:endParaRPr lang="es-ES" sz="2500" b="1" smtClean="0"/>
          </a:p>
          <a:p>
            <a:pPr lvl="1" eaLnBrk="1" hangingPunct="1">
              <a:buFont typeface="Arial" charset="0"/>
              <a:buNone/>
            </a:pPr>
            <a:endParaRPr lang="es-ES" sz="2500" b="1" smtClean="0"/>
          </a:p>
          <a:p>
            <a:pPr lvl="1" eaLnBrk="1" hangingPunct="1">
              <a:buFont typeface="Arial" charset="0"/>
              <a:buNone/>
            </a:pPr>
            <a:endParaRPr lang="es-ES" sz="2500" b="1" smtClean="0"/>
          </a:p>
          <a:p>
            <a:pPr lvl="1" eaLnBrk="1" hangingPunct="1"/>
            <a:endParaRPr lang="es-ES" sz="2500" b="1" smtClean="0"/>
          </a:p>
          <a:p>
            <a:pPr lvl="1" eaLnBrk="1" hangingPunct="1"/>
            <a:endParaRPr lang="en-US" sz="2000" smtClean="0"/>
          </a:p>
          <a:p>
            <a:pPr algn="just" eaLnBrk="1" hangingPunct="1">
              <a:buFont typeface="Arial" charset="0"/>
              <a:buNone/>
            </a:pPr>
            <a:endParaRPr lang="en-US" sz="2000" smtClean="0"/>
          </a:p>
          <a:p>
            <a:pPr algn="just" eaLnBrk="1" hangingPunct="1">
              <a:buFont typeface="Arial" charset="0"/>
              <a:buNone/>
            </a:pPr>
            <a:endParaRPr lang="es-ES" sz="2000" smtClean="0"/>
          </a:p>
          <a:p>
            <a:pPr algn="just" eaLnBrk="1" hangingPunct="1">
              <a:buFont typeface="Arial" charset="0"/>
              <a:buNone/>
            </a:pPr>
            <a:endParaRPr lang="es-ES" sz="2000" smtClean="0"/>
          </a:p>
          <a:p>
            <a:pPr algn="just" eaLnBrk="1" hangingPunct="1">
              <a:buFont typeface="Arial" charset="0"/>
              <a:buNone/>
            </a:pPr>
            <a:endParaRPr lang="en-US" sz="2000" smtClean="0"/>
          </a:p>
        </p:txBody>
      </p:sp>
      <p:pic>
        <p:nvPicPr>
          <p:cNvPr id="36868" name="Imagen 410" descr="http://www.phillipsfoods.com/images/crab-jumbo-lum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1857375"/>
            <a:ext cx="1857375" cy="123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Imagen 415" descr="http://www.phillipsfoods.com/images/crab-Culinary-Jumb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375" y="3786188"/>
            <a:ext cx="2165350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63" y="3571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LÍNEAS DE PRODUCCIÓN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891" name="2 Marcador de contenido"/>
          <p:cNvSpPr>
            <a:spLocks noGrp="1"/>
          </p:cNvSpPr>
          <p:nvPr>
            <p:ph idx="1"/>
          </p:nvPr>
        </p:nvSpPr>
        <p:spPr>
          <a:xfrm>
            <a:off x="2214563" y="1357313"/>
            <a:ext cx="7443787" cy="4525962"/>
          </a:xfrm>
        </p:spPr>
        <p:txBody>
          <a:bodyPr/>
          <a:lstStyle/>
          <a:p>
            <a:pPr algn="just" eaLnBrk="1" hangingPunct="1">
              <a:buFont typeface="Arial" charset="0"/>
              <a:buBlip>
                <a:blip r:embed="rId5"/>
              </a:buBlip>
            </a:pPr>
            <a:endParaRPr lang="es-ES" b="1" smtClean="0"/>
          </a:p>
          <a:p>
            <a:pPr algn="just" eaLnBrk="1" hangingPunct="1">
              <a:buFont typeface="Arial" charset="0"/>
              <a:buBlip>
                <a:blip r:embed="rId5"/>
              </a:buBlip>
            </a:pPr>
            <a:r>
              <a:rPr lang="es-ES" b="1" smtClean="0"/>
              <a:t>Lump</a:t>
            </a:r>
          </a:p>
          <a:p>
            <a:pPr algn="just" eaLnBrk="1" hangingPunct="1">
              <a:buFont typeface="Arial" charset="0"/>
              <a:buBlip>
                <a:blip r:embed="rId5"/>
              </a:buBlip>
            </a:pPr>
            <a:endParaRPr lang="es-ES" sz="2000" b="1" smtClean="0"/>
          </a:p>
          <a:p>
            <a:pPr algn="just" eaLnBrk="1" hangingPunct="1">
              <a:buFont typeface="Arial" charset="0"/>
              <a:buBlip>
                <a:blip r:embed="rId5"/>
              </a:buBlip>
            </a:pPr>
            <a:endParaRPr lang="en-US" smtClean="0"/>
          </a:p>
          <a:p>
            <a:pPr algn="just" eaLnBrk="1" hangingPunct="1">
              <a:buFont typeface="Arial" charset="0"/>
              <a:buBlip>
                <a:blip r:embed="rId5"/>
              </a:buBlip>
            </a:pPr>
            <a:endParaRPr lang="en-US" smtClean="0"/>
          </a:p>
          <a:p>
            <a:pPr algn="just" eaLnBrk="1" hangingPunct="1">
              <a:buFont typeface="Arial" charset="0"/>
              <a:buBlip>
                <a:blip r:embed="rId5"/>
              </a:buBlip>
            </a:pPr>
            <a:r>
              <a:rPr lang="es-ES" b="1" smtClean="0"/>
              <a:t>Backfin</a:t>
            </a:r>
            <a:endParaRPr lang="en-US" sz="2000" smtClean="0"/>
          </a:p>
        </p:txBody>
      </p:sp>
      <p:pic>
        <p:nvPicPr>
          <p:cNvPr id="37892" name="Imagen 411" descr="http://www.phillipsfoods.com/images/crab-lump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75" y="1500188"/>
            <a:ext cx="22860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Imagen 412" descr="http://www.phillipsfoods.com/images/crab-backfi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13" y="3714750"/>
            <a:ext cx="2560637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LÍNEAS DE PRODUCCIÓN</a:t>
            </a: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3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915" name="2 Marcador de contenido"/>
          <p:cNvSpPr>
            <a:spLocks noGrp="1"/>
          </p:cNvSpPr>
          <p:nvPr>
            <p:ph idx="1"/>
          </p:nvPr>
        </p:nvSpPr>
        <p:spPr>
          <a:xfrm>
            <a:off x="1928813" y="1643063"/>
            <a:ext cx="7000875" cy="45259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es-ES" sz="2500" b="1" smtClean="0"/>
              <a:t>              </a:t>
            </a:r>
          </a:p>
          <a:p>
            <a:pPr algn="just" eaLnBrk="1" hangingPunct="1">
              <a:buFont typeface="Arial" charset="0"/>
              <a:buBlip>
                <a:blip r:embed="rId5"/>
              </a:buBlip>
            </a:pPr>
            <a:r>
              <a:rPr lang="es-ES" sz="2900" b="1" smtClean="0"/>
              <a:t>Special</a:t>
            </a:r>
            <a:endParaRPr lang="en-US" sz="2900" smtClean="0"/>
          </a:p>
          <a:p>
            <a:pPr algn="just" eaLnBrk="1" hangingPunct="1">
              <a:buFont typeface="Arial" charset="0"/>
              <a:buBlip>
                <a:blip r:embed="rId5"/>
              </a:buBlip>
            </a:pPr>
            <a:endParaRPr lang="es-ES" sz="2000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endParaRPr lang="es-ES" b="1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endParaRPr lang="es-ES" b="1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endParaRPr lang="es-ES" b="1" smtClean="0"/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b="1" smtClean="0"/>
              <a:t>Claw Meat</a:t>
            </a:r>
            <a:endParaRPr lang="en-US" sz="2800" smtClean="0"/>
          </a:p>
        </p:txBody>
      </p:sp>
      <p:pic>
        <p:nvPicPr>
          <p:cNvPr id="38916" name="Imagen 413" descr="http://www.phillipsfoods.com/images/crab-special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38" y="1428750"/>
            <a:ext cx="2428875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Imagen 414" descr="http://www.phillipsfoods.com/images/crab-claw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2063" y="4357688"/>
            <a:ext cx="2571750" cy="157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MARKETING MIX: 4 P´S</a:t>
            </a: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3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939" name="2 Marcador de contenido"/>
          <p:cNvSpPr>
            <a:spLocks noGrp="1"/>
          </p:cNvSpPr>
          <p:nvPr>
            <p:ph idx="1"/>
          </p:nvPr>
        </p:nvSpPr>
        <p:spPr>
          <a:xfrm>
            <a:off x="2071688" y="1357313"/>
            <a:ext cx="6715125" cy="4525962"/>
          </a:xfrm>
        </p:spPr>
        <p:txBody>
          <a:bodyPr/>
          <a:lstStyle/>
          <a:p>
            <a:pPr algn="just" eaLnBrk="1" hangingPunct="1">
              <a:buFont typeface="Arial" charset="0"/>
              <a:buBlip>
                <a:blip r:embed="rId5"/>
              </a:buBlip>
            </a:pPr>
            <a:r>
              <a:rPr lang="es-ES" sz="2500" b="1" smtClean="0"/>
              <a:t>Precio</a:t>
            </a:r>
          </a:p>
          <a:p>
            <a:pPr algn="just" eaLnBrk="1" hangingPunct="1">
              <a:buFont typeface="Arial" charset="0"/>
              <a:buBlip>
                <a:blip r:embed="rId5"/>
              </a:buBlip>
            </a:pPr>
            <a:endParaRPr lang="es-ES" sz="2500" b="1" smtClean="0"/>
          </a:p>
          <a:p>
            <a:pPr algn="just" eaLnBrk="1" hangingPunct="1">
              <a:buFont typeface="Arial" charset="0"/>
              <a:buBlip>
                <a:blip r:embed="rId5"/>
              </a:buBlip>
            </a:pPr>
            <a:r>
              <a:rPr lang="es-ES" sz="2500" b="1" smtClean="0"/>
              <a:t>Plaza</a:t>
            </a:r>
          </a:p>
          <a:p>
            <a:pPr algn="just" eaLnBrk="1" hangingPunct="1">
              <a:buFont typeface="Arial" charset="0"/>
              <a:buNone/>
            </a:pPr>
            <a:endParaRPr lang="es-ES" sz="2500" b="1" smtClean="0"/>
          </a:p>
          <a:p>
            <a:pPr algn="just" eaLnBrk="1" hangingPunct="1">
              <a:buFont typeface="Arial" charset="0"/>
              <a:buNone/>
            </a:pPr>
            <a:r>
              <a:rPr lang="es-ES" sz="2500" smtClean="0"/>
              <a:t>     </a:t>
            </a:r>
            <a:endParaRPr lang="en-US" smtClean="0"/>
          </a:p>
        </p:txBody>
      </p:sp>
      <p:pic>
        <p:nvPicPr>
          <p:cNvPr id="39940" name="Gráfico 2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75" y="2928938"/>
            <a:ext cx="392906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3000" y="50006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ESTRATEGIAS DE PROMOCIÓN Y PUBLICIDAD</a:t>
            </a:r>
            <a: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3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0963" name="2 Marcador de contenido"/>
          <p:cNvSpPr>
            <a:spLocks noGrp="1"/>
          </p:cNvSpPr>
          <p:nvPr>
            <p:ph idx="1"/>
          </p:nvPr>
        </p:nvSpPr>
        <p:spPr>
          <a:xfrm>
            <a:off x="1857375" y="1785938"/>
            <a:ext cx="6929438" cy="4525962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Envío de muestras y realización de seguimiento de la aceptación del producto.</a:t>
            </a:r>
            <a:endParaRPr lang="en-US" sz="25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Visitas a importadores en el mercado de destino.</a:t>
            </a:r>
            <a:endParaRPr lang="en-US" sz="25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Creación de un sitio web 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Participación o visitas a ferias exhibiciones  especializadas </a:t>
            </a:r>
            <a:endParaRPr lang="en-US" sz="2500" smtClean="0"/>
          </a:p>
          <a:p>
            <a:pPr lvl="1" eaLnBrk="1" hangingPunct="1">
              <a:buFont typeface="Arial" charset="0"/>
              <a:buNone/>
            </a:pPr>
            <a:endParaRPr lang="en-US" sz="2000" smtClean="0"/>
          </a:p>
          <a:p>
            <a:pPr lvl="1" eaLnBrk="1" hangingPunct="1">
              <a:buFont typeface="Arial" charset="0"/>
              <a:buNone/>
            </a:pPr>
            <a:endParaRPr lang="en-US" sz="2000" smtClean="0"/>
          </a:p>
        </p:txBody>
      </p:sp>
      <p:pic>
        <p:nvPicPr>
          <p:cNvPr id="6" name="Picture 22" descr="http://www.chilevancouver.com/resources/stan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27" y="3750205"/>
            <a:ext cx="1571635" cy="137372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PROYECCIONES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/>
            </a:r>
            <a:b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987" name="70 Grupo"/>
          <p:cNvGrpSpPr>
            <a:grpSpLocks/>
          </p:cNvGrpSpPr>
          <p:nvPr/>
        </p:nvGrpSpPr>
        <p:grpSpPr bwMode="auto">
          <a:xfrm>
            <a:off x="1928813" y="1143000"/>
            <a:ext cx="7215187" cy="4502150"/>
            <a:chOff x="928662" y="2011745"/>
            <a:chExt cx="7488263" cy="3776280"/>
          </a:xfrm>
        </p:grpSpPr>
        <p:sp>
          <p:nvSpPr>
            <p:cNvPr id="41988" name="Freeform 4"/>
            <p:cNvSpPr>
              <a:spLocks/>
            </p:cNvSpPr>
            <p:nvPr/>
          </p:nvSpPr>
          <p:spPr bwMode="gray">
            <a:xfrm>
              <a:off x="5073650" y="2459038"/>
              <a:ext cx="3343275" cy="541337"/>
            </a:xfrm>
            <a:custGeom>
              <a:avLst/>
              <a:gdLst>
                <a:gd name="T0" fmla="*/ 2147483647 w 1786"/>
                <a:gd name="T1" fmla="*/ 2147483647 h 284"/>
                <a:gd name="T2" fmla="*/ 0 w 1786"/>
                <a:gd name="T3" fmla="*/ 2147483647 h 284"/>
                <a:gd name="T4" fmla="*/ 2147483647 w 1786"/>
                <a:gd name="T5" fmla="*/ 0 h 284"/>
                <a:gd name="T6" fmla="*/ 2147483647 w 1786"/>
                <a:gd name="T7" fmla="*/ 0 h 284"/>
                <a:gd name="T8" fmla="*/ 2147483647 w 1786"/>
                <a:gd name="T9" fmla="*/ 2147483647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786"/>
                <a:gd name="T16" fmla="*/ 0 h 284"/>
                <a:gd name="T17" fmla="*/ 1786 w 1786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chemeClr val="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r>
                <a:rPr lang="es-ES" sz="1500">
                  <a:solidFill>
                    <a:schemeClr val="bg1"/>
                  </a:solidFill>
                </a:rPr>
                <a:t>     Participación representativa a</a:t>
              </a:r>
            </a:p>
            <a:p>
              <a:r>
                <a:rPr lang="es-ES" sz="1500">
                  <a:solidFill>
                    <a:schemeClr val="bg1"/>
                  </a:solidFill>
                </a:rPr>
                <a:t>           nivel internacional</a:t>
              </a:r>
            </a:p>
          </p:txBody>
        </p:sp>
        <p:sp>
          <p:nvSpPr>
            <p:cNvPr id="41989" name="Freeform 6"/>
            <p:cNvSpPr>
              <a:spLocks/>
            </p:cNvSpPr>
            <p:nvPr/>
          </p:nvSpPr>
          <p:spPr bwMode="gray">
            <a:xfrm>
              <a:off x="4243388" y="3290888"/>
              <a:ext cx="3594100" cy="539750"/>
            </a:xfrm>
            <a:custGeom>
              <a:avLst/>
              <a:gdLst>
                <a:gd name="T0" fmla="*/ 2147483647 w 1920"/>
                <a:gd name="T1" fmla="*/ 2147483647 h 284"/>
                <a:gd name="T2" fmla="*/ 0 w 1920"/>
                <a:gd name="T3" fmla="*/ 2147483647 h 284"/>
                <a:gd name="T4" fmla="*/ 2147483647 w 1920"/>
                <a:gd name="T5" fmla="*/ 0 h 284"/>
                <a:gd name="T6" fmla="*/ 2147483647 w 1920"/>
                <a:gd name="T7" fmla="*/ 0 h 284"/>
                <a:gd name="T8" fmla="*/ 2147483647 w 1920"/>
                <a:gd name="T9" fmla="*/ 2147483647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20"/>
                <a:gd name="T16" fmla="*/ 0 h 284"/>
                <a:gd name="T17" fmla="*/ 1920 w 1920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41990" name="Freeform 9"/>
            <p:cNvSpPr>
              <a:spLocks/>
            </p:cNvSpPr>
            <p:nvPr/>
          </p:nvSpPr>
          <p:spPr bwMode="gray">
            <a:xfrm>
              <a:off x="2592388" y="4949825"/>
              <a:ext cx="4081462" cy="539750"/>
            </a:xfrm>
            <a:custGeom>
              <a:avLst/>
              <a:gdLst>
                <a:gd name="T0" fmla="*/ 2147483647 w 2180"/>
                <a:gd name="T1" fmla="*/ 2147483647 h 284"/>
                <a:gd name="T2" fmla="*/ 0 w 2180"/>
                <a:gd name="T3" fmla="*/ 2147483647 h 284"/>
                <a:gd name="T4" fmla="*/ 2147483647 w 2180"/>
                <a:gd name="T5" fmla="*/ 0 h 284"/>
                <a:gd name="T6" fmla="*/ 2147483647 w 2180"/>
                <a:gd name="T7" fmla="*/ 0 h 284"/>
                <a:gd name="T8" fmla="*/ 2147483647 w 2180"/>
                <a:gd name="T9" fmla="*/ 2147483647 h 28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180"/>
                <a:gd name="T16" fmla="*/ 0 h 284"/>
                <a:gd name="T17" fmla="*/ 2180 w 2180"/>
                <a:gd name="T18" fmla="*/ 284 h 28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r>
                <a:rPr lang="es-ES" sz="1500"/>
                <a:t>        </a:t>
              </a:r>
            </a:p>
          </p:txBody>
        </p:sp>
        <p:grpSp>
          <p:nvGrpSpPr>
            <p:cNvPr id="41991" name="Group 10"/>
            <p:cNvGrpSpPr>
              <a:grpSpLocks/>
            </p:cNvGrpSpPr>
            <p:nvPr/>
          </p:nvGrpSpPr>
          <p:grpSpPr bwMode="auto">
            <a:xfrm>
              <a:off x="928662" y="2286709"/>
              <a:ext cx="5033963" cy="3325272"/>
              <a:chOff x="550" y="1434"/>
              <a:chExt cx="3171" cy="2094"/>
            </a:xfrm>
          </p:grpSpPr>
          <p:sp>
            <p:nvSpPr>
              <p:cNvPr id="41998" name="Line 11"/>
              <p:cNvSpPr>
                <a:spLocks noChangeShapeType="1"/>
              </p:cNvSpPr>
              <p:nvPr/>
            </p:nvSpPr>
            <p:spPr bwMode="gray">
              <a:xfrm flipH="1">
                <a:off x="550" y="3527"/>
                <a:ext cx="104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1999" name="Line 12"/>
              <p:cNvSpPr>
                <a:spLocks noChangeShapeType="1"/>
              </p:cNvSpPr>
              <p:nvPr/>
            </p:nvSpPr>
            <p:spPr bwMode="gray">
              <a:xfrm flipH="1">
                <a:off x="550" y="3013"/>
                <a:ext cx="15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0" name="Line 13"/>
              <p:cNvSpPr>
                <a:spLocks noChangeShapeType="1"/>
              </p:cNvSpPr>
              <p:nvPr/>
            </p:nvSpPr>
            <p:spPr bwMode="gray">
              <a:xfrm flipH="1">
                <a:off x="550" y="2490"/>
                <a:ext cx="211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1" name="Line 14"/>
              <p:cNvSpPr>
                <a:spLocks noChangeShapeType="1"/>
              </p:cNvSpPr>
              <p:nvPr/>
            </p:nvSpPr>
            <p:spPr bwMode="gray">
              <a:xfrm flipH="1">
                <a:off x="550" y="1968"/>
                <a:ext cx="2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2" name="Line 15"/>
              <p:cNvSpPr>
                <a:spLocks noChangeShapeType="1"/>
              </p:cNvSpPr>
              <p:nvPr/>
            </p:nvSpPr>
            <p:spPr bwMode="gray">
              <a:xfrm flipH="1" flipV="1">
                <a:off x="550" y="1438"/>
                <a:ext cx="317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3" name="Line 16"/>
              <p:cNvSpPr>
                <a:spLocks noChangeShapeType="1"/>
              </p:cNvSpPr>
              <p:nvPr/>
            </p:nvSpPr>
            <p:spPr bwMode="gray">
              <a:xfrm>
                <a:off x="646" y="1434"/>
                <a:ext cx="0" cy="5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4" name="Line 17"/>
              <p:cNvSpPr>
                <a:spLocks noChangeShapeType="1"/>
              </p:cNvSpPr>
              <p:nvPr/>
            </p:nvSpPr>
            <p:spPr bwMode="gray">
              <a:xfrm>
                <a:off x="646" y="1983"/>
                <a:ext cx="0" cy="51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5" name="Line 18"/>
              <p:cNvSpPr>
                <a:spLocks noChangeShapeType="1"/>
              </p:cNvSpPr>
              <p:nvPr/>
            </p:nvSpPr>
            <p:spPr bwMode="gray">
              <a:xfrm>
                <a:off x="646" y="2498"/>
                <a:ext cx="0" cy="5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6" name="Line 19"/>
              <p:cNvSpPr>
                <a:spLocks noChangeShapeType="1"/>
              </p:cNvSpPr>
              <p:nvPr/>
            </p:nvSpPr>
            <p:spPr bwMode="gray">
              <a:xfrm>
                <a:off x="646" y="3013"/>
                <a:ext cx="0" cy="51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s-ES"/>
              </a:p>
            </p:txBody>
          </p:sp>
          <p:sp>
            <p:nvSpPr>
              <p:cNvPr id="42007" name="Text Box 20"/>
              <p:cNvSpPr txBox="1">
                <a:spLocks noChangeArrowheads="1"/>
              </p:cNvSpPr>
              <p:nvPr/>
            </p:nvSpPr>
            <p:spPr bwMode="gray">
              <a:xfrm>
                <a:off x="742" y="1638"/>
                <a:ext cx="75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>
                    <a:latin typeface="Verdana" pitchFamily="34" charset="0"/>
                  </a:rPr>
                  <a:t>Cuarto Año</a:t>
                </a:r>
              </a:p>
            </p:txBody>
          </p:sp>
          <p:sp>
            <p:nvSpPr>
              <p:cNvPr id="42008" name="Text Box 21"/>
              <p:cNvSpPr txBox="1">
                <a:spLocks noChangeArrowheads="1"/>
              </p:cNvSpPr>
              <p:nvPr/>
            </p:nvSpPr>
            <p:spPr bwMode="gray">
              <a:xfrm>
                <a:off x="742" y="2159"/>
                <a:ext cx="72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>
                    <a:latin typeface="Verdana" pitchFamily="34" charset="0"/>
                  </a:rPr>
                  <a:t>Tercer Año</a:t>
                </a:r>
              </a:p>
            </p:txBody>
          </p:sp>
          <p:sp>
            <p:nvSpPr>
              <p:cNvPr id="42009" name="Text Box 22"/>
              <p:cNvSpPr txBox="1">
                <a:spLocks noChangeArrowheads="1"/>
              </p:cNvSpPr>
              <p:nvPr/>
            </p:nvSpPr>
            <p:spPr bwMode="gray">
              <a:xfrm>
                <a:off x="742" y="2703"/>
                <a:ext cx="87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>
                    <a:solidFill>
                      <a:schemeClr val="tx2"/>
                    </a:solidFill>
                    <a:latin typeface="Verdana" pitchFamily="34" charset="0"/>
                  </a:rPr>
                  <a:t>Segundo Año</a:t>
                </a:r>
              </a:p>
            </p:txBody>
          </p:sp>
          <p:sp>
            <p:nvSpPr>
              <p:cNvPr id="42010" name="Text Box 23"/>
              <p:cNvSpPr txBox="1">
                <a:spLocks noChangeArrowheads="1"/>
              </p:cNvSpPr>
              <p:nvPr/>
            </p:nvSpPr>
            <p:spPr bwMode="gray">
              <a:xfrm>
                <a:off x="742" y="3211"/>
                <a:ext cx="748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1400">
                    <a:latin typeface="Verdana" pitchFamily="34" charset="0"/>
                  </a:rPr>
                  <a:t>Primer Año</a:t>
                </a:r>
              </a:p>
            </p:txBody>
          </p:sp>
          <p:sp>
            <p:nvSpPr>
              <p:cNvPr id="42011" name="Freeform 24"/>
              <p:cNvSpPr>
                <a:spLocks/>
              </p:cNvSpPr>
              <p:nvPr/>
            </p:nvSpPr>
            <p:spPr bwMode="gray">
              <a:xfrm>
                <a:off x="2006" y="1537"/>
                <a:ext cx="1158" cy="1715"/>
              </a:xfrm>
              <a:custGeom>
                <a:avLst/>
                <a:gdLst>
                  <a:gd name="T0" fmla="*/ 3 w 1824"/>
                  <a:gd name="T1" fmla="*/ 670 h 2648"/>
                  <a:gd name="T2" fmla="*/ 15 w 1824"/>
                  <a:gd name="T3" fmla="*/ 576 h 2648"/>
                  <a:gd name="T4" fmla="*/ 32 w 1824"/>
                  <a:gd name="T5" fmla="*/ 491 h 2648"/>
                  <a:gd name="T6" fmla="*/ 55 w 1824"/>
                  <a:gd name="T7" fmla="*/ 414 h 2648"/>
                  <a:gd name="T8" fmla="*/ 81 w 1824"/>
                  <a:gd name="T9" fmla="*/ 345 h 2648"/>
                  <a:gd name="T10" fmla="*/ 110 w 1824"/>
                  <a:gd name="T11" fmla="*/ 284 h 2648"/>
                  <a:gd name="T12" fmla="*/ 141 w 1824"/>
                  <a:gd name="T13" fmla="*/ 230 h 2648"/>
                  <a:gd name="T14" fmla="*/ 172 w 1824"/>
                  <a:gd name="T15" fmla="*/ 183 h 2648"/>
                  <a:gd name="T16" fmla="*/ 203 w 1824"/>
                  <a:gd name="T17" fmla="*/ 143 h 2648"/>
                  <a:gd name="T18" fmla="*/ 232 w 1824"/>
                  <a:gd name="T19" fmla="*/ 111 h 2648"/>
                  <a:gd name="T20" fmla="*/ 258 w 1824"/>
                  <a:gd name="T21" fmla="*/ 84 h 2648"/>
                  <a:gd name="T22" fmla="*/ 281 w 1824"/>
                  <a:gd name="T23" fmla="*/ 64 h 2648"/>
                  <a:gd name="T24" fmla="*/ 298 w 1824"/>
                  <a:gd name="T25" fmla="*/ 50 h 2648"/>
                  <a:gd name="T26" fmla="*/ 309 w 1824"/>
                  <a:gd name="T27" fmla="*/ 42 h 2648"/>
                  <a:gd name="T28" fmla="*/ 313 w 1824"/>
                  <a:gd name="T29" fmla="*/ 39 h 2648"/>
                  <a:gd name="T30" fmla="*/ 442 w 1824"/>
                  <a:gd name="T31" fmla="*/ 15 h 2648"/>
                  <a:gd name="T32" fmla="*/ 401 w 1824"/>
                  <a:gd name="T33" fmla="*/ 89 h 2648"/>
                  <a:gd name="T34" fmla="*/ 398 w 1824"/>
                  <a:gd name="T35" fmla="*/ 90 h 2648"/>
                  <a:gd name="T36" fmla="*/ 387 w 1824"/>
                  <a:gd name="T37" fmla="*/ 94 h 2648"/>
                  <a:gd name="T38" fmla="*/ 371 w 1824"/>
                  <a:gd name="T39" fmla="*/ 100 h 2648"/>
                  <a:gd name="T40" fmla="*/ 350 w 1824"/>
                  <a:gd name="T41" fmla="*/ 111 h 2648"/>
                  <a:gd name="T42" fmla="*/ 325 w 1824"/>
                  <a:gd name="T43" fmla="*/ 127 h 2648"/>
                  <a:gd name="T44" fmla="*/ 296 w 1824"/>
                  <a:gd name="T45" fmla="*/ 147 h 2648"/>
                  <a:gd name="T46" fmla="*/ 264 w 1824"/>
                  <a:gd name="T47" fmla="*/ 173 h 2648"/>
                  <a:gd name="T48" fmla="*/ 231 w 1824"/>
                  <a:gd name="T49" fmla="*/ 205 h 2648"/>
                  <a:gd name="T50" fmla="*/ 197 w 1824"/>
                  <a:gd name="T51" fmla="*/ 245 h 2648"/>
                  <a:gd name="T52" fmla="*/ 162 w 1824"/>
                  <a:gd name="T53" fmla="*/ 292 h 2648"/>
                  <a:gd name="T54" fmla="*/ 128 w 1824"/>
                  <a:gd name="T55" fmla="*/ 348 h 2648"/>
                  <a:gd name="T56" fmla="*/ 95 w 1824"/>
                  <a:gd name="T57" fmla="*/ 413 h 2648"/>
                  <a:gd name="T58" fmla="*/ 63 w 1824"/>
                  <a:gd name="T59" fmla="*/ 487 h 2648"/>
                  <a:gd name="T60" fmla="*/ 36 w 1824"/>
                  <a:gd name="T61" fmla="*/ 572 h 2648"/>
                  <a:gd name="T62" fmla="*/ 11 w 1824"/>
                  <a:gd name="T63" fmla="*/ 667 h 264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824"/>
                  <a:gd name="T97" fmla="*/ 0 h 2648"/>
                  <a:gd name="T98" fmla="*/ 1824 w 1824"/>
                  <a:gd name="T99" fmla="*/ 2648 h 2648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824" h="2648">
                    <a:moveTo>
                      <a:pt x="0" y="2648"/>
                    </a:moveTo>
                    <a:lnTo>
                      <a:pt x="12" y="2464"/>
                    </a:lnTo>
                    <a:lnTo>
                      <a:pt x="32" y="2288"/>
                    </a:lnTo>
                    <a:lnTo>
                      <a:pt x="56" y="2120"/>
                    </a:lnTo>
                    <a:lnTo>
                      <a:pt x="88" y="1960"/>
                    </a:lnTo>
                    <a:lnTo>
                      <a:pt x="124" y="1808"/>
                    </a:lnTo>
                    <a:lnTo>
                      <a:pt x="166" y="1662"/>
                    </a:lnTo>
                    <a:lnTo>
                      <a:pt x="212" y="1524"/>
                    </a:lnTo>
                    <a:lnTo>
                      <a:pt x="262" y="1394"/>
                    </a:lnTo>
                    <a:lnTo>
                      <a:pt x="316" y="1270"/>
                    </a:lnTo>
                    <a:lnTo>
                      <a:pt x="372" y="1154"/>
                    </a:lnTo>
                    <a:lnTo>
                      <a:pt x="430" y="1044"/>
                    </a:lnTo>
                    <a:lnTo>
                      <a:pt x="490" y="942"/>
                    </a:lnTo>
                    <a:lnTo>
                      <a:pt x="550" y="846"/>
                    </a:lnTo>
                    <a:lnTo>
                      <a:pt x="612" y="758"/>
                    </a:lnTo>
                    <a:lnTo>
                      <a:pt x="672" y="674"/>
                    </a:lnTo>
                    <a:lnTo>
                      <a:pt x="734" y="598"/>
                    </a:lnTo>
                    <a:lnTo>
                      <a:pt x="792" y="528"/>
                    </a:lnTo>
                    <a:lnTo>
                      <a:pt x="850" y="464"/>
                    </a:lnTo>
                    <a:lnTo>
                      <a:pt x="906" y="408"/>
                    </a:lnTo>
                    <a:lnTo>
                      <a:pt x="960" y="356"/>
                    </a:lnTo>
                    <a:lnTo>
                      <a:pt x="1010" y="310"/>
                    </a:lnTo>
                    <a:lnTo>
                      <a:pt x="1056" y="270"/>
                    </a:lnTo>
                    <a:lnTo>
                      <a:pt x="1096" y="236"/>
                    </a:lnTo>
                    <a:lnTo>
                      <a:pt x="1134" y="208"/>
                    </a:lnTo>
                    <a:lnTo>
                      <a:pt x="1164" y="184"/>
                    </a:lnTo>
                    <a:lnTo>
                      <a:pt x="1190" y="166"/>
                    </a:lnTo>
                    <a:lnTo>
                      <a:pt x="1208" y="154"/>
                    </a:lnTo>
                    <a:lnTo>
                      <a:pt x="1220" y="146"/>
                    </a:lnTo>
                    <a:lnTo>
                      <a:pt x="1224" y="144"/>
                    </a:lnTo>
                    <a:lnTo>
                      <a:pt x="848" y="0"/>
                    </a:lnTo>
                    <a:lnTo>
                      <a:pt x="1728" y="56"/>
                    </a:lnTo>
                    <a:lnTo>
                      <a:pt x="1824" y="480"/>
                    </a:lnTo>
                    <a:lnTo>
                      <a:pt x="1568" y="328"/>
                    </a:lnTo>
                    <a:lnTo>
                      <a:pt x="1564" y="328"/>
                    </a:lnTo>
                    <a:lnTo>
                      <a:pt x="1554" y="332"/>
                    </a:lnTo>
                    <a:lnTo>
                      <a:pt x="1538" y="338"/>
                    </a:lnTo>
                    <a:lnTo>
                      <a:pt x="1514" y="346"/>
                    </a:lnTo>
                    <a:lnTo>
                      <a:pt x="1486" y="356"/>
                    </a:lnTo>
                    <a:lnTo>
                      <a:pt x="1452" y="370"/>
                    </a:lnTo>
                    <a:lnTo>
                      <a:pt x="1412" y="388"/>
                    </a:lnTo>
                    <a:lnTo>
                      <a:pt x="1370" y="410"/>
                    </a:lnTo>
                    <a:lnTo>
                      <a:pt x="1322" y="436"/>
                    </a:lnTo>
                    <a:lnTo>
                      <a:pt x="1270" y="466"/>
                    </a:lnTo>
                    <a:lnTo>
                      <a:pt x="1216" y="500"/>
                    </a:lnTo>
                    <a:lnTo>
                      <a:pt x="1158" y="540"/>
                    </a:lnTo>
                    <a:lnTo>
                      <a:pt x="1098" y="584"/>
                    </a:lnTo>
                    <a:lnTo>
                      <a:pt x="1034" y="636"/>
                    </a:lnTo>
                    <a:lnTo>
                      <a:pt x="970" y="692"/>
                    </a:lnTo>
                    <a:lnTo>
                      <a:pt x="904" y="756"/>
                    </a:lnTo>
                    <a:lnTo>
                      <a:pt x="836" y="824"/>
                    </a:lnTo>
                    <a:lnTo>
                      <a:pt x="770" y="900"/>
                    </a:lnTo>
                    <a:lnTo>
                      <a:pt x="700" y="984"/>
                    </a:lnTo>
                    <a:lnTo>
                      <a:pt x="632" y="1076"/>
                    </a:lnTo>
                    <a:lnTo>
                      <a:pt x="566" y="1174"/>
                    </a:lnTo>
                    <a:lnTo>
                      <a:pt x="498" y="1280"/>
                    </a:lnTo>
                    <a:lnTo>
                      <a:pt x="434" y="1394"/>
                    </a:lnTo>
                    <a:lnTo>
                      <a:pt x="370" y="1518"/>
                    </a:lnTo>
                    <a:lnTo>
                      <a:pt x="308" y="1650"/>
                    </a:lnTo>
                    <a:lnTo>
                      <a:pt x="248" y="1792"/>
                    </a:lnTo>
                    <a:lnTo>
                      <a:pt x="192" y="1944"/>
                    </a:lnTo>
                    <a:lnTo>
                      <a:pt x="138" y="2104"/>
                    </a:lnTo>
                    <a:lnTo>
                      <a:pt x="88" y="2274"/>
                    </a:lnTo>
                    <a:lnTo>
                      <a:pt x="42" y="2456"/>
                    </a:lnTo>
                    <a:lnTo>
                      <a:pt x="0" y="2648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683211"/>
                  </a:gs>
                  <a:gs pos="100000">
                    <a:srgbClr val="E16D25"/>
                  </a:gs>
                </a:gsLst>
                <a:lin ang="0" scaled="1"/>
              </a:gradFill>
              <a:ln w="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6" name="Rectangle 25"/>
            <p:cNvSpPr>
              <a:spLocks noChangeArrowheads="1"/>
            </p:cNvSpPr>
            <p:nvPr/>
          </p:nvSpPr>
          <p:spPr bwMode="gray">
            <a:xfrm>
              <a:off x="5080570" y="2999756"/>
              <a:ext cx="2766291" cy="304926"/>
            </a:xfrm>
            <a:prstGeom prst="rect">
              <a:avLst/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Expandirnos</a:t>
              </a: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regionalmente</a:t>
              </a:r>
              <a:endParaRPr lang="en-US" sz="15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77" name="Rectangle 26"/>
            <p:cNvSpPr>
              <a:spLocks noChangeArrowheads="1"/>
            </p:cNvSpPr>
            <p:nvPr/>
          </p:nvSpPr>
          <p:spPr bwMode="gray">
            <a:xfrm>
              <a:off x="4245246" y="3830644"/>
              <a:ext cx="3016725" cy="298268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66667"/>
                    <a:invGamma/>
                  </a:schemeClr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Mayor </a:t>
              </a: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exportador</a:t>
              </a: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ecuatoriano</a:t>
              </a:r>
              <a:endParaRPr lang="en-US" sz="1500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41994" name="Freeform 27"/>
            <p:cNvSpPr>
              <a:spLocks/>
            </p:cNvSpPr>
            <p:nvPr/>
          </p:nvSpPr>
          <p:spPr bwMode="gray">
            <a:xfrm>
              <a:off x="3419475" y="4122738"/>
              <a:ext cx="3833813" cy="544512"/>
            </a:xfrm>
            <a:custGeom>
              <a:avLst/>
              <a:gdLst>
                <a:gd name="T0" fmla="*/ 2147483647 w 2048"/>
                <a:gd name="T1" fmla="*/ 2147483647 h 286"/>
                <a:gd name="T2" fmla="*/ 0 w 2048"/>
                <a:gd name="T3" fmla="*/ 2147483647 h 286"/>
                <a:gd name="T4" fmla="*/ 2147483647 w 2048"/>
                <a:gd name="T5" fmla="*/ 0 h 286"/>
                <a:gd name="T6" fmla="*/ 2147483647 w 2048"/>
                <a:gd name="T7" fmla="*/ 0 h 286"/>
                <a:gd name="T8" fmla="*/ 2147483647 w 2048"/>
                <a:gd name="T9" fmla="*/ 2147483647 h 28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048"/>
                <a:gd name="T16" fmla="*/ 0 h 286"/>
                <a:gd name="T17" fmla="*/ 2048 w 2048"/>
                <a:gd name="T18" fmla="*/ 286 h 28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chemeClr val="folHlink"/>
            </a:solidFill>
            <a:ln w="0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9" name="Rectangle 28"/>
            <p:cNvSpPr>
              <a:spLocks noChangeArrowheads="1"/>
            </p:cNvSpPr>
            <p:nvPr/>
          </p:nvSpPr>
          <p:spPr bwMode="gray">
            <a:xfrm>
              <a:off x="3423102" y="4665528"/>
              <a:ext cx="3263861" cy="298268"/>
            </a:xfrm>
            <a:prstGeom prst="rect">
              <a:avLst/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72549"/>
                    <a:invGamma/>
                  </a:schemeClr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dirty="0" err="1">
                  <a:solidFill>
                    <a:schemeClr val="bg1"/>
                  </a:solidFill>
                  <a:latin typeface="Verdana" pitchFamily="34" charset="0"/>
                </a:rPr>
                <a:t>Ampliar</a:t>
              </a:r>
              <a:r>
                <a:rPr lang="en-US" dirty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  <a:r>
                <a:rPr lang="en-US" dirty="0" err="1">
                  <a:solidFill>
                    <a:schemeClr val="bg1"/>
                  </a:solidFill>
                  <a:latin typeface="Verdana" pitchFamily="34" charset="0"/>
                </a:rPr>
                <a:t>Cartera</a:t>
              </a:r>
              <a:r>
                <a:rPr lang="en-US" dirty="0">
                  <a:solidFill>
                    <a:schemeClr val="bg1"/>
                  </a:solidFill>
                  <a:latin typeface="Verdana" pitchFamily="34" charset="0"/>
                </a:rPr>
                <a:t> de </a:t>
              </a:r>
              <a:r>
                <a:rPr lang="en-US" dirty="0" err="1">
                  <a:solidFill>
                    <a:schemeClr val="bg1"/>
                  </a:solidFill>
                  <a:latin typeface="Verdana" pitchFamily="34" charset="0"/>
                </a:rPr>
                <a:t>clientes</a:t>
              </a:r>
              <a:endParaRPr lang="en-US" dirty="0">
                <a:solidFill>
                  <a:schemeClr val="bg1"/>
                </a:solidFill>
                <a:latin typeface="Verdana" pitchFamily="34" charset="0"/>
              </a:endParaRPr>
            </a:p>
          </p:txBody>
        </p:sp>
        <p:sp>
          <p:nvSpPr>
            <p:cNvPr id="80" name="Rectangle 29"/>
            <p:cNvSpPr>
              <a:spLocks noChangeArrowheads="1"/>
            </p:cNvSpPr>
            <p:nvPr/>
          </p:nvSpPr>
          <p:spPr bwMode="gray">
            <a:xfrm>
              <a:off x="2591072" y="5491089"/>
              <a:ext cx="3512646" cy="296936"/>
            </a:xfrm>
            <a:prstGeom prst="rect">
              <a:avLst/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4235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>
                <a:defRPr/>
              </a:pP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Satisfacer</a:t>
              </a: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demanda</a:t>
              </a: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 y </a:t>
              </a: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nivel</a:t>
              </a: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 de </a:t>
              </a:r>
              <a:r>
                <a:rPr lang="en-US" sz="1500" dirty="0" err="1">
                  <a:solidFill>
                    <a:schemeClr val="bg1"/>
                  </a:solidFill>
                  <a:latin typeface="Verdana" pitchFamily="34" charset="0"/>
                </a:rPr>
                <a:t>calidad</a:t>
              </a:r>
              <a:r>
                <a:rPr lang="en-US" sz="1500" dirty="0">
                  <a:solidFill>
                    <a:schemeClr val="bg1"/>
                  </a:solidFill>
                  <a:latin typeface="Verdana" pitchFamily="34" charset="0"/>
                </a:rPr>
                <a:t> </a:t>
              </a:r>
            </a:p>
          </p:txBody>
        </p:sp>
        <p:sp>
          <p:nvSpPr>
            <p:cNvPr id="41997" name="Text Box 20"/>
            <p:cNvSpPr txBox="1">
              <a:spLocks noChangeArrowheads="1"/>
            </p:cNvSpPr>
            <p:nvPr/>
          </p:nvSpPr>
          <p:spPr bwMode="gray">
            <a:xfrm>
              <a:off x="6415129" y="2011745"/>
              <a:ext cx="1191352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400">
                  <a:latin typeface="Verdana" pitchFamily="34" charset="0"/>
                </a:rPr>
                <a:t>Quinto Año</a:t>
              </a: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700118" y="2571744"/>
            <a:ext cx="8229600" cy="685791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ESTUDIO TÉCNICO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7" descr="http://www.proingal.com/uploads/mesa%20de%20trabaj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4071942"/>
            <a:ext cx="1428760" cy="1032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http://www.mercadolibre.com.mx/jm/img?s=MLM&amp;f=37838480_7670.jpg&amp;v=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4000504"/>
            <a:ext cx="785818" cy="10522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8" descr="http://www.sct.com.ar/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3714752"/>
            <a:ext cx="1071570" cy="1364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1 Título"/>
          <p:cNvSpPr>
            <a:spLocks noGrp="1"/>
          </p:cNvSpPr>
          <p:nvPr>
            <p:ph type="ctrTitle"/>
          </p:nvPr>
        </p:nvSpPr>
        <p:spPr>
          <a:xfrm>
            <a:off x="642938" y="571500"/>
            <a:ext cx="7772400" cy="928688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PROBLEMA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071688" y="1571625"/>
            <a:ext cx="6400800" cy="4138613"/>
          </a:xfrm>
        </p:spPr>
        <p:txBody>
          <a:bodyPr rtlCol="0">
            <a:normAutofit/>
          </a:bodyPr>
          <a:lstStyle/>
          <a:p>
            <a:pPr algn="just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es-ES" sz="2500" dirty="0" smtClean="0"/>
              <a:t>La Demanda de importaciones de jaiba en Estados Unidos se ha incrementado considerablemente, al punto de cerrar la brecha con el principal importador del producto; por lo cual existe una necesidad por satisfacer en este país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857375" y="214313"/>
            <a:ext cx="6615113" cy="714375"/>
          </a:xfrm>
        </p:spPr>
        <p:txBody>
          <a:bodyPr/>
          <a:lstStyle/>
          <a:p>
            <a:pPr eaLnBrk="1" hangingPunct="1">
              <a:defRPr/>
            </a:pPr>
            <a:r>
              <a:rPr lang="es-ES" sz="35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FLUJO GRAMA DE PRODUCCIÓN </a:t>
            </a:r>
            <a:endParaRPr lang="en-US" sz="35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4035" name="Picture 2"/>
          <p:cNvPicPr>
            <a:picLocks noChangeAspect="1" noChangeArrowheads="1"/>
          </p:cNvPicPr>
          <p:nvPr/>
        </p:nvPicPr>
        <p:blipFill>
          <a:blip r:embed="rId5" cstate="print"/>
          <a:srcRect l="33691" t="26367" r="26025" b="9180"/>
          <a:stretch>
            <a:fillRect/>
          </a:stretch>
        </p:blipFill>
        <p:spPr bwMode="auto">
          <a:xfrm>
            <a:off x="3143250" y="857250"/>
            <a:ext cx="4786313" cy="574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Título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INVERSIÓN EN ACTIVOS</a:t>
            </a:r>
            <a:b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059" name="2 Marcador de contenido"/>
          <p:cNvSpPr>
            <a:spLocks noGrp="1"/>
          </p:cNvSpPr>
          <p:nvPr>
            <p:ph idx="1"/>
          </p:nvPr>
        </p:nvSpPr>
        <p:spPr>
          <a:xfrm>
            <a:off x="1785938" y="1500188"/>
            <a:ext cx="7000875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smtClean="0"/>
              <a:t>TERRENO</a:t>
            </a:r>
            <a:r>
              <a:rPr lang="en-US" sz="2500" smtClean="0"/>
              <a:t>:</a:t>
            </a:r>
            <a:endParaRPr lang="es-ES" smtClean="0"/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n-US" smtClean="0"/>
              <a:t>Cantidad demandada proyectada a futuro.</a:t>
            </a:r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n-US" smtClean="0"/>
              <a:t>Disponibilidad de insumos humanos,materiales y financieros.</a:t>
            </a:r>
          </a:p>
          <a:p>
            <a:pPr lvl="1" eaLnBrk="1" hangingPunct="1">
              <a:buFont typeface="Arial" charset="0"/>
              <a:buBlip>
                <a:blip r:embed="rId5"/>
              </a:buBlip>
            </a:pPr>
            <a:r>
              <a:rPr lang="en-US" smtClean="0"/>
              <a:t>Localización del proyecto</a:t>
            </a:r>
          </a:p>
          <a:p>
            <a:pPr lvl="1" eaLnBrk="1" hangingPunct="1"/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Título"/>
          <p:cNvSpPr>
            <a:spLocks noGrp="1"/>
          </p:cNvSpPr>
          <p:nvPr>
            <p:ph type="title"/>
          </p:nvPr>
        </p:nvSpPr>
        <p:spPr>
          <a:xfrm>
            <a:off x="2000250" y="285750"/>
            <a:ext cx="6543675" cy="725488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TERRENO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083" name="5 Marcador de contenido"/>
          <p:cNvSpPr>
            <a:spLocks noGrp="1"/>
          </p:cNvSpPr>
          <p:nvPr>
            <p:ph idx="1"/>
          </p:nvPr>
        </p:nvSpPr>
        <p:spPr>
          <a:xfrm>
            <a:off x="571500" y="1214438"/>
            <a:ext cx="8229600" cy="521493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S" smtClean="0"/>
              <a:t>               Demanda creciente: </a:t>
            </a:r>
          </a:p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>
              <a:buFont typeface="Arial" charset="0"/>
              <a:buNone/>
            </a:pPr>
            <a:endParaRPr lang="es-ES" smtClean="0"/>
          </a:p>
          <a:p>
            <a:pPr eaLnBrk="1" hangingPunct="1">
              <a:buFont typeface="Arial" charset="0"/>
              <a:buNone/>
            </a:pPr>
            <a:r>
              <a:rPr lang="es-ES" smtClean="0"/>
              <a:t>               Disponibilidad de insumos: </a:t>
            </a:r>
          </a:p>
          <a:p>
            <a:pPr eaLnBrk="1" hangingPunct="1">
              <a:buFont typeface="Arial" charset="0"/>
              <a:buNone/>
            </a:pPr>
            <a:endParaRPr lang="es-ES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333625" y="2000250"/>
          <a:ext cx="6096000" cy="1179513"/>
        </p:xfrm>
        <a:graphic>
          <a:graphicData uri="http://schemas.openxmlformats.org/drawingml/2006/table">
            <a:tbl>
              <a:tblPr/>
              <a:tblGrid>
                <a:gridCol w="1332948"/>
                <a:gridCol w="745291"/>
                <a:gridCol w="745291"/>
                <a:gridCol w="744660"/>
                <a:gridCol w="744660"/>
                <a:gridCol w="891575"/>
                <a:gridCol w="891575"/>
              </a:tblGrid>
              <a:tr h="357190">
                <a:tc gridSpan="7">
                  <a:txBody>
                    <a:bodyPr/>
                    <a:lstStyle/>
                    <a:p>
                      <a:r>
                        <a:rPr lang="en-US" sz="1200" b="1" u="sng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Demanda</a:t>
                      </a:r>
                      <a:r>
                        <a:rPr lang="en-US" sz="1200" b="1" u="sng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200" b="1" u="sng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Proyectada</a:t>
                      </a:r>
                      <a:r>
                        <a:rPr lang="en-US" sz="1000" dirty="0">
                          <a:latin typeface="Calibri"/>
                        </a:rPr>
                        <a:t> </a:t>
                      </a: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391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3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4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5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44781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Demanda Annual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90000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93110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96328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99657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103102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106665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098" marR="68098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3 Marcador de contenido"/>
          <p:cNvGraphicFramePr>
            <a:graphicFrameLocks/>
          </p:cNvGraphicFramePr>
          <p:nvPr/>
        </p:nvGraphicFramePr>
        <p:xfrm>
          <a:off x="2286000" y="4140200"/>
          <a:ext cx="6357938" cy="2365375"/>
        </p:xfrm>
        <a:graphic>
          <a:graphicData uri="http://schemas.openxmlformats.org/drawingml/2006/table">
            <a:tbl>
              <a:tblPr/>
              <a:tblGrid>
                <a:gridCol w="1329516"/>
                <a:gridCol w="789812"/>
                <a:gridCol w="789812"/>
                <a:gridCol w="789812"/>
                <a:gridCol w="789812"/>
                <a:gridCol w="934610"/>
                <a:gridCol w="934610"/>
              </a:tblGrid>
              <a:tr h="582031"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</a:t>
                      </a: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</a:t>
                      </a: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4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Año 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82031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Producción diaria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647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692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716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741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582031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Materia prima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5000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5173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5352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5537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5728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5926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2031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Capacidad requerida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5625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5819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6021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6229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6444</a:t>
                      </a: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3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6667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2754" marR="72754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28813" y="357188"/>
            <a:ext cx="6215062" cy="85725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TERRENO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7107" name="7 Marcador de contenido"/>
          <p:cNvSpPr>
            <a:spLocks noGrp="1"/>
          </p:cNvSpPr>
          <p:nvPr>
            <p:ph idx="1"/>
          </p:nvPr>
        </p:nvSpPr>
        <p:spPr>
          <a:xfrm>
            <a:off x="1928813" y="1571625"/>
            <a:ext cx="6929437" cy="27574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s-EC" smtClean="0"/>
              <a:t>Determinación optima de planta.</a:t>
            </a:r>
          </a:p>
          <a:p>
            <a:pPr eaLnBrk="1" hangingPunct="1">
              <a:buFont typeface="Arial" charset="0"/>
              <a:buNone/>
            </a:pPr>
            <a:endParaRPr lang="es-EC" smtClean="0"/>
          </a:p>
          <a:p>
            <a:pPr algn="just" eaLnBrk="1" hangingPunct="1"/>
            <a:endParaRPr lang="es-EC" sz="2500" smtClean="0"/>
          </a:p>
          <a:p>
            <a:pPr algn="just" eaLnBrk="1" hangingPunct="1"/>
            <a:endParaRPr lang="es-EC" sz="2500" smtClean="0"/>
          </a:p>
          <a:p>
            <a:pPr algn="just" eaLnBrk="1" hangingPunct="1"/>
            <a:endParaRPr lang="es-EC" sz="2500" smtClean="0"/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2428875" y="2428875"/>
          <a:ext cx="6096000" cy="1609725"/>
        </p:xfrm>
        <a:graphic>
          <a:graphicData uri="http://schemas.openxmlformats.org/drawingml/2006/table">
            <a:tbl>
              <a:tblPr/>
              <a:tblGrid>
                <a:gridCol w="1149865"/>
                <a:gridCol w="1121261"/>
                <a:gridCol w="1332928"/>
                <a:gridCol w="1332928"/>
                <a:gridCol w="1159018"/>
              </a:tblGrid>
              <a:tr h="577706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Opción </a:t>
                      </a:r>
                      <a:r>
                        <a:rPr lang="en-US" sz="11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Tecnológica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Capacidad (Libras)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Inversión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Costo Mantenimiento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Valor de desecho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9968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6000 lbs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-15.000,00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-1.000,00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7.500,00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59968"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i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8000 lbs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-21.000,00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-1.500,00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10.500,00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9968">
                <a:tc rowSpan="2"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b="1" i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7000 lbs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-17.000,00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-1.000,00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8.500,00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1402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2000 lbs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-6.000,00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      -500,00</a:t>
                      </a:r>
                      <a:endParaRPr lang="en-U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397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    3.000,00</a:t>
                      </a:r>
                      <a:endParaRPr lang="en-U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992" marR="64992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143125" y="4929188"/>
          <a:ext cx="6643688" cy="771525"/>
        </p:xfrm>
        <a:graphic>
          <a:graphicData uri="http://schemas.openxmlformats.org/drawingml/2006/table">
            <a:tbl>
              <a:tblPr/>
              <a:tblGrid>
                <a:gridCol w="1084697"/>
                <a:gridCol w="1694830"/>
                <a:gridCol w="1830417"/>
                <a:gridCol w="2033796"/>
              </a:tblGrid>
              <a:tr h="382559">
                <a:tc>
                  <a:txBody>
                    <a:bodyPr/>
                    <a:lstStyle/>
                    <a:p>
                      <a:endParaRPr lang="es-ES" sz="2000" dirty="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OPCIÓN A</a:t>
                      </a:r>
                      <a:endParaRPr lang="es-ES" sz="22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OPCIÓN B</a:t>
                      </a:r>
                      <a:endParaRPr lang="es-ES" sz="2200" b="1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OPCIÓN C</a:t>
                      </a:r>
                      <a:endParaRPr lang="es-ES" sz="22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25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VAN</a:t>
                      </a:r>
                      <a:endParaRPr lang="es-ES" sz="22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-$ 29.692,31</a:t>
                      </a:r>
                      <a:endParaRPr lang="es-ES" sz="22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b="1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-$ 26.188,52</a:t>
                      </a:r>
                      <a:endParaRPr lang="es-ES" sz="2200" b="1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-$ 27.771,87</a:t>
                      </a:r>
                      <a:endParaRPr lang="es-ES" sz="22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36088" marR="136088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Título"/>
          <p:cNvSpPr>
            <a:spLocks noGrp="1"/>
          </p:cNvSpPr>
          <p:nvPr>
            <p:ph type="title"/>
          </p:nvPr>
        </p:nvSpPr>
        <p:spPr>
          <a:xfrm>
            <a:off x="1128713" y="274638"/>
            <a:ext cx="822960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LOCALIZACIÓN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8131" name="2 Marcador de contenido"/>
          <p:cNvSpPr>
            <a:spLocks noGrp="1"/>
          </p:cNvSpPr>
          <p:nvPr>
            <p:ph idx="1"/>
          </p:nvPr>
        </p:nvSpPr>
        <p:spPr>
          <a:xfrm>
            <a:off x="1643063" y="1474788"/>
            <a:ext cx="7086600" cy="4383087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Medios y costos de transporte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Disponibilidad y costo de mano de obra idónea</a:t>
            </a:r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500" smtClean="0"/>
              <a:t>Cercanía con los proveedores.</a:t>
            </a:r>
            <a:endParaRPr lang="es-ES" sz="25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n-US" sz="2500" smtClean="0"/>
              <a:t>Cercanía del mercado.</a:t>
            </a:r>
            <a:endParaRPr lang="es-ES" sz="2500" smtClean="0"/>
          </a:p>
          <a:p>
            <a:pPr lvl="1"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r>
              <a:rPr lang="es-ES" sz="2500" smtClean="0"/>
              <a:t>Costo y Topografía de suelos (adecuaciones)</a:t>
            </a:r>
            <a:endParaRPr lang="en-US" sz="2500" smtClean="0"/>
          </a:p>
          <a:p>
            <a:pPr eaLnBrk="1" hangingPunct="1">
              <a:lnSpc>
                <a:spcPct val="150000"/>
              </a:lnSpc>
              <a:buFont typeface="Arial" charset="0"/>
              <a:buBlip>
                <a:blip r:embed="rId5"/>
              </a:buBlip>
            </a:pPr>
            <a:endParaRPr lang="en-US" sz="2500" smtClean="0"/>
          </a:p>
          <a:p>
            <a:pPr eaLnBrk="1" hangingPunct="1">
              <a:lnSpc>
                <a:spcPct val="150000"/>
              </a:lnSpc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Título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     TABLA DE LOCALIZACIÓN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  <a:p>
            <a:pPr eaLnBrk="1" hangingPunct="1">
              <a:buFont typeface="Arial" charset="0"/>
              <a:buNone/>
              <a:defRPr/>
            </a:pPr>
            <a:endParaRPr lang="es-ES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es-ES" sz="26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es-ES" sz="26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es-ES" sz="26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es-ES" sz="2600" dirty="0" smtClean="0"/>
          </a:p>
          <a:p>
            <a:pPr algn="just" eaLnBrk="1" hangingPunct="1">
              <a:buFont typeface="Arial" charset="0"/>
              <a:buNone/>
              <a:defRPr/>
            </a:pPr>
            <a:endParaRPr lang="es-ES" sz="2600" dirty="0" smtClean="0"/>
          </a:p>
          <a:p>
            <a:pPr algn="just" eaLnBrk="1" hangingPunct="1">
              <a:buFont typeface="Arial" charset="0"/>
              <a:buNone/>
              <a:defRPr/>
            </a:pPr>
            <a:r>
              <a:rPr lang="es-ES" sz="2600" dirty="0" smtClean="0"/>
              <a:t>     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title"/>
          </p:nvPr>
        </p:nvSpPr>
        <p:spPr>
          <a:xfrm>
            <a:off x="1857375" y="285750"/>
            <a:ext cx="7072313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EDIFICACIÓN DE PLANTA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179" name="2 Marcador de contenido"/>
          <p:cNvSpPr>
            <a:spLocks noGrp="1"/>
          </p:cNvSpPr>
          <p:nvPr>
            <p:ph idx="1"/>
          </p:nvPr>
        </p:nvSpPr>
        <p:spPr>
          <a:xfrm>
            <a:off x="1571625" y="1500188"/>
            <a:ext cx="8229600" cy="4525962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r>
              <a:rPr lang="es-ES" sz="2500" b="1" smtClean="0"/>
              <a:t>             </a:t>
            </a:r>
          </a:p>
          <a:p>
            <a:pPr lvl="1" eaLnBrk="1" hangingPunct="1">
              <a:buFont typeface="Arial" charset="0"/>
              <a:buNone/>
            </a:pPr>
            <a:endParaRPr lang="es-ES" sz="2500" b="1" smtClean="0"/>
          </a:p>
          <a:p>
            <a:pPr lvl="1" eaLnBrk="1" hangingPunct="1"/>
            <a:r>
              <a:rPr lang="es-ES" sz="2500" smtClean="0"/>
              <a:t>Permisos</a:t>
            </a:r>
          </a:p>
          <a:p>
            <a:pPr lvl="1" eaLnBrk="1" hangingPunct="1"/>
            <a:r>
              <a:rPr lang="es-ES" sz="2500" smtClean="0"/>
              <a:t>Obra civil</a:t>
            </a:r>
            <a:endParaRPr lang="en-US" sz="2500" smtClean="0"/>
          </a:p>
          <a:p>
            <a:pPr lvl="1" eaLnBrk="1" hangingPunct="1"/>
            <a:r>
              <a:rPr lang="es-EC" sz="2500" smtClean="0"/>
              <a:t>Dimensiones del terreno: 20,00 x 60,00 m (área 1.200,00 m2); </a:t>
            </a:r>
            <a:endParaRPr lang="en-US" sz="2500" smtClean="0"/>
          </a:p>
          <a:p>
            <a:pPr lvl="1" eaLnBrk="1" hangingPunct="1"/>
            <a:r>
              <a:rPr lang="es-EC" sz="2500" smtClean="0"/>
              <a:t>Ubicación</a:t>
            </a:r>
            <a:endParaRPr lang="en-US" sz="2500" smtClean="0"/>
          </a:p>
          <a:p>
            <a:pPr lvl="1" eaLnBrk="1" hangingPunct="1"/>
            <a:r>
              <a:rPr lang="es-EC" sz="2500" smtClean="0"/>
              <a:t>Características del solar e infraestructura existente en el sector </a:t>
            </a:r>
          </a:p>
          <a:p>
            <a:pPr lvl="1" eaLnBrk="1" hangingPunct="1"/>
            <a:r>
              <a:rPr lang="es-EC" sz="2500" smtClean="0"/>
              <a:t>Parámetros del diseño</a:t>
            </a:r>
            <a:endParaRPr lang="en-US" sz="2500" smtClean="0"/>
          </a:p>
          <a:p>
            <a:pPr lvl="1" eaLnBrk="1" hangingPunct="1">
              <a:buFont typeface="Arial" charset="0"/>
              <a:buNone/>
            </a:pPr>
            <a:endParaRPr lang="en-US" sz="2500" b="1" smtClean="0"/>
          </a:p>
          <a:p>
            <a:pPr eaLnBrk="1" hangingPunct="1"/>
            <a:endParaRPr lang="en-US" b="1" i="1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PLANO ARQUITECTÓNICO</a:t>
            </a:r>
          </a:p>
        </p:txBody>
      </p:sp>
      <p:sp>
        <p:nvSpPr>
          <p:cNvPr id="5120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120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 l="5128" r="5983"/>
          <a:stretch>
            <a:fillRect/>
          </a:stretch>
        </p:blipFill>
        <p:spPr>
          <a:xfrm>
            <a:off x="857250" y="1643063"/>
            <a:ext cx="7847013" cy="4500562"/>
          </a:xfrm>
          <a:noFill/>
        </p:spPr>
      </p:pic>
      <p:pic>
        <p:nvPicPr>
          <p:cNvPr id="51205" name="9 Imagen" descr="logo_3_ok"/>
          <p:cNvPicPr>
            <a:picLocks noChangeAspect="1" noChangeArrowheads="1"/>
          </p:cNvPicPr>
          <p:nvPr/>
        </p:nvPicPr>
        <p:blipFill>
          <a:blip r:embed="rId6" cstate="print"/>
          <a:srcRect t="53049"/>
          <a:stretch>
            <a:fillRect/>
          </a:stretch>
        </p:blipFill>
        <p:spPr bwMode="auto">
          <a:xfrm>
            <a:off x="3309938" y="1460500"/>
            <a:ext cx="276225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1 Título"/>
          <p:cNvSpPr>
            <a:spLocks noGrp="1"/>
          </p:cNvSpPr>
          <p:nvPr>
            <p:ph type="title"/>
          </p:nvPr>
        </p:nvSpPr>
        <p:spPr>
          <a:xfrm>
            <a:off x="1857375" y="285750"/>
            <a:ext cx="7072313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CARACTERISTICAS DE PLANTA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227" name="2 Marcador de contenido"/>
          <p:cNvSpPr>
            <a:spLocks noGrp="1"/>
          </p:cNvSpPr>
          <p:nvPr>
            <p:ph idx="1"/>
          </p:nvPr>
        </p:nvSpPr>
        <p:spPr>
          <a:xfrm>
            <a:off x="1571625" y="1500188"/>
            <a:ext cx="8229600" cy="4525962"/>
          </a:xfrm>
        </p:spPr>
        <p:txBody>
          <a:bodyPr/>
          <a:lstStyle/>
          <a:p>
            <a:pPr lvl="1" eaLnBrk="1" hangingPunct="1">
              <a:buFont typeface="Arial" charset="0"/>
              <a:buNone/>
            </a:pPr>
            <a:r>
              <a:rPr lang="es-ES" sz="2500" b="1" smtClean="0"/>
              <a:t>             </a:t>
            </a:r>
          </a:p>
          <a:p>
            <a:pPr lvl="1" eaLnBrk="1" hangingPunct="1">
              <a:buFont typeface="Arial" charset="0"/>
              <a:buBlip>
                <a:blip r:embed="rId5"/>
              </a:buBlip>
            </a:pPr>
            <a:endParaRPr lang="es-ES" sz="2500" b="1" smtClean="0"/>
          </a:p>
          <a:p>
            <a:pPr eaLnBrk="1" hangingPunct="1">
              <a:buFont typeface="Arial" charset="0"/>
              <a:buNone/>
            </a:pPr>
            <a:endParaRPr lang="en-US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700118" y="2571744"/>
            <a:ext cx="8229600" cy="685791"/>
          </a:xfrm>
        </p:spPr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es-ES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ESTUDIO FINANCIERO</a:t>
            </a:r>
            <a:endParaRPr lang="es-ES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914400" y="2857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DEBIDO A</a:t>
            </a:r>
            <a:r>
              <a:rPr lang="es-ES" dirty="0" smtClean="0"/>
              <a:t>: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es-ES" smtClean="0"/>
          </a:p>
          <a:p>
            <a:pPr eaLnBrk="1" hangingPunct="1">
              <a:buFont typeface="Arial" charset="0"/>
              <a:buNone/>
            </a:pPr>
            <a:endParaRPr lang="es-ES" smtClean="0"/>
          </a:p>
        </p:txBody>
      </p:sp>
      <p:grpSp>
        <p:nvGrpSpPr>
          <p:cNvPr id="8196" name="Group 3"/>
          <p:cNvGrpSpPr>
            <a:grpSpLocks/>
          </p:cNvGrpSpPr>
          <p:nvPr/>
        </p:nvGrpSpPr>
        <p:grpSpPr bwMode="auto">
          <a:xfrm>
            <a:off x="2071688" y="1785938"/>
            <a:ext cx="6143625" cy="1214437"/>
            <a:chOff x="912" y="1008"/>
            <a:chExt cx="3984" cy="912"/>
          </a:xfrm>
        </p:grpSpPr>
        <p:sp>
          <p:nvSpPr>
            <p:cNvPr id="8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8215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11" name="AutoShape 6"/>
              <p:cNvSpPr>
                <a:spLocks noChangeArrowheads="1"/>
              </p:cNvSpPr>
              <p:nvPr/>
            </p:nvSpPr>
            <p:spPr bwMode="gray">
              <a:xfrm>
                <a:off x="1003" y="1088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gray">
              <a:xfrm>
                <a:off x="1051" y="113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gray">
              <a:xfrm>
                <a:off x="1087" y="1294"/>
                <a:ext cx="116" cy="3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endParaRPr 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8216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2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8197" name="13 Rectángulo"/>
          <p:cNvSpPr>
            <a:spLocks noChangeArrowheads="1"/>
          </p:cNvSpPr>
          <p:nvPr/>
        </p:nvSpPr>
        <p:spPr bwMode="auto">
          <a:xfrm>
            <a:off x="3357563" y="20716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Entre la tendencias actuales está el consumo de alimentos sanos.</a:t>
            </a:r>
          </a:p>
        </p:txBody>
      </p:sp>
      <p:grpSp>
        <p:nvGrpSpPr>
          <p:cNvPr id="8198" name="Group 3"/>
          <p:cNvGrpSpPr>
            <a:grpSpLocks/>
          </p:cNvGrpSpPr>
          <p:nvPr/>
        </p:nvGrpSpPr>
        <p:grpSpPr bwMode="auto">
          <a:xfrm>
            <a:off x="2071688" y="3429000"/>
            <a:ext cx="6143625" cy="1214438"/>
            <a:chOff x="912" y="1008"/>
            <a:chExt cx="3984" cy="912"/>
          </a:xfrm>
        </p:grpSpPr>
        <p:sp>
          <p:nvSpPr>
            <p:cNvPr id="16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8209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19" name="AutoShape 6"/>
              <p:cNvSpPr>
                <a:spLocks noChangeArrowheads="1"/>
              </p:cNvSpPr>
              <p:nvPr/>
            </p:nvSpPr>
            <p:spPr bwMode="gray">
              <a:xfrm>
                <a:off x="1003" y="1088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gray">
              <a:xfrm>
                <a:off x="1051" y="113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gray">
              <a:xfrm>
                <a:off x="1087" y="1294"/>
                <a:ext cx="116" cy="3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endParaRPr 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8210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2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8199" name="21 Rectángulo"/>
          <p:cNvSpPr>
            <a:spLocks noChangeArrowheads="1"/>
          </p:cNvSpPr>
          <p:nvPr/>
        </p:nvSpPr>
        <p:spPr bwMode="auto">
          <a:xfrm>
            <a:off x="3429000" y="3714750"/>
            <a:ext cx="457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La Jaiba es muy apetecida en mercados internacionales.</a:t>
            </a:r>
          </a:p>
        </p:txBody>
      </p:sp>
      <p:grpSp>
        <p:nvGrpSpPr>
          <p:cNvPr id="8200" name="Group 3"/>
          <p:cNvGrpSpPr>
            <a:grpSpLocks/>
          </p:cNvGrpSpPr>
          <p:nvPr/>
        </p:nvGrpSpPr>
        <p:grpSpPr bwMode="auto">
          <a:xfrm>
            <a:off x="2071688" y="5214938"/>
            <a:ext cx="6143625" cy="1214437"/>
            <a:chOff x="912" y="1008"/>
            <a:chExt cx="3984" cy="912"/>
          </a:xfrm>
        </p:grpSpPr>
        <p:sp>
          <p:nvSpPr>
            <p:cNvPr id="24" name="AutoShape 4"/>
            <p:cNvSpPr>
              <a:spLocks noChangeArrowheads="1"/>
            </p:cNvSpPr>
            <p:nvPr/>
          </p:nvSpPr>
          <p:spPr bwMode="gray">
            <a:xfrm>
              <a:off x="912" y="1008"/>
              <a:ext cx="3984" cy="912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36471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8203" name="Group 5"/>
            <p:cNvGrpSpPr>
              <a:grpSpLocks/>
            </p:cNvGrpSpPr>
            <p:nvPr/>
          </p:nvGrpSpPr>
          <p:grpSpPr bwMode="auto">
            <a:xfrm>
              <a:off x="999" y="1092"/>
              <a:ext cx="768" cy="746"/>
              <a:chOff x="999" y="1092"/>
              <a:chExt cx="768" cy="746"/>
            </a:xfrm>
          </p:grpSpPr>
          <p:sp>
            <p:nvSpPr>
              <p:cNvPr id="27" name="AutoShape 6"/>
              <p:cNvSpPr>
                <a:spLocks noChangeArrowheads="1"/>
              </p:cNvSpPr>
              <p:nvPr/>
            </p:nvSpPr>
            <p:spPr bwMode="gray">
              <a:xfrm>
                <a:off x="1003" y="1088"/>
                <a:ext cx="768" cy="746"/>
              </a:xfrm>
              <a:prstGeom prst="roundRect">
                <a:avLst>
                  <a:gd name="adj" fmla="val 11921"/>
                </a:avLst>
              </a:prstGeom>
              <a:gradFill rotWithShape="1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69804"/>
                      <a:invGamma/>
                    </a:schemeClr>
                  </a:gs>
                </a:gsLst>
                <a:lin ang="5400000" scaled="1"/>
              </a:gradFill>
              <a:ln w="3810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gray">
              <a:xfrm>
                <a:off x="1051" y="1138"/>
                <a:ext cx="383" cy="373"/>
              </a:xfrm>
              <a:custGeom>
                <a:avLst/>
                <a:gdLst/>
                <a:ahLst/>
                <a:cxnLst>
                  <a:cxn ang="0">
                    <a:pos x="118" y="0"/>
                  </a:cxn>
                  <a:cxn ang="0">
                    <a:pos x="0" y="118"/>
                  </a:cxn>
                  <a:cxn ang="0">
                    <a:pos x="0" y="589"/>
                  </a:cxn>
                  <a:cxn ang="0">
                    <a:pos x="161" y="174"/>
                  </a:cxn>
                  <a:cxn ang="0">
                    <a:pos x="589" y="0"/>
                  </a:cxn>
                  <a:cxn ang="0">
                    <a:pos x="118" y="0"/>
                  </a:cxn>
                </a:cxnLst>
                <a:rect l="0" t="0" r="r" b="b"/>
                <a:pathLst>
                  <a:path w="596" h="598">
                    <a:moveTo>
                      <a:pt x="118" y="0"/>
                    </a:moveTo>
                    <a:cubicBezTo>
                      <a:pt x="53" y="0"/>
                      <a:pt x="0" y="53"/>
                      <a:pt x="0" y="118"/>
                    </a:cubicBezTo>
                    <a:lnTo>
                      <a:pt x="0" y="589"/>
                    </a:lnTo>
                    <a:cubicBezTo>
                      <a:pt x="27" y="598"/>
                      <a:pt x="12" y="309"/>
                      <a:pt x="161" y="174"/>
                    </a:cubicBezTo>
                    <a:cubicBezTo>
                      <a:pt x="310" y="39"/>
                      <a:pt x="596" y="29"/>
                      <a:pt x="589" y="0"/>
                    </a:cubicBezTo>
                    <a:lnTo>
                      <a:pt x="118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>
                      <a:gamma/>
                      <a:tint val="54510"/>
                      <a:invGamma/>
                    </a:schemeClr>
                  </a:gs>
                  <a:gs pos="5000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54510"/>
                      <a:invGamma/>
                    </a:schemeClr>
                  </a:gs>
                </a:gsLst>
                <a:lin ang="2700000" scaled="1"/>
              </a:gra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Text Box 8"/>
              <p:cNvSpPr txBox="1">
                <a:spLocks noChangeArrowheads="1"/>
              </p:cNvSpPr>
              <p:nvPr/>
            </p:nvSpPr>
            <p:spPr bwMode="gray">
              <a:xfrm>
                <a:off x="1087" y="1294"/>
                <a:ext cx="116" cy="39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 eaLnBrk="0" hangingPunct="0">
                  <a:defRPr/>
                </a:pPr>
                <a:endParaRPr lang="en-US" sz="28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p:grpSp>
        <p:sp>
          <p:nvSpPr>
            <p:cNvPr id="8204" name="Text Box 9"/>
            <p:cNvSpPr txBox="1">
              <a:spLocks noChangeArrowheads="1"/>
            </p:cNvSpPr>
            <p:nvPr/>
          </p:nvSpPr>
          <p:spPr bwMode="gray">
            <a:xfrm>
              <a:off x="1872" y="1149"/>
              <a:ext cx="2928" cy="2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/>
              <a:endParaRPr lang="en-US">
                <a:solidFill>
                  <a:srgbClr val="000000"/>
                </a:solidFill>
              </a:endParaRPr>
            </a:p>
          </p:txBody>
        </p:sp>
      </p:grpSp>
      <p:sp>
        <p:nvSpPr>
          <p:cNvPr id="8201" name="29 Rectángulo"/>
          <p:cNvSpPr>
            <a:spLocks noChangeArrowheads="1"/>
          </p:cNvSpPr>
          <p:nvPr/>
        </p:nvSpPr>
        <p:spPr bwMode="auto">
          <a:xfrm>
            <a:off x="3429000" y="550068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Generando riqueza, en un mercado que no está saturado.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INVERSIÓN REQUERIDA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3643313" y="2071688"/>
          <a:ext cx="3802062" cy="3221037"/>
        </p:xfrm>
        <a:graphic>
          <a:graphicData uri="http://schemas.openxmlformats.org/drawingml/2006/table">
            <a:tbl>
              <a:tblPr/>
              <a:tblGrid>
                <a:gridCol w="2360540"/>
                <a:gridCol w="1441902"/>
              </a:tblGrid>
              <a:tr h="322158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INVERSIÓN REQUERIDA</a:t>
                      </a:r>
                      <a:endParaRPr lang="es-ES" sz="17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TERRENO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$ 90.000,00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ADECUACIONES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$ 16.645,17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EDIFICACIÓN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$ 384.800,00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MAQUINARIA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$ 75.230,00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EQUIPO DE OFICINA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$ 8.965,00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CAPITAL DE TRABAJO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$ 48.971,97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ACTIVOS DIFERIDOS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$ 2.365,00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IMPREVISTOS (1%)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$ 6.269,77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2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ES" sz="17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$ 633.246,91</a:t>
                      </a:r>
                      <a:endParaRPr lang="es-ES" sz="17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5434" marR="10543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7 Tabla"/>
          <p:cNvGraphicFramePr>
            <a:graphicFrameLocks noGrp="1"/>
          </p:cNvGraphicFramePr>
          <p:nvPr/>
        </p:nvGraphicFramePr>
        <p:xfrm>
          <a:off x="2571750" y="1428750"/>
          <a:ext cx="5786438" cy="5178425"/>
        </p:xfrm>
        <a:graphic>
          <a:graphicData uri="http://schemas.openxmlformats.org/drawingml/2006/table">
            <a:tbl>
              <a:tblPr/>
              <a:tblGrid>
                <a:gridCol w="2179333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130836"/>
                <a:gridCol w="990434"/>
              </a:tblGrid>
              <a:tr h="168499">
                <a:tc gridSpan="22">
                  <a:txBody>
                    <a:bodyPr/>
                    <a:lstStyle/>
                    <a:p>
                      <a:endParaRPr lang="es-ES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5514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Concepto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0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Meses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Subtotales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4</a:t>
                      </a:r>
                      <a:endParaRPr lang="es-ES" sz="1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5</a:t>
                      </a:r>
                      <a:endParaRPr lang="es-ES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Compra del terreno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$ 90.000,00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Constitución de la empresa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$ 1.450,00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Licencia de uso de suelo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$ 200,00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Permiso de construcción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$ 150,00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Compra de materiales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$ 120.433,55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Contratación de servicios básicos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$ 200,00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Construcción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$ 281.011,62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Permiso de funcionamiento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$ 915,00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Adquisición de maquinaria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$ 75.230,00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029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Adquisición de equipos de oficina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$ 8.965,00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Contratación de personal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Compra de insumos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$ 16.816,80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Compra de materia prima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$ 17.500,00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5149">
                <a:tc gridSpan="2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 smtClean="0">
                          <a:solidFill>
                            <a:srgbClr val="000000"/>
                          </a:solidFill>
                          <a:latin typeface="+mn-lt"/>
                          <a:ea typeface="Times New Roman"/>
                          <a:cs typeface="Calibri"/>
                        </a:rPr>
                        <a:t>$ 633.246,91</a:t>
                      </a:r>
                      <a:endParaRPr lang="es-ES" sz="1100" dirty="0">
                        <a:solidFill>
                          <a:srgbClr val="365F9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9316" marR="393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CALENDARIO DE INVERSIONES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FINANCIAMIENTO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571750" y="1428750"/>
          <a:ext cx="5826125" cy="3589338"/>
        </p:xfrm>
        <a:graphic>
          <a:graphicData uri="http://schemas.openxmlformats.org/drawingml/2006/table">
            <a:tbl>
              <a:tblPr/>
              <a:tblGrid>
                <a:gridCol w="867256"/>
                <a:gridCol w="1241188"/>
                <a:gridCol w="1142825"/>
                <a:gridCol w="1241188"/>
                <a:gridCol w="1334296"/>
              </a:tblGrid>
              <a:tr h="336347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TABLA DE AMORTIZACIÓN DE DEUDA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2291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Bluecrab Gye S. A.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82291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Tasa de interés: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9,15%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Años: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Moneda: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Dólares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Capital: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365F91"/>
                          </a:solidFill>
                          <a:latin typeface="Tahoma"/>
                          <a:ea typeface="Times New Roman"/>
                          <a:cs typeface="Times New Roman"/>
                        </a:rPr>
                        <a:t> $ 290.698,29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Años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Capital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Intereses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Pago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Saldo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290.698,29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31.451,12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26.598,89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259.247,16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34.328,90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23.721,12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224.918,26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37.470,00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20.580,02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187.448,26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40.898,50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17.151,52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146.549,76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44.640,71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13.409,30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101.909,05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48.725,34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9.324,68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53.183,71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877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53.183,71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4.866,31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58.050,02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         0,00 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1084" marR="81084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5643563" y="5214938"/>
          <a:ext cx="2786062" cy="428625"/>
        </p:xfrm>
        <a:graphic>
          <a:graphicData uri="http://schemas.openxmlformats.org/drawingml/2006/table">
            <a:tbl>
              <a:tblPr/>
              <a:tblGrid>
                <a:gridCol w="1050180"/>
                <a:gridCol w="820706"/>
                <a:gridCol w="915196"/>
              </a:tblGrid>
              <a:tr h="1666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Capital propio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290698,29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84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Financiamiento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50%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290698,29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6" name="Picture 2" descr="http://1.bp.blogspot.com/_wO9sam1Bt4g/SpgwGBc2yEI/AAAAAAAACGI/aHCSJ1TNQ3c/s400/credito-directo-mano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28604"/>
            <a:ext cx="1500166" cy="148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INGRESOS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286125" y="3000375"/>
          <a:ext cx="3446463" cy="2381250"/>
        </p:xfrm>
        <a:graphic>
          <a:graphicData uri="http://schemas.openxmlformats.org/drawingml/2006/table">
            <a:tbl>
              <a:tblPr/>
              <a:tblGrid>
                <a:gridCol w="997505"/>
                <a:gridCol w="1204820"/>
                <a:gridCol w="1244688"/>
              </a:tblGrid>
              <a:tr h="26313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Líneas de Producción</a:t>
                      </a:r>
                      <a:endParaRPr lang="es-E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3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Participación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Precio por lb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3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Lump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12%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$ 6,12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Colossal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10%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$ 7,15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3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Backfin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15%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$ 8,00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1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Claw Meat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20%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$ 9,34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58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Culinary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43%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$ 8,81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131">
                <a:tc>
                  <a:txBody>
                    <a:bodyPr/>
                    <a:lstStyle/>
                    <a:p>
                      <a:endParaRPr lang="es-ES" sz="13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3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3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313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Precio ponderado</a:t>
                      </a:r>
                      <a:endParaRPr lang="es-ES" sz="14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$ 8,31</a:t>
                      </a:r>
                      <a:endParaRPr lang="es-ES" sz="14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116" marR="86116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5 Tabla"/>
          <p:cNvGraphicFramePr>
            <a:graphicFrameLocks noGrp="1"/>
          </p:cNvGraphicFramePr>
          <p:nvPr/>
        </p:nvGraphicFramePr>
        <p:xfrm>
          <a:off x="2071688" y="1285875"/>
          <a:ext cx="2466975" cy="630238"/>
        </p:xfrm>
        <a:graphic>
          <a:graphicData uri="http://schemas.openxmlformats.org/drawingml/2006/table">
            <a:tbl>
              <a:tblPr/>
              <a:tblGrid>
                <a:gridCol w="162560"/>
                <a:gridCol w="1499807"/>
                <a:gridCol w="804716"/>
              </a:tblGrid>
              <a:tr h="19050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Ratio de Producción</a:t>
                      </a:r>
                      <a:endParaRPr lang="es-E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0,24</a:t>
                      </a:r>
                      <a:endParaRPr lang="es-E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endParaRPr lang="es-ES" sz="10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Materia Prima</a:t>
                      </a:r>
                      <a:endParaRPr lang="es-E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17,63</a:t>
                      </a:r>
                      <a:endParaRPr lang="es-E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endParaRPr lang="es-ES" sz="1000">
                        <a:solidFill>
                          <a:srgbClr val="365F91"/>
                        </a:solidFill>
                        <a:latin typeface="Calibri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Producto terminado</a:t>
                      </a:r>
                      <a:endParaRPr lang="es-ES" sz="11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4,22</a:t>
                      </a:r>
                      <a:endParaRPr lang="es-ES" sz="11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7387" name="Picture 4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3" y="357188"/>
            <a:ext cx="1000125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14313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COSTOS  Y GASTOS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214688" y="1428750"/>
          <a:ext cx="4071937" cy="1947863"/>
        </p:xfrm>
        <a:graphic>
          <a:graphicData uri="http://schemas.openxmlformats.org/drawingml/2006/table">
            <a:tbl>
              <a:tblPr/>
              <a:tblGrid>
                <a:gridCol w="1311690"/>
                <a:gridCol w="1490417"/>
                <a:gridCol w="1270268"/>
              </a:tblGrid>
              <a:tr h="29639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u="sng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Supuestos de Costos Operativos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34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Mensual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Anual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4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Materia prima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  17.500,00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210.000,00 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MOD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  21.600,00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259.200,00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4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Tarrinas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        686,40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8.236,80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Cartones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        286,00 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3.432,00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346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Etiquetas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        429,00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 $       5.148,00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16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$ 42.995,97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$ 580.920,37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2843" marR="82843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214688" y="3786188"/>
          <a:ext cx="4143375" cy="2533650"/>
        </p:xfrm>
        <a:graphic>
          <a:graphicData uri="http://schemas.openxmlformats.org/drawingml/2006/table">
            <a:tbl>
              <a:tblPr/>
              <a:tblGrid>
                <a:gridCol w="2202203"/>
                <a:gridCol w="916769"/>
                <a:gridCol w="1024432"/>
              </a:tblGrid>
              <a:tr h="309238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u="sng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Supuestos de Gastos Administrativos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50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Rubros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Mensual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 i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Anual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74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Laboral-administrativo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$ 5.110,00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$ 61.320,00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Servicios 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$ 280,00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$ 3.360,00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Imprenta y suministros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$ 250,00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$ 3.000,00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44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i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Publicidad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$ 1.034,17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$ 12.410,00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474486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TOTAL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$ 5.976,00</a:t>
                      </a:r>
                      <a:endParaRPr lang="es-ES" sz="13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3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$ 87.102,00</a:t>
                      </a:r>
                      <a:endParaRPr lang="es-ES" sz="13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4395" marR="84395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TASA DE DESCUENTO (TMAR)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3071813" y="2476500"/>
          <a:ext cx="4721225" cy="523875"/>
        </p:xfrm>
        <a:graphic>
          <a:graphicData uri="http://schemas.openxmlformats.org/presentationml/2006/ole">
            <p:oleObj spid="_x0000_s1026" name="Ecuación" r:id="rId5" imgW="1815840" imgH="203040" progId="Equation.3">
              <p:embed/>
            </p:oleObj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3749675" y="3241675"/>
          <a:ext cx="3179763" cy="2973388"/>
        </p:xfrm>
        <a:graphic>
          <a:graphicData uri="http://schemas.openxmlformats.org/drawingml/2006/table">
            <a:tbl>
              <a:tblPr/>
              <a:tblGrid>
                <a:gridCol w="1560513"/>
                <a:gridCol w="1619250"/>
              </a:tblGrid>
              <a:tr h="3079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Rf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10,75%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Rm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12,00%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Β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0,69%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  <a:tr h="887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RIESGO PAIS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9,87%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Ke</a:t>
                      </a:r>
                      <a:endParaRPr kumimoji="0" lang="es-E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20,63%</a:t>
                      </a:r>
                      <a:endParaRPr kumimoji="0" lang="es-E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10989" marR="110989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071688" y="1357313"/>
            <a:ext cx="30003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200" dirty="0">
                <a:latin typeface="+mn-lt"/>
              </a:rPr>
              <a:t>CAPM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917825" y="2084388"/>
          <a:ext cx="5126038" cy="1201737"/>
        </p:xfrm>
        <a:graphic>
          <a:graphicData uri="http://schemas.openxmlformats.org/presentationml/2006/ole">
            <p:oleObj spid="_x0000_s2050" name="Ecuación" r:id="rId5" imgW="1841400" imgH="431640" progId="Equation.3">
              <p:embed/>
            </p:oleObj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357688" y="3435350"/>
          <a:ext cx="2322512" cy="2779713"/>
        </p:xfrm>
        <a:graphic>
          <a:graphicData uri="http://schemas.openxmlformats.org/drawingml/2006/table">
            <a:tbl>
              <a:tblPr/>
              <a:tblGrid>
                <a:gridCol w="431166"/>
                <a:gridCol w="1891176"/>
              </a:tblGrid>
              <a:tr h="34750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Kd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9,15%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Ke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20,63%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25%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$ 29.0698,29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$ 29.0698,29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$581.396,57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750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Ko</a:t>
                      </a:r>
                      <a:endParaRPr lang="es-ES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s-ES" sz="15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13,75%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86877" marR="86877" marT="0" marB="0" anchor="ctr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TASA DE DESCUENTO (TMAR)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071688" y="1357313"/>
            <a:ext cx="30003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3200" dirty="0">
                <a:latin typeface="+mn-lt"/>
              </a:rPr>
              <a:t>WACC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sz="3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FLUJO DE CAJA DEL INVERSIONISTA</a:t>
            </a:r>
            <a:endParaRPr lang="fr-FR" sz="3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286250" y="1571625"/>
          <a:ext cx="2428875" cy="3455988"/>
        </p:xfrm>
        <a:graphic>
          <a:graphicData uri="http://schemas.openxmlformats.org/drawingml/2006/table">
            <a:tbl>
              <a:tblPr/>
              <a:tblGrid>
                <a:gridCol w="814132"/>
                <a:gridCol w="1614760"/>
              </a:tblGrid>
              <a:tr h="26588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FLUJO DEL </a:t>
                      </a:r>
                      <a:r>
                        <a:rPr lang="es-ES" sz="1500" b="1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INVERSIONISTA</a:t>
                      </a:r>
                      <a:endParaRPr lang="es-ES" sz="15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AÑOS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FLUJOS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-$ 290.698,29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$ 77.140,96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$ 81.753,69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$ 86.444,45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$ 91.208,49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$ 96.040,23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$ 100.933,13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$ 105.879,62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$ 168.921,01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$ 176.585,19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65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s-ES" sz="15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5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$ 202.735,80</a:t>
                      </a:r>
                      <a:endParaRPr lang="es-ES" sz="15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4583" marR="94583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4071938" y="5214938"/>
          <a:ext cx="2789237" cy="1262062"/>
        </p:xfrm>
        <a:graphic>
          <a:graphicData uri="http://schemas.openxmlformats.org/drawingml/2006/table">
            <a:tbl>
              <a:tblPr/>
              <a:tblGrid>
                <a:gridCol w="1597660"/>
                <a:gridCol w="1191260"/>
              </a:tblGrid>
              <a:tr h="23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VAN      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122.010,51  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TIR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30%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4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TMAR 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20,63%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FLUJO DE CAJA DEL PROYECTO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4000500" y="1576388"/>
          <a:ext cx="2519363" cy="3709987"/>
        </p:xfrm>
        <a:graphic>
          <a:graphicData uri="http://schemas.openxmlformats.org/drawingml/2006/table">
            <a:tbl>
              <a:tblPr/>
              <a:tblGrid>
                <a:gridCol w="745149"/>
                <a:gridCol w="1774910"/>
              </a:tblGrid>
              <a:tr h="345403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FLUJO DEL PROYECTO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AÑOS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FLUJO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0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-$ 581.396,57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$ 121.980,98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$ 128.022,92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$ 134.273,66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$ 140.740,43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$ 147.430,69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$ 154.352,17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$ 161.512,85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$ 168.921,01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$ 176.585,19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2796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</a:t>
                      </a:r>
                      <a:endParaRPr lang="es-ES" sz="160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6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$ 202.735,80</a:t>
                      </a:r>
                      <a:endParaRPr lang="es-ES" sz="1600" dirty="0">
                        <a:solidFill>
                          <a:srgbClr val="365F9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9476" marR="99476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4 Tabla"/>
          <p:cNvGraphicFramePr>
            <a:graphicFrameLocks noGrp="1"/>
          </p:cNvGraphicFramePr>
          <p:nvPr/>
        </p:nvGraphicFramePr>
        <p:xfrm>
          <a:off x="3929063" y="5429250"/>
          <a:ext cx="2711450" cy="946150"/>
        </p:xfrm>
        <a:graphic>
          <a:graphicData uri="http://schemas.openxmlformats.org/drawingml/2006/table">
            <a:tbl>
              <a:tblPr/>
              <a:tblGrid>
                <a:gridCol w="801635"/>
                <a:gridCol w="1909456"/>
              </a:tblGrid>
              <a:tr h="300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VAN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7017" marR="10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185.989,17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7017" marR="10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TIR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7017" marR="10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21%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7017" marR="10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8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TMAR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7017" marR="10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13,75%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07017" marR="1070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PAYBACK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1 Título"/>
          <p:cNvSpPr>
            <a:spLocks noGrp="1"/>
          </p:cNvSpPr>
          <p:nvPr>
            <p:ph type="title"/>
          </p:nvPr>
        </p:nvSpPr>
        <p:spPr>
          <a:xfrm>
            <a:off x="1214438" y="35718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OBJETIVO GENERAL 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>
          <a:xfrm>
            <a:off x="2071688" y="1600200"/>
            <a:ext cx="6615112" cy="4525963"/>
          </a:xfrm>
        </p:spPr>
        <p:txBody>
          <a:bodyPr/>
          <a:lstStyle/>
          <a:p>
            <a:pPr marL="514350" indent="-514350" algn="just" eaLnBrk="1" hangingPunct="1">
              <a:buFont typeface="Arial" charset="0"/>
              <a:buBlip>
                <a:blip r:embed="rId5"/>
              </a:buBlip>
              <a:defRPr/>
            </a:pPr>
            <a:r>
              <a:rPr lang="es-ES" dirty="0" smtClean="0"/>
              <a:t>Analizar la factibilidad de la exportación de pulpa de Jaiba a Estados Unidos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es-ES" dirty="0" smtClean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428875" y="1571625"/>
          <a:ext cx="5918200" cy="5153025"/>
        </p:xfrm>
        <a:graphic>
          <a:graphicData uri="http://schemas.openxmlformats.org/drawingml/2006/table">
            <a:tbl>
              <a:tblPr/>
              <a:tblGrid>
                <a:gridCol w="1479366"/>
                <a:gridCol w="1479366"/>
                <a:gridCol w="1479366"/>
                <a:gridCol w="1479366"/>
              </a:tblGrid>
              <a:tr h="1936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FLUCTUACIONES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PRECIOS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VAN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TIR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ORIGINAL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$ 8,31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$ 265.173,84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30,43%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$ 8,72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$ 427.060,28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40,06%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10%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$ 9,14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$ 591.173,98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49,65%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15%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$ 9,55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$ 751.380,21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58,92%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$ 7,89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Calibri"/>
                          <a:ea typeface="Times New Roman"/>
                          <a:cs typeface="Calibri"/>
                        </a:rPr>
                        <a:t>$ 102.740,35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20,41%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10%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$ 7,48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-$ 57.465,88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9,84%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15%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$ 7,06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-$ 221.579,58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CANTIDAD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VAN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TIR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ORIGINAL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715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$ 265.173,84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30,43%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751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$ 425.366,52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39,96%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10%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787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$ 585.559,19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49,33%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15%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822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$ 745.751,87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58,60%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679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$ 109.430,96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20,83%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10%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644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-$ 50.761,72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10,31%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15%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608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-$ 210.954,40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-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 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COSTOS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VAN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TIR</a:t>
                      </a:r>
                      <a:endParaRPr lang="es-E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ORIGINAL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$ 3,50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$ 265.173,84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30,43%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$ 3,68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Calibri"/>
                          <a:ea typeface="Times New Roman"/>
                          <a:cs typeface="Calibri"/>
                        </a:rPr>
                        <a:t>$ 225.866,61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28,04%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10%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$ 3,85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Calibri"/>
                          <a:ea typeface="Times New Roman"/>
                          <a:cs typeface="Calibri"/>
                        </a:rPr>
                        <a:t>$ 187.156,25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25,67%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AUMENTO 15%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$ 4,03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latin typeface="Calibri"/>
                          <a:ea typeface="Times New Roman"/>
                          <a:cs typeface="Calibri"/>
                        </a:rPr>
                        <a:t>$ 146.168,82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23,14%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$ 3,33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$ 305.564,41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32,85%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10%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$ 3,15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$ 346.551,84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35,30%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36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05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DISMINUCIÓN 15%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$ 2,98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$ 385.262,20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2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37,60%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6571" marR="6657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DE SENSIBILIDAD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71688" y="2122488"/>
            <a:ext cx="6564312" cy="416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CRYSTAL BALL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CONCLUSIONES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2214563" y="1587500"/>
            <a:ext cx="6143625" cy="4198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Proyecto rentable.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VAN mayor a cero.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TIR mayor a la TMAR.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El período de recuperación es de 3 </a:t>
            </a:r>
            <a:r>
              <a:rPr lang="es-ES" sz="2000" dirty="0">
                <a:latin typeface="+mn-lt"/>
              </a:rPr>
              <a:t>años y 7 meses.</a:t>
            </a:r>
            <a:endParaRPr lang="es-ES" sz="2000" dirty="0">
              <a:latin typeface="+mn-lt"/>
            </a:endParaRP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Sensibilidad.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No hay concentración de mercado.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Estándares de calidad.</a:t>
            </a:r>
          </a:p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000" dirty="0">
                <a:latin typeface="+mn-lt"/>
              </a:rPr>
              <a:t>Marketing internacional.</a:t>
            </a:r>
          </a:p>
          <a:p>
            <a:pPr>
              <a:lnSpc>
                <a:spcPct val="150000"/>
              </a:lnSpc>
              <a:defRPr/>
            </a:pPr>
            <a:endParaRPr lang="es-E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928813" y="274638"/>
            <a:ext cx="6757987" cy="11430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RECOMENDACIONES</a:t>
            </a:r>
            <a:endParaRPr lang="fr-FR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214563" y="1357313"/>
            <a:ext cx="6143625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Tx/>
              <a:buBlip>
                <a:blip r:embed="rId4"/>
              </a:buBlip>
              <a:defRPr/>
            </a:pPr>
            <a:r>
              <a:rPr lang="es-ES" sz="2800" dirty="0">
                <a:latin typeface="+mn-lt"/>
              </a:rPr>
              <a:t>Diversificar la cartera de clientes.</a:t>
            </a:r>
          </a:p>
          <a:p>
            <a:pPr>
              <a:lnSpc>
                <a:spcPct val="150000"/>
              </a:lnSpc>
              <a:defRPr/>
            </a:pPr>
            <a:endParaRPr lang="es-E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2928938" y="3714750"/>
            <a:ext cx="3900487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fr-CA" sz="6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GRACIAS</a:t>
            </a:r>
            <a:endParaRPr lang="fr-FR" sz="60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Título"/>
          <p:cNvSpPr>
            <a:spLocks noGrp="1"/>
          </p:cNvSpPr>
          <p:nvPr>
            <p:ph type="title"/>
          </p:nvPr>
        </p:nvSpPr>
        <p:spPr>
          <a:xfrm>
            <a:off x="914400" y="214313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OBJETIVOS ESPECÍFICOS</a:t>
            </a:r>
          </a:p>
        </p:txBody>
      </p:sp>
      <p:sp>
        <p:nvSpPr>
          <p:cNvPr id="10243" name="2 Marcador de contenido"/>
          <p:cNvSpPr>
            <a:spLocks noGrp="1"/>
          </p:cNvSpPr>
          <p:nvPr>
            <p:ph idx="1"/>
          </p:nvPr>
        </p:nvSpPr>
        <p:spPr>
          <a:xfrm>
            <a:off x="2143125" y="1600200"/>
            <a:ext cx="6543675" cy="4525963"/>
          </a:xfrm>
        </p:spPr>
        <p:txBody>
          <a:bodyPr/>
          <a:lstStyle/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Definir nuestro producto estableciendo las presentaciones que vamos a ofrecer en base a la necesidades del mercado estadounidense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Determinar el monto de la inversión, así como costos de los activos y gastos que se necesitaran para la producción</a:t>
            </a:r>
          </a:p>
          <a:p>
            <a:pPr eaLnBrk="1" hangingPunct="1">
              <a:buFont typeface="Arial" charset="0"/>
              <a:buBlip>
                <a:blip r:embed="rId5"/>
              </a:buBlip>
            </a:pPr>
            <a:r>
              <a:rPr lang="es-ES" sz="2800" smtClean="0"/>
              <a:t>Establecer estrategias para competir dentro de mercados internacionales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ALCANCE</a:t>
            </a:r>
          </a:p>
        </p:txBody>
      </p:sp>
      <p:sp>
        <p:nvSpPr>
          <p:cNvPr id="11267" name="2 Marcador de contenido"/>
          <p:cNvSpPr>
            <a:spLocks noGrp="1"/>
          </p:cNvSpPr>
          <p:nvPr>
            <p:ph idx="1"/>
          </p:nvPr>
        </p:nvSpPr>
        <p:spPr>
          <a:xfrm>
            <a:off x="1857375" y="1600200"/>
            <a:ext cx="6829425" cy="4525963"/>
          </a:xfrm>
        </p:spPr>
        <p:txBody>
          <a:bodyPr/>
          <a:lstStyle/>
          <a:p>
            <a:pPr algn="just" eaLnBrk="1" hangingPunct="1">
              <a:buFont typeface="Arial" charset="0"/>
              <a:buBlip>
                <a:blip r:embed="rId5"/>
              </a:buBlip>
            </a:pPr>
            <a:r>
              <a:rPr lang="es-ES" smtClean="0"/>
              <a:t>    El mercado de Estados Unidos, expandiéndonos a los principales compradores del productos, que son las empresas procesadoras/exportadoras de productos elaborados a partir de las Jaibas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PRODUCTOS</a:t>
            </a:r>
          </a:p>
        </p:txBody>
      </p:sp>
      <p:pic>
        <p:nvPicPr>
          <p:cNvPr id="12291" name="3 Marcador de contenido"/>
          <p:cNvPicPr>
            <a:picLocks noGrp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2071688" y="1643063"/>
            <a:ext cx="2214562" cy="1857375"/>
          </a:xfrm>
        </p:spPr>
      </p:pic>
      <p:pic>
        <p:nvPicPr>
          <p:cNvPr id="12292" name="4 Imagen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714500"/>
            <a:ext cx="2071688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5 Imagen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6563" y="1714500"/>
            <a:ext cx="1857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6 Imagen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071688" y="4000500"/>
            <a:ext cx="18573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7 Imagen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7688" y="4000500"/>
            <a:ext cx="2000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8 Imagen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43688" y="3929063"/>
            <a:ext cx="20716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811</TotalTime>
  <Words>1989</Words>
  <Application>Microsoft Office PowerPoint</Application>
  <PresentationFormat>Presentación en pantalla (4:3)</PresentationFormat>
  <Paragraphs>1087</Paragraphs>
  <Slides>64</Slides>
  <Notes>64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64</vt:i4>
      </vt:variant>
    </vt:vector>
  </HeadingPairs>
  <TitlesOfParts>
    <vt:vector size="72" baseType="lpstr">
      <vt:lpstr>Arial</vt:lpstr>
      <vt:lpstr>Calibri</vt:lpstr>
      <vt:lpstr>Times New Roman</vt:lpstr>
      <vt:lpstr>Wingdings</vt:lpstr>
      <vt:lpstr>Verdana</vt:lpstr>
      <vt:lpstr>Tahoma</vt:lpstr>
      <vt:lpstr>59</vt:lpstr>
      <vt:lpstr>Microsoft Editor de ecuaciones 3.0</vt:lpstr>
      <vt:lpstr>Diapositiva 1</vt:lpstr>
      <vt:lpstr>Diapositiva 2</vt:lpstr>
      <vt:lpstr>Diapositiva 3</vt:lpstr>
      <vt:lpstr>PROBLEMA</vt:lpstr>
      <vt:lpstr>DEBIDO A:</vt:lpstr>
      <vt:lpstr>OBJETIVO GENERAL </vt:lpstr>
      <vt:lpstr>OBJETIVOS ESPECÍFICOS</vt:lpstr>
      <vt:lpstr>ALCANCE</vt:lpstr>
      <vt:lpstr>PRODUCTOS</vt:lpstr>
      <vt:lpstr>Diapositiva 10</vt:lpstr>
      <vt:lpstr>Diapositiva 11</vt:lpstr>
      <vt:lpstr>ORGANIGRAMA </vt:lpstr>
      <vt:lpstr>FODA DEL PROYECTO </vt:lpstr>
      <vt:lpstr>DEBILIDADES </vt:lpstr>
      <vt:lpstr>OPORTUNIDADES </vt:lpstr>
      <vt:lpstr>OPORTUNIDADES</vt:lpstr>
      <vt:lpstr>AMENAZAS</vt:lpstr>
      <vt:lpstr>EXPORTACIÓN </vt:lpstr>
      <vt:lpstr>Análisis del mercado internacional </vt:lpstr>
      <vt:lpstr>LATINOAMÉRICA </vt:lpstr>
      <vt:lpstr>EUROPA</vt:lpstr>
      <vt:lpstr>ASIA</vt:lpstr>
      <vt:lpstr>COMPETENCIA INTERNACIONAL</vt:lpstr>
      <vt:lpstr>OFERTA ECUATORIANA  </vt:lpstr>
      <vt:lpstr>Estrategias F.O.D.A</vt:lpstr>
      <vt:lpstr>Estrategias F.O.D.A</vt:lpstr>
      <vt:lpstr>PLAN DE MARKETING </vt:lpstr>
      <vt:lpstr>PLAN DE MARKETING </vt:lpstr>
      <vt:lpstr> MICRO SEGMENTACIÓN   </vt:lpstr>
      <vt:lpstr>  SOCIO ESTRATÉGICO   </vt:lpstr>
      <vt:lpstr>FUERZAS DE PORTER   </vt:lpstr>
      <vt:lpstr>      PRUDUCTOS  SUSTITUTOS </vt:lpstr>
      <vt:lpstr>MARKETING MIX: 4 P´S </vt:lpstr>
      <vt:lpstr>LÍNEAS DE PRODUCCIÓN </vt:lpstr>
      <vt:lpstr>LÍNEAS DE PRODUCCIÓN </vt:lpstr>
      <vt:lpstr>MARKETING MIX: 4 P´S </vt:lpstr>
      <vt:lpstr>ESTRATEGIAS DE PROMOCIÓN Y PUBLICIDAD </vt:lpstr>
      <vt:lpstr>PROYECCIONES  </vt:lpstr>
      <vt:lpstr>Diapositiva 39</vt:lpstr>
      <vt:lpstr>FLUJO GRAMA DE PRODUCCIÓN </vt:lpstr>
      <vt:lpstr>INVERSIÓN EN ACTIVOS </vt:lpstr>
      <vt:lpstr>TERRENO</vt:lpstr>
      <vt:lpstr>TERRENO</vt:lpstr>
      <vt:lpstr> LOCALIZACIÓN</vt:lpstr>
      <vt:lpstr>         TABLA DE LOCALIZACIÓN</vt:lpstr>
      <vt:lpstr>EDIFICACIÓN DE PLANTA</vt:lpstr>
      <vt:lpstr>PLANO ARQUITECTÓNICO</vt:lpstr>
      <vt:lpstr>CARACTERISTICAS DE PLANTA</vt:lpstr>
      <vt:lpstr>Diapositiva 49</vt:lpstr>
      <vt:lpstr>INVERSIÓN REQUERIDA</vt:lpstr>
      <vt:lpstr>CALENDARIO DE INVERSIONES</vt:lpstr>
      <vt:lpstr>FINANCIAMIENTO</vt:lpstr>
      <vt:lpstr>INGRESOS</vt:lpstr>
      <vt:lpstr>COSTOS  Y GASTOS</vt:lpstr>
      <vt:lpstr>TASA DE DESCUENTO (TMAR)</vt:lpstr>
      <vt:lpstr>TASA DE DESCUENTO (TMAR)</vt:lpstr>
      <vt:lpstr>FLUJO DE CAJA DEL INVERSIONISTA</vt:lpstr>
      <vt:lpstr>FLUJO DE CAJA DEL PROYECTO</vt:lpstr>
      <vt:lpstr>PAYBACK</vt:lpstr>
      <vt:lpstr>ANÁLISIS DE SENSIBILIDAD</vt:lpstr>
      <vt:lpstr>CRYSTAL BALL</vt:lpstr>
      <vt:lpstr>CONCLUSIONES</vt:lpstr>
      <vt:lpstr>RECOMENDACIONES</vt:lpstr>
      <vt:lpstr>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 NAME</dc:title>
  <dc:creator>Jorge</dc:creator>
  <cp:lastModifiedBy>Carlos Quevedo M</cp:lastModifiedBy>
  <cp:revision>86</cp:revision>
  <dcterms:created xsi:type="dcterms:W3CDTF">2010-03-01T03:14:35Z</dcterms:created>
  <dcterms:modified xsi:type="dcterms:W3CDTF">2010-04-29T22:24:55Z</dcterms:modified>
</cp:coreProperties>
</file>