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handoutMasterIdLst>
    <p:handoutMasterId r:id="rId20"/>
  </p:handoutMasterIdLst>
  <p:sldIdLst>
    <p:sldId id="256" r:id="rId2"/>
    <p:sldId id="302" r:id="rId3"/>
    <p:sldId id="304" r:id="rId4"/>
    <p:sldId id="303" r:id="rId5"/>
    <p:sldId id="311" r:id="rId6"/>
    <p:sldId id="258" r:id="rId7"/>
    <p:sldId id="317" r:id="rId8"/>
    <p:sldId id="305" r:id="rId9"/>
    <p:sldId id="309" r:id="rId10"/>
    <p:sldId id="321" r:id="rId11"/>
    <p:sldId id="322" r:id="rId12"/>
    <p:sldId id="318" r:id="rId13"/>
    <p:sldId id="319" r:id="rId14"/>
    <p:sldId id="314" r:id="rId15"/>
    <p:sldId id="315" r:id="rId16"/>
    <p:sldId id="310" r:id="rId17"/>
    <p:sldId id="316" r:id="rId18"/>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96B32D"/>
    <a:srgbClr val="339933"/>
    <a:srgbClr val="007635"/>
    <a:srgbClr val="009900"/>
    <a:srgbClr val="6CB46C"/>
    <a:srgbClr val="98ADB2"/>
    <a:srgbClr val="BBE0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700" autoAdjust="0"/>
    <p:restoredTop sz="94700" autoAdjust="0"/>
  </p:normalViewPr>
  <p:slideViewPr>
    <p:cSldViewPr snapToGrid="0">
      <p:cViewPr varScale="1">
        <p:scale>
          <a:sx n="74" d="100"/>
          <a:sy n="74" d="100"/>
        </p:scale>
        <p:origin x="-10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E5A226-6884-43EF-B29C-10428F6C91A4}" type="doc">
      <dgm:prSet loTypeId="urn:microsoft.com/office/officeart/2005/8/layout/cycle6" loCatId="relationship" qsTypeId="urn:microsoft.com/office/officeart/2005/8/quickstyle/3d3" qsCatId="3D" csTypeId="urn:microsoft.com/office/officeart/2005/8/colors/accent6_3" csCatId="accent6" phldr="1"/>
      <dgm:spPr/>
      <dgm:t>
        <a:bodyPr/>
        <a:lstStyle/>
        <a:p>
          <a:endParaRPr lang="es-ES"/>
        </a:p>
      </dgm:t>
    </dgm:pt>
    <dgm:pt modelId="{DC8DC5D7-3910-405A-83EA-29165825E744}">
      <dgm:prSet custT="1"/>
      <dgm:spPr/>
      <dgm:t>
        <a:bodyPr/>
        <a:lstStyle/>
        <a:p>
          <a:pPr rtl="0"/>
          <a:r>
            <a:rPr lang="en-US" sz="1200" b="0" i="0" baseline="0" dirty="0" smtClean="0"/>
            <a:t>Iluminación</a:t>
          </a:r>
          <a:endParaRPr lang="es-ES" sz="1200" b="0" i="0" baseline="0" dirty="0"/>
        </a:p>
      </dgm:t>
    </dgm:pt>
    <dgm:pt modelId="{C87FB6EF-5E13-4953-A72B-C049030FC1CB}" type="parTrans" cxnId="{75F9288E-087A-4755-89E2-61A4D3B6494C}">
      <dgm:prSet/>
      <dgm:spPr/>
      <dgm:t>
        <a:bodyPr/>
        <a:lstStyle/>
        <a:p>
          <a:endParaRPr lang="es-ES"/>
        </a:p>
      </dgm:t>
    </dgm:pt>
    <dgm:pt modelId="{13B8844E-B012-4DEE-8427-1245DF77F24E}" type="sibTrans" cxnId="{75F9288E-087A-4755-89E2-61A4D3B6494C}">
      <dgm:prSet>
        <dgm:style>
          <a:lnRef idx="3">
            <a:schemeClr val="accent5"/>
          </a:lnRef>
          <a:fillRef idx="0">
            <a:schemeClr val="accent5"/>
          </a:fillRef>
          <a:effectRef idx="2">
            <a:schemeClr val="accent5"/>
          </a:effectRef>
          <a:fontRef idx="minor">
            <a:schemeClr val="tx1"/>
          </a:fontRef>
        </dgm:style>
      </dgm:prSet>
      <dgm:spPr/>
      <dgm:t>
        <a:bodyPr/>
        <a:lstStyle/>
        <a:p>
          <a:endParaRPr lang="es-ES"/>
        </a:p>
      </dgm:t>
    </dgm:pt>
    <dgm:pt modelId="{4536422A-BC5B-43C5-83FB-E8B714964A46}">
      <dgm:prSet custT="1"/>
      <dgm:spPr/>
      <dgm:t>
        <a:bodyPr/>
        <a:lstStyle/>
        <a:p>
          <a:r>
            <a:rPr lang="es-ES" sz="1200" b="1" dirty="0" smtClean="0"/>
            <a:t>Fuentes de Luz</a:t>
          </a:r>
          <a:endParaRPr lang="es-ES" sz="1200" dirty="0"/>
        </a:p>
      </dgm:t>
    </dgm:pt>
    <dgm:pt modelId="{4F9A3CA4-6850-433C-B446-79C0165F02F3}" type="parTrans" cxnId="{A4437F86-E1FD-4DFB-BB89-76565E588FE4}">
      <dgm:prSet/>
      <dgm:spPr/>
      <dgm:t>
        <a:bodyPr/>
        <a:lstStyle/>
        <a:p>
          <a:endParaRPr lang="es-ES"/>
        </a:p>
      </dgm:t>
    </dgm:pt>
    <dgm:pt modelId="{DDEA51DE-68EC-49F4-AAE8-A87F249D6BE6}" type="sibTrans" cxnId="{A4437F86-E1FD-4DFB-BB89-76565E588FE4}">
      <dgm:prSet>
        <dgm:style>
          <a:lnRef idx="3">
            <a:schemeClr val="accent5"/>
          </a:lnRef>
          <a:fillRef idx="0">
            <a:schemeClr val="accent5"/>
          </a:fillRef>
          <a:effectRef idx="2">
            <a:schemeClr val="accent5"/>
          </a:effectRef>
          <a:fontRef idx="minor">
            <a:schemeClr val="tx1"/>
          </a:fontRef>
        </dgm:style>
      </dgm:prSet>
      <dgm:spPr/>
      <dgm:t>
        <a:bodyPr/>
        <a:lstStyle/>
        <a:p>
          <a:endParaRPr lang="es-ES"/>
        </a:p>
      </dgm:t>
    </dgm:pt>
    <dgm:pt modelId="{587C3208-8EAE-43DD-94FC-71878601AE81}">
      <dgm:prSet custT="1"/>
      <dgm:spPr/>
      <dgm:t>
        <a:bodyPr/>
        <a:lstStyle/>
        <a:p>
          <a:r>
            <a:rPr lang="es-ES" sz="1200" b="1" dirty="0" smtClean="0"/>
            <a:t>Cámaras</a:t>
          </a:r>
          <a:endParaRPr lang="es-ES" sz="1200" dirty="0"/>
        </a:p>
      </dgm:t>
    </dgm:pt>
    <dgm:pt modelId="{04557D82-D50F-4C26-951A-3876C30AFBA2}" type="parTrans" cxnId="{C2278FBC-53FC-4B2F-A052-E168A44410A3}">
      <dgm:prSet/>
      <dgm:spPr/>
      <dgm:t>
        <a:bodyPr/>
        <a:lstStyle/>
        <a:p>
          <a:endParaRPr lang="es-ES"/>
        </a:p>
      </dgm:t>
    </dgm:pt>
    <dgm:pt modelId="{263E7056-0592-415F-AE72-7A9885EBCC30}" type="sibTrans" cxnId="{C2278FBC-53FC-4B2F-A052-E168A44410A3}">
      <dgm:prSet>
        <dgm:style>
          <a:lnRef idx="3">
            <a:schemeClr val="accent5"/>
          </a:lnRef>
          <a:fillRef idx="0">
            <a:schemeClr val="accent5"/>
          </a:fillRef>
          <a:effectRef idx="2">
            <a:schemeClr val="accent5"/>
          </a:effectRef>
          <a:fontRef idx="minor">
            <a:schemeClr val="tx1"/>
          </a:fontRef>
        </dgm:style>
      </dgm:prSet>
      <dgm:spPr/>
      <dgm:t>
        <a:bodyPr/>
        <a:lstStyle/>
        <a:p>
          <a:endParaRPr lang="es-ES"/>
        </a:p>
      </dgm:t>
    </dgm:pt>
    <dgm:pt modelId="{7046810F-15CF-4527-A78F-11B499330462}">
      <dgm:prSet custT="1"/>
      <dgm:spPr/>
      <dgm:t>
        <a:bodyPr/>
        <a:lstStyle/>
        <a:p>
          <a:r>
            <a:rPr lang="es-ES" sz="1200" b="1" dirty="0" smtClean="0"/>
            <a:t>Procesamiento</a:t>
          </a:r>
          <a:endParaRPr lang="es-ES" sz="1200" dirty="0"/>
        </a:p>
      </dgm:t>
    </dgm:pt>
    <dgm:pt modelId="{53B10769-16AE-47EC-A4E4-93C531361883}" type="parTrans" cxnId="{80F0CC21-A95E-49DD-B2E7-C522247E02B2}">
      <dgm:prSet/>
      <dgm:spPr/>
      <dgm:t>
        <a:bodyPr/>
        <a:lstStyle/>
        <a:p>
          <a:endParaRPr lang="es-ES"/>
        </a:p>
      </dgm:t>
    </dgm:pt>
    <dgm:pt modelId="{3A5D5E36-B84A-4383-9DDE-48E114A12A18}" type="sibTrans" cxnId="{80F0CC21-A95E-49DD-B2E7-C522247E02B2}">
      <dgm:prSet>
        <dgm:style>
          <a:lnRef idx="3">
            <a:schemeClr val="accent5"/>
          </a:lnRef>
          <a:fillRef idx="0">
            <a:schemeClr val="accent5"/>
          </a:fillRef>
          <a:effectRef idx="2">
            <a:schemeClr val="accent5"/>
          </a:effectRef>
          <a:fontRef idx="minor">
            <a:schemeClr val="tx1"/>
          </a:fontRef>
        </dgm:style>
      </dgm:prSet>
      <dgm:spPr/>
      <dgm:t>
        <a:bodyPr/>
        <a:lstStyle/>
        <a:p>
          <a:endParaRPr lang="es-ES"/>
        </a:p>
      </dgm:t>
    </dgm:pt>
    <dgm:pt modelId="{AD096AC3-2CCD-4C96-B440-6733C56E2D31}" type="pres">
      <dgm:prSet presAssocID="{63E5A226-6884-43EF-B29C-10428F6C91A4}" presName="cycle" presStyleCnt="0">
        <dgm:presLayoutVars>
          <dgm:dir/>
          <dgm:resizeHandles val="exact"/>
        </dgm:presLayoutVars>
      </dgm:prSet>
      <dgm:spPr/>
      <dgm:t>
        <a:bodyPr/>
        <a:lstStyle/>
        <a:p>
          <a:endParaRPr lang="es-ES"/>
        </a:p>
      </dgm:t>
    </dgm:pt>
    <dgm:pt modelId="{DD027455-2384-45BF-8989-BFBE3B481604}" type="pres">
      <dgm:prSet presAssocID="{DC8DC5D7-3910-405A-83EA-29165825E744}" presName="node" presStyleLbl="node1" presStyleIdx="0" presStyleCnt="4" custScaleX="86470" custScaleY="126328">
        <dgm:presLayoutVars>
          <dgm:bulletEnabled val="1"/>
        </dgm:presLayoutVars>
      </dgm:prSet>
      <dgm:spPr>
        <a:prstGeom prst="flowChartConnector">
          <a:avLst/>
        </a:prstGeom>
      </dgm:spPr>
      <dgm:t>
        <a:bodyPr/>
        <a:lstStyle/>
        <a:p>
          <a:endParaRPr lang="es-ES"/>
        </a:p>
      </dgm:t>
    </dgm:pt>
    <dgm:pt modelId="{41A3019C-AB4E-4B76-B7F0-ED0AB311F5AA}" type="pres">
      <dgm:prSet presAssocID="{DC8DC5D7-3910-405A-83EA-29165825E744}" presName="spNode" presStyleCnt="0"/>
      <dgm:spPr/>
    </dgm:pt>
    <dgm:pt modelId="{5AEB47F6-3902-4D2F-9DEF-33CEF6E726F4}" type="pres">
      <dgm:prSet presAssocID="{13B8844E-B012-4DEE-8427-1245DF77F24E}" presName="sibTrans" presStyleLbl="sibTrans1D1" presStyleIdx="0" presStyleCnt="4"/>
      <dgm:spPr/>
      <dgm:t>
        <a:bodyPr/>
        <a:lstStyle/>
        <a:p>
          <a:endParaRPr lang="es-ES"/>
        </a:p>
      </dgm:t>
    </dgm:pt>
    <dgm:pt modelId="{4CF1D73A-38AA-4427-B866-826C9A95AC52}" type="pres">
      <dgm:prSet presAssocID="{4536422A-BC5B-43C5-83FB-E8B714964A46}" presName="node" presStyleLbl="node1" presStyleIdx="1" presStyleCnt="4" custScaleX="94551" custScaleY="131289" custRadScaleRad="101654" custRadScaleInc="-11159">
        <dgm:presLayoutVars>
          <dgm:bulletEnabled val="1"/>
        </dgm:presLayoutVars>
      </dgm:prSet>
      <dgm:spPr>
        <a:prstGeom prst="flowChartConnector">
          <a:avLst/>
        </a:prstGeom>
      </dgm:spPr>
      <dgm:t>
        <a:bodyPr/>
        <a:lstStyle/>
        <a:p>
          <a:endParaRPr lang="es-ES"/>
        </a:p>
      </dgm:t>
    </dgm:pt>
    <dgm:pt modelId="{FD78C019-ECE3-4FEF-943C-C0D076EE8613}" type="pres">
      <dgm:prSet presAssocID="{4536422A-BC5B-43C5-83FB-E8B714964A46}" presName="spNode" presStyleCnt="0"/>
      <dgm:spPr/>
    </dgm:pt>
    <dgm:pt modelId="{8D310888-5227-43FE-9251-4569492C369B}" type="pres">
      <dgm:prSet presAssocID="{DDEA51DE-68EC-49F4-AAE8-A87F249D6BE6}" presName="sibTrans" presStyleLbl="sibTrans1D1" presStyleIdx="1" presStyleCnt="4"/>
      <dgm:spPr/>
      <dgm:t>
        <a:bodyPr/>
        <a:lstStyle/>
        <a:p>
          <a:endParaRPr lang="es-ES"/>
        </a:p>
      </dgm:t>
    </dgm:pt>
    <dgm:pt modelId="{7C087610-FEAB-43B1-AC6E-9646BC5FDF55}" type="pres">
      <dgm:prSet presAssocID="{587C3208-8EAE-43DD-94FC-71878601AE81}" presName="node" presStyleLbl="node1" presStyleIdx="2" presStyleCnt="4" custScaleX="86733" custScaleY="131110">
        <dgm:presLayoutVars>
          <dgm:bulletEnabled val="1"/>
        </dgm:presLayoutVars>
      </dgm:prSet>
      <dgm:spPr>
        <a:prstGeom prst="flowChartConnector">
          <a:avLst/>
        </a:prstGeom>
      </dgm:spPr>
      <dgm:t>
        <a:bodyPr/>
        <a:lstStyle/>
        <a:p>
          <a:endParaRPr lang="es-ES"/>
        </a:p>
      </dgm:t>
    </dgm:pt>
    <dgm:pt modelId="{65B793D7-86FF-407B-9F1B-573D65E09931}" type="pres">
      <dgm:prSet presAssocID="{587C3208-8EAE-43DD-94FC-71878601AE81}" presName="spNode" presStyleCnt="0"/>
      <dgm:spPr/>
    </dgm:pt>
    <dgm:pt modelId="{0FCF2388-E782-441E-83BF-8E1307B9D1B9}" type="pres">
      <dgm:prSet presAssocID="{263E7056-0592-415F-AE72-7A9885EBCC30}" presName="sibTrans" presStyleLbl="sibTrans1D1" presStyleIdx="2" presStyleCnt="4"/>
      <dgm:spPr/>
      <dgm:t>
        <a:bodyPr/>
        <a:lstStyle/>
        <a:p>
          <a:endParaRPr lang="es-ES"/>
        </a:p>
      </dgm:t>
    </dgm:pt>
    <dgm:pt modelId="{8D0911EA-34A9-4AF8-AD46-37E3514499E4}" type="pres">
      <dgm:prSet presAssocID="{7046810F-15CF-4527-A78F-11B499330462}" presName="node" presStyleLbl="node1" presStyleIdx="3" presStyleCnt="4" custScaleX="87034" custScaleY="131289">
        <dgm:presLayoutVars>
          <dgm:bulletEnabled val="1"/>
        </dgm:presLayoutVars>
      </dgm:prSet>
      <dgm:spPr>
        <a:prstGeom prst="flowChartConnector">
          <a:avLst/>
        </a:prstGeom>
      </dgm:spPr>
      <dgm:t>
        <a:bodyPr/>
        <a:lstStyle/>
        <a:p>
          <a:endParaRPr lang="es-ES"/>
        </a:p>
      </dgm:t>
    </dgm:pt>
    <dgm:pt modelId="{FE0A05D5-DD65-41A6-9A04-26D168FACCFC}" type="pres">
      <dgm:prSet presAssocID="{7046810F-15CF-4527-A78F-11B499330462}" presName="spNode" presStyleCnt="0"/>
      <dgm:spPr/>
    </dgm:pt>
    <dgm:pt modelId="{942080C7-0BAE-4400-8048-D3DA33BF0C02}" type="pres">
      <dgm:prSet presAssocID="{3A5D5E36-B84A-4383-9DDE-48E114A12A18}" presName="sibTrans" presStyleLbl="sibTrans1D1" presStyleIdx="3" presStyleCnt="4"/>
      <dgm:spPr/>
      <dgm:t>
        <a:bodyPr/>
        <a:lstStyle/>
        <a:p>
          <a:endParaRPr lang="es-ES"/>
        </a:p>
      </dgm:t>
    </dgm:pt>
  </dgm:ptLst>
  <dgm:cxnLst>
    <dgm:cxn modelId="{A4437F86-E1FD-4DFB-BB89-76565E588FE4}" srcId="{63E5A226-6884-43EF-B29C-10428F6C91A4}" destId="{4536422A-BC5B-43C5-83FB-E8B714964A46}" srcOrd="1" destOrd="0" parTransId="{4F9A3CA4-6850-433C-B446-79C0165F02F3}" sibTransId="{DDEA51DE-68EC-49F4-AAE8-A87F249D6BE6}"/>
    <dgm:cxn modelId="{75F9288E-087A-4755-89E2-61A4D3B6494C}" srcId="{63E5A226-6884-43EF-B29C-10428F6C91A4}" destId="{DC8DC5D7-3910-405A-83EA-29165825E744}" srcOrd="0" destOrd="0" parTransId="{C87FB6EF-5E13-4953-A72B-C049030FC1CB}" sibTransId="{13B8844E-B012-4DEE-8427-1245DF77F24E}"/>
    <dgm:cxn modelId="{67B30216-76D5-4DC0-AE56-EBA4316F78B6}" type="presOf" srcId="{63E5A226-6884-43EF-B29C-10428F6C91A4}" destId="{AD096AC3-2CCD-4C96-B440-6733C56E2D31}" srcOrd="0" destOrd="0" presId="urn:microsoft.com/office/officeart/2005/8/layout/cycle6"/>
    <dgm:cxn modelId="{80F0CC21-A95E-49DD-B2E7-C522247E02B2}" srcId="{63E5A226-6884-43EF-B29C-10428F6C91A4}" destId="{7046810F-15CF-4527-A78F-11B499330462}" srcOrd="3" destOrd="0" parTransId="{53B10769-16AE-47EC-A4E4-93C531361883}" sibTransId="{3A5D5E36-B84A-4383-9DDE-48E114A12A18}"/>
    <dgm:cxn modelId="{85FB2577-1CAA-4C4B-9953-2A38CC4FCBA1}" type="presOf" srcId="{7046810F-15CF-4527-A78F-11B499330462}" destId="{8D0911EA-34A9-4AF8-AD46-37E3514499E4}" srcOrd="0" destOrd="0" presId="urn:microsoft.com/office/officeart/2005/8/layout/cycle6"/>
    <dgm:cxn modelId="{3C50A4BF-E367-4F4D-8578-A1F7EFB52C02}" type="presOf" srcId="{13B8844E-B012-4DEE-8427-1245DF77F24E}" destId="{5AEB47F6-3902-4D2F-9DEF-33CEF6E726F4}" srcOrd="0" destOrd="0" presId="urn:microsoft.com/office/officeart/2005/8/layout/cycle6"/>
    <dgm:cxn modelId="{F9066AD0-9E21-4A0B-B9D3-EBD65F0ABDEF}" type="presOf" srcId="{DC8DC5D7-3910-405A-83EA-29165825E744}" destId="{DD027455-2384-45BF-8989-BFBE3B481604}" srcOrd="0" destOrd="0" presId="urn:microsoft.com/office/officeart/2005/8/layout/cycle6"/>
    <dgm:cxn modelId="{AE03B64D-1BA1-40D1-B34F-A38E868EA0CC}" type="presOf" srcId="{3A5D5E36-B84A-4383-9DDE-48E114A12A18}" destId="{942080C7-0BAE-4400-8048-D3DA33BF0C02}" srcOrd="0" destOrd="0" presId="urn:microsoft.com/office/officeart/2005/8/layout/cycle6"/>
    <dgm:cxn modelId="{19388181-C56E-4806-BF66-C1CF7614B29A}" type="presOf" srcId="{587C3208-8EAE-43DD-94FC-71878601AE81}" destId="{7C087610-FEAB-43B1-AC6E-9646BC5FDF55}" srcOrd="0" destOrd="0" presId="urn:microsoft.com/office/officeart/2005/8/layout/cycle6"/>
    <dgm:cxn modelId="{49266448-1390-4C2E-BEA2-185D7A3AD360}" type="presOf" srcId="{DDEA51DE-68EC-49F4-AAE8-A87F249D6BE6}" destId="{8D310888-5227-43FE-9251-4569492C369B}" srcOrd="0" destOrd="0" presId="urn:microsoft.com/office/officeart/2005/8/layout/cycle6"/>
    <dgm:cxn modelId="{C3E5368F-77C5-4D03-AFB1-22A31F5682D0}" type="presOf" srcId="{263E7056-0592-415F-AE72-7A9885EBCC30}" destId="{0FCF2388-E782-441E-83BF-8E1307B9D1B9}" srcOrd="0" destOrd="0" presId="urn:microsoft.com/office/officeart/2005/8/layout/cycle6"/>
    <dgm:cxn modelId="{C2278FBC-53FC-4B2F-A052-E168A44410A3}" srcId="{63E5A226-6884-43EF-B29C-10428F6C91A4}" destId="{587C3208-8EAE-43DD-94FC-71878601AE81}" srcOrd="2" destOrd="0" parTransId="{04557D82-D50F-4C26-951A-3876C30AFBA2}" sibTransId="{263E7056-0592-415F-AE72-7A9885EBCC30}"/>
    <dgm:cxn modelId="{33B9190A-FA60-4AA9-B786-CF566DF7F5B4}" type="presOf" srcId="{4536422A-BC5B-43C5-83FB-E8B714964A46}" destId="{4CF1D73A-38AA-4427-B866-826C9A95AC52}" srcOrd="0" destOrd="0" presId="urn:microsoft.com/office/officeart/2005/8/layout/cycle6"/>
    <dgm:cxn modelId="{15CD252A-E78D-4FD6-A050-3293D8D61DCB}" type="presParOf" srcId="{AD096AC3-2CCD-4C96-B440-6733C56E2D31}" destId="{DD027455-2384-45BF-8989-BFBE3B481604}" srcOrd="0" destOrd="0" presId="urn:microsoft.com/office/officeart/2005/8/layout/cycle6"/>
    <dgm:cxn modelId="{A89130BA-3EF0-431E-BFEF-539BD554F0CD}" type="presParOf" srcId="{AD096AC3-2CCD-4C96-B440-6733C56E2D31}" destId="{41A3019C-AB4E-4B76-B7F0-ED0AB311F5AA}" srcOrd="1" destOrd="0" presId="urn:microsoft.com/office/officeart/2005/8/layout/cycle6"/>
    <dgm:cxn modelId="{9BBA849D-4A26-41BE-9F11-8C0AFBED2FEF}" type="presParOf" srcId="{AD096AC3-2CCD-4C96-B440-6733C56E2D31}" destId="{5AEB47F6-3902-4D2F-9DEF-33CEF6E726F4}" srcOrd="2" destOrd="0" presId="urn:microsoft.com/office/officeart/2005/8/layout/cycle6"/>
    <dgm:cxn modelId="{41F316DC-F730-448B-947C-442EA5E3A22E}" type="presParOf" srcId="{AD096AC3-2CCD-4C96-B440-6733C56E2D31}" destId="{4CF1D73A-38AA-4427-B866-826C9A95AC52}" srcOrd="3" destOrd="0" presId="urn:microsoft.com/office/officeart/2005/8/layout/cycle6"/>
    <dgm:cxn modelId="{89FB12D1-B06D-41F4-BE57-35750342A822}" type="presParOf" srcId="{AD096AC3-2CCD-4C96-B440-6733C56E2D31}" destId="{FD78C019-ECE3-4FEF-943C-C0D076EE8613}" srcOrd="4" destOrd="0" presId="urn:microsoft.com/office/officeart/2005/8/layout/cycle6"/>
    <dgm:cxn modelId="{EFD192E4-D780-42FF-A2FD-168509C1070C}" type="presParOf" srcId="{AD096AC3-2CCD-4C96-B440-6733C56E2D31}" destId="{8D310888-5227-43FE-9251-4569492C369B}" srcOrd="5" destOrd="0" presId="urn:microsoft.com/office/officeart/2005/8/layout/cycle6"/>
    <dgm:cxn modelId="{462545E4-3F65-4532-9CC3-5870A0F6B86E}" type="presParOf" srcId="{AD096AC3-2CCD-4C96-B440-6733C56E2D31}" destId="{7C087610-FEAB-43B1-AC6E-9646BC5FDF55}" srcOrd="6" destOrd="0" presId="urn:microsoft.com/office/officeart/2005/8/layout/cycle6"/>
    <dgm:cxn modelId="{159D06A2-A8A5-4518-9C05-513C01F19B63}" type="presParOf" srcId="{AD096AC3-2CCD-4C96-B440-6733C56E2D31}" destId="{65B793D7-86FF-407B-9F1B-573D65E09931}" srcOrd="7" destOrd="0" presId="urn:microsoft.com/office/officeart/2005/8/layout/cycle6"/>
    <dgm:cxn modelId="{43FB22CC-8786-4261-828C-BC5E91013505}" type="presParOf" srcId="{AD096AC3-2CCD-4C96-B440-6733C56E2D31}" destId="{0FCF2388-E782-441E-83BF-8E1307B9D1B9}" srcOrd="8" destOrd="0" presId="urn:microsoft.com/office/officeart/2005/8/layout/cycle6"/>
    <dgm:cxn modelId="{49D08E3C-36DB-439E-9498-70E66E7321B0}" type="presParOf" srcId="{AD096AC3-2CCD-4C96-B440-6733C56E2D31}" destId="{8D0911EA-34A9-4AF8-AD46-37E3514499E4}" srcOrd="9" destOrd="0" presId="urn:microsoft.com/office/officeart/2005/8/layout/cycle6"/>
    <dgm:cxn modelId="{5A729C67-D53F-4719-AF26-D72E309E4B1B}" type="presParOf" srcId="{AD096AC3-2CCD-4C96-B440-6733C56E2D31}" destId="{FE0A05D5-DD65-41A6-9A04-26D168FACCFC}" srcOrd="10" destOrd="0" presId="urn:microsoft.com/office/officeart/2005/8/layout/cycle6"/>
    <dgm:cxn modelId="{7E0ABF61-44A7-4F79-BCA6-C8BB8E8ACAEA}" type="presParOf" srcId="{AD096AC3-2CCD-4C96-B440-6733C56E2D31}" destId="{942080C7-0BAE-4400-8048-D3DA33BF0C02}" srcOrd="11" destOrd="0" presId="urn:microsoft.com/office/officeart/2005/8/layout/cycle6"/>
  </dgm:cxnLst>
  <dgm:bg/>
  <dgm:whole/>
</dgm:dataModel>
</file>

<file path=ppt/diagrams/data2.xml><?xml version="1.0" encoding="utf-8"?>
<dgm:dataModel xmlns:dgm="http://schemas.openxmlformats.org/drawingml/2006/diagram" xmlns:a="http://schemas.openxmlformats.org/drawingml/2006/main">
  <dgm:ptLst>
    <dgm:pt modelId="{D95C0153-5472-44E7-B977-7CACFD05A241}" type="doc">
      <dgm:prSet loTypeId="urn:microsoft.com/office/officeart/2005/8/layout/radial5" loCatId="relationship" qsTypeId="urn:microsoft.com/office/officeart/2005/8/quickstyle/3d1" qsCatId="3D" csTypeId="urn:microsoft.com/office/officeart/2005/8/colors/colorful5" csCatId="colorful" phldr="1"/>
      <dgm:spPr/>
      <dgm:t>
        <a:bodyPr/>
        <a:lstStyle/>
        <a:p>
          <a:endParaRPr lang="es-ES"/>
        </a:p>
      </dgm:t>
    </dgm:pt>
    <dgm:pt modelId="{23CF9DE1-008F-48B4-B766-208DB82435D3}">
      <dgm:prSet/>
      <dgm:spPr>
        <a:gradFill rotWithShape="0">
          <a:gsLst>
            <a:gs pos="0">
              <a:schemeClr val="accent2">
                <a:lumMod val="60000"/>
                <a:lumOff val="40000"/>
              </a:schemeClr>
            </a:gs>
            <a:gs pos="39999">
              <a:srgbClr val="85C2FF"/>
            </a:gs>
            <a:gs pos="70000">
              <a:srgbClr val="C4D6EB"/>
            </a:gs>
            <a:gs pos="100000">
              <a:srgbClr val="FFEBFA"/>
            </a:gs>
          </a:gsLst>
          <a:lin ang="16200000" scaled="0"/>
        </a:gradFill>
      </dgm:spPr>
      <dgm:t>
        <a:bodyPr/>
        <a:lstStyle/>
        <a:p>
          <a:pPr rtl="0"/>
          <a:r>
            <a:rPr lang="en-US" dirty="0" smtClean="0">
              <a:solidFill>
                <a:schemeClr val="tx1"/>
              </a:solidFill>
            </a:rPr>
            <a:t>Software de </a:t>
          </a:r>
          <a:r>
            <a:rPr lang="es-ES" dirty="0" smtClean="0">
              <a:solidFill>
                <a:schemeClr val="tx1"/>
              </a:solidFill>
            </a:rPr>
            <a:t>análisis</a:t>
          </a:r>
          <a:r>
            <a:rPr lang="en-US" dirty="0" smtClean="0">
              <a:solidFill>
                <a:schemeClr val="tx1"/>
              </a:solidFill>
            </a:rPr>
            <a:t> y control</a:t>
          </a:r>
          <a:endParaRPr lang="es-ES" dirty="0">
            <a:solidFill>
              <a:schemeClr val="tx1"/>
            </a:solidFill>
          </a:endParaRPr>
        </a:p>
      </dgm:t>
    </dgm:pt>
    <dgm:pt modelId="{EBE2FFC6-C4AF-4097-88F7-C36E5BF6FAEE}" type="parTrans" cxnId="{1C2E4DBA-A67F-4E58-A782-A726559923FA}">
      <dgm:prSet/>
      <dgm:spPr/>
      <dgm:t>
        <a:bodyPr/>
        <a:lstStyle/>
        <a:p>
          <a:endParaRPr lang="es-ES"/>
        </a:p>
      </dgm:t>
    </dgm:pt>
    <dgm:pt modelId="{225E8CDD-64DB-4E68-94F6-0F924033513D}" type="sibTrans" cxnId="{1C2E4DBA-A67F-4E58-A782-A726559923FA}">
      <dgm:prSet/>
      <dgm:spPr/>
      <dgm:t>
        <a:bodyPr/>
        <a:lstStyle/>
        <a:p>
          <a:endParaRPr lang="es-ES"/>
        </a:p>
      </dgm:t>
    </dgm:pt>
    <dgm:pt modelId="{356AA90C-6821-4000-9AB7-A576A81C8CAF}">
      <dgm:prSet custT="1"/>
      <dgm:spPr/>
      <dgm:t>
        <a:bodyPr/>
        <a:lstStyle/>
        <a:p>
          <a:r>
            <a:rPr lang="en-US" sz="1000" dirty="0" smtClean="0">
              <a:solidFill>
                <a:schemeClr val="tx1"/>
              </a:solidFill>
            </a:rPr>
            <a:t>Tarjeta Control de Brazos</a:t>
          </a:r>
          <a:endParaRPr lang="es-ES" sz="1000" dirty="0">
            <a:solidFill>
              <a:schemeClr val="tx1"/>
            </a:solidFill>
          </a:endParaRPr>
        </a:p>
      </dgm:t>
    </dgm:pt>
    <dgm:pt modelId="{27AEB163-62BB-4F9E-A904-DCCFAEC18E22}" type="parTrans" cxnId="{D57CBADC-7873-49D4-9B8C-D3B196A18FA9}">
      <dgm:prSet/>
      <dgm:spPr/>
      <dgm:t>
        <a:bodyPr/>
        <a:lstStyle/>
        <a:p>
          <a:endParaRPr lang="es-ES"/>
        </a:p>
      </dgm:t>
    </dgm:pt>
    <dgm:pt modelId="{5ACB44CF-2FD2-44CE-BE86-A7AA88E8F684}" type="sibTrans" cxnId="{D57CBADC-7873-49D4-9B8C-D3B196A18FA9}">
      <dgm:prSet/>
      <dgm:spPr/>
      <dgm:t>
        <a:bodyPr/>
        <a:lstStyle/>
        <a:p>
          <a:endParaRPr lang="es-ES"/>
        </a:p>
      </dgm:t>
    </dgm:pt>
    <dgm:pt modelId="{E55EB467-AF09-4B22-B1D9-60B1B03173C4}">
      <dgm:prSet/>
      <dgm:spPr/>
      <dgm:t>
        <a:bodyPr/>
        <a:lstStyle/>
        <a:p>
          <a:r>
            <a:rPr lang="en-US" dirty="0" smtClean="0"/>
            <a:t>Tarjeta Control de Bandas</a:t>
          </a:r>
          <a:endParaRPr lang="es-ES" dirty="0"/>
        </a:p>
      </dgm:t>
    </dgm:pt>
    <dgm:pt modelId="{BD9A3F52-A9B2-4A8C-AF11-D9174F2DD489}" type="parTrans" cxnId="{0CC675AF-B591-4CA2-99DA-597231F4E434}">
      <dgm:prSet/>
      <dgm:spPr/>
      <dgm:t>
        <a:bodyPr/>
        <a:lstStyle/>
        <a:p>
          <a:endParaRPr lang="es-ES"/>
        </a:p>
      </dgm:t>
    </dgm:pt>
    <dgm:pt modelId="{38518AE6-FEE1-4CD8-8E6D-BA832E3BE5E7}" type="sibTrans" cxnId="{0CC675AF-B591-4CA2-99DA-597231F4E434}">
      <dgm:prSet/>
      <dgm:spPr/>
      <dgm:t>
        <a:bodyPr/>
        <a:lstStyle/>
        <a:p>
          <a:endParaRPr lang="es-ES"/>
        </a:p>
      </dgm:t>
    </dgm:pt>
    <dgm:pt modelId="{9790B6B8-A55F-441B-9862-F6C75DB252C0}">
      <dgm:prSet/>
      <dgm:spPr/>
      <dgm:t>
        <a:bodyPr/>
        <a:lstStyle/>
        <a:p>
          <a:r>
            <a:rPr lang="en-US" dirty="0" smtClean="0"/>
            <a:t>Camara USB</a:t>
          </a:r>
          <a:endParaRPr lang="es-ES" dirty="0"/>
        </a:p>
      </dgm:t>
    </dgm:pt>
    <dgm:pt modelId="{CDB969D9-A068-421D-988D-3F09EEF5DFDA}" type="parTrans" cxnId="{3C76C6F8-6D50-477C-8EA3-DE75B082DFEC}">
      <dgm:prSet/>
      <dgm:spPr/>
      <dgm:t>
        <a:bodyPr/>
        <a:lstStyle/>
        <a:p>
          <a:endParaRPr lang="es-ES"/>
        </a:p>
      </dgm:t>
    </dgm:pt>
    <dgm:pt modelId="{BC7BDF33-CF6B-48B0-9BB0-6D991605085F}" type="sibTrans" cxnId="{3C76C6F8-6D50-477C-8EA3-DE75B082DFEC}">
      <dgm:prSet/>
      <dgm:spPr/>
      <dgm:t>
        <a:bodyPr/>
        <a:lstStyle/>
        <a:p>
          <a:endParaRPr lang="es-ES"/>
        </a:p>
      </dgm:t>
    </dgm:pt>
    <dgm:pt modelId="{CCEE31B5-1438-474C-A532-49DA2814156D}" type="pres">
      <dgm:prSet presAssocID="{D95C0153-5472-44E7-B977-7CACFD05A241}" presName="Name0" presStyleCnt="0">
        <dgm:presLayoutVars>
          <dgm:chMax val="1"/>
          <dgm:dir/>
          <dgm:animLvl val="ctr"/>
          <dgm:resizeHandles val="exact"/>
        </dgm:presLayoutVars>
      </dgm:prSet>
      <dgm:spPr/>
      <dgm:t>
        <a:bodyPr/>
        <a:lstStyle/>
        <a:p>
          <a:endParaRPr lang="es-ES"/>
        </a:p>
      </dgm:t>
    </dgm:pt>
    <dgm:pt modelId="{503E2E83-5AD4-4016-A9ED-3CD22CE61F7D}" type="pres">
      <dgm:prSet presAssocID="{23CF9DE1-008F-48B4-B766-208DB82435D3}" presName="centerShape" presStyleLbl="node0" presStyleIdx="0" presStyleCnt="1" custLinFactNeighborX="1061" custLinFactNeighborY="-37660"/>
      <dgm:spPr/>
      <dgm:t>
        <a:bodyPr/>
        <a:lstStyle/>
        <a:p>
          <a:endParaRPr lang="es-ES"/>
        </a:p>
      </dgm:t>
    </dgm:pt>
    <dgm:pt modelId="{87652BA5-2664-4C8A-89D1-D844278ACAF6}" type="pres">
      <dgm:prSet presAssocID="{27AEB163-62BB-4F9E-A904-DCCFAEC18E22}" presName="parTrans" presStyleLbl="sibTrans2D1" presStyleIdx="0" presStyleCnt="3" custScaleX="173175" custScaleY="109555"/>
      <dgm:spPr>
        <a:prstGeom prst="leftRightArrow">
          <a:avLst/>
        </a:prstGeom>
      </dgm:spPr>
      <dgm:t>
        <a:bodyPr/>
        <a:lstStyle/>
        <a:p>
          <a:endParaRPr lang="es-ES"/>
        </a:p>
      </dgm:t>
    </dgm:pt>
    <dgm:pt modelId="{E1F63FC0-EA01-436D-8152-FAB78A4DBB80}" type="pres">
      <dgm:prSet presAssocID="{27AEB163-62BB-4F9E-A904-DCCFAEC18E22}" presName="connectorText" presStyleLbl="sibTrans2D1" presStyleIdx="0" presStyleCnt="3"/>
      <dgm:spPr/>
      <dgm:t>
        <a:bodyPr/>
        <a:lstStyle/>
        <a:p>
          <a:endParaRPr lang="es-ES"/>
        </a:p>
      </dgm:t>
    </dgm:pt>
    <dgm:pt modelId="{23418507-40B5-4701-AB64-1006389C6223}" type="pres">
      <dgm:prSet presAssocID="{356AA90C-6821-4000-9AB7-A576A81C8CAF}" presName="node" presStyleLbl="node1" presStyleIdx="0" presStyleCnt="3" custScaleX="78066" custScaleY="71763" custRadScaleRad="162444" custRadScaleInc="-103773">
        <dgm:presLayoutVars>
          <dgm:bulletEnabled val="1"/>
        </dgm:presLayoutVars>
      </dgm:prSet>
      <dgm:spPr/>
      <dgm:t>
        <a:bodyPr/>
        <a:lstStyle/>
        <a:p>
          <a:endParaRPr lang="es-ES"/>
        </a:p>
      </dgm:t>
    </dgm:pt>
    <dgm:pt modelId="{94701832-39EA-43FD-AF1A-065B1EB5755D}" type="pres">
      <dgm:prSet presAssocID="{BD9A3F52-A9B2-4A8C-AF11-D9174F2DD489}" presName="parTrans" presStyleLbl="sibTrans2D1" presStyleIdx="1" presStyleCnt="3" custScaleX="175114" custScaleY="83944"/>
      <dgm:spPr>
        <a:prstGeom prst="leftRightArrow">
          <a:avLst/>
        </a:prstGeom>
      </dgm:spPr>
      <dgm:t>
        <a:bodyPr/>
        <a:lstStyle/>
        <a:p>
          <a:endParaRPr lang="es-ES"/>
        </a:p>
      </dgm:t>
    </dgm:pt>
    <dgm:pt modelId="{45CFA96E-53A5-4016-956D-D823E08FED0B}" type="pres">
      <dgm:prSet presAssocID="{BD9A3F52-A9B2-4A8C-AF11-D9174F2DD489}" presName="connectorText" presStyleLbl="sibTrans2D1" presStyleIdx="1" presStyleCnt="3"/>
      <dgm:spPr/>
      <dgm:t>
        <a:bodyPr/>
        <a:lstStyle/>
        <a:p>
          <a:endParaRPr lang="es-ES"/>
        </a:p>
      </dgm:t>
    </dgm:pt>
    <dgm:pt modelId="{ADBEF191-EC32-4530-B65F-E9E6695FCC19}" type="pres">
      <dgm:prSet presAssocID="{E55EB467-AF09-4B22-B1D9-60B1B03173C4}" presName="node" presStyleLbl="node1" presStyleIdx="1" presStyleCnt="3" custScaleX="72407" custScaleY="73076" custRadScaleRad="155624" custRadScaleInc="-97475">
        <dgm:presLayoutVars>
          <dgm:bulletEnabled val="1"/>
        </dgm:presLayoutVars>
      </dgm:prSet>
      <dgm:spPr/>
      <dgm:t>
        <a:bodyPr/>
        <a:lstStyle/>
        <a:p>
          <a:endParaRPr lang="es-ES"/>
        </a:p>
      </dgm:t>
    </dgm:pt>
    <dgm:pt modelId="{321BD287-552A-408F-9301-DFA229CD8D9B}" type="pres">
      <dgm:prSet presAssocID="{CDB969D9-A068-421D-988D-3F09EEF5DFDA}" presName="parTrans" presStyleLbl="sibTrans2D1" presStyleIdx="2" presStyleCnt="3" custScaleX="155052" custScaleY="88250"/>
      <dgm:spPr>
        <a:prstGeom prst="leftRightArrow">
          <a:avLst/>
        </a:prstGeom>
      </dgm:spPr>
      <dgm:t>
        <a:bodyPr/>
        <a:lstStyle/>
        <a:p>
          <a:endParaRPr lang="es-ES"/>
        </a:p>
      </dgm:t>
    </dgm:pt>
    <dgm:pt modelId="{15D79695-DAE4-4593-A699-873E741E1C50}" type="pres">
      <dgm:prSet presAssocID="{CDB969D9-A068-421D-988D-3F09EEF5DFDA}" presName="connectorText" presStyleLbl="sibTrans2D1" presStyleIdx="2" presStyleCnt="3"/>
      <dgm:spPr/>
      <dgm:t>
        <a:bodyPr/>
        <a:lstStyle/>
        <a:p>
          <a:endParaRPr lang="es-ES"/>
        </a:p>
      </dgm:t>
    </dgm:pt>
    <dgm:pt modelId="{1B5D2959-EDF2-4925-95EF-C652154A3AC3}" type="pres">
      <dgm:prSet presAssocID="{9790B6B8-A55F-441B-9862-F6C75DB252C0}" presName="node" presStyleLbl="node1" presStyleIdx="2" presStyleCnt="3" custScaleX="74629" custScaleY="74242" custRadScaleRad="49089" custRadScaleInc="-112885">
        <dgm:presLayoutVars>
          <dgm:bulletEnabled val="1"/>
        </dgm:presLayoutVars>
      </dgm:prSet>
      <dgm:spPr/>
      <dgm:t>
        <a:bodyPr/>
        <a:lstStyle/>
        <a:p>
          <a:endParaRPr lang="es-ES"/>
        </a:p>
      </dgm:t>
    </dgm:pt>
  </dgm:ptLst>
  <dgm:cxnLst>
    <dgm:cxn modelId="{F2C40C93-D8FE-4D5A-A79E-4E7CE41C493C}" type="presOf" srcId="{9790B6B8-A55F-441B-9862-F6C75DB252C0}" destId="{1B5D2959-EDF2-4925-95EF-C652154A3AC3}" srcOrd="0" destOrd="0" presId="urn:microsoft.com/office/officeart/2005/8/layout/radial5"/>
    <dgm:cxn modelId="{F1192270-080F-4F51-9F0B-034DA839EB90}" type="presOf" srcId="{23CF9DE1-008F-48B4-B766-208DB82435D3}" destId="{503E2E83-5AD4-4016-A9ED-3CD22CE61F7D}" srcOrd="0" destOrd="0" presId="urn:microsoft.com/office/officeart/2005/8/layout/radial5"/>
    <dgm:cxn modelId="{741B3316-4827-4E47-981D-4E2FBE4EC191}" type="presOf" srcId="{BD9A3F52-A9B2-4A8C-AF11-D9174F2DD489}" destId="{94701832-39EA-43FD-AF1A-065B1EB5755D}" srcOrd="0" destOrd="0" presId="urn:microsoft.com/office/officeart/2005/8/layout/radial5"/>
    <dgm:cxn modelId="{624206B6-45B3-4939-B557-AD6D8CB2B6F8}" type="presOf" srcId="{BD9A3F52-A9B2-4A8C-AF11-D9174F2DD489}" destId="{45CFA96E-53A5-4016-956D-D823E08FED0B}" srcOrd="1" destOrd="0" presId="urn:microsoft.com/office/officeart/2005/8/layout/radial5"/>
    <dgm:cxn modelId="{2764DA9E-5B5E-4FF5-9C80-3A14A3636AB1}" type="presOf" srcId="{D95C0153-5472-44E7-B977-7CACFD05A241}" destId="{CCEE31B5-1438-474C-A532-49DA2814156D}" srcOrd="0" destOrd="0" presId="urn:microsoft.com/office/officeart/2005/8/layout/radial5"/>
    <dgm:cxn modelId="{D57CBADC-7873-49D4-9B8C-D3B196A18FA9}" srcId="{23CF9DE1-008F-48B4-B766-208DB82435D3}" destId="{356AA90C-6821-4000-9AB7-A576A81C8CAF}" srcOrd="0" destOrd="0" parTransId="{27AEB163-62BB-4F9E-A904-DCCFAEC18E22}" sibTransId="{5ACB44CF-2FD2-44CE-BE86-A7AA88E8F684}"/>
    <dgm:cxn modelId="{203DDC62-6856-475B-BF83-ACBE07963C53}" type="presOf" srcId="{356AA90C-6821-4000-9AB7-A576A81C8CAF}" destId="{23418507-40B5-4701-AB64-1006389C6223}" srcOrd="0" destOrd="0" presId="urn:microsoft.com/office/officeart/2005/8/layout/radial5"/>
    <dgm:cxn modelId="{8E258B9B-7DF8-4248-A3F7-4436BEA74A80}" type="presOf" srcId="{CDB969D9-A068-421D-988D-3F09EEF5DFDA}" destId="{15D79695-DAE4-4593-A699-873E741E1C50}" srcOrd="1" destOrd="0" presId="urn:microsoft.com/office/officeart/2005/8/layout/radial5"/>
    <dgm:cxn modelId="{5C233D0A-DD38-4243-AB94-E5B479F0CFA8}" type="presOf" srcId="{CDB969D9-A068-421D-988D-3F09EEF5DFDA}" destId="{321BD287-552A-408F-9301-DFA229CD8D9B}" srcOrd="0" destOrd="0" presId="urn:microsoft.com/office/officeart/2005/8/layout/radial5"/>
    <dgm:cxn modelId="{6BDC7E89-9A9C-4400-9952-D408FC6F132E}" type="presOf" srcId="{E55EB467-AF09-4B22-B1D9-60B1B03173C4}" destId="{ADBEF191-EC32-4530-B65F-E9E6695FCC19}" srcOrd="0" destOrd="0" presId="urn:microsoft.com/office/officeart/2005/8/layout/radial5"/>
    <dgm:cxn modelId="{0CC675AF-B591-4CA2-99DA-597231F4E434}" srcId="{23CF9DE1-008F-48B4-B766-208DB82435D3}" destId="{E55EB467-AF09-4B22-B1D9-60B1B03173C4}" srcOrd="1" destOrd="0" parTransId="{BD9A3F52-A9B2-4A8C-AF11-D9174F2DD489}" sibTransId="{38518AE6-FEE1-4CD8-8E6D-BA832E3BE5E7}"/>
    <dgm:cxn modelId="{1C2E4DBA-A67F-4E58-A782-A726559923FA}" srcId="{D95C0153-5472-44E7-B977-7CACFD05A241}" destId="{23CF9DE1-008F-48B4-B766-208DB82435D3}" srcOrd="0" destOrd="0" parTransId="{EBE2FFC6-C4AF-4097-88F7-C36E5BF6FAEE}" sibTransId="{225E8CDD-64DB-4E68-94F6-0F924033513D}"/>
    <dgm:cxn modelId="{3C76C6F8-6D50-477C-8EA3-DE75B082DFEC}" srcId="{23CF9DE1-008F-48B4-B766-208DB82435D3}" destId="{9790B6B8-A55F-441B-9862-F6C75DB252C0}" srcOrd="2" destOrd="0" parTransId="{CDB969D9-A068-421D-988D-3F09EEF5DFDA}" sibTransId="{BC7BDF33-CF6B-48B0-9BB0-6D991605085F}"/>
    <dgm:cxn modelId="{8EB17B75-11A8-4989-8CF8-AED38D61738D}" type="presOf" srcId="{27AEB163-62BB-4F9E-A904-DCCFAEC18E22}" destId="{87652BA5-2664-4C8A-89D1-D844278ACAF6}" srcOrd="0" destOrd="0" presId="urn:microsoft.com/office/officeart/2005/8/layout/radial5"/>
    <dgm:cxn modelId="{FA73F1AA-256A-41B3-BE0C-3C2E672452B0}" type="presOf" srcId="{27AEB163-62BB-4F9E-A904-DCCFAEC18E22}" destId="{E1F63FC0-EA01-436D-8152-FAB78A4DBB80}" srcOrd="1" destOrd="0" presId="urn:microsoft.com/office/officeart/2005/8/layout/radial5"/>
    <dgm:cxn modelId="{AAA8409A-B497-4CC4-9144-38ED26A12940}" type="presParOf" srcId="{CCEE31B5-1438-474C-A532-49DA2814156D}" destId="{503E2E83-5AD4-4016-A9ED-3CD22CE61F7D}" srcOrd="0" destOrd="0" presId="urn:microsoft.com/office/officeart/2005/8/layout/radial5"/>
    <dgm:cxn modelId="{825B2ADE-A667-49D1-ACD2-A0749704B6D2}" type="presParOf" srcId="{CCEE31B5-1438-474C-A532-49DA2814156D}" destId="{87652BA5-2664-4C8A-89D1-D844278ACAF6}" srcOrd="1" destOrd="0" presId="urn:microsoft.com/office/officeart/2005/8/layout/radial5"/>
    <dgm:cxn modelId="{C51A6B23-0EB4-4890-BB96-0CFC03DE053B}" type="presParOf" srcId="{87652BA5-2664-4C8A-89D1-D844278ACAF6}" destId="{E1F63FC0-EA01-436D-8152-FAB78A4DBB80}" srcOrd="0" destOrd="0" presId="urn:microsoft.com/office/officeart/2005/8/layout/radial5"/>
    <dgm:cxn modelId="{9A88938D-A3DE-409D-87E5-5C3947691823}" type="presParOf" srcId="{CCEE31B5-1438-474C-A532-49DA2814156D}" destId="{23418507-40B5-4701-AB64-1006389C6223}" srcOrd="2" destOrd="0" presId="urn:microsoft.com/office/officeart/2005/8/layout/radial5"/>
    <dgm:cxn modelId="{4087DA84-95C2-459D-9CC2-C173A2A918C0}" type="presParOf" srcId="{CCEE31B5-1438-474C-A532-49DA2814156D}" destId="{94701832-39EA-43FD-AF1A-065B1EB5755D}" srcOrd="3" destOrd="0" presId="urn:microsoft.com/office/officeart/2005/8/layout/radial5"/>
    <dgm:cxn modelId="{CFF10FE4-0F36-46D3-9C34-6DBB5CCE8B40}" type="presParOf" srcId="{94701832-39EA-43FD-AF1A-065B1EB5755D}" destId="{45CFA96E-53A5-4016-956D-D823E08FED0B}" srcOrd="0" destOrd="0" presId="urn:microsoft.com/office/officeart/2005/8/layout/radial5"/>
    <dgm:cxn modelId="{CA7B94B5-8F0D-4943-9198-95F5998AAD99}" type="presParOf" srcId="{CCEE31B5-1438-474C-A532-49DA2814156D}" destId="{ADBEF191-EC32-4530-B65F-E9E6695FCC19}" srcOrd="4" destOrd="0" presId="urn:microsoft.com/office/officeart/2005/8/layout/radial5"/>
    <dgm:cxn modelId="{400075C4-623D-45A2-8AC9-71BE4E0FCD51}" type="presParOf" srcId="{CCEE31B5-1438-474C-A532-49DA2814156D}" destId="{321BD287-552A-408F-9301-DFA229CD8D9B}" srcOrd="5" destOrd="0" presId="urn:microsoft.com/office/officeart/2005/8/layout/radial5"/>
    <dgm:cxn modelId="{BBE3A8D5-1D37-46AB-B86D-57E98A91215A}" type="presParOf" srcId="{321BD287-552A-408F-9301-DFA229CD8D9B}" destId="{15D79695-DAE4-4593-A699-873E741E1C50}" srcOrd="0" destOrd="0" presId="urn:microsoft.com/office/officeart/2005/8/layout/radial5"/>
    <dgm:cxn modelId="{4945D67C-85A5-42D9-85F0-345D71D4E694}" type="presParOf" srcId="{CCEE31B5-1438-474C-A532-49DA2814156D}" destId="{1B5D2959-EDF2-4925-95EF-C652154A3AC3}" srcOrd="6"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s-ES"/>
          </a:p>
        </p:txBody>
      </p:sp>
      <p:sp>
        <p:nvSpPr>
          <p:cNvPr id="32771" name="Rectangle 3"/>
          <p:cNvSpPr>
            <a:spLocks noGrp="1" noChangeArrowheads="1"/>
          </p:cNvSpPr>
          <p:nvPr>
            <p:ph type="dt" sz="quarter" idx="1"/>
          </p:nvPr>
        </p:nvSpPr>
        <p:spPr bwMode="auto">
          <a:xfrm>
            <a:off x="3849688" y="0"/>
            <a:ext cx="2946400" cy="4953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s-ES"/>
          </a:p>
        </p:txBody>
      </p:sp>
      <p:sp>
        <p:nvSpPr>
          <p:cNvPr id="32772"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s-ES"/>
          </a:p>
        </p:txBody>
      </p:sp>
      <p:sp>
        <p:nvSpPr>
          <p:cNvPr id="32773" name="Rectangle 5"/>
          <p:cNvSpPr>
            <a:spLocks noGrp="1" noChangeArrowheads="1"/>
          </p:cNvSpPr>
          <p:nvPr>
            <p:ph type="sldNum" sz="quarter" idx="3"/>
          </p:nvPr>
        </p:nvSpPr>
        <p:spPr bwMode="auto">
          <a:xfrm>
            <a:off x="3849688" y="9431338"/>
            <a:ext cx="2946400" cy="49530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94DAD44A-376E-431F-A8BD-B109CFD3AE70}"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s-AR"/>
          </a:p>
        </p:txBody>
      </p:sp>
      <p:sp>
        <p:nvSpPr>
          <p:cNvPr id="36867" name="Rectangle 3"/>
          <p:cNvSpPr>
            <a:spLocks noGrp="1" noChangeArrowheads="1"/>
          </p:cNvSpPr>
          <p:nvPr>
            <p:ph type="dt" idx="1"/>
          </p:nvPr>
        </p:nvSpPr>
        <p:spPr bwMode="auto">
          <a:xfrm>
            <a:off x="3849688" y="0"/>
            <a:ext cx="2946400" cy="4953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s-AR"/>
          </a:p>
        </p:txBody>
      </p:sp>
      <p:sp>
        <p:nvSpPr>
          <p:cNvPr id="22532"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s-AR" noProof="0" smtClean="0"/>
              <a:t>Haga clic para modificar el estilo de texto del patrón</a:t>
            </a:r>
          </a:p>
          <a:p>
            <a:pPr lvl="1"/>
            <a:r>
              <a:rPr lang="es-AR" noProof="0" smtClean="0"/>
              <a:t>Segundo nivel</a:t>
            </a:r>
          </a:p>
          <a:p>
            <a:pPr lvl="2"/>
            <a:r>
              <a:rPr lang="es-AR" noProof="0" smtClean="0"/>
              <a:t>Tercer nivel</a:t>
            </a:r>
          </a:p>
          <a:p>
            <a:pPr lvl="3"/>
            <a:r>
              <a:rPr lang="es-AR" noProof="0" smtClean="0"/>
              <a:t>Cuarto nivel</a:t>
            </a:r>
          </a:p>
          <a:p>
            <a:pPr lvl="4"/>
            <a:r>
              <a:rPr lang="es-AR" noProof="0" smtClean="0"/>
              <a:t>Quinto nivel</a:t>
            </a:r>
          </a:p>
        </p:txBody>
      </p:sp>
      <p:sp>
        <p:nvSpPr>
          <p:cNvPr id="36870"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s-AR"/>
          </a:p>
        </p:txBody>
      </p:sp>
      <p:sp>
        <p:nvSpPr>
          <p:cNvPr id="36871" name="Rectangle 7"/>
          <p:cNvSpPr>
            <a:spLocks noGrp="1" noChangeArrowheads="1"/>
          </p:cNvSpPr>
          <p:nvPr>
            <p:ph type="sldNum" sz="quarter" idx="5"/>
          </p:nvPr>
        </p:nvSpPr>
        <p:spPr bwMode="auto">
          <a:xfrm>
            <a:off x="3849688" y="9431338"/>
            <a:ext cx="2946400" cy="49530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2236289A-161C-4662-A76B-E736C840A1B4}" type="slidenum">
              <a:rPr lang="es-AR"/>
              <a:pPr>
                <a:defRPr/>
              </a:pPr>
              <a:t>‹Nº›</a:t>
            </a:fld>
            <a:endParaRPr lang="es-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1A97BC03-FFD9-4EC6-A945-5D4798107392}" type="slidenum">
              <a:rPr lang="es-AR" smtClean="0"/>
              <a:pPr/>
              <a:t>1</a:t>
            </a:fld>
            <a:endParaRPr lang="es-AR"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s-A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D7A961B-7B1C-42DE-B00C-2A98411FAC4D}" type="slidenum">
              <a:rPr lang="es-AR" smtClean="0"/>
              <a:pPr/>
              <a:t>17</a:t>
            </a:fld>
            <a:endParaRPr lang="es-AR"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s-AR"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ats-connection.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Rectangle 2"/>
          <p:cNvSpPr>
            <a:spLocks noChangeArrowheads="1"/>
          </p:cNvSpPr>
          <p:nvPr/>
        </p:nvSpPr>
        <p:spPr bwMode="auto">
          <a:xfrm>
            <a:off x="214313" y="279400"/>
            <a:ext cx="8783637" cy="1062038"/>
          </a:xfrm>
          <a:prstGeom prst="rect">
            <a:avLst/>
          </a:prstGeom>
          <a:solidFill>
            <a:schemeClr val="bg1"/>
          </a:solidFill>
          <a:ln w="9525">
            <a:noFill/>
            <a:miter lim="800000"/>
            <a:headEnd/>
            <a:tailEnd/>
          </a:ln>
          <a:effectLst/>
        </p:spPr>
        <p:txBody>
          <a:bodyPr wrap="none" anchor="ctr"/>
          <a:lstStyle/>
          <a:p>
            <a:pPr>
              <a:defRPr/>
            </a:pPr>
            <a:endParaRPr lang="es-ES"/>
          </a:p>
        </p:txBody>
      </p:sp>
      <p:sp>
        <p:nvSpPr>
          <p:cNvPr id="3" name="Rectangle 3"/>
          <p:cNvSpPr>
            <a:spLocks noChangeArrowheads="1"/>
          </p:cNvSpPr>
          <p:nvPr/>
        </p:nvSpPr>
        <p:spPr bwMode="auto">
          <a:xfrm>
            <a:off x="228600" y="6092825"/>
            <a:ext cx="8782050" cy="371475"/>
          </a:xfrm>
          <a:prstGeom prst="rect">
            <a:avLst/>
          </a:prstGeom>
          <a:solidFill>
            <a:srgbClr val="96B32D"/>
          </a:solidFill>
          <a:ln w="9525">
            <a:noFill/>
            <a:miter lim="800000"/>
            <a:headEnd/>
            <a:tailEnd/>
          </a:ln>
          <a:effectLst/>
        </p:spPr>
        <p:txBody>
          <a:bodyPr wrap="none" anchor="ctr"/>
          <a:lstStyle/>
          <a:p>
            <a:pPr>
              <a:defRPr/>
            </a:pPr>
            <a:endParaRPr lang="es-ES"/>
          </a:p>
        </p:txBody>
      </p:sp>
      <p:sp>
        <p:nvSpPr>
          <p:cNvPr id="4" name="Text Box 4">
            <a:hlinkClick r:id="rId2"/>
          </p:cNvPr>
          <p:cNvSpPr txBox="1">
            <a:spLocks noChangeArrowheads="1"/>
          </p:cNvSpPr>
          <p:nvPr/>
        </p:nvSpPr>
        <p:spPr bwMode="auto">
          <a:xfrm>
            <a:off x="6669088" y="6135688"/>
            <a:ext cx="2319337" cy="304800"/>
          </a:xfrm>
          <a:prstGeom prst="rect">
            <a:avLst/>
          </a:prstGeom>
          <a:noFill/>
          <a:ln w="9525">
            <a:noFill/>
            <a:miter lim="800000"/>
            <a:headEnd/>
            <a:tailEnd/>
          </a:ln>
          <a:effectLst/>
        </p:spPr>
        <p:txBody>
          <a:bodyPr wrap="none">
            <a:spAutoFit/>
          </a:bodyPr>
          <a:lstStyle/>
          <a:p>
            <a:pPr>
              <a:defRPr/>
            </a:pPr>
            <a:r>
              <a:rPr lang="en-US" sz="1400" b="1">
                <a:solidFill>
                  <a:schemeClr val="bg1"/>
                </a:solidFill>
              </a:rPr>
              <a:t>www.ats-connection.com</a:t>
            </a:r>
          </a:p>
        </p:txBody>
      </p:sp>
      <p:sp>
        <p:nvSpPr>
          <p:cNvPr id="5" name="Line 5"/>
          <p:cNvSpPr>
            <a:spLocks noChangeShapeType="1"/>
          </p:cNvSpPr>
          <p:nvPr/>
        </p:nvSpPr>
        <p:spPr bwMode="auto">
          <a:xfrm>
            <a:off x="214313" y="1341438"/>
            <a:ext cx="8783637" cy="0"/>
          </a:xfrm>
          <a:prstGeom prst="line">
            <a:avLst/>
          </a:prstGeom>
          <a:noFill/>
          <a:ln w="19050">
            <a:solidFill>
              <a:srgbClr val="96B32D"/>
            </a:solidFill>
            <a:round/>
            <a:headEnd/>
            <a:tailEnd/>
          </a:ln>
          <a:effectLst/>
        </p:spPr>
        <p:txBody>
          <a:bodyPr/>
          <a:lstStyle/>
          <a:p>
            <a:pPr>
              <a:defRPr/>
            </a:pPr>
            <a:endParaRPr lang="es-ES"/>
          </a:p>
        </p:txBody>
      </p:sp>
      <p:pic>
        <p:nvPicPr>
          <p:cNvPr id="6" name="Picture 12"/>
          <p:cNvPicPr>
            <a:picLocks noChangeAspect="1" noChangeArrowheads="1"/>
          </p:cNvPicPr>
          <p:nvPr/>
        </p:nvPicPr>
        <p:blipFill>
          <a:blip r:embed="rId3"/>
          <a:srcRect/>
          <a:stretch>
            <a:fillRect/>
          </a:stretch>
        </p:blipFill>
        <p:spPr bwMode="auto">
          <a:xfrm>
            <a:off x="611188" y="549275"/>
            <a:ext cx="3482975" cy="620713"/>
          </a:xfrm>
          <a:prstGeom prst="rect">
            <a:avLst/>
          </a:prstGeom>
          <a:noFill/>
          <a:ln w="9525">
            <a:noFill/>
            <a:miter lim="800000"/>
            <a:headEnd/>
            <a:tailEnd/>
          </a:ln>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43688" y="187325"/>
            <a:ext cx="2105025" cy="6121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23850" y="187325"/>
            <a:ext cx="6167438" cy="6121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23850" y="187325"/>
            <a:ext cx="7488238" cy="649288"/>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23850" y="1268413"/>
            <a:ext cx="4135438" cy="5040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11688" y="1268413"/>
            <a:ext cx="4137025" cy="5040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323850" y="187325"/>
            <a:ext cx="7488238" cy="649288"/>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23850" y="1268413"/>
            <a:ext cx="4135438" cy="5040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11688" y="1268413"/>
            <a:ext cx="4137025" cy="2443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11688" y="3863975"/>
            <a:ext cx="4137025" cy="24447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323850" y="187325"/>
            <a:ext cx="7488238" cy="649288"/>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323850" y="1268413"/>
            <a:ext cx="4135438" cy="2443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11688" y="1268413"/>
            <a:ext cx="4137025" cy="2443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323850" y="3863975"/>
            <a:ext cx="4135438" cy="24447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11688" y="3863975"/>
            <a:ext cx="4137025" cy="24447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23850" y="1268413"/>
            <a:ext cx="4135438"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11688" y="1268413"/>
            <a:ext cx="4137025"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dkHorz">
          <a:fgClr>
            <a:srgbClr val="FBFBFB"/>
          </a:fgClr>
          <a:bgClr>
            <a:srgbClr val="F2F2F2"/>
          </a:bgClr>
        </a:pattFill>
        <a:effectLst/>
      </p:bgPr>
    </p:bg>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0" y="76200"/>
            <a:ext cx="9144000" cy="762000"/>
          </a:xfrm>
          <a:prstGeom prst="rect">
            <a:avLst/>
          </a:prstGeom>
          <a:solidFill>
            <a:srgbClr val="96B32D"/>
          </a:solidFill>
          <a:ln w="9525">
            <a:noFill/>
            <a:miter lim="800000"/>
            <a:headEnd/>
            <a:tailEnd/>
          </a:ln>
          <a:effectLst/>
        </p:spPr>
        <p:txBody>
          <a:bodyPr wrap="none" anchor="ctr"/>
          <a:lstStyle/>
          <a:p>
            <a:pPr>
              <a:defRPr/>
            </a:pPr>
            <a:endParaRPr lang="es-ES"/>
          </a:p>
        </p:txBody>
      </p:sp>
      <p:pic>
        <p:nvPicPr>
          <p:cNvPr id="138243" name="Picture 3" descr="back"/>
          <p:cNvPicPr>
            <a:picLocks noChangeAspect="1" noChangeArrowheads="1"/>
          </p:cNvPicPr>
          <p:nvPr/>
        </p:nvPicPr>
        <p:blipFill>
          <a:blip r:embed="rId16"/>
          <a:srcRect/>
          <a:stretch>
            <a:fillRect/>
          </a:stretch>
        </p:blipFill>
        <p:spPr bwMode="auto">
          <a:xfrm>
            <a:off x="179388" y="1106488"/>
            <a:ext cx="8766175" cy="5419725"/>
          </a:xfrm>
          <a:prstGeom prst="rect">
            <a:avLst/>
          </a:prstGeom>
          <a:noFill/>
          <a:effectLst>
            <a:outerShdw dist="35921" dir="2700000" algn="ctr" rotWithShape="0">
              <a:srgbClr val="808080"/>
            </a:outerShdw>
          </a:effectLst>
        </p:spPr>
      </p:pic>
      <p:sp>
        <p:nvSpPr>
          <p:cNvPr id="1028" name="Rectangle 4"/>
          <p:cNvSpPr>
            <a:spLocks noGrp="1" noChangeArrowheads="1"/>
          </p:cNvSpPr>
          <p:nvPr>
            <p:ph type="body" idx="1"/>
          </p:nvPr>
        </p:nvSpPr>
        <p:spPr bwMode="auto">
          <a:xfrm>
            <a:off x="323850" y="1268413"/>
            <a:ext cx="8424863" cy="504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endParaRPr lang="es-ES_tradnl" smtClean="0"/>
          </a:p>
        </p:txBody>
      </p:sp>
      <p:sp>
        <p:nvSpPr>
          <p:cNvPr id="1029" name="Rectangle 5"/>
          <p:cNvSpPr>
            <a:spLocks noGrp="1" noChangeArrowheads="1"/>
          </p:cNvSpPr>
          <p:nvPr>
            <p:ph type="title"/>
          </p:nvPr>
        </p:nvSpPr>
        <p:spPr bwMode="auto">
          <a:xfrm>
            <a:off x="323850" y="187325"/>
            <a:ext cx="7488238" cy="6492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THE ATS VALUE PROPOSAL</a:t>
            </a:r>
          </a:p>
        </p:txBody>
      </p:sp>
      <p:sp>
        <p:nvSpPr>
          <p:cNvPr id="138246" name="Text Box 6"/>
          <p:cNvSpPr txBox="1">
            <a:spLocks noChangeArrowheads="1"/>
          </p:cNvSpPr>
          <p:nvPr/>
        </p:nvSpPr>
        <p:spPr bwMode="auto">
          <a:xfrm>
            <a:off x="6562725" y="6557963"/>
            <a:ext cx="2447925" cy="304800"/>
          </a:xfrm>
          <a:prstGeom prst="rect">
            <a:avLst/>
          </a:prstGeom>
          <a:noFill/>
          <a:ln w="9525">
            <a:noFill/>
            <a:miter lim="800000"/>
            <a:headEnd/>
            <a:tailEnd/>
          </a:ln>
          <a:effectLst/>
        </p:spPr>
        <p:txBody>
          <a:bodyPr>
            <a:spAutoFit/>
          </a:bodyPr>
          <a:lstStyle/>
          <a:p>
            <a:pPr>
              <a:spcBef>
                <a:spcPct val="50000"/>
              </a:spcBef>
              <a:defRPr/>
            </a:pPr>
            <a:r>
              <a:rPr lang="es-AR" sz="1400" b="1">
                <a:solidFill>
                  <a:schemeClr val="bg2"/>
                </a:solidFill>
                <a:latin typeface="Arial Narrow" pitchFamily="34" charset="0"/>
              </a:rPr>
              <a:t>advanced technology solutions</a:t>
            </a:r>
          </a:p>
        </p:txBody>
      </p:sp>
      <p:sp>
        <p:nvSpPr>
          <p:cNvPr id="138247" name="Rectangle 7"/>
          <p:cNvSpPr>
            <a:spLocks noChangeArrowheads="1"/>
          </p:cNvSpPr>
          <p:nvPr/>
        </p:nvSpPr>
        <p:spPr bwMode="auto">
          <a:xfrm>
            <a:off x="6516688" y="6681788"/>
            <a:ext cx="98425" cy="98425"/>
          </a:xfrm>
          <a:prstGeom prst="rect">
            <a:avLst/>
          </a:prstGeom>
          <a:solidFill>
            <a:schemeClr val="folHlink"/>
          </a:solidFill>
          <a:ln w="9525">
            <a:noFill/>
            <a:miter lim="800000"/>
            <a:headEnd/>
            <a:tailEnd/>
          </a:ln>
          <a:effectLst/>
        </p:spPr>
        <p:txBody>
          <a:bodyPr wrap="none" anchor="ctr"/>
          <a:lstStyle/>
          <a:p>
            <a:pPr>
              <a:defRPr/>
            </a:pPr>
            <a:endParaRPr lang="es-ES"/>
          </a:p>
        </p:txBody>
      </p:sp>
    </p:spTree>
  </p:cSld>
  <p:clrMap bg1="lt1" tx1="dk1" bg2="lt2" tx2="dk2" accent1="accent1" accent2="accent2" accent3="accent3" accent4="accent4" accent5="accent5" accent6="accent6" hlink="hlink" folHlink="folHlink"/>
  <p:sldLayoutIdLst>
    <p:sldLayoutId id="2147483750"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3000" b="1">
          <a:solidFill>
            <a:schemeClr val="bg1"/>
          </a:solidFill>
          <a:latin typeface="+mj-lt"/>
          <a:ea typeface="+mj-ea"/>
          <a:cs typeface="+mj-cs"/>
        </a:defRPr>
      </a:lvl1pPr>
      <a:lvl2pPr algn="l" rtl="0" eaLnBrk="0" fontAlgn="base" hangingPunct="0">
        <a:spcBef>
          <a:spcPct val="0"/>
        </a:spcBef>
        <a:spcAft>
          <a:spcPct val="0"/>
        </a:spcAft>
        <a:defRPr sz="3000" b="1">
          <a:solidFill>
            <a:schemeClr val="bg1"/>
          </a:solidFill>
          <a:latin typeface="Arial" charset="0"/>
        </a:defRPr>
      </a:lvl2pPr>
      <a:lvl3pPr algn="l" rtl="0" eaLnBrk="0" fontAlgn="base" hangingPunct="0">
        <a:spcBef>
          <a:spcPct val="0"/>
        </a:spcBef>
        <a:spcAft>
          <a:spcPct val="0"/>
        </a:spcAft>
        <a:defRPr sz="3000" b="1">
          <a:solidFill>
            <a:schemeClr val="bg1"/>
          </a:solidFill>
          <a:latin typeface="Arial" charset="0"/>
        </a:defRPr>
      </a:lvl3pPr>
      <a:lvl4pPr algn="l" rtl="0" eaLnBrk="0" fontAlgn="base" hangingPunct="0">
        <a:spcBef>
          <a:spcPct val="0"/>
        </a:spcBef>
        <a:spcAft>
          <a:spcPct val="0"/>
        </a:spcAft>
        <a:defRPr sz="3000" b="1">
          <a:solidFill>
            <a:schemeClr val="bg1"/>
          </a:solidFill>
          <a:latin typeface="Arial" charset="0"/>
        </a:defRPr>
      </a:lvl4pPr>
      <a:lvl5pPr algn="l" rtl="0" eaLnBrk="0" fontAlgn="base" hangingPunct="0">
        <a:spcBef>
          <a:spcPct val="0"/>
        </a:spcBef>
        <a:spcAft>
          <a:spcPct val="0"/>
        </a:spcAft>
        <a:defRPr sz="3000" b="1">
          <a:solidFill>
            <a:schemeClr val="bg1"/>
          </a:solidFill>
          <a:latin typeface="Arial" charset="0"/>
        </a:defRPr>
      </a:lvl5pPr>
      <a:lvl6pPr marL="457200" algn="l" rtl="0" fontAlgn="base">
        <a:spcBef>
          <a:spcPct val="0"/>
        </a:spcBef>
        <a:spcAft>
          <a:spcPct val="0"/>
        </a:spcAft>
        <a:defRPr sz="3000" b="1">
          <a:solidFill>
            <a:schemeClr val="bg1"/>
          </a:solidFill>
          <a:latin typeface="Arial" charset="0"/>
        </a:defRPr>
      </a:lvl6pPr>
      <a:lvl7pPr marL="914400" algn="l" rtl="0" fontAlgn="base">
        <a:spcBef>
          <a:spcPct val="0"/>
        </a:spcBef>
        <a:spcAft>
          <a:spcPct val="0"/>
        </a:spcAft>
        <a:defRPr sz="3000" b="1">
          <a:solidFill>
            <a:schemeClr val="bg1"/>
          </a:solidFill>
          <a:latin typeface="Arial" charset="0"/>
        </a:defRPr>
      </a:lvl7pPr>
      <a:lvl8pPr marL="1371600" algn="l" rtl="0" fontAlgn="base">
        <a:spcBef>
          <a:spcPct val="0"/>
        </a:spcBef>
        <a:spcAft>
          <a:spcPct val="0"/>
        </a:spcAft>
        <a:defRPr sz="3000" b="1">
          <a:solidFill>
            <a:schemeClr val="bg1"/>
          </a:solidFill>
          <a:latin typeface="Arial" charset="0"/>
        </a:defRPr>
      </a:lvl8pPr>
      <a:lvl9pPr marL="1828800" algn="l" rtl="0" fontAlgn="base">
        <a:spcBef>
          <a:spcPct val="0"/>
        </a:spcBef>
        <a:spcAft>
          <a:spcPct val="0"/>
        </a:spcAft>
        <a:defRPr sz="3000" b="1">
          <a:solidFill>
            <a:schemeClr val="bg1"/>
          </a:solidFill>
          <a:latin typeface="Arial" charset="0"/>
        </a:defRPr>
      </a:lvl9pPr>
    </p:titleStyle>
    <p:bodyStyle>
      <a:lvl1pPr marL="342900" indent="-342900" algn="ctr" rtl="0" eaLnBrk="0" fontAlgn="base" hangingPunct="0">
        <a:spcBef>
          <a:spcPct val="0"/>
        </a:spcBef>
        <a:spcAft>
          <a:spcPct val="30000"/>
        </a:spcAft>
        <a:buClr>
          <a:schemeClr val="folHlink"/>
        </a:buClr>
        <a:buFont typeface="Wingdings" pitchFamily="2" charset="2"/>
        <a:buChar char="•"/>
        <a:defRPr sz="1400">
          <a:solidFill>
            <a:schemeClr val="bg2"/>
          </a:solidFill>
          <a:latin typeface="+mn-lt"/>
          <a:ea typeface="+mn-ea"/>
          <a:cs typeface="+mn-cs"/>
        </a:defRPr>
      </a:lvl1pPr>
      <a:lvl2pPr marL="742950" indent="-285750" algn="r" rtl="0" eaLnBrk="0" fontAlgn="base" hangingPunct="0">
        <a:spcBef>
          <a:spcPct val="0"/>
        </a:spcBef>
        <a:spcAft>
          <a:spcPct val="30000"/>
        </a:spcAft>
        <a:buClr>
          <a:schemeClr val="folHlink"/>
        </a:buClr>
        <a:buFont typeface="Wingdings" pitchFamily="2" charset="2"/>
        <a:buChar char="–"/>
        <a:defRPr sz="1400">
          <a:solidFill>
            <a:schemeClr val="bg2"/>
          </a:solidFill>
          <a:latin typeface="+mn-lt"/>
        </a:defRPr>
      </a:lvl2pPr>
      <a:lvl3pPr marL="1143000" indent="-228600" algn="l" rtl="0" eaLnBrk="0" fontAlgn="base" hangingPunct="0">
        <a:spcBef>
          <a:spcPct val="0"/>
        </a:spcBef>
        <a:spcAft>
          <a:spcPct val="30000"/>
        </a:spcAft>
        <a:buClr>
          <a:schemeClr val="folHlink"/>
        </a:buClr>
        <a:buFont typeface="Wingdings" pitchFamily="2" charset="2"/>
        <a:buChar char="u"/>
        <a:defRPr sz="1400">
          <a:solidFill>
            <a:schemeClr val="bg2"/>
          </a:solidFill>
          <a:latin typeface="+mn-lt"/>
        </a:defRPr>
      </a:lvl3pPr>
      <a:lvl4pPr marL="1600200" indent="-228600" algn="l" rtl="0" eaLnBrk="0" fontAlgn="base" hangingPunct="0">
        <a:spcBef>
          <a:spcPct val="0"/>
        </a:spcBef>
        <a:spcAft>
          <a:spcPct val="30000"/>
        </a:spcAft>
        <a:buClr>
          <a:schemeClr val="folHlink"/>
        </a:buClr>
        <a:buFont typeface="Wingdings" pitchFamily="2" charset="2"/>
        <a:buChar char="–"/>
        <a:defRPr sz="1400">
          <a:solidFill>
            <a:schemeClr val="bg2"/>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8.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47.png"/><Relationship Id="rId5" Type="http://schemas.openxmlformats.org/officeDocument/2006/relationships/image" Target="../media/image8.png"/><Relationship Id="rId4" Type="http://schemas.openxmlformats.org/officeDocument/2006/relationships/image" Target="../media/image10.gif"/></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5.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8.png"/><Relationship Id="rId15" Type="http://schemas.openxmlformats.org/officeDocument/2006/relationships/image" Target="../media/image58.png"/><Relationship Id="rId10" Type="http://schemas.openxmlformats.org/officeDocument/2006/relationships/image" Target="../media/image53.png"/><Relationship Id="rId4" Type="http://schemas.openxmlformats.org/officeDocument/2006/relationships/image" Target="../media/image10.gif"/><Relationship Id="rId9" Type="http://schemas.openxmlformats.org/officeDocument/2006/relationships/image" Target="../media/image52.png"/><Relationship Id="rId14" Type="http://schemas.openxmlformats.org/officeDocument/2006/relationships/image" Target="../media/image5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59.png"/><Relationship Id="rId2" Type="http://schemas.openxmlformats.org/officeDocument/2006/relationships/slideLayout" Target="../slideLayouts/slideLayout12.xml"/><Relationship Id="rId1" Type="http://schemas.openxmlformats.org/officeDocument/2006/relationships/video" Target="file:///C:\Documents%20and%20Settings\Denisse\Mis%20documentos\Mis%20v&#237;deos\Nueva%20carpeta\SeleccionDePlantillas.wmv" TargetMode="External"/><Relationship Id="rId6" Type="http://schemas.openxmlformats.org/officeDocument/2006/relationships/image" Target="../media/image8.png"/><Relationship Id="rId5" Type="http://schemas.openxmlformats.org/officeDocument/2006/relationships/image" Target="../media/image10.gif"/><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10.gif"/></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1.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0.png"/><Relationship Id="rId4" Type="http://schemas.openxmlformats.org/officeDocument/2006/relationships/image" Target="../media/image10.gif"/></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64.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10.gif"/><Relationship Id="rId9" Type="http://schemas.openxmlformats.org/officeDocument/2006/relationships/image" Target="../media/image65.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66.png"/><Relationship Id="rId2" Type="http://schemas.openxmlformats.org/officeDocument/2006/relationships/slideLayout" Target="../slideLayouts/slideLayout12.xml"/><Relationship Id="rId1" Type="http://schemas.openxmlformats.org/officeDocument/2006/relationships/video" Target="file:///C:\Documents%20and%20Settings\Denisse\Mis%20documentos\Mis%20v&#237;deos\Nueva%20carpeta\RunTimeComplete.wmv" TargetMode="External"/><Relationship Id="rId6" Type="http://schemas.openxmlformats.org/officeDocument/2006/relationships/image" Target="../media/image8.png"/><Relationship Id="rId5" Type="http://schemas.openxmlformats.org/officeDocument/2006/relationships/image" Target="../media/image10.gif"/><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0.gif"/></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3.png"/><Relationship Id="rId11" Type="http://schemas.openxmlformats.org/officeDocument/2006/relationships/image" Target="../media/image8.pn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0.gif"/><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jpeg"/><Relationship Id="rId3" Type="http://schemas.openxmlformats.org/officeDocument/2006/relationships/image" Target="../media/image5.pn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9.png"/><Relationship Id="rId11" Type="http://schemas.openxmlformats.org/officeDocument/2006/relationships/image" Target="../media/image8.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0.gif"/><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5.png"/><Relationship Id="rId7"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0.gif"/><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diagramQuickStyle" Target="../diagrams/quickStyle1.xml"/><Relationship Id="rId12"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diagramLayout" Target="../diagrams/layout1.xml"/><Relationship Id="rId11" Type="http://schemas.openxmlformats.org/officeDocument/2006/relationships/image" Target="../media/image32.png"/><Relationship Id="rId5" Type="http://schemas.openxmlformats.org/officeDocument/2006/relationships/diagramData" Target="../diagrams/data1.xml"/><Relationship Id="rId15" Type="http://schemas.openxmlformats.org/officeDocument/2006/relationships/image" Target="../media/image8.png"/><Relationship Id="rId10" Type="http://schemas.openxmlformats.org/officeDocument/2006/relationships/image" Target="../media/image31.png"/><Relationship Id="rId4" Type="http://schemas.openxmlformats.org/officeDocument/2006/relationships/image" Target="../media/image10.gif"/><Relationship Id="rId9" Type="http://schemas.openxmlformats.org/officeDocument/2006/relationships/image" Target="../media/image30.png"/><Relationship Id="rId14" Type="http://schemas.openxmlformats.org/officeDocument/2006/relationships/image" Target="../media/image34.png"/></Relationships>
</file>

<file path=ppt/slides/_rels/slide7.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5.png"/><Relationship Id="rId7" Type="http://schemas.openxmlformats.org/officeDocument/2006/relationships/image" Target="../media/image37.png"/><Relationship Id="rId12"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10.gif"/><Relationship Id="rId9" Type="http://schemas.openxmlformats.org/officeDocument/2006/relationships/image" Target="../media/image39.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png"/><Relationship Id="rId7" Type="http://schemas.openxmlformats.org/officeDocument/2006/relationships/diagramQuickStyle" Target="../diagrams/quickStyle2.xml"/><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0.gif"/><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9.png"/><Relationship Id="rId7" Type="http://schemas.openxmlformats.org/officeDocument/2006/relationships/image" Target="../media/image42.png"/><Relationship Id="rId2" Type="http://schemas.openxmlformats.org/officeDocument/2006/relationships/slideLayout" Target="../slideLayouts/slideLayout12.xml"/><Relationship Id="rId1" Type="http://schemas.openxmlformats.org/officeDocument/2006/relationships/themeOverride" Target="../theme/themeOverride1.xml"/><Relationship Id="rId6" Type="http://schemas.openxmlformats.org/officeDocument/2006/relationships/image" Target="../media/image8.png"/><Relationship Id="rId11" Type="http://schemas.openxmlformats.org/officeDocument/2006/relationships/image" Target="../media/image46.png"/><Relationship Id="rId5" Type="http://schemas.openxmlformats.org/officeDocument/2006/relationships/image" Target="../media/image10.gif"/><Relationship Id="rId10" Type="http://schemas.openxmlformats.org/officeDocument/2006/relationships/image" Target="../media/image45.png"/><Relationship Id="rId4" Type="http://schemas.openxmlformats.org/officeDocument/2006/relationships/image" Target="../media/image5.png"/><Relationship Id="rId9"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45000"/>
            <a:lum/>
          </a:blip>
          <a:srcRect/>
          <a:stretch>
            <a:fillRect l="-40000" t="-45000" b="-49000"/>
          </a:stretch>
        </a:blipFill>
        <a:effectLst/>
      </p:bgPr>
    </p:bg>
    <p:spTree>
      <p:nvGrpSpPr>
        <p:cNvPr id="1" name=""/>
        <p:cNvGrpSpPr/>
        <p:nvPr/>
      </p:nvGrpSpPr>
      <p:grpSpPr>
        <a:xfrm>
          <a:off x="0" y="0"/>
          <a:ext cx="0" cy="0"/>
          <a:chOff x="0" y="0"/>
          <a:chExt cx="0" cy="0"/>
        </a:xfrm>
      </p:grpSpPr>
      <p:pic>
        <p:nvPicPr>
          <p:cNvPr id="3074" name="Picture 7"/>
          <p:cNvPicPr>
            <a:picLocks noChangeAspect="1" noChangeArrowheads="1"/>
          </p:cNvPicPr>
          <p:nvPr/>
        </p:nvPicPr>
        <p:blipFill>
          <a:blip r:embed="rId4"/>
          <a:srcRect/>
          <a:stretch>
            <a:fillRect/>
          </a:stretch>
        </p:blipFill>
        <p:spPr bwMode="auto">
          <a:xfrm>
            <a:off x="0" y="592138"/>
            <a:ext cx="9144000" cy="5229225"/>
          </a:xfrm>
          <a:prstGeom prst="rect">
            <a:avLst/>
          </a:prstGeom>
          <a:noFill/>
          <a:ln w="9525">
            <a:noFill/>
            <a:miter lim="800000"/>
            <a:headEnd/>
            <a:tailEnd/>
          </a:ln>
        </p:spPr>
      </p:pic>
      <p:sp>
        <p:nvSpPr>
          <p:cNvPr id="4" name="3 Recortar rectángulo de esquina diagonal"/>
          <p:cNvSpPr/>
          <p:nvPr/>
        </p:nvSpPr>
        <p:spPr>
          <a:xfrm>
            <a:off x="5962918" y="5138672"/>
            <a:ext cx="2537138" cy="528034"/>
          </a:xfrm>
          <a:prstGeom prst="snip2DiagRect">
            <a:avLst/>
          </a:prstGeom>
          <a:noFill/>
          <a:ln>
            <a:noFill/>
          </a:ln>
          <a:effectLst>
            <a:glow rad="101600">
              <a:srgbClr val="007635">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Denisse</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Tello</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Paladines</a:t>
            </a:r>
            <a:endParaRPr lang="es-ES" b="1" dirty="0">
              <a:solidFill>
                <a:schemeClr val="accent1">
                  <a:lumMod val="50000"/>
                </a:schemeClr>
              </a:solidFill>
              <a:effectLst>
                <a:outerShdw blurRad="38100" dist="38100" dir="2700000" algn="tl">
                  <a:srgbClr val="000000">
                    <a:alpha val="43137"/>
                  </a:srgbClr>
                </a:outerShdw>
              </a:effectLst>
              <a:latin typeface="Calibri" pitchFamily="34" charset="0"/>
            </a:endParaRPr>
          </a:p>
          <a:p>
            <a:pPr algn="r">
              <a:defRPr/>
            </a:pPr>
            <a:r>
              <a:rPr lang="en-US" b="1" dirty="0" smtClean="0">
                <a:solidFill>
                  <a:schemeClr val="accent1">
                    <a:lumMod val="50000"/>
                  </a:schemeClr>
                </a:solidFill>
                <a:effectLst>
                  <a:outerShdw blurRad="38100" dist="38100" dir="2700000" algn="tl">
                    <a:srgbClr val="000000">
                      <a:alpha val="43137"/>
                    </a:srgbClr>
                  </a:outerShdw>
                </a:effectLst>
                <a:latin typeface="Calibri" pitchFamily="34" charset="0"/>
              </a:rPr>
              <a:t>Miguel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Salcan</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smtClean="0">
                <a:solidFill>
                  <a:schemeClr val="accent1">
                    <a:lumMod val="50000"/>
                  </a:schemeClr>
                </a:solidFill>
                <a:effectLst>
                  <a:outerShdw blurRad="38100" dist="38100" dir="2700000" algn="tl">
                    <a:srgbClr val="000000">
                      <a:alpha val="43137"/>
                    </a:srgbClr>
                  </a:outerShdw>
                </a:effectLst>
                <a:latin typeface="Calibri" pitchFamily="34" charset="0"/>
              </a:rPr>
              <a:t>Reyes</a:t>
            </a:r>
            <a:endParaRPr lang="es-ES" b="1" dirty="0">
              <a:solidFill>
                <a:schemeClr val="accent1">
                  <a:lumMod val="50000"/>
                </a:schemeClr>
              </a:solidFill>
              <a:effectLst>
                <a:outerShdw blurRad="38100" dist="38100" dir="2700000" algn="tl">
                  <a:srgbClr val="000000">
                    <a:alpha val="43137"/>
                  </a:srgbClr>
                </a:outerShdw>
              </a:effectLst>
              <a:latin typeface="Calibri" pitchFamily="34" charset="0"/>
            </a:endParaRPr>
          </a:p>
        </p:txBody>
      </p:sp>
      <p:sp>
        <p:nvSpPr>
          <p:cNvPr id="3078" name="Rectangle 9"/>
          <p:cNvSpPr>
            <a:spLocks noGrp="1" noChangeArrowheads="1"/>
          </p:cNvSpPr>
          <p:nvPr>
            <p:ph type="ctrTitle" idx="4294967295"/>
          </p:nvPr>
        </p:nvSpPr>
        <p:spPr>
          <a:xfrm>
            <a:off x="1970088" y="2151063"/>
            <a:ext cx="6697662" cy="1223962"/>
          </a:xfrm>
        </p:spPr>
        <p:txBody>
          <a:bodyPr/>
          <a:lstStyle/>
          <a:p>
            <a:pPr algn="r"/>
            <a:r>
              <a:rPr lang="es-MX" sz="2800" smtClean="0">
                <a:solidFill>
                  <a:srgbClr val="002060"/>
                </a:solidFill>
              </a:rPr>
              <a:t>APLICACIÓN DE VISIÓN CON LabVIEW PARA LA DETECCIÓN DE FRASCOS DE DISTINTO COLOR</a:t>
            </a:r>
            <a:endParaRPr lang="es-ES" sz="2800" smtClean="0">
              <a:solidFill>
                <a:srgbClr val="002060"/>
              </a:solidFill>
            </a:endParaRPr>
          </a:p>
        </p:txBody>
      </p:sp>
      <p:pic>
        <p:nvPicPr>
          <p:cNvPr id="3079" name="Picture 8"/>
          <p:cNvPicPr>
            <a:picLocks noChangeAspect="1" noChangeArrowheads="1"/>
          </p:cNvPicPr>
          <p:nvPr/>
        </p:nvPicPr>
        <p:blipFill>
          <a:blip r:embed="rId5"/>
          <a:srcRect/>
          <a:stretch>
            <a:fillRect/>
          </a:stretch>
        </p:blipFill>
        <p:spPr bwMode="auto">
          <a:xfrm>
            <a:off x="0" y="5767388"/>
            <a:ext cx="9144000" cy="923925"/>
          </a:xfrm>
          <a:prstGeom prst="rect">
            <a:avLst/>
          </a:prstGeom>
          <a:noFill/>
          <a:ln w="9525">
            <a:noFill/>
            <a:miter lim="800000"/>
            <a:headEnd/>
            <a:tailEnd/>
          </a:ln>
        </p:spPr>
      </p:pic>
      <p:grpSp>
        <p:nvGrpSpPr>
          <p:cNvPr id="3080" name="10 Grupo"/>
          <p:cNvGrpSpPr>
            <a:grpSpLocks/>
          </p:cNvGrpSpPr>
          <p:nvPr/>
        </p:nvGrpSpPr>
        <p:grpSpPr bwMode="auto">
          <a:xfrm>
            <a:off x="0" y="0"/>
            <a:ext cx="9144000" cy="773113"/>
            <a:chOff x="0" y="-180306"/>
            <a:chExt cx="9144000" cy="772733"/>
          </a:xfrm>
        </p:grpSpPr>
        <p:sp>
          <p:nvSpPr>
            <p:cNvPr id="10" name="9 Rectángulo"/>
            <p:cNvSpPr/>
            <p:nvPr/>
          </p:nvSpPr>
          <p:spPr>
            <a:xfrm>
              <a:off x="0" y="-180306"/>
              <a:ext cx="9144000" cy="772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3086" name="Picture 10"/>
            <p:cNvPicPr>
              <a:picLocks noChangeAspect="1" noChangeArrowheads="1"/>
            </p:cNvPicPr>
            <p:nvPr/>
          </p:nvPicPr>
          <p:blipFill>
            <a:blip r:embed="rId6"/>
            <a:srcRect l="1660" t="24648"/>
            <a:stretch>
              <a:fillRect/>
            </a:stretch>
          </p:blipFill>
          <p:spPr bwMode="auto">
            <a:xfrm>
              <a:off x="193183" y="454621"/>
              <a:ext cx="8424194" cy="133783"/>
            </a:xfrm>
            <a:prstGeom prst="rect">
              <a:avLst/>
            </a:prstGeom>
            <a:noFill/>
            <a:ln w="9525">
              <a:noFill/>
              <a:miter lim="800000"/>
              <a:headEnd/>
              <a:tailEnd/>
            </a:ln>
          </p:spPr>
        </p:pic>
        <p:pic>
          <p:nvPicPr>
            <p:cNvPr id="3087" name="Picture 9"/>
            <p:cNvPicPr>
              <a:picLocks noChangeAspect="1" noChangeArrowheads="1"/>
            </p:cNvPicPr>
            <p:nvPr/>
          </p:nvPicPr>
          <p:blipFill>
            <a:blip r:embed="rId7"/>
            <a:srcRect b="12946"/>
            <a:stretch>
              <a:fillRect/>
            </a:stretch>
          </p:blipFill>
          <p:spPr bwMode="auto">
            <a:xfrm>
              <a:off x="244701" y="-180306"/>
              <a:ext cx="3028950" cy="605307"/>
            </a:xfrm>
            <a:prstGeom prst="rect">
              <a:avLst/>
            </a:prstGeom>
            <a:noFill/>
            <a:ln w="9525">
              <a:noFill/>
              <a:miter lim="800000"/>
              <a:headEnd/>
              <a:tailEnd/>
            </a:ln>
          </p:spPr>
        </p:pic>
      </p:grpSp>
      <p:pic>
        <p:nvPicPr>
          <p:cNvPr id="3081" name="Picture 2"/>
          <p:cNvPicPr>
            <a:picLocks noChangeAspect="1" noChangeArrowheads="1"/>
          </p:cNvPicPr>
          <p:nvPr/>
        </p:nvPicPr>
        <p:blipFill>
          <a:blip r:embed="rId8"/>
          <a:srcRect/>
          <a:stretch>
            <a:fillRect/>
          </a:stretch>
        </p:blipFill>
        <p:spPr bwMode="auto">
          <a:xfrm>
            <a:off x="6524625" y="3992563"/>
            <a:ext cx="596900" cy="596900"/>
          </a:xfrm>
          <a:prstGeom prst="rect">
            <a:avLst/>
          </a:prstGeom>
          <a:noFill/>
          <a:ln w="9525">
            <a:noFill/>
            <a:miter lim="800000"/>
            <a:headEnd/>
            <a:tailEnd/>
          </a:ln>
        </p:spPr>
      </p:pic>
      <p:sp>
        <p:nvSpPr>
          <p:cNvPr id="13" name="12 Recortar rectángulo de esquina diagonal"/>
          <p:cNvSpPr/>
          <p:nvPr/>
        </p:nvSpPr>
        <p:spPr>
          <a:xfrm>
            <a:off x="2408345" y="64395"/>
            <a:ext cx="6310648" cy="528034"/>
          </a:xfrm>
          <a:prstGeom prst="snip2DiagRect">
            <a:avLst/>
          </a:prstGeom>
          <a:noFill/>
          <a:ln>
            <a:noFill/>
          </a:ln>
          <a:effectLst>
            <a:glow rad="101600">
              <a:srgbClr val="007635">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s-ES" sz="1200" b="1" dirty="0">
                <a:solidFill>
                  <a:schemeClr val="accent1">
                    <a:lumMod val="50000"/>
                  </a:schemeClr>
                </a:solidFill>
                <a:effectLst>
                  <a:outerShdw blurRad="38100" dist="38100" dir="2700000" algn="tl">
                    <a:srgbClr val="000000">
                      <a:alpha val="43137"/>
                    </a:srgbClr>
                  </a:outerShdw>
                </a:effectLst>
                <a:latin typeface="Arial Narrow" pitchFamily="34" charset="0"/>
              </a:rPr>
              <a:t>Tópico</a:t>
            </a:r>
          </a:p>
          <a:p>
            <a:pPr algn="r">
              <a:defRPr/>
            </a:pPr>
            <a:r>
              <a:rPr lang="es-ES" sz="1200" b="1" dirty="0">
                <a:solidFill>
                  <a:schemeClr val="accent1">
                    <a:lumMod val="50000"/>
                  </a:schemeClr>
                </a:solidFill>
                <a:effectLst>
                  <a:outerShdw blurRad="38100" dist="38100" dir="2700000" algn="tl">
                    <a:srgbClr val="000000">
                      <a:alpha val="43137"/>
                    </a:srgbClr>
                  </a:outerShdw>
                </a:effectLst>
                <a:latin typeface="Arial Narrow" pitchFamily="34" charset="0"/>
              </a:rPr>
              <a:t>“Plataforma para el desarrollo de proyectos con dsPICs y Visión Robótica con LabVIEW” </a:t>
            </a:r>
          </a:p>
          <a:p>
            <a:pPr algn="r">
              <a:defRPr/>
            </a:pPr>
            <a:r>
              <a:rPr lang="en-US" sz="1200" b="1" dirty="0">
                <a:solidFill>
                  <a:schemeClr val="accent1">
                    <a:lumMod val="50000"/>
                  </a:schemeClr>
                </a:solidFill>
                <a:effectLst>
                  <a:outerShdw blurRad="38100" dist="38100" dir="2700000" algn="tl">
                    <a:srgbClr val="000000">
                      <a:alpha val="43137"/>
                    </a:srgbClr>
                  </a:outerShdw>
                </a:effectLst>
                <a:latin typeface="Arial Narrow" pitchFamily="34" charset="0"/>
              </a:rPr>
              <a:t>Msc. Carlos Valdivieso</a:t>
            </a:r>
            <a:endParaRPr lang="es-ES" sz="1200" b="1" dirty="0">
              <a:solidFill>
                <a:schemeClr val="accent1">
                  <a:lumMod val="50000"/>
                </a:schemeClr>
              </a:solidFill>
              <a:effectLst>
                <a:outerShdw blurRad="38100" dist="38100" dir="2700000" algn="tl">
                  <a:srgbClr val="000000">
                    <a:alpha val="43137"/>
                  </a:srgbClr>
                </a:outerShdw>
              </a:effectLst>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2291"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2293" name="Rectangle 2"/>
          <p:cNvSpPr>
            <a:spLocks noGrp="1" noChangeArrowheads="1"/>
          </p:cNvSpPr>
          <p:nvPr>
            <p:ph type="title"/>
          </p:nvPr>
        </p:nvSpPr>
        <p:spPr>
          <a:xfrm>
            <a:off x="246063" y="141288"/>
            <a:ext cx="8601075" cy="649287"/>
          </a:xfrm>
        </p:spPr>
        <p:txBody>
          <a:bodyPr/>
          <a:lstStyle/>
          <a:p>
            <a:pPr eaLnBrk="1" hangingPunct="1"/>
            <a:r>
              <a:rPr lang="es-AR" dirty="0" smtClean="0">
                <a:solidFill>
                  <a:srgbClr val="FFFFFF"/>
                </a:solidFill>
              </a:rPr>
              <a:t>Detección de Frascos de distintos colores</a:t>
            </a:r>
          </a:p>
        </p:txBody>
      </p:sp>
      <p:sp>
        <p:nvSpPr>
          <p:cNvPr id="12294"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MX" sz="2000" dirty="0" smtClean="0"/>
              <a:t>Parámetros para la búsqueda de patrones de colores</a:t>
            </a:r>
            <a:endParaRPr lang="es-ES" sz="2000" dirty="0" smtClean="0"/>
          </a:p>
        </p:txBody>
      </p:sp>
      <p:sp>
        <p:nvSpPr>
          <p:cNvPr id="122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2298" name="Picture 2"/>
          <p:cNvPicPr>
            <a:picLocks noChangeAspect="1" noChangeArrowheads="1"/>
          </p:cNvPicPr>
          <p:nvPr/>
        </p:nvPicPr>
        <p:blipFill>
          <a:blip r:embed="rId5"/>
          <a:srcRect/>
          <a:stretch>
            <a:fillRect/>
          </a:stretch>
        </p:blipFill>
        <p:spPr bwMode="auto">
          <a:xfrm>
            <a:off x="8701088" y="90488"/>
            <a:ext cx="430212" cy="430212"/>
          </a:xfrm>
          <a:prstGeom prst="rect">
            <a:avLst/>
          </a:prstGeom>
          <a:noFill/>
          <a:ln w="9525">
            <a:noFill/>
            <a:miter lim="800000"/>
            <a:headEnd/>
            <a:tailEnd/>
          </a:ln>
        </p:spPr>
      </p:pic>
      <p:sp>
        <p:nvSpPr>
          <p:cNvPr id="1027" name="AutoShape 3"/>
          <p:cNvSpPr>
            <a:spLocks noChangeArrowheads="1"/>
          </p:cNvSpPr>
          <p:nvPr/>
        </p:nvSpPr>
        <p:spPr bwMode="auto">
          <a:xfrm>
            <a:off x="356090" y="1710564"/>
            <a:ext cx="3533329" cy="3750078"/>
          </a:xfrm>
          <a:prstGeom prst="roundRect">
            <a:avLst>
              <a:gd name="adj" fmla="val 7968"/>
            </a:avLst>
          </a:prstGeom>
          <a:solidFill>
            <a:srgbClr val="FFFFFF"/>
          </a:solidFill>
          <a:ln w="9525">
            <a:solidFill>
              <a:srgbClr val="D8D8D8"/>
            </a:solidFill>
            <a:round/>
            <a:headEnd/>
            <a:tailEnd/>
          </a:ln>
          <a:effectLst>
            <a:outerShdw dist="35921" dir="2700000" algn="ctr" rotWithShape="0">
              <a:srgbClr val="D8D8D8"/>
            </a:outerShdw>
          </a:effectLst>
        </p:spPr>
        <p:txBody>
          <a:bodyPr vert="horz" wrap="square" lIns="91440" tIns="45720" rIns="91440" bIns="45720" numCol="1" anchor="t" anchorCtr="0" compatLnSpc="1">
            <a:prstTxWarp prst="textNoShape">
              <a:avLst/>
            </a:prstTxWarp>
          </a:bodyPr>
          <a:lstStyle/>
          <a:p>
            <a:endParaRPr lang="es-ES"/>
          </a:p>
        </p:txBody>
      </p:sp>
      <p:pic>
        <p:nvPicPr>
          <p:cNvPr id="1028" name="Picture 4"/>
          <p:cNvPicPr>
            <a:picLocks noChangeAspect="1" noChangeArrowheads="1"/>
          </p:cNvPicPr>
          <p:nvPr/>
        </p:nvPicPr>
        <p:blipFill>
          <a:blip r:embed="rId6"/>
          <a:srcRect t="32780"/>
          <a:stretch>
            <a:fillRect/>
          </a:stretch>
        </p:blipFill>
        <p:spPr bwMode="auto">
          <a:xfrm>
            <a:off x="949287" y="2202288"/>
            <a:ext cx="2176433" cy="2440308"/>
          </a:xfrm>
          <a:prstGeom prst="rect">
            <a:avLst/>
          </a:prstGeom>
          <a:noFill/>
          <a:ln w="9525">
            <a:noFill/>
            <a:miter lim="800000"/>
            <a:headEnd/>
            <a:tailEnd/>
          </a:ln>
        </p:spPr>
      </p:pic>
      <p:pic>
        <p:nvPicPr>
          <p:cNvPr id="2050" name="Picture 2"/>
          <p:cNvPicPr>
            <a:picLocks noChangeAspect="1" noChangeArrowheads="1"/>
          </p:cNvPicPr>
          <p:nvPr/>
        </p:nvPicPr>
        <p:blipFill>
          <a:blip r:embed="rId7"/>
          <a:srcRect/>
          <a:stretch>
            <a:fillRect/>
          </a:stretch>
        </p:blipFill>
        <p:spPr bwMode="auto">
          <a:xfrm>
            <a:off x="4559122" y="2407392"/>
            <a:ext cx="3400022" cy="244983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randombar(horizontal)">
                                      <p:cBhvr>
                                        <p:cTn id="7" dur="500"/>
                                        <p:tgtEl>
                                          <p:spTgt spid="122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dissolve">
                                      <p:cBhvr>
                                        <p:cTn id="1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2291"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2293" name="Rectangle 2"/>
          <p:cNvSpPr>
            <a:spLocks noGrp="1" noChangeArrowheads="1"/>
          </p:cNvSpPr>
          <p:nvPr>
            <p:ph type="title"/>
          </p:nvPr>
        </p:nvSpPr>
        <p:spPr>
          <a:xfrm>
            <a:off x="246063" y="141288"/>
            <a:ext cx="8601075" cy="649287"/>
          </a:xfrm>
        </p:spPr>
        <p:txBody>
          <a:bodyPr/>
          <a:lstStyle/>
          <a:p>
            <a:pPr eaLnBrk="1" hangingPunct="1"/>
            <a:r>
              <a:rPr lang="es-AR" dirty="0" smtClean="0">
                <a:solidFill>
                  <a:srgbClr val="FFFFFF"/>
                </a:solidFill>
              </a:rPr>
              <a:t>Detección de Frascos de distintos colores</a:t>
            </a:r>
          </a:p>
        </p:txBody>
      </p:sp>
      <p:sp>
        <p:nvSpPr>
          <p:cNvPr id="12294" name="Rectangle 3"/>
          <p:cNvSpPr>
            <a:spLocks noGrp="1" noChangeArrowheads="1"/>
          </p:cNvSpPr>
          <p:nvPr>
            <p:ph type="body" sz="half" idx="1"/>
          </p:nvPr>
        </p:nvSpPr>
        <p:spPr>
          <a:xfrm>
            <a:off x="323850" y="1127125"/>
            <a:ext cx="8434388" cy="431800"/>
          </a:xfrm>
        </p:spPr>
        <p:txBody>
          <a:bodyPr/>
          <a:lstStyle/>
          <a:p>
            <a:pPr marL="0" indent="0" algn="l" eaLnBrk="1" hangingPunct="1">
              <a:buNone/>
            </a:pPr>
            <a:endParaRPr lang="es-ES" sz="2000" dirty="0" smtClean="0"/>
          </a:p>
        </p:txBody>
      </p:sp>
      <p:sp>
        <p:nvSpPr>
          <p:cNvPr id="122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2298" name="Picture 2"/>
          <p:cNvPicPr>
            <a:picLocks noChangeAspect="1" noChangeArrowheads="1"/>
          </p:cNvPicPr>
          <p:nvPr/>
        </p:nvPicPr>
        <p:blipFill>
          <a:blip r:embed="rId5"/>
          <a:srcRect/>
          <a:stretch>
            <a:fillRect/>
          </a:stretch>
        </p:blipFill>
        <p:spPr bwMode="auto">
          <a:xfrm>
            <a:off x="8701088" y="90488"/>
            <a:ext cx="430212" cy="430212"/>
          </a:xfrm>
          <a:prstGeom prst="rect">
            <a:avLst/>
          </a:prstGeom>
          <a:noFill/>
          <a:ln w="9525">
            <a:noFill/>
            <a:miter lim="800000"/>
            <a:headEnd/>
            <a:tailEnd/>
          </a:ln>
        </p:spPr>
      </p:pic>
      <p:pic>
        <p:nvPicPr>
          <p:cNvPr id="1026" name="Picture 2"/>
          <p:cNvPicPr>
            <a:picLocks noChangeAspect="1" noChangeArrowheads="1"/>
          </p:cNvPicPr>
          <p:nvPr/>
        </p:nvPicPr>
        <p:blipFill>
          <a:blip r:embed="rId6"/>
          <a:srcRect t="18709" b="16426"/>
          <a:stretch>
            <a:fillRect/>
          </a:stretch>
        </p:blipFill>
        <p:spPr bwMode="auto">
          <a:xfrm>
            <a:off x="2735220" y="3412901"/>
            <a:ext cx="1381125" cy="914400"/>
          </a:xfrm>
          <a:prstGeom prst="rect">
            <a:avLst/>
          </a:prstGeom>
          <a:noFill/>
          <a:ln w="9525">
            <a:noFill/>
            <a:miter lim="800000"/>
            <a:headEnd/>
            <a:tailEnd/>
          </a:ln>
          <a:effectLst/>
        </p:spPr>
      </p:pic>
      <p:pic>
        <p:nvPicPr>
          <p:cNvPr id="3" name="Picture 3"/>
          <p:cNvPicPr>
            <a:picLocks noChangeAspect="1" noChangeArrowheads="1"/>
          </p:cNvPicPr>
          <p:nvPr/>
        </p:nvPicPr>
        <p:blipFill>
          <a:blip r:embed="rId7"/>
          <a:srcRect/>
          <a:stretch>
            <a:fillRect/>
          </a:stretch>
        </p:blipFill>
        <p:spPr bwMode="auto">
          <a:xfrm>
            <a:off x="4503782" y="3422561"/>
            <a:ext cx="2428875" cy="914400"/>
          </a:xfrm>
          <a:prstGeom prst="rect">
            <a:avLst/>
          </a:prstGeom>
          <a:noFill/>
          <a:ln w="9525">
            <a:noFill/>
            <a:miter lim="800000"/>
            <a:headEnd/>
            <a:tailEnd/>
          </a:ln>
          <a:effectLst/>
        </p:spPr>
      </p:pic>
      <p:pic>
        <p:nvPicPr>
          <p:cNvPr id="4" name="Picture 4"/>
          <p:cNvPicPr>
            <a:picLocks noChangeAspect="1" noChangeArrowheads="1"/>
          </p:cNvPicPr>
          <p:nvPr/>
        </p:nvPicPr>
        <p:blipFill>
          <a:blip r:embed="rId8"/>
          <a:srcRect t="15503" b="16892"/>
          <a:stretch>
            <a:fillRect/>
          </a:stretch>
        </p:blipFill>
        <p:spPr bwMode="auto">
          <a:xfrm>
            <a:off x="2744744" y="1506828"/>
            <a:ext cx="1362075" cy="940158"/>
          </a:xfrm>
          <a:prstGeom prst="rect">
            <a:avLst/>
          </a:prstGeom>
          <a:noFill/>
          <a:ln w="9525">
            <a:noFill/>
            <a:miter lim="800000"/>
            <a:headEnd/>
            <a:tailEnd/>
          </a:ln>
          <a:effectLst/>
        </p:spPr>
      </p:pic>
      <p:pic>
        <p:nvPicPr>
          <p:cNvPr id="1029" name="Picture 5"/>
          <p:cNvPicPr>
            <a:picLocks noChangeAspect="1" noChangeArrowheads="1"/>
          </p:cNvPicPr>
          <p:nvPr/>
        </p:nvPicPr>
        <p:blipFill>
          <a:blip r:embed="rId9"/>
          <a:srcRect/>
          <a:stretch>
            <a:fillRect/>
          </a:stretch>
        </p:blipFill>
        <p:spPr bwMode="auto">
          <a:xfrm>
            <a:off x="4503782" y="1542245"/>
            <a:ext cx="2428875" cy="9144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10"/>
          <a:srcRect t="16657" b="18956"/>
          <a:stretch>
            <a:fillRect/>
          </a:stretch>
        </p:blipFill>
        <p:spPr bwMode="auto">
          <a:xfrm>
            <a:off x="2752859" y="5318975"/>
            <a:ext cx="1371600" cy="901521"/>
          </a:xfrm>
          <a:prstGeom prst="rect">
            <a:avLst/>
          </a:prstGeom>
          <a:noFill/>
          <a:ln w="9525">
            <a:noFill/>
            <a:miter lim="800000"/>
            <a:headEnd/>
            <a:tailEnd/>
          </a:ln>
          <a:effectLst/>
        </p:spPr>
      </p:pic>
      <p:pic>
        <p:nvPicPr>
          <p:cNvPr id="1031" name="Picture 7"/>
          <p:cNvPicPr>
            <a:picLocks noChangeAspect="1" noChangeArrowheads="1"/>
          </p:cNvPicPr>
          <p:nvPr/>
        </p:nvPicPr>
        <p:blipFill>
          <a:blip r:embed="rId11"/>
          <a:srcRect/>
          <a:stretch>
            <a:fillRect/>
          </a:stretch>
        </p:blipFill>
        <p:spPr bwMode="auto">
          <a:xfrm>
            <a:off x="4511898" y="5315755"/>
            <a:ext cx="2438400" cy="914400"/>
          </a:xfrm>
          <a:prstGeom prst="rect">
            <a:avLst/>
          </a:prstGeom>
          <a:noFill/>
          <a:ln w="9525">
            <a:noFill/>
            <a:miter lim="800000"/>
            <a:headEnd/>
            <a:tailEnd/>
          </a:ln>
          <a:effectLst/>
        </p:spPr>
      </p:pic>
      <p:pic>
        <p:nvPicPr>
          <p:cNvPr id="1032" name="Picture 8"/>
          <p:cNvPicPr>
            <a:picLocks noChangeAspect="1" noChangeArrowheads="1"/>
          </p:cNvPicPr>
          <p:nvPr/>
        </p:nvPicPr>
        <p:blipFill>
          <a:blip r:embed="rId12"/>
          <a:srcRect t="19416" b="18037"/>
          <a:stretch>
            <a:fillRect/>
          </a:stretch>
        </p:blipFill>
        <p:spPr bwMode="auto">
          <a:xfrm>
            <a:off x="2735219" y="4378817"/>
            <a:ext cx="1381125" cy="875763"/>
          </a:xfrm>
          <a:prstGeom prst="rect">
            <a:avLst/>
          </a:prstGeom>
          <a:noFill/>
          <a:ln w="9525">
            <a:noFill/>
            <a:miter lim="800000"/>
            <a:headEnd/>
            <a:tailEnd/>
          </a:ln>
          <a:effectLst/>
        </p:spPr>
      </p:pic>
      <p:pic>
        <p:nvPicPr>
          <p:cNvPr id="1033" name="Picture 9"/>
          <p:cNvPicPr>
            <a:picLocks noChangeAspect="1" noChangeArrowheads="1"/>
          </p:cNvPicPr>
          <p:nvPr/>
        </p:nvPicPr>
        <p:blipFill>
          <a:blip r:embed="rId13"/>
          <a:srcRect/>
          <a:stretch>
            <a:fillRect/>
          </a:stretch>
        </p:blipFill>
        <p:spPr bwMode="auto">
          <a:xfrm>
            <a:off x="4499019" y="4375598"/>
            <a:ext cx="2438400" cy="914400"/>
          </a:xfrm>
          <a:prstGeom prst="rect">
            <a:avLst/>
          </a:prstGeom>
          <a:noFill/>
          <a:ln w="9525">
            <a:noFill/>
            <a:miter lim="800000"/>
            <a:headEnd/>
            <a:tailEnd/>
          </a:ln>
          <a:effectLst/>
        </p:spPr>
      </p:pic>
      <p:pic>
        <p:nvPicPr>
          <p:cNvPr id="1034" name="Picture 10"/>
          <p:cNvPicPr>
            <a:picLocks noChangeAspect="1" noChangeArrowheads="1"/>
          </p:cNvPicPr>
          <p:nvPr/>
        </p:nvPicPr>
        <p:blipFill>
          <a:blip r:embed="rId14"/>
          <a:srcRect t="19207" b="17818"/>
          <a:stretch>
            <a:fillRect/>
          </a:stretch>
        </p:blipFill>
        <p:spPr bwMode="auto">
          <a:xfrm>
            <a:off x="2739979" y="2485623"/>
            <a:ext cx="1371600" cy="875763"/>
          </a:xfrm>
          <a:prstGeom prst="rect">
            <a:avLst/>
          </a:prstGeom>
          <a:noFill/>
          <a:ln w="9525">
            <a:noFill/>
            <a:miter lim="800000"/>
            <a:headEnd/>
            <a:tailEnd/>
          </a:ln>
          <a:effectLst/>
        </p:spPr>
      </p:pic>
      <p:pic>
        <p:nvPicPr>
          <p:cNvPr id="1035" name="Picture 11"/>
          <p:cNvPicPr>
            <a:picLocks noChangeAspect="1" noChangeArrowheads="1"/>
          </p:cNvPicPr>
          <p:nvPr/>
        </p:nvPicPr>
        <p:blipFill>
          <a:blip r:embed="rId15"/>
          <a:srcRect/>
          <a:stretch>
            <a:fillRect/>
          </a:stretch>
        </p:blipFill>
        <p:spPr bwMode="auto">
          <a:xfrm>
            <a:off x="4499021" y="2482403"/>
            <a:ext cx="2438400" cy="9144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randombar(horizontal)">
                                      <p:cBhvr>
                                        <p:cTn id="7" dur="500"/>
                                        <p:tgtEl>
                                          <p:spTgt spid="122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p:cNvPicPr>
            <a:picLocks noChangeAspect="1" noChangeArrowheads="1"/>
          </p:cNvPicPr>
          <p:nvPr/>
        </p:nvPicPr>
        <p:blipFill>
          <a:blip r:embed="rId3"/>
          <a:srcRect t="38388"/>
          <a:stretch>
            <a:fillRect/>
          </a:stretch>
        </p:blipFill>
        <p:spPr bwMode="auto">
          <a:xfrm>
            <a:off x="0" y="77788"/>
            <a:ext cx="9144000" cy="768350"/>
          </a:xfrm>
          <a:prstGeom prst="rect">
            <a:avLst/>
          </a:prstGeom>
          <a:noFill/>
          <a:ln w="9525">
            <a:noFill/>
            <a:miter lim="800000"/>
            <a:headEnd/>
            <a:tailEnd/>
          </a:ln>
        </p:spPr>
      </p:pic>
      <p:pic>
        <p:nvPicPr>
          <p:cNvPr id="14339" name="Picture 8"/>
          <p:cNvPicPr>
            <a:picLocks noChangeAspect="1" noChangeArrowheads="1"/>
          </p:cNvPicPr>
          <p:nvPr/>
        </p:nvPicPr>
        <p:blipFill>
          <a:blip r:embed="rId4"/>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5"/>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4341"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Diseño e implementación</a:t>
            </a:r>
          </a:p>
        </p:txBody>
      </p:sp>
      <p:sp>
        <p:nvSpPr>
          <p:cNvPr id="14342"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ES" sz="1600" smtClean="0"/>
              <a:t>Diseño del patrón a reconocer</a:t>
            </a:r>
          </a:p>
        </p:txBody>
      </p:sp>
      <p:sp>
        <p:nvSpPr>
          <p:cNvPr id="1434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4344" name="Picture 2"/>
          <p:cNvPicPr>
            <a:picLocks noChangeAspect="1" noChangeArrowheads="1"/>
          </p:cNvPicPr>
          <p:nvPr/>
        </p:nvPicPr>
        <p:blipFill>
          <a:blip r:embed="rId6"/>
          <a:srcRect/>
          <a:stretch>
            <a:fillRect/>
          </a:stretch>
        </p:blipFill>
        <p:spPr bwMode="auto">
          <a:xfrm>
            <a:off x="8701088" y="90488"/>
            <a:ext cx="430212" cy="430212"/>
          </a:xfrm>
          <a:prstGeom prst="rect">
            <a:avLst/>
          </a:prstGeom>
          <a:noFill/>
          <a:ln w="9525">
            <a:noFill/>
            <a:miter lim="800000"/>
            <a:headEnd/>
            <a:tailEnd/>
          </a:ln>
        </p:spPr>
      </p:pic>
      <p:pic>
        <p:nvPicPr>
          <p:cNvPr id="10" name="SeleccionDePlantillas.wmv">
            <a:hlinkClick r:id="" action="ppaction://media"/>
          </p:cNvPr>
          <p:cNvPicPr>
            <a:picLocks noRot="1" noChangeAspect="1"/>
          </p:cNvPicPr>
          <p:nvPr>
            <a:videoFile r:link="rId1"/>
          </p:nvPr>
        </p:nvPicPr>
        <p:blipFill>
          <a:blip r:embed="rId7"/>
          <a:stretch>
            <a:fillRect/>
          </a:stretch>
        </p:blipFill>
        <p:spPr>
          <a:xfrm>
            <a:off x="1400576" y="1468192"/>
            <a:ext cx="6250277" cy="5000221"/>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5363"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5365" name="Rectangle 2"/>
          <p:cNvSpPr>
            <a:spLocks noGrp="1" noChangeArrowheads="1"/>
          </p:cNvSpPr>
          <p:nvPr>
            <p:ph type="title"/>
          </p:nvPr>
        </p:nvSpPr>
        <p:spPr>
          <a:xfrm>
            <a:off x="246063" y="141288"/>
            <a:ext cx="8601075" cy="649287"/>
          </a:xfrm>
        </p:spPr>
        <p:txBody>
          <a:bodyPr/>
          <a:lstStyle/>
          <a:p>
            <a:pPr eaLnBrk="1" hangingPunct="1"/>
            <a:r>
              <a:rPr lang="es-AR" dirty="0" smtClean="0">
                <a:solidFill>
                  <a:srgbClr val="FFFFFF"/>
                </a:solidFill>
              </a:rPr>
              <a:t>Datos Experimentales</a:t>
            </a:r>
          </a:p>
        </p:txBody>
      </p:sp>
      <p:sp>
        <p:nvSpPr>
          <p:cNvPr id="14342"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MX" sz="2000" dirty="0" smtClean="0"/>
              <a:t>Análisis de Resultados</a:t>
            </a:r>
            <a:endParaRPr lang="es-ES" sz="2000" dirty="0" smtClean="0"/>
          </a:p>
        </p:txBody>
      </p:sp>
      <p:sp>
        <p:nvSpPr>
          <p:cNvPr id="1536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5377" name="Picture 2"/>
          <p:cNvPicPr>
            <a:picLocks noChangeAspect="1" noChangeArrowheads="1"/>
          </p:cNvPicPr>
          <p:nvPr/>
        </p:nvPicPr>
        <p:blipFill>
          <a:blip r:embed="rId5"/>
          <a:srcRect/>
          <a:stretch>
            <a:fillRect/>
          </a:stretch>
        </p:blipFill>
        <p:spPr bwMode="auto">
          <a:xfrm>
            <a:off x="8701088" y="90488"/>
            <a:ext cx="430212" cy="430212"/>
          </a:xfrm>
          <a:prstGeom prst="rect">
            <a:avLst/>
          </a:prstGeom>
          <a:noFill/>
          <a:ln w="9525">
            <a:noFill/>
            <a:miter lim="800000"/>
            <a:headEnd/>
            <a:tailEnd/>
          </a:ln>
        </p:spPr>
      </p:pic>
      <p:sp>
        <p:nvSpPr>
          <p:cNvPr id="18" name="Rectangle 3"/>
          <p:cNvSpPr txBox="1">
            <a:spLocks noChangeArrowheads="1"/>
          </p:cNvSpPr>
          <p:nvPr/>
        </p:nvSpPr>
        <p:spPr bwMode="auto">
          <a:xfrm>
            <a:off x="708339" y="1693795"/>
            <a:ext cx="7598534" cy="37282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Aft>
                <a:spcPct val="30000"/>
              </a:spcAft>
              <a:buClr>
                <a:schemeClr val="folHlink"/>
              </a:buClr>
            </a:pPr>
            <a:r>
              <a:rPr kumimoji="0" lang="es-ES" sz="2000" b="0" i="0" u="none" strike="noStrike" kern="0" cap="none" spc="0" normalizeH="0" baseline="0" noProof="0" dirty="0" smtClean="0">
                <a:ln>
                  <a:noFill/>
                </a:ln>
                <a:solidFill>
                  <a:schemeClr val="bg2"/>
                </a:solidFill>
                <a:effectLst/>
                <a:uLnTx/>
                <a:uFillTx/>
                <a:latin typeface="+mn-lt"/>
                <a:ea typeface="+mn-ea"/>
                <a:cs typeface="+mn-cs"/>
              </a:rPr>
              <a:t>El presente análisis se basó en 90 pruebas con frascos de colores tales como el amarillo, rojo, verde, anaranjado, y azul. </a:t>
            </a:r>
          </a:p>
          <a:p>
            <a:pPr lvl="0">
              <a:spcAft>
                <a:spcPct val="30000"/>
              </a:spcAft>
              <a:buClr>
                <a:schemeClr val="folHlink"/>
              </a:buClr>
            </a:pPr>
            <a:endParaRPr kumimoji="0" lang="es-ES" sz="2000" b="0" i="0" u="none" strike="noStrike" kern="0" cap="none" spc="0" normalizeH="0" baseline="0" noProof="0" dirty="0" smtClean="0">
              <a:ln>
                <a:noFill/>
              </a:ln>
              <a:solidFill>
                <a:schemeClr val="bg2"/>
              </a:solidFill>
              <a:effectLst/>
              <a:uLnTx/>
              <a:uFillTx/>
              <a:latin typeface="+mn-lt"/>
              <a:ea typeface="+mn-ea"/>
              <a:cs typeface="+mn-cs"/>
            </a:endParaRPr>
          </a:p>
          <a:p>
            <a:pPr lvl="0">
              <a:spcAft>
                <a:spcPct val="30000"/>
              </a:spcAft>
              <a:buClr>
                <a:schemeClr val="folHlink"/>
              </a:buClr>
            </a:pPr>
            <a:r>
              <a:rPr kumimoji="0" lang="es-ES" sz="2000" b="0" i="0" u="none" strike="noStrike" kern="0" cap="none" spc="0" normalizeH="0" baseline="0" noProof="0" dirty="0" smtClean="0">
                <a:ln>
                  <a:noFill/>
                </a:ln>
                <a:solidFill>
                  <a:schemeClr val="bg2"/>
                </a:solidFill>
                <a:effectLst/>
                <a:uLnTx/>
                <a:uFillTx/>
                <a:latin typeface="+mn-lt"/>
                <a:ea typeface="+mn-ea"/>
                <a:cs typeface="+mn-cs"/>
              </a:rPr>
              <a:t>Se introdujeron 50 muestras de colores válidos y 40 con colores inválidos de manera alternada y secuencialmente.</a:t>
            </a:r>
          </a:p>
          <a:p>
            <a:pPr lvl="0">
              <a:spcAft>
                <a:spcPct val="30000"/>
              </a:spcAft>
              <a:buClr>
                <a:schemeClr val="folHlink"/>
              </a:buClr>
            </a:pPr>
            <a:endParaRPr kumimoji="0" lang="es-ES" sz="2000" b="0" i="0" u="none" strike="noStrike" kern="0" cap="none" spc="0" normalizeH="0" baseline="0" noProof="0" dirty="0" smtClean="0">
              <a:ln>
                <a:noFill/>
              </a:ln>
              <a:solidFill>
                <a:schemeClr val="bg2"/>
              </a:solidFill>
              <a:effectLst/>
              <a:uLnTx/>
              <a:uFillTx/>
              <a:latin typeface="+mn-lt"/>
              <a:ea typeface="+mn-ea"/>
              <a:cs typeface="+mn-cs"/>
            </a:endParaRPr>
          </a:p>
          <a:p>
            <a:pPr>
              <a:spcAft>
                <a:spcPct val="30000"/>
              </a:spcAft>
              <a:buClr>
                <a:schemeClr val="folHlink"/>
              </a:buClr>
            </a:pPr>
            <a:r>
              <a:rPr kumimoji="0" lang="es-ES" sz="2000" b="0" i="0" u="none" strike="noStrike" kern="0" cap="none" spc="0" normalizeH="0" baseline="0" noProof="0" dirty="0" smtClean="0">
                <a:ln>
                  <a:noFill/>
                </a:ln>
                <a:solidFill>
                  <a:schemeClr val="bg2"/>
                </a:solidFill>
                <a:effectLst/>
                <a:uLnTx/>
                <a:uFillTx/>
                <a:latin typeface="+mn-lt"/>
                <a:ea typeface="+mn-ea"/>
                <a:cs typeface="+mn-cs"/>
              </a:rPr>
              <a:t>Se obtuvo una eficiencia del 97.78% para el presente desarrollo.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Effect transition="in" filter="randombar(horizontal)">
                                      <p:cBhvr>
                                        <p:cTn id="7" dur="500"/>
                                        <p:tgtEl>
                                          <p:spTgt spid="143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Effect transition="in" filter="randombar(horizontal)">
                                      <p:cBhvr>
                                        <p:cTn id="17" dur="500"/>
                                        <p:tgtEl>
                                          <p:spTgt spid="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8">
                                            <p:txEl>
                                              <p:pRg st="4" end="4"/>
                                            </p:txEl>
                                          </p:spTgt>
                                        </p:tgtEl>
                                        <p:attrNameLst>
                                          <p:attrName>style.visibility</p:attrName>
                                        </p:attrNameLst>
                                      </p:cBhvr>
                                      <p:to>
                                        <p:strVal val="visible"/>
                                      </p:to>
                                    </p:set>
                                    <p:animEffect transition="in" filter="randombar(horizontal)">
                                      <p:cBhvr>
                                        <p:cTn id="22"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p:bldP spid="1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7411"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7413"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Conclusiones</a:t>
            </a:r>
          </a:p>
        </p:txBody>
      </p:sp>
      <p:sp>
        <p:nvSpPr>
          <p:cNvPr id="17414" name="Rectangle 3"/>
          <p:cNvSpPr>
            <a:spLocks noGrp="1" noChangeArrowheads="1"/>
          </p:cNvSpPr>
          <p:nvPr>
            <p:ph type="body" sz="half" idx="1"/>
          </p:nvPr>
        </p:nvSpPr>
        <p:spPr>
          <a:xfrm>
            <a:off x="426166" y="1236462"/>
            <a:ext cx="7313613" cy="3940845"/>
          </a:xfrm>
        </p:spPr>
        <p:txBody>
          <a:bodyPr/>
          <a:lstStyle/>
          <a:p>
            <a:pPr marL="0" lvl="1" indent="0" algn="l" eaLnBrk="1" hangingPunct="1">
              <a:spcAft>
                <a:spcPts val="0"/>
              </a:spcAft>
              <a:buFont typeface="Wingdings" pitchFamily="2" charset="2"/>
              <a:buChar char="n"/>
            </a:pPr>
            <a:r>
              <a:rPr lang="es-ES" sz="2000" dirty="0" smtClean="0"/>
              <a:t>Reemplazo a los procedimientos manuales que tienen serias desventajas técnicas y económicas debido a la dependencia humana.</a:t>
            </a:r>
          </a:p>
          <a:p>
            <a:pPr marL="914400" lvl="2" indent="-514350" eaLnBrk="1" hangingPunct="1">
              <a:spcAft>
                <a:spcPts val="0"/>
              </a:spcAft>
              <a:buFont typeface="+mj-lt"/>
              <a:buAutoNum type="romanUcPeriod"/>
            </a:pPr>
            <a:r>
              <a:rPr lang="es-ES" sz="2000" dirty="0" smtClean="0"/>
              <a:t>Elevación de los niveles de calidad de los productos.</a:t>
            </a:r>
          </a:p>
          <a:p>
            <a:pPr marL="914400" lvl="2" indent="-514350" eaLnBrk="1" hangingPunct="1">
              <a:spcAft>
                <a:spcPts val="0"/>
              </a:spcAft>
              <a:buFont typeface="+mj-lt"/>
              <a:buAutoNum type="romanUcPeriod"/>
            </a:pPr>
            <a:r>
              <a:rPr lang="es-ES" sz="2000" dirty="0" smtClean="0"/>
              <a:t>Menores</a:t>
            </a:r>
            <a:r>
              <a:rPr lang="en-US" sz="2000" dirty="0" smtClean="0"/>
              <a:t> </a:t>
            </a:r>
            <a:r>
              <a:rPr lang="es-ES" sz="2000" dirty="0" smtClean="0"/>
              <a:t>tiempos en etapas de control</a:t>
            </a:r>
          </a:p>
          <a:p>
            <a:pPr marL="400050" lvl="1" indent="0" algn="l" eaLnBrk="1" hangingPunct="1">
              <a:spcAft>
                <a:spcPts val="0"/>
              </a:spcAft>
              <a:buNone/>
            </a:pPr>
            <a:endParaRPr lang="en-US" sz="2000" dirty="0" smtClean="0"/>
          </a:p>
          <a:p>
            <a:pPr marL="0" indent="0" algn="l" eaLnBrk="1" hangingPunct="1">
              <a:spcAft>
                <a:spcPts val="0"/>
              </a:spcAft>
              <a:buFont typeface="Wingdings" pitchFamily="2" charset="2"/>
              <a:buChar char="n"/>
            </a:pPr>
            <a:r>
              <a:rPr lang="es-ES" sz="2000" dirty="0" smtClean="0"/>
              <a:t>Esta solución además de tener un bajo costo de implementación, es una opción con moderado tiempo de ejecución, siendo esta característica una ventaja a considerar al momento de elegir entre los sistemas automáticos de detección de colores.</a:t>
            </a:r>
          </a:p>
          <a:p>
            <a:pPr marL="0" indent="0" algn="l" eaLnBrk="1" hangingPunct="1">
              <a:spcAft>
                <a:spcPts val="0"/>
              </a:spcAft>
              <a:buNone/>
            </a:pPr>
            <a:endParaRPr lang="es-ES" sz="2000" dirty="0" smtClean="0"/>
          </a:p>
        </p:txBody>
      </p:sp>
      <p:sp>
        <p:nvSpPr>
          <p:cNvPr id="1741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7416" name="Picture 53" descr="Link"/>
          <p:cNvPicPr>
            <a:picLocks noChangeAspect="1" noChangeArrowheads="1"/>
          </p:cNvPicPr>
          <p:nvPr/>
        </p:nvPicPr>
        <p:blipFill>
          <a:blip r:embed="rId5"/>
          <a:srcRect/>
          <a:stretch>
            <a:fillRect/>
          </a:stretch>
        </p:blipFill>
        <p:spPr bwMode="auto">
          <a:xfrm>
            <a:off x="7410987" y="1678748"/>
            <a:ext cx="1539875" cy="1117600"/>
          </a:xfrm>
          <a:prstGeom prst="rect">
            <a:avLst/>
          </a:prstGeom>
          <a:noFill/>
          <a:ln w="9525">
            <a:noFill/>
            <a:miter lim="800000"/>
            <a:headEnd/>
            <a:tailEnd/>
          </a:ln>
        </p:spPr>
      </p:pic>
      <p:pic>
        <p:nvPicPr>
          <p:cNvPr id="17418" name="Picture 2"/>
          <p:cNvPicPr>
            <a:picLocks noChangeAspect="1" noChangeArrowheads="1"/>
          </p:cNvPicPr>
          <p:nvPr/>
        </p:nvPicPr>
        <p:blipFill>
          <a:blip r:embed="rId6"/>
          <a:srcRect/>
          <a:stretch>
            <a:fillRect/>
          </a:stretch>
        </p:blipFill>
        <p:spPr bwMode="auto">
          <a:xfrm>
            <a:off x="8701088" y="90488"/>
            <a:ext cx="430212" cy="430212"/>
          </a:xfrm>
          <a:prstGeom prst="rect">
            <a:avLst/>
          </a:prstGeom>
          <a:noFill/>
          <a:ln w="9525">
            <a:noFill/>
            <a:miter lim="800000"/>
            <a:headEnd/>
            <a:tailEnd/>
          </a:ln>
        </p:spPr>
      </p:pic>
      <p:pic>
        <p:nvPicPr>
          <p:cNvPr id="11" name="Picture 6"/>
          <p:cNvPicPr>
            <a:picLocks noChangeAspect="1" noChangeArrowheads="1"/>
          </p:cNvPicPr>
          <p:nvPr/>
        </p:nvPicPr>
        <p:blipFill>
          <a:blip r:embed="rId7"/>
          <a:srcRect/>
          <a:stretch>
            <a:fillRect/>
          </a:stretch>
        </p:blipFill>
        <p:spPr bwMode="auto">
          <a:xfrm>
            <a:off x="7927483" y="3392533"/>
            <a:ext cx="733425" cy="8191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8435"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8437"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Conclusiones</a:t>
            </a:r>
          </a:p>
        </p:txBody>
      </p:sp>
      <p:sp>
        <p:nvSpPr>
          <p:cNvPr id="18438" name="Rectangle 3"/>
          <p:cNvSpPr>
            <a:spLocks noGrp="1" noChangeArrowheads="1"/>
          </p:cNvSpPr>
          <p:nvPr>
            <p:ph type="body" sz="half" idx="1"/>
          </p:nvPr>
        </p:nvSpPr>
        <p:spPr>
          <a:xfrm>
            <a:off x="414338" y="1004351"/>
            <a:ext cx="7119937" cy="5564187"/>
          </a:xfrm>
        </p:spPr>
        <p:txBody>
          <a:bodyPr/>
          <a:lstStyle/>
          <a:p>
            <a:pPr marL="0" indent="0" algn="l" eaLnBrk="1" hangingPunct="1">
              <a:spcAft>
                <a:spcPts val="0"/>
              </a:spcAft>
              <a:buFont typeface="Wingdings" pitchFamily="2" charset="2"/>
              <a:buChar char="n"/>
            </a:pPr>
            <a:r>
              <a:rPr lang="es-ES" sz="2000" dirty="0" smtClean="0"/>
              <a:t>Alta flexibilidad de integración ya que pudo acoplarse perfectamente con los sistemas de brazos y bandas desarrollados por otros grupos de estudiantes.</a:t>
            </a:r>
          </a:p>
          <a:p>
            <a:pPr marL="0" indent="0" algn="l" eaLnBrk="1" hangingPunct="1">
              <a:spcAft>
                <a:spcPts val="0"/>
              </a:spcAft>
              <a:buFont typeface="Wingdings" pitchFamily="2" charset="2"/>
              <a:buNone/>
            </a:pPr>
            <a:endParaRPr lang="en-US" sz="2000" dirty="0" smtClean="0"/>
          </a:p>
          <a:p>
            <a:pPr marL="0" indent="0" algn="l" eaLnBrk="1" hangingPunct="1">
              <a:spcAft>
                <a:spcPts val="0"/>
              </a:spcAft>
              <a:buFont typeface="Wingdings" pitchFamily="2" charset="2"/>
              <a:buNone/>
            </a:pPr>
            <a:endParaRPr lang="es-ES" sz="2000" dirty="0" smtClean="0"/>
          </a:p>
          <a:p>
            <a:pPr marL="0" indent="0" algn="l" eaLnBrk="1" hangingPunct="1">
              <a:spcAft>
                <a:spcPts val="0"/>
              </a:spcAft>
              <a:buFont typeface="Wingdings" pitchFamily="2" charset="2"/>
              <a:buChar char="n"/>
            </a:pPr>
            <a:r>
              <a:rPr lang="es-ES" sz="2000" dirty="0" smtClean="0"/>
              <a:t>El sistema respondió satisfactoriamente gracias al uso de parámetros adecuados que le dieron la efectividad a la solución.</a:t>
            </a:r>
          </a:p>
          <a:p>
            <a:pPr marL="0" indent="0" algn="l" eaLnBrk="1" hangingPunct="1">
              <a:spcAft>
                <a:spcPts val="0"/>
              </a:spcAft>
              <a:buNone/>
            </a:pPr>
            <a:endParaRPr lang="en-US" sz="2000" dirty="0" smtClean="0"/>
          </a:p>
          <a:p>
            <a:pPr marL="0" indent="0" algn="l" eaLnBrk="1" hangingPunct="1">
              <a:spcAft>
                <a:spcPts val="0"/>
              </a:spcAft>
              <a:buNone/>
            </a:pPr>
            <a:endParaRPr lang="es-ES" sz="2000" dirty="0" smtClean="0"/>
          </a:p>
          <a:p>
            <a:pPr marL="0" indent="0" algn="l" eaLnBrk="1" hangingPunct="1">
              <a:spcAft>
                <a:spcPts val="0"/>
              </a:spcAft>
              <a:buFont typeface="Wingdings" pitchFamily="2" charset="2"/>
              <a:buChar char="n"/>
            </a:pPr>
            <a:r>
              <a:rPr lang="es-ES" sz="2000" dirty="0" smtClean="0"/>
              <a:t>La presente investigación permitió incorporar funcionalidades que aportan positivamente a la docencia en el campo de Visión Artificial, constituyéndose en </a:t>
            </a:r>
            <a:r>
              <a:rPr lang="es-ES" sz="2000" smtClean="0"/>
              <a:t>una magnífica </a:t>
            </a:r>
            <a:r>
              <a:rPr lang="es-ES" sz="2000" dirty="0" smtClean="0"/>
              <a:t>herramienta para fines educativos.  </a:t>
            </a:r>
          </a:p>
          <a:p>
            <a:pPr marL="0" indent="0" algn="l" eaLnBrk="1" hangingPunct="1">
              <a:spcAft>
                <a:spcPts val="0"/>
              </a:spcAft>
              <a:buFont typeface="Wingdings" pitchFamily="2" charset="2"/>
              <a:buChar char="n"/>
            </a:pPr>
            <a:endParaRPr lang="es-ES" sz="2000" dirty="0" smtClean="0"/>
          </a:p>
          <a:p>
            <a:pPr marL="0" indent="0" algn="l" eaLnBrk="1" hangingPunct="1">
              <a:spcAft>
                <a:spcPts val="0"/>
              </a:spcAft>
              <a:buFont typeface="Wingdings" pitchFamily="2" charset="2"/>
              <a:buNone/>
            </a:pPr>
            <a:r>
              <a:rPr lang="es-ES" sz="2000" dirty="0" smtClean="0"/>
              <a:t/>
            </a:r>
            <a:br>
              <a:rPr lang="es-ES" sz="2000" dirty="0" smtClean="0"/>
            </a:br>
            <a:endParaRPr lang="es-ES" sz="2000" dirty="0" smtClean="0"/>
          </a:p>
        </p:txBody>
      </p:sp>
      <p:sp>
        <p:nvSpPr>
          <p:cNvPr id="1843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pSp>
        <p:nvGrpSpPr>
          <p:cNvPr id="18440" name="13 Grupo"/>
          <p:cNvGrpSpPr>
            <a:grpSpLocks/>
          </p:cNvGrpSpPr>
          <p:nvPr/>
        </p:nvGrpSpPr>
        <p:grpSpPr bwMode="auto">
          <a:xfrm>
            <a:off x="7766073" y="1171709"/>
            <a:ext cx="977900" cy="1108075"/>
            <a:chOff x="7521329" y="2047674"/>
            <a:chExt cx="987112" cy="1059824"/>
          </a:xfrm>
        </p:grpSpPr>
        <p:pic>
          <p:nvPicPr>
            <p:cNvPr id="18444" name="Picture 4"/>
            <p:cNvPicPr>
              <a:picLocks noChangeAspect="1" noChangeArrowheads="1"/>
            </p:cNvPicPr>
            <p:nvPr/>
          </p:nvPicPr>
          <p:blipFill>
            <a:blip r:embed="rId5"/>
            <a:srcRect/>
            <a:stretch>
              <a:fillRect/>
            </a:stretch>
          </p:blipFill>
          <p:spPr bwMode="auto">
            <a:xfrm>
              <a:off x="7641666" y="2488373"/>
              <a:ext cx="866775" cy="619125"/>
            </a:xfrm>
            <a:prstGeom prst="rect">
              <a:avLst/>
            </a:prstGeom>
            <a:noFill/>
            <a:ln w="9525">
              <a:noFill/>
              <a:miter lim="800000"/>
              <a:headEnd/>
              <a:tailEnd/>
            </a:ln>
          </p:spPr>
        </p:pic>
        <p:pic>
          <p:nvPicPr>
            <p:cNvPr id="18445"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521329" y="2047674"/>
              <a:ext cx="695325" cy="676275"/>
            </a:xfrm>
            <a:prstGeom prst="rect">
              <a:avLst/>
            </a:prstGeom>
            <a:noFill/>
            <a:ln w="9525">
              <a:noFill/>
              <a:miter lim="800000"/>
              <a:headEnd/>
              <a:tailEnd/>
            </a:ln>
          </p:spPr>
        </p:pic>
      </p:grpSp>
      <p:pic>
        <p:nvPicPr>
          <p:cNvPr id="18442" name="Picture 7"/>
          <p:cNvPicPr>
            <a:picLocks noChangeAspect="1" noChangeArrowheads="1"/>
          </p:cNvPicPr>
          <p:nvPr/>
        </p:nvPicPr>
        <p:blipFill>
          <a:blip r:embed="rId7"/>
          <a:srcRect/>
          <a:stretch>
            <a:fillRect/>
          </a:stretch>
        </p:blipFill>
        <p:spPr bwMode="auto">
          <a:xfrm>
            <a:off x="7784408" y="2506148"/>
            <a:ext cx="831850" cy="1108075"/>
          </a:xfrm>
          <a:prstGeom prst="rect">
            <a:avLst/>
          </a:prstGeom>
          <a:noFill/>
          <a:ln w="9525">
            <a:noFill/>
            <a:miter lim="800000"/>
            <a:headEnd/>
            <a:tailEnd/>
          </a:ln>
        </p:spPr>
      </p:pic>
      <p:pic>
        <p:nvPicPr>
          <p:cNvPr id="18443" name="Picture 2"/>
          <p:cNvPicPr>
            <a:picLocks noChangeAspect="1" noChangeArrowheads="1"/>
          </p:cNvPicPr>
          <p:nvPr/>
        </p:nvPicPr>
        <p:blipFill>
          <a:blip r:embed="rId8"/>
          <a:srcRect/>
          <a:stretch>
            <a:fillRect/>
          </a:stretch>
        </p:blipFill>
        <p:spPr bwMode="auto">
          <a:xfrm>
            <a:off x="8701088" y="90488"/>
            <a:ext cx="430212" cy="430212"/>
          </a:xfrm>
          <a:prstGeom prst="rect">
            <a:avLst/>
          </a:prstGeom>
          <a:noFill/>
          <a:ln w="9525">
            <a:noFill/>
            <a:miter lim="800000"/>
            <a:headEnd/>
            <a:tailEnd/>
          </a:ln>
        </p:spPr>
      </p:pic>
      <p:pic>
        <p:nvPicPr>
          <p:cNvPr id="14" name="Picture 2"/>
          <p:cNvPicPr>
            <a:picLocks noChangeAspect="1" noChangeArrowheads="1"/>
          </p:cNvPicPr>
          <p:nvPr/>
        </p:nvPicPr>
        <p:blipFill>
          <a:blip r:embed="rId9"/>
          <a:srcRect/>
          <a:stretch>
            <a:fillRect/>
          </a:stretch>
        </p:blipFill>
        <p:spPr bwMode="auto">
          <a:xfrm>
            <a:off x="7942621" y="4146305"/>
            <a:ext cx="666750" cy="8747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8"/>
          <p:cNvPicPr>
            <a:picLocks noChangeAspect="1" noChangeArrowheads="1"/>
          </p:cNvPicPr>
          <p:nvPr/>
        </p:nvPicPr>
        <p:blipFill>
          <a:blip r:embed="rId3"/>
          <a:srcRect t="38388"/>
          <a:stretch>
            <a:fillRect/>
          </a:stretch>
        </p:blipFill>
        <p:spPr bwMode="auto">
          <a:xfrm>
            <a:off x="0" y="77788"/>
            <a:ext cx="9144000" cy="768350"/>
          </a:xfrm>
          <a:prstGeom prst="rect">
            <a:avLst/>
          </a:prstGeom>
          <a:noFill/>
          <a:ln w="9525">
            <a:noFill/>
            <a:miter lim="800000"/>
            <a:headEnd/>
            <a:tailEnd/>
          </a:ln>
        </p:spPr>
      </p:pic>
      <p:pic>
        <p:nvPicPr>
          <p:cNvPr id="16387" name="Picture 8"/>
          <p:cNvPicPr>
            <a:picLocks noChangeAspect="1" noChangeArrowheads="1"/>
          </p:cNvPicPr>
          <p:nvPr/>
        </p:nvPicPr>
        <p:blipFill>
          <a:blip r:embed="rId4"/>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5"/>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6389"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Diseño e implementación</a:t>
            </a:r>
          </a:p>
        </p:txBody>
      </p:sp>
      <p:sp>
        <p:nvSpPr>
          <p:cNvPr id="16390"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MX" sz="1600" smtClean="0"/>
              <a:t>RunTime de la Aplicación</a:t>
            </a:r>
            <a:endParaRPr lang="es-ES" sz="1600" smtClean="0"/>
          </a:p>
        </p:txBody>
      </p:sp>
      <p:sp>
        <p:nvSpPr>
          <p:cNvPr id="1639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6392" name="Picture 2"/>
          <p:cNvPicPr>
            <a:picLocks noChangeAspect="1" noChangeArrowheads="1"/>
          </p:cNvPicPr>
          <p:nvPr/>
        </p:nvPicPr>
        <p:blipFill>
          <a:blip r:embed="rId6"/>
          <a:srcRect/>
          <a:stretch>
            <a:fillRect/>
          </a:stretch>
        </p:blipFill>
        <p:spPr bwMode="auto">
          <a:xfrm>
            <a:off x="8701088" y="90488"/>
            <a:ext cx="430212" cy="430212"/>
          </a:xfrm>
          <a:prstGeom prst="rect">
            <a:avLst/>
          </a:prstGeom>
          <a:noFill/>
          <a:ln w="9525">
            <a:noFill/>
            <a:miter lim="800000"/>
            <a:headEnd/>
            <a:tailEnd/>
          </a:ln>
        </p:spPr>
      </p:pic>
      <p:pic>
        <p:nvPicPr>
          <p:cNvPr id="12" name="RunTimeComplete.wmv">
            <a:hlinkClick r:id="" action="ppaction://media"/>
          </p:cNvPr>
          <p:cNvPicPr>
            <a:picLocks noRot="1" noChangeAspect="1"/>
          </p:cNvPicPr>
          <p:nvPr>
            <a:videoFile r:link="rId1"/>
          </p:nvPr>
        </p:nvPicPr>
        <p:blipFill>
          <a:blip r:embed="rId7"/>
          <a:stretch>
            <a:fillRect/>
          </a:stretch>
        </p:blipFill>
        <p:spPr>
          <a:xfrm>
            <a:off x="1464972" y="1530654"/>
            <a:ext cx="6236594" cy="4989275"/>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
                                        </p:tgtEl>
                                      </p:cBhvr>
                                    </p:cmd>
                                  </p:childTnLst>
                                </p:cTn>
                              </p:par>
                            </p:childTnLst>
                          </p:cTn>
                        </p:par>
                      </p:childTnLst>
                    </p:cTn>
                  </p:par>
                </p:childTnLst>
              </p:cTn>
              <p:nextCondLst>
                <p:cond evt="onClick" delay="0">
                  <p:tgtEl>
                    <p:spTgt spid="12"/>
                  </p:tgtEl>
                </p:cond>
              </p:nextCondLst>
            </p:seq>
            <p:video>
              <p:cMediaNode>
                <p:cTn id="7" fill="hold" display="0">
                  <p:stCondLst>
                    <p:cond delay="indefinite"/>
                  </p:stCondLst>
                  <p:endCondLst>
                    <p:cond evt="onNext" delay="0">
                      <p:tgtEl>
                        <p:sldTgt/>
                      </p:tgtEl>
                    </p:cond>
                    <p:cond evt="onPrev" delay="0">
                      <p:tgtEl>
                        <p:sldTgt/>
                      </p:tgtEl>
                    </p:cond>
                  </p:endCondLst>
                </p:cTn>
                <p:tgtEl>
                  <p:spTgt spid="1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3"/>
          <a:srcRect/>
          <a:stretch>
            <a:fillRect/>
          </a:stretch>
        </p:blipFill>
        <p:spPr bwMode="auto">
          <a:xfrm>
            <a:off x="0" y="592138"/>
            <a:ext cx="9144000" cy="5229225"/>
          </a:xfrm>
          <a:prstGeom prst="rect">
            <a:avLst/>
          </a:prstGeom>
          <a:noFill/>
          <a:ln w="9525">
            <a:noFill/>
            <a:miter lim="800000"/>
            <a:headEnd/>
            <a:tailEnd/>
          </a:ln>
        </p:spPr>
      </p:pic>
      <p:sp>
        <p:nvSpPr>
          <p:cNvPr id="4" name="3 Recortar rectángulo de esquina diagonal"/>
          <p:cNvSpPr/>
          <p:nvPr/>
        </p:nvSpPr>
        <p:spPr>
          <a:xfrm>
            <a:off x="3258355" y="3039416"/>
            <a:ext cx="2537138" cy="528034"/>
          </a:xfrm>
          <a:prstGeom prst="snip2DiagRect">
            <a:avLst/>
          </a:prstGeom>
          <a:noFill/>
          <a:ln>
            <a:noFill/>
          </a:ln>
          <a:effectLst>
            <a:glow rad="101600">
              <a:srgbClr val="007635">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Denisse</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Tello</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Paladines</a:t>
            </a:r>
            <a:endParaRPr lang="es-ES" b="1" dirty="0">
              <a:solidFill>
                <a:schemeClr val="accent1">
                  <a:lumMod val="50000"/>
                </a:schemeClr>
              </a:solidFill>
              <a:effectLst>
                <a:outerShdw blurRad="38100" dist="38100" dir="2700000" algn="tl">
                  <a:srgbClr val="000000">
                    <a:alpha val="43137"/>
                  </a:srgbClr>
                </a:outerShdw>
              </a:effectLst>
              <a:latin typeface="Calibri" pitchFamily="34" charset="0"/>
            </a:endParaRPr>
          </a:p>
          <a:p>
            <a:pPr algn="ctr">
              <a:defRPr/>
            </a:pPr>
            <a:r>
              <a:rPr lang="en-US" b="1" dirty="0" smtClean="0">
                <a:solidFill>
                  <a:schemeClr val="accent1">
                    <a:lumMod val="50000"/>
                  </a:schemeClr>
                </a:solidFill>
                <a:effectLst>
                  <a:outerShdw blurRad="38100" dist="38100" dir="2700000" algn="tl">
                    <a:srgbClr val="000000">
                      <a:alpha val="43137"/>
                    </a:srgbClr>
                  </a:outerShdw>
                </a:effectLst>
                <a:latin typeface="Calibri" pitchFamily="34" charset="0"/>
              </a:rPr>
              <a:t>Miguel </a:t>
            </a:r>
            <a:r>
              <a:rPr lang="en-US" b="1" dirty="0" err="1">
                <a:solidFill>
                  <a:schemeClr val="accent1">
                    <a:lumMod val="50000"/>
                  </a:schemeClr>
                </a:solidFill>
                <a:effectLst>
                  <a:outerShdw blurRad="38100" dist="38100" dir="2700000" algn="tl">
                    <a:srgbClr val="000000">
                      <a:alpha val="43137"/>
                    </a:srgbClr>
                  </a:outerShdw>
                </a:effectLst>
                <a:latin typeface="Calibri" pitchFamily="34" charset="0"/>
              </a:rPr>
              <a:t>Salcan</a:t>
            </a:r>
            <a:r>
              <a:rPr lang="en-US" b="1" dirty="0">
                <a:solidFill>
                  <a:schemeClr val="accent1">
                    <a:lumMod val="50000"/>
                  </a:schemeClr>
                </a:solidFill>
                <a:effectLst>
                  <a:outerShdw blurRad="38100" dist="38100" dir="2700000" algn="tl">
                    <a:srgbClr val="000000">
                      <a:alpha val="43137"/>
                    </a:srgbClr>
                  </a:outerShdw>
                </a:effectLst>
                <a:latin typeface="Calibri" pitchFamily="34" charset="0"/>
              </a:rPr>
              <a:t> </a:t>
            </a:r>
            <a:r>
              <a:rPr lang="en-US" b="1" dirty="0" smtClean="0">
                <a:solidFill>
                  <a:schemeClr val="accent1">
                    <a:lumMod val="50000"/>
                  </a:schemeClr>
                </a:solidFill>
                <a:effectLst>
                  <a:outerShdw blurRad="38100" dist="38100" dir="2700000" algn="tl">
                    <a:srgbClr val="000000">
                      <a:alpha val="43137"/>
                    </a:srgbClr>
                  </a:outerShdw>
                </a:effectLst>
                <a:latin typeface="Calibri" pitchFamily="34" charset="0"/>
              </a:rPr>
              <a:t>Reyes</a:t>
            </a:r>
            <a:endParaRPr lang="es-ES" b="1" dirty="0">
              <a:solidFill>
                <a:schemeClr val="accent1">
                  <a:lumMod val="50000"/>
                </a:schemeClr>
              </a:solidFill>
              <a:effectLst>
                <a:outerShdw blurRad="38100" dist="38100" dir="2700000" algn="tl">
                  <a:srgbClr val="000000">
                    <a:alpha val="43137"/>
                  </a:srgbClr>
                </a:outerShdw>
              </a:effectLst>
              <a:latin typeface="Calibri" pitchFamily="34" charset="0"/>
            </a:endParaRPr>
          </a:p>
        </p:txBody>
      </p:sp>
      <p:sp>
        <p:nvSpPr>
          <p:cNvPr id="19462" name="Rectangle 9"/>
          <p:cNvSpPr>
            <a:spLocks noGrp="1" noChangeArrowheads="1"/>
          </p:cNvSpPr>
          <p:nvPr>
            <p:ph type="ctrTitle" idx="4294967295"/>
          </p:nvPr>
        </p:nvSpPr>
        <p:spPr>
          <a:xfrm>
            <a:off x="1841500" y="2035175"/>
            <a:ext cx="5627688" cy="1223963"/>
          </a:xfrm>
        </p:spPr>
        <p:txBody>
          <a:bodyPr/>
          <a:lstStyle/>
          <a:p>
            <a:pPr algn="ctr"/>
            <a:r>
              <a:rPr lang="es-MX" sz="2800" dirty="0" smtClean="0">
                <a:solidFill>
                  <a:srgbClr val="002060"/>
                </a:solidFill>
              </a:rPr>
              <a:t>Gracias por su atención</a:t>
            </a:r>
            <a:endParaRPr lang="es-ES" sz="2800" dirty="0" smtClean="0">
              <a:solidFill>
                <a:srgbClr val="002060"/>
              </a:solidFill>
            </a:endParaRPr>
          </a:p>
        </p:txBody>
      </p:sp>
      <p:pic>
        <p:nvPicPr>
          <p:cNvPr id="21511" name="Picture 8"/>
          <p:cNvPicPr>
            <a:picLocks noChangeAspect="1" noChangeArrowheads="1"/>
          </p:cNvPicPr>
          <p:nvPr/>
        </p:nvPicPr>
        <p:blipFill>
          <a:blip r:embed="rId4"/>
          <a:srcRect/>
          <a:stretch>
            <a:fillRect/>
          </a:stretch>
        </p:blipFill>
        <p:spPr bwMode="auto">
          <a:xfrm>
            <a:off x="0" y="5767388"/>
            <a:ext cx="9144000" cy="923925"/>
          </a:xfrm>
          <a:prstGeom prst="rect">
            <a:avLst/>
          </a:prstGeom>
          <a:noFill/>
          <a:ln w="9525">
            <a:noFill/>
            <a:miter lim="800000"/>
            <a:headEnd/>
            <a:tailEnd/>
          </a:ln>
        </p:spPr>
      </p:pic>
      <p:grpSp>
        <p:nvGrpSpPr>
          <p:cNvPr id="21512" name="10 Grupo"/>
          <p:cNvGrpSpPr>
            <a:grpSpLocks/>
          </p:cNvGrpSpPr>
          <p:nvPr/>
        </p:nvGrpSpPr>
        <p:grpSpPr bwMode="auto">
          <a:xfrm>
            <a:off x="0" y="0"/>
            <a:ext cx="9144000" cy="773113"/>
            <a:chOff x="0" y="-180305"/>
            <a:chExt cx="9144000" cy="772732"/>
          </a:xfrm>
        </p:grpSpPr>
        <p:sp>
          <p:nvSpPr>
            <p:cNvPr id="10" name="9 Rectángulo"/>
            <p:cNvSpPr/>
            <p:nvPr/>
          </p:nvSpPr>
          <p:spPr>
            <a:xfrm>
              <a:off x="0" y="-180305"/>
              <a:ext cx="9144000" cy="772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21514" name="Picture 10"/>
            <p:cNvPicPr>
              <a:picLocks noChangeAspect="1" noChangeArrowheads="1"/>
            </p:cNvPicPr>
            <p:nvPr/>
          </p:nvPicPr>
          <p:blipFill>
            <a:blip r:embed="rId5"/>
            <a:srcRect l="1660" t="24648"/>
            <a:stretch>
              <a:fillRect/>
            </a:stretch>
          </p:blipFill>
          <p:spPr bwMode="auto">
            <a:xfrm>
              <a:off x="193183" y="454621"/>
              <a:ext cx="8424194" cy="133783"/>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blinds(horizontal)">
                                      <p:cBhvr>
                                        <p:cTn id="7"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5123"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11" name="10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5125"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Objetivos</a:t>
            </a:r>
            <a:endParaRPr lang="es-AR" sz="2000" smtClean="0"/>
          </a:p>
        </p:txBody>
      </p:sp>
      <p:sp>
        <p:nvSpPr>
          <p:cNvPr id="5126" name="Rectangle 3"/>
          <p:cNvSpPr>
            <a:spLocks noGrp="1" noChangeArrowheads="1"/>
          </p:cNvSpPr>
          <p:nvPr>
            <p:ph type="body" sz="half" idx="1"/>
          </p:nvPr>
        </p:nvSpPr>
        <p:spPr>
          <a:xfrm>
            <a:off x="812800" y="1377950"/>
            <a:ext cx="6799263" cy="4262438"/>
          </a:xfrm>
        </p:spPr>
        <p:txBody>
          <a:bodyPr anchor="ctr"/>
          <a:lstStyle/>
          <a:p>
            <a:pPr marL="0" indent="0" algn="l" eaLnBrk="1" hangingPunct="1">
              <a:spcAft>
                <a:spcPts val="0"/>
              </a:spcAft>
              <a:buClr>
                <a:srgbClr val="8AC6CC"/>
              </a:buClr>
              <a:buFont typeface="Wingdings" pitchFamily="2" charset="2"/>
              <a:buChar char="n"/>
            </a:pPr>
            <a:r>
              <a:rPr lang="es-ES" sz="2000" dirty="0" smtClean="0">
                <a:solidFill>
                  <a:srgbClr val="808080"/>
                </a:solidFill>
              </a:rPr>
              <a:t>Desarrollar en </a:t>
            </a:r>
            <a:r>
              <a:rPr lang="es-ES" sz="2000" dirty="0" err="1" smtClean="0">
                <a:solidFill>
                  <a:srgbClr val="808080"/>
                </a:solidFill>
              </a:rPr>
              <a:t>labview</a:t>
            </a:r>
            <a:r>
              <a:rPr lang="es-ES" sz="2000" dirty="0" smtClean="0">
                <a:solidFill>
                  <a:srgbClr val="808080"/>
                </a:solidFill>
              </a:rPr>
              <a:t> un programa que permita la detección de frascos de distinto color usando el paquete IMAQ visión de </a:t>
            </a:r>
            <a:r>
              <a:rPr lang="es-ES" sz="2000" dirty="0" err="1" smtClean="0">
                <a:solidFill>
                  <a:srgbClr val="808080"/>
                </a:solidFill>
              </a:rPr>
              <a:t>labview</a:t>
            </a:r>
            <a:r>
              <a:rPr lang="es-ES" sz="2000" dirty="0" smtClean="0">
                <a:solidFill>
                  <a:srgbClr val="808080"/>
                </a:solidFill>
              </a:rPr>
              <a:t>.</a:t>
            </a:r>
          </a:p>
          <a:p>
            <a:pPr marL="0" indent="0" algn="l" eaLnBrk="1" hangingPunct="1">
              <a:spcAft>
                <a:spcPts val="0"/>
              </a:spcAft>
              <a:buClr>
                <a:srgbClr val="8AC6CC"/>
              </a:buClr>
              <a:buFont typeface="Wingdings" pitchFamily="2" charset="2"/>
              <a:buChar char="n"/>
            </a:pPr>
            <a:endParaRPr lang="es-ES" sz="2000" dirty="0" smtClean="0">
              <a:solidFill>
                <a:srgbClr val="808080"/>
              </a:solidFill>
            </a:endParaRPr>
          </a:p>
          <a:p>
            <a:pPr marL="0" indent="0" algn="l" eaLnBrk="1" hangingPunct="1">
              <a:spcAft>
                <a:spcPts val="0"/>
              </a:spcAft>
              <a:buClr>
                <a:srgbClr val="8AC6CC"/>
              </a:buClr>
              <a:buFont typeface="Wingdings" pitchFamily="2" charset="2"/>
              <a:buChar char="n"/>
            </a:pPr>
            <a:r>
              <a:rPr lang="es-MX" sz="2000" dirty="0" smtClean="0">
                <a:solidFill>
                  <a:srgbClr val="808080"/>
                </a:solidFill>
              </a:rPr>
              <a:t>Acoplar el programa a la Plataforma empleada tomando en cuenta todas sus características.</a:t>
            </a:r>
          </a:p>
          <a:p>
            <a:pPr marL="0" indent="0" algn="l" eaLnBrk="1" hangingPunct="1">
              <a:spcAft>
                <a:spcPts val="0"/>
              </a:spcAft>
              <a:buClr>
                <a:srgbClr val="8AC6CC"/>
              </a:buClr>
              <a:buFont typeface="Wingdings" pitchFamily="2" charset="2"/>
              <a:buChar char="n"/>
            </a:pPr>
            <a:endParaRPr lang="es-ES" sz="2000" dirty="0" smtClean="0">
              <a:solidFill>
                <a:srgbClr val="808080"/>
              </a:solidFill>
            </a:endParaRPr>
          </a:p>
          <a:p>
            <a:pPr marL="0" indent="0" algn="l" eaLnBrk="1" hangingPunct="1">
              <a:spcAft>
                <a:spcPts val="0"/>
              </a:spcAft>
              <a:buClr>
                <a:srgbClr val="8AC6CC"/>
              </a:buClr>
              <a:buFont typeface="Wingdings" pitchFamily="2" charset="2"/>
              <a:buChar char="n"/>
            </a:pPr>
            <a:r>
              <a:rPr lang="es-MX" sz="2000" dirty="0" smtClean="0">
                <a:solidFill>
                  <a:srgbClr val="808080"/>
                </a:solidFill>
              </a:rPr>
              <a:t>Permitir la realización de cambios rápidos o modulares en la programación que se acoplen a nuevas posiciones de trabajo.</a:t>
            </a:r>
          </a:p>
          <a:p>
            <a:pPr marL="0" indent="0" algn="l" eaLnBrk="1" hangingPunct="1">
              <a:spcAft>
                <a:spcPts val="0"/>
              </a:spcAft>
              <a:buClr>
                <a:srgbClr val="8AC6CC"/>
              </a:buClr>
              <a:buFont typeface="Wingdings" pitchFamily="2" charset="2"/>
              <a:buChar char="n"/>
            </a:pPr>
            <a:endParaRPr lang="es-ES" sz="2000" dirty="0" smtClean="0">
              <a:solidFill>
                <a:srgbClr val="808080"/>
              </a:solidFill>
            </a:endParaRPr>
          </a:p>
          <a:p>
            <a:pPr marL="0" indent="0" algn="l" eaLnBrk="1" hangingPunct="1">
              <a:spcAft>
                <a:spcPts val="0"/>
              </a:spcAft>
              <a:buClr>
                <a:srgbClr val="8AC6CC"/>
              </a:buClr>
              <a:buFont typeface="Wingdings" pitchFamily="2" charset="2"/>
              <a:buChar char="n"/>
            </a:pPr>
            <a:r>
              <a:rPr lang="es-MX" sz="2000" dirty="0" smtClean="0">
                <a:solidFill>
                  <a:srgbClr val="808080"/>
                </a:solidFill>
              </a:rPr>
              <a:t>Armonizar, documentar y sistematizar el uso del programa desarrollado para permitir su utilización como una opción modular de la plataforma empleada.</a:t>
            </a:r>
            <a:endParaRPr lang="es-ES" sz="2000" dirty="0" smtClean="0">
              <a:solidFill>
                <a:srgbClr val="808080"/>
              </a:solidFill>
            </a:endParaRPr>
          </a:p>
        </p:txBody>
      </p:sp>
      <p:pic>
        <p:nvPicPr>
          <p:cNvPr id="5127" name="Picture 2"/>
          <p:cNvPicPr>
            <a:picLocks noChangeAspect="1" noChangeArrowheads="1"/>
          </p:cNvPicPr>
          <p:nvPr/>
        </p:nvPicPr>
        <p:blipFill>
          <a:blip r:embed="rId5"/>
          <a:srcRect/>
          <a:stretch>
            <a:fillRect/>
          </a:stretch>
        </p:blipFill>
        <p:spPr bwMode="auto">
          <a:xfrm>
            <a:off x="8701088" y="90488"/>
            <a:ext cx="430212" cy="430212"/>
          </a:xfrm>
          <a:prstGeom prst="rect">
            <a:avLst/>
          </a:prstGeom>
          <a:noFill/>
          <a:ln w="9525">
            <a:noFill/>
            <a:miter lim="800000"/>
            <a:headEnd/>
            <a:tailEnd/>
          </a:ln>
        </p:spPr>
      </p:pic>
      <p:pic>
        <p:nvPicPr>
          <p:cNvPr id="8" name="Imagen 180"/>
          <p:cNvPicPr>
            <a:picLocks noChangeAspect="1" noChangeArrowheads="1"/>
          </p:cNvPicPr>
          <p:nvPr/>
        </p:nvPicPr>
        <p:blipFill>
          <a:blip r:embed="rId6"/>
          <a:srcRect r="52766"/>
          <a:stretch>
            <a:fillRect/>
          </a:stretch>
        </p:blipFill>
        <p:spPr bwMode="auto">
          <a:xfrm>
            <a:off x="7423500" y="1815922"/>
            <a:ext cx="1138693" cy="1108790"/>
          </a:xfrm>
          <a:prstGeom prst="rect">
            <a:avLst/>
          </a:prstGeom>
          <a:noFill/>
          <a:ln w="9525">
            <a:noFill/>
            <a:miter lim="800000"/>
            <a:headEnd/>
            <a:tailEnd/>
          </a:ln>
        </p:spPr>
      </p:pic>
      <p:pic>
        <p:nvPicPr>
          <p:cNvPr id="9" name="Imagen 180"/>
          <p:cNvPicPr>
            <a:picLocks noChangeAspect="1" noChangeArrowheads="1"/>
          </p:cNvPicPr>
          <p:nvPr/>
        </p:nvPicPr>
        <p:blipFill>
          <a:blip r:embed="rId6"/>
          <a:srcRect l="46393" t="26567" b="32188"/>
          <a:stretch>
            <a:fillRect/>
          </a:stretch>
        </p:blipFill>
        <p:spPr bwMode="auto">
          <a:xfrm>
            <a:off x="7131736" y="2921426"/>
            <a:ext cx="1754686" cy="62077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sz="half" idx="1"/>
          </p:nvPr>
        </p:nvSpPr>
        <p:spPr>
          <a:xfrm>
            <a:off x="273050" y="1243013"/>
            <a:ext cx="4298950" cy="431800"/>
          </a:xfrm>
        </p:spPr>
        <p:txBody>
          <a:bodyPr/>
          <a:lstStyle/>
          <a:p>
            <a:pPr marL="0" indent="0" algn="l" eaLnBrk="1" hangingPunct="1">
              <a:buFont typeface="Wingdings" pitchFamily="2" charset="2"/>
              <a:buChar char="n"/>
            </a:pPr>
            <a:r>
              <a:rPr lang="es-ES" sz="2000" dirty="0" smtClean="0">
                <a:solidFill>
                  <a:schemeClr val="bg1">
                    <a:lumMod val="50000"/>
                  </a:schemeClr>
                </a:solidFill>
              </a:rPr>
              <a:t>Descripción del Problema</a:t>
            </a:r>
          </a:p>
        </p:txBody>
      </p:sp>
      <p:pic>
        <p:nvPicPr>
          <p:cNvPr id="6147"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6149"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6151"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Antecedentes</a:t>
            </a:r>
            <a:endParaRPr lang="es-AR" sz="2000" smtClean="0"/>
          </a:p>
        </p:txBody>
      </p:sp>
      <p:sp>
        <p:nvSpPr>
          <p:cNvPr id="23" name="Rectangle 3"/>
          <p:cNvSpPr txBox="1">
            <a:spLocks noChangeArrowheads="1"/>
          </p:cNvSpPr>
          <p:nvPr/>
        </p:nvSpPr>
        <p:spPr bwMode="auto">
          <a:xfrm>
            <a:off x="488614" y="3107386"/>
            <a:ext cx="8024812" cy="1541887"/>
          </a:xfrm>
          <a:prstGeom prst="rect">
            <a:avLst/>
          </a:prstGeom>
          <a:noFill/>
          <a:ln w="9525">
            <a:noFill/>
            <a:miter lim="800000"/>
            <a:headEnd/>
            <a:tailEnd/>
          </a:ln>
        </p:spPr>
        <p:txBody>
          <a:bodyPr/>
          <a:lstStyle/>
          <a:p>
            <a:pPr>
              <a:spcAft>
                <a:spcPct val="30000"/>
              </a:spcAft>
              <a:buClr>
                <a:schemeClr val="folHlink"/>
              </a:buClr>
              <a:defRPr/>
            </a:pPr>
            <a:r>
              <a:rPr lang="es-ES" sz="2000" kern="0" dirty="0" smtClean="0">
                <a:solidFill>
                  <a:schemeClr val="bg2"/>
                </a:solidFill>
                <a:latin typeface="+mn-lt"/>
              </a:rPr>
              <a:t>La aplicación que </a:t>
            </a:r>
            <a:r>
              <a:rPr lang="es-ES" sz="2000" kern="0" dirty="0">
                <a:solidFill>
                  <a:schemeClr val="bg2"/>
                </a:solidFill>
                <a:latin typeface="+mn-lt"/>
              </a:rPr>
              <a:t>se presenta fue conceptualizada a fin de dar solución a la necesidad actual de establecer un sistema de control automatizado en donde la calidad del producto y los minutos perdidos no sean la causa de pérdidas monetarias.</a:t>
            </a:r>
          </a:p>
        </p:txBody>
      </p:sp>
      <p:pic>
        <p:nvPicPr>
          <p:cNvPr id="6153" name="Picture 1"/>
          <p:cNvPicPr>
            <a:picLocks noChangeAspect="1" noChangeArrowheads="1"/>
          </p:cNvPicPr>
          <p:nvPr/>
        </p:nvPicPr>
        <p:blipFill>
          <a:blip r:embed="rId5"/>
          <a:srcRect/>
          <a:stretch>
            <a:fillRect/>
          </a:stretch>
        </p:blipFill>
        <p:spPr bwMode="auto">
          <a:xfrm>
            <a:off x="587554" y="5795478"/>
            <a:ext cx="523875" cy="495300"/>
          </a:xfrm>
          <a:prstGeom prst="rect">
            <a:avLst/>
          </a:prstGeom>
          <a:noFill/>
          <a:ln w="9525">
            <a:noFill/>
            <a:miter lim="800000"/>
            <a:headEnd/>
            <a:tailEnd/>
          </a:ln>
        </p:spPr>
      </p:pic>
      <p:pic>
        <p:nvPicPr>
          <p:cNvPr id="6154" name="Picture 3"/>
          <p:cNvPicPr>
            <a:picLocks noChangeAspect="1" noChangeArrowheads="1"/>
          </p:cNvPicPr>
          <p:nvPr/>
        </p:nvPicPr>
        <p:blipFill>
          <a:blip r:embed="rId6"/>
          <a:srcRect/>
          <a:stretch>
            <a:fillRect/>
          </a:stretch>
        </p:blipFill>
        <p:spPr bwMode="auto">
          <a:xfrm>
            <a:off x="1601967" y="5333515"/>
            <a:ext cx="909637" cy="1022350"/>
          </a:xfrm>
          <a:prstGeom prst="rect">
            <a:avLst/>
          </a:prstGeom>
          <a:noFill/>
          <a:ln w="9525">
            <a:noFill/>
            <a:miter lim="800000"/>
            <a:headEnd/>
            <a:tailEnd/>
          </a:ln>
        </p:spPr>
      </p:pic>
      <p:pic>
        <p:nvPicPr>
          <p:cNvPr id="6155" name="Picture 4"/>
          <p:cNvPicPr>
            <a:picLocks noChangeAspect="1" noChangeArrowheads="1"/>
          </p:cNvPicPr>
          <p:nvPr/>
        </p:nvPicPr>
        <p:blipFill>
          <a:blip r:embed="rId7"/>
          <a:srcRect/>
          <a:stretch>
            <a:fillRect/>
          </a:stretch>
        </p:blipFill>
        <p:spPr bwMode="auto">
          <a:xfrm>
            <a:off x="2913242" y="5679590"/>
            <a:ext cx="889000" cy="627063"/>
          </a:xfrm>
          <a:prstGeom prst="rect">
            <a:avLst/>
          </a:prstGeom>
          <a:noFill/>
          <a:ln w="9525">
            <a:noFill/>
            <a:miter lim="800000"/>
            <a:headEnd/>
            <a:tailEnd/>
          </a:ln>
        </p:spPr>
      </p:pic>
      <p:pic>
        <p:nvPicPr>
          <p:cNvPr id="6156" name="Picture 5"/>
          <p:cNvPicPr>
            <a:picLocks noChangeAspect="1" noChangeArrowheads="1"/>
          </p:cNvPicPr>
          <p:nvPr/>
        </p:nvPicPr>
        <p:blipFill>
          <a:blip r:embed="rId8" cstate="print"/>
          <a:srcRect t="16183" r="20103"/>
          <a:stretch>
            <a:fillRect/>
          </a:stretch>
        </p:blipFill>
        <p:spPr bwMode="auto">
          <a:xfrm>
            <a:off x="4257854" y="5412890"/>
            <a:ext cx="1163638" cy="927100"/>
          </a:xfrm>
          <a:prstGeom prst="rect">
            <a:avLst/>
          </a:prstGeom>
          <a:noFill/>
          <a:ln w="9525">
            <a:noFill/>
            <a:miter lim="800000"/>
            <a:headEnd/>
            <a:tailEnd/>
          </a:ln>
        </p:spPr>
      </p:pic>
      <p:pic>
        <p:nvPicPr>
          <p:cNvPr id="6157" name="Picture 7"/>
          <p:cNvPicPr>
            <a:picLocks noChangeAspect="1" noChangeArrowheads="1"/>
          </p:cNvPicPr>
          <p:nvPr/>
        </p:nvPicPr>
        <p:blipFill>
          <a:blip r:embed="rId9"/>
          <a:srcRect r="12091"/>
          <a:stretch>
            <a:fillRect/>
          </a:stretch>
        </p:blipFill>
        <p:spPr bwMode="auto">
          <a:xfrm>
            <a:off x="7132817" y="5408128"/>
            <a:ext cx="1354137" cy="982662"/>
          </a:xfrm>
          <a:prstGeom prst="rect">
            <a:avLst/>
          </a:prstGeom>
          <a:noFill/>
          <a:ln w="9525">
            <a:noFill/>
            <a:miter lim="800000"/>
            <a:headEnd/>
            <a:tailEnd/>
          </a:ln>
        </p:spPr>
      </p:pic>
      <p:pic>
        <p:nvPicPr>
          <p:cNvPr id="6158" name="Picture 4"/>
          <p:cNvPicPr>
            <a:picLocks noChangeAspect="1" noChangeArrowheads="1"/>
          </p:cNvPicPr>
          <p:nvPr/>
        </p:nvPicPr>
        <p:blipFill>
          <a:blip r:embed="rId10"/>
          <a:srcRect/>
          <a:stretch>
            <a:fillRect/>
          </a:stretch>
        </p:blipFill>
        <p:spPr bwMode="auto">
          <a:xfrm>
            <a:off x="5883454" y="5562115"/>
            <a:ext cx="1019175" cy="825500"/>
          </a:xfrm>
          <a:prstGeom prst="rect">
            <a:avLst/>
          </a:prstGeom>
          <a:noFill/>
          <a:ln w="9525">
            <a:noFill/>
            <a:miter lim="800000"/>
            <a:headEnd/>
            <a:tailEnd/>
          </a:ln>
        </p:spPr>
      </p:pic>
      <p:sp>
        <p:nvSpPr>
          <p:cNvPr id="6159"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6161" name="Picture 2"/>
          <p:cNvPicPr>
            <a:picLocks noChangeAspect="1" noChangeArrowheads="1"/>
          </p:cNvPicPr>
          <p:nvPr/>
        </p:nvPicPr>
        <p:blipFill>
          <a:blip r:embed="rId11"/>
          <a:srcRect/>
          <a:stretch>
            <a:fillRect/>
          </a:stretch>
        </p:blipFill>
        <p:spPr bwMode="auto">
          <a:xfrm>
            <a:off x="8701088" y="90488"/>
            <a:ext cx="430212" cy="430212"/>
          </a:xfrm>
          <a:prstGeom prst="rect">
            <a:avLst/>
          </a:prstGeom>
          <a:noFill/>
          <a:ln w="9525">
            <a:noFill/>
            <a:miter lim="800000"/>
            <a:headEnd/>
            <a:tailEnd/>
          </a:ln>
        </p:spPr>
      </p:pic>
      <p:sp>
        <p:nvSpPr>
          <p:cNvPr id="18" name="Rectangle 3"/>
          <p:cNvSpPr txBox="1">
            <a:spLocks noChangeArrowheads="1"/>
          </p:cNvSpPr>
          <p:nvPr/>
        </p:nvSpPr>
        <p:spPr bwMode="auto">
          <a:xfrm>
            <a:off x="475737" y="1793740"/>
            <a:ext cx="8024812" cy="1129763"/>
          </a:xfrm>
          <a:prstGeom prst="rect">
            <a:avLst/>
          </a:prstGeom>
          <a:noFill/>
          <a:ln w="9525">
            <a:noFill/>
            <a:miter lim="800000"/>
            <a:headEnd/>
            <a:tailEnd/>
          </a:ln>
        </p:spPr>
        <p:txBody>
          <a:bodyPr/>
          <a:lstStyle/>
          <a:p>
            <a:r>
              <a:rPr lang="es-MX" sz="2000" dirty="0" smtClean="0">
                <a:solidFill>
                  <a:schemeClr val="bg1">
                    <a:lumMod val="50000"/>
                  </a:schemeClr>
                </a:solidFill>
              </a:rPr>
              <a:t>Desarrollar un sistema capaz de realizar </a:t>
            </a:r>
            <a:r>
              <a:rPr lang="es-MX" sz="2000" dirty="0">
                <a:solidFill>
                  <a:schemeClr val="bg1">
                    <a:lumMod val="50000"/>
                  </a:schemeClr>
                </a:solidFill>
              </a:rPr>
              <a:t>inspecciones visuales cuyo funcionamiento </a:t>
            </a:r>
            <a:r>
              <a:rPr lang="es-MX" sz="2000" dirty="0" smtClean="0">
                <a:solidFill>
                  <a:schemeClr val="bg1">
                    <a:lumMod val="50000"/>
                  </a:schemeClr>
                </a:solidFill>
              </a:rPr>
              <a:t>sea continuo, comprobando </a:t>
            </a:r>
            <a:r>
              <a:rPr lang="es-MX" sz="2000" dirty="0">
                <a:solidFill>
                  <a:schemeClr val="bg1">
                    <a:lumMod val="50000"/>
                  </a:schemeClr>
                </a:solidFill>
              </a:rPr>
              <a:t>la conformidad de piezas con ciertos requisitos </a:t>
            </a:r>
            <a:r>
              <a:rPr lang="es-MX" sz="2000" dirty="0" smtClean="0">
                <a:solidFill>
                  <a:schemeClr val="bg1">
                    <a:lumMod val="50000"/>
                  </a:schemeClr>
                </a:solidFill>
              </a:rPr>
              <a:t>preestablecidos tales </a:t>
            </a:r>
            <a:r>
              <a:rPr lang="es-MX" sz="2000" dirty="0">
                <a:solidFill>
                  <a:schemeClr val="bg1">
                    <a:lumMod val="50000"/>
                  </a:schemeClr>
                </a:solidFill>
              </a:rPr>
              <a:t>como </a:t>
            </a:r>
            <a:r>
              <a:rPr lang="es-MX" sz="2000" dirty="0" smtClean="0">
                <a:solidFill>
                  <a:schemeClr val="bg1">
                    <a:lumMod val="50000"/>
                  </a:schemeClr>
                </a:solidFill>
              </a:rPr>
              <a:t>el color.</a:t>
            </a:r>
            <a:endParaRPr lang="es-ES" sz="2000" dirty="0">
              <a:solidFill>
                <a:schemeClr val="bg1">
                  <a:lumMod val="50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randombar(horizontal)">
                                      <p:cBhvr>
                                        <p:cTn id="7" dur="500"/>
                                        <p:tgtEl>
                                          <p:spTgt spid="6146">
                                            <p:txEl>
                                              <p:pRg st="0" end="0"/>
                                            </p:txEl>
                                          </p:spTgt>
                                        </p:tgtEl>
                                      </p:cBhvr>
                                    </p:animEffect>
                                  </p:childTnLst>
                                </p:cTn>
                              </p:par>
                            </p:childTnLst>
                          </p:cTn>
                        </p:par>
                        <p:par>
                          <p:cTn id="8" fill="hold">
                            <p:stCondLst>
                              <p:cond delay="500"/>
                            </p:stCondLst>
                            <p:childTnLst>
                              <p:par>
                                <p:cTn id="9" presetID="22" presetClass="entr" presetSubtype="1" fill="hold" grpId="1"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strips(downRight)">
                                      <p:cBhvr>
                                        <p:cTn id="15" dur="30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wipe(left)">
                                      <p:cBhvr>
                                        <p:cTn id="20" dur="2000"/>
                                        <p:tgtEl>
                                          <p:spTgt spid="6153"/>
                                        </p:tgtEl>
                                      </p:cBhvr>
                                    </p:animEffect>
                                  </p:childTnLst>
                                </p:cTn>
                              </p:par>
                              <p:par>
                                <p:cTn id="21" presetID="22" presetClass="entr" presetSubtype="8" fill="hold" nodeType="withEffect">
                                  <p:stCondLst>
                                    <p:cond delay="0"/>
                                  </p:stCondLst>
                                  <p:childTnLst>
                                    <p:set>
                                      <p:cBhvr>
                                        <p:cTn id="22" dur="1" fill="hold">
                                          <p:stCondLst>
                                            <p:cond delay="0"/>
                                          </p:stCondLst>
                                        </p:cTn>
                                        <p:tgtEl>
                                          <p:spTgt spid="6154"/>
                                        </p:tgtEl>
                                        <p:attrNameLst>
                                          <p:attrName>style.visibility</p:attrName>
                                        </p:attrNameLst>
                                      </p:cBhvr>
                                      <p:to>
                                        <p:strVal val="visible"/>
                                      </p:to>
                                    </p:set>
                                    <p:animEffect transition="in" filter="wipe(left)">
                                      <p:cBhvr>
                                        <p:cTn id="23" dur="2000"/>
                                        <p:tgtEl>
                                          <p:spTgt spid="6154"/>
                                        </p:tgtEl>
                                      </p:cBhvr>
                                    </p:animEffect>
                                  </p:childTnLst>
                                </p:cTn>
                              </p:par>
                              <p:par>
                                <p:cTn id="24" presetID="22" presetClass="entr" presetSubtype="8" fill="hold" nodeType="withEffect">
                                  <p:stCondLst>
                                    <p:cond delay="0"/>
                                  </p:stCondLst>
                                  <p:childTnLst>
                                    <p:set>
                                      <p:cBhvr>
                                        <p:cTn id="25" dur="1" fill="hold">
                                          <p:stCondLst>
                                            <p:cond delay="0"/>
                                          </p:stCondLst>
                                        </p:cTn>
                                        <p:tgtEl>
                                          <p:spTgt spid="6155"/>
                                        </p:tgtEl>
                                        <p:attrNameLst>
                                          <p:attrName>style.visibility</p:attrName>
                                        </p:attrNameLst>
                                      </p:cBhvr>
                                      <p:to>
                                        <p:strVal val="visible"/>
                                      </p:to>
                                    </p:set>
                                    <p:animEffect transition="in" filter="wipe(left)">
                                      <p:cBhvr>
                                        <p:cTn id="26" dur="2000"/>
                                        <p:tgtEl>
                                          <p:spTgt spid="6155"/>
                                        </p:tgtEl>
                                      </p:cBhvr>
                                    </p:animEffect>
                                  </p:childTnLst>
                                </p:cTn>
                              </p:par>
                              <p:par>
                                <p:cTn id="27" presetID="22" presetClass="entr" presetSubtype="8" fill="hold" nodeType="withEffect">
                                  <p:stCondLst>
                                    <p:cond delay="0"/>
                                  </p:stCondLst>
                                  <p:childTnLst>
                                    <p:set>
                                      <p:cBhvr>
                                        <p:cTn id="28" dur="1" fill="hold">
                                          <p:stCondLst>
                                            <p:cond delay="0"/>
                                          </p:stCondLst>
                                        </p:cTn>
                                        <p:tgtEl>
                                          <p:spTgt spid="6156"/>
                                        </p:tgtEl>
                                        <p:attrNameLst>
                                          <p:attrName>style.visibility</p:attrName>
                                        </p:attrNameLst>
                                      </p:cBhvr>
                                      <p:to>
                                        <p:strVal val="visible"/>
                                      </p:to>
                                    </p:set>
                                    <p:animEffect transition="in" filter="wipe(left)">
                                      <p:cBhvr>
                                        <p:cTn id="29" dur="2000"/>
                                        <p:tgtEl>
                                          <p:spTgt spid="6156"/>
                                        </p:tgtEl>
                                      </p:cBhvr>
                                    </p:animEffect>
                                  </p:childTnLst>
                                </p:cTn>
                              </p:par>
                              <p:par>
                                <p:cTn id="30" presetID="22" presetClass="entr" presetSubtype="8" fill="hold" nodeType="withEffect">
                                  <p:stCondLst>
                                    <p:cond delay="0"/>
                                  </p:stCondLst>
                                  <p:childTnLst>
                                    <p:set>
                                      <p:cBhvr>
                                        <p:cTn id="31" dur="1" fill="hold">
                                          <p:stCondLst>
                                            <p:cond delay="0"/>
                                          </p:stCondLst>
                                        </p:cTn>
                                        <p:tgtEl>
                                          <p:spTgt spid="6158"/>
                                        </p:tgtEl>
                                        <p:attrNameLst>
                                          <p:attrName>style.visibility</p:attrName>
                                        </p:attrNameLst>
                                      </p:cBhvr>
                                      <p:to>
                                        <p:strVal val="visible"/>
                                      </p:to>
                                    </p:set>
                                    <p:animEffect transition="in" filter="wipe(left)">
                                      <p:cBhvr>
                                        <p:cTn id="32" dur="2000"/>
                                        <p:tgtEl>
                                          <p:spTgt spid="6158"/>
                                        </p:tgtEl>
                                      </p:cBhvr>
                                    </p:animEffect>
                                  </p:childTnLst>
                                </p:cTn>
                              </p:par>
                              <p:par>
                                <p:cTn id="33" presetID="22" presetClass="entr" presetSubtype="8" fill="hold" nodeType="withEffect">
                                  <p:stCondLst>
                                    <p:cond delay="0"/>
                                  </p:stCondLst>
                                  <p:childTnLst>
                                    <p:set>
                                      <p:cBhvr>
                                        <p:cTn id="34" dur="1" fill="hold">
                                          <p:stCondLst>
                                            <p:cond delay="0"/>
                                          </p:stCondLst>
                                        </p:cTn>
                                        <p:tgtEl>
                                          <p:spTgt spid="6157"/>
                                        </p:tgtEl>
                                        <p:attrNameLst>
                                          <p:attrName>style.visibility</p:attrName>
                                        </p:attrNameLst>
                                      </p:cBhvr>
                                      <p:to>
                                        <p:strVal val="visible"/>
                                      </p:to>
                                    </p:set>
                                    <p:animEffect transition="in" filter="wipe(left)">
                                      <p:cBhvr>
                                        <p:cTn id="35" dur="2000"/>
                                        <p:tgtEl>
                                          <p:spTgt spid="6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P spid="23" grpId="0"/>
      <p:bldP spid="1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sz="half" idx="1"/>
          </p:nvPr>
        </p:nvSpPr>
        <p:spPr>
          <a:xfrm>
            <a:off x="414002" y="4514269"/>
            <a:ext cx="8434388" cy="431800"/>
          </a:xfrm>
        </p:spPr>
        <p:txBody>
          <a:bodyPr/>
          <a:lstStyle/>
          <a:p>
            <a:pPr marL="0" indent="0" algn="l" eaLnBrk="1" hangingPunct="1">
              <a:buFont typeface="Wingdings" pitchFamily="2" charset="2"/>
              <a:buChar char="n"/>
            </a:pPr>
            <a:r>
              <a:rPr lang="es-ES" sz="1600" dirty="0" smtClean="0"/>
              <a:t>Ventajas y desventajas del Sistema de Visión Artificial con el Humano</a:t>
            </a:r>
          </a:p>
        </p:txBody>
      </p:sp>
      <p:pic>
        <p:nvPicPr>
          <p:cNvPr id="7171"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7172"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7174"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Antecedentes</a:t>
            </a:r>
            <a:endParaRPr lang="es-AR" sz="2000" smtClean="0"/>
          </a:p>
        </p:txBody>
      </p:sp>
      <p:grpSp>
        <p:nvGrpSpPr>
          <p:cNvPr id="2" name="47 Grupo"/>
          <p:cNvGrpSpPr>
            <a:grpSpLocks/>
          </p:cNvGrpSpPr>
          <p:nvPr/>
        </p:nvGrpSpPr>
        <p:grpSpPr bwMode="auto">
          <a:xfrm>
            <a:off x="347327" y="5049257"/>
            <a:ext cx="1042988" cy="1247775"/>
            <a:chOff x="283068" y="1790163"/>
            <a:chExt cx="1043456" cy="1249252"/>
          </a:xfrm>
        </p:grpSpPr>
        <p:pic>
          <p:nvPicPr>
            <p:cNvPr id="44034" name="Picture 2"/>
            <p:cNvPicPr>
              <a:picLocks noChangeAspect="1" noChangeArrowheads="1"/>
            </p:cNvPicPr>
            <p:nvPr/>
          </p:nvPicPr>
          <p:blipFill>
            <a:blip r:embed="rId5"/>
            <a:srcRect/>
            <a:stretch>
              <a:fillRect/>
            </a:stretch>
          </p:blipFill>
          <p:spPr bwMode="auto">
            <a:xfrm>
              <a:off x="394012" y="1790163"/>
              <a:ext cx="850004" cy="92727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20853241" lon="21387245" rev="21557552"/>
              </a:camera>
              <a:lightRig rig="threePt" dir="t"/>
            </a:scene3d>
            <a:sp3d contourW="6350" prstMaterial="matte">
              <a:bevelT w="101600" h="101600"/>
              <a:contourClr>
                <a:srgbClr val="969696"/>
              </a:contourClr>
            </a:sp3d>
          </p:spPr>
        </p:pic>
        <p:sp>
          <p:nvSpPr>
            <p:cNvPr id="15" name="Rectangle 3"/>
            <p:cNvSpPr txBox="1">
              <a:spLocks noChangeArrowheads="1"/>
            </p:cNvSpPr>
            <p:nvPr/>
          </p:nvSpPr>
          <p:spPr bwMode="auto">
            <a:xfrm>
              <a:off x="283068" y="2746969"/>
              <a:ext cx="1043456" cy="292446"/>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Captura</a:t>
              </a:r>
              <a:endParaRPr lang="es-ES" sz="1400" kern="0" dirty="0">
                <a:solidFill>
                  <a:schemeClr val="bg2"/>
                </a:solidFill>
                <a:latin typeface="+mn-lt"/>
              </a:endParaRPr>
            </a:p>
          </p:txBody>
        </p:sp>
      </p:grpSp>
      <p:grpSp>
        <p:nvGrpSpPr>
          <p:cNvPr id="3" name="48 Grupo"/>
          <p:cNvGrpSpPr>
            <a:grpSpLocks/>
          </p:cNvGrpSpPr>
          <p:nvPr/>
        </p:nvGrpSpPr>
        <p:grpSpPr bwMode="auto">
          <a:xfrm>
            <a:off x="1415715" y="5100057"/>
            <a:ext cx="1739900" cy="1349375"/>
            <a:chOff x="1313376" y="1841680"/>
            <a:chExt cx="1738917" cy="1350134"/>
          </a:xfrm>
        </p:grpSpPr>
        <p:sp>
          <p:nvSpPr>
            <p:cNvPr id="16" name="Rectangle 3"/>
            <p:cNvSpPr txBox="1">
              <a:spLocks noChangeArrowheads="1"/>
            </p:cNvSpPr>
            <p:nvPr/>
          </p:nvSpPr>
          <p:spPr bwMode="auto">
            <a:xfrm>
              <a:off x="1313376" y="2759771"/>
              <a:ext cx="1738917" cy="432043"/>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Reconocimiento</a:t>
              </a:r>
              <a:endParaRPr lang="es-ES" sz="1400" kern="0" dirty="0">
                <a:solidFill>
                  <a:schemeClr val="bg2"/>
                </a:solidFill>
                <a:latin typeface="+mn-lt"/>
              </a:endParaRPr>
            </a:p>
          </p:txBody>
        </p:sp>
        <p:pic>
          <p:nvPicPr>
            <p:cNvPr id="44051" name="Picture 19"/>
            <p:cNvPicPr>
              <a:picLocks noChangeAspect="1" noChangeArrowheads="1"/>
            </p:cNvPicPr>
            <p:nvPr/>
          </p:nvPicPr>
          <p:blipFill>
            <a:blip r:embed="rId6"/>
            <a:srcRect/>
            <a:stretch>
              <a:fillRect/>
            </a:stretch>
          </p:blipFill>
          <p:spPr bwMode="auto">
            <a:xfrm>
              <a:off x="1720202" y="1841680"/>
              <a:ext cx="885223" cy="91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0">
                <a:rot lat="0" lon="0" rev="0"/>
              </a:camera>
              <a:lightRig rig="threePt" dir="t"/>
            </a:scene3d>
            <a:sp3d contourW="6350" prstMaterial="matte">
              <a:bevelT w="101600" h="101600"/>
              <a:contourClr>
                <a:srgbClr val="969696"/>
              </a:contourClr>
            </a:sp3d>
          </p:spPr>
        </p:pic>
      </p:grpSp>
      <p:grpSp>
        <p:nvGrpSpPr>
          <p:cNvPr id="4" name="50 Grupo"/>
          <p:cNvGrpSpPr>
            <a:grpSpLocks/>
          </p:cNvGrpSpPr>
          <p:nvPr/>
        </p:nvGrpSpPr>
        <p:grpSpPr bwMode="auto">
          <a:xfrm>
            <a:off x="4351002" y="5100057"/>
            <a:ext cx="1651000" cy="1360487"/>
            <a:chOff x="4260493" y="1841680"/>
            <a:chExt cx="1650910" cy="1360867"/>
          </a:xfrm>
        </p:grpSpPr>
        <p:sp>
          <p:nvSpPr>
            <p:cNvPr id="23" name="Rectangle 3"/>
            <p:cNvSpPr txBox="1">
              <a:spLocks noChangeArrowheads="1"/>
            </p:cNvSpPr>
            <p:nvPr/>
          </p:nvSpPr>
          <p:spPr bwMode="auto">
            <a:xfrm>
              <a:off x="4260493" y="2770626"/>
              <a:ext cx="1650910" cy="431921"/>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Manejo de Rutinas</a:t>
              </a:r>
              <a:endParaRPr lang="es-ES" sz="1400" kern="0" dirty="0">
                <a:solidFill>
                  <a:schemeClr val="bg2"/>
                </a:solidFill>
                <a:latin typeface="+mn-lt"/>
              </a:endParaRPr>
            </a:p>
          </p:txBody>
        </p:sp>
        <p:pic>
          <p:nvPicPr>
            <p:cNvPr id="44052" name="Picture 20"/>
            <p:cNvPicPr>
              <a:picLocks noChangeAspect="1" noChangeArrowheads="1"/>
            </p:cNvPicPr>
            <p:nvPr/>
          </p:nvPicPr>
          <p:blipFill>
            <a:blip r:embed="rId7"/>
            <a:srcRect/>
            <a:stretch>
              <a:fillRect/>
            </a:stretch>
          </p:blipFill>
          <p:spPr bwMode="auto">
            <a:xfrm>
              <a:off x="4683216" y="1841680"/>
              <a:ext cx="788535" cy="91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0">
                <a:rot lat="0" lon="0" rev="0"/>
              </a:camera>
              <a:lightRig rig="threePt" dir="t"/>
            </a:scene3d>
            <a:sp3d contourW="6350" prstMaterial="matte">
              <a:bevelT w="101600" h="101600"/>
              <a:contourClr>
                <a:srgbClr val="969696"/>
              </a:contourClr>
            </a:sp3d>
          </p:spPr>
        </p:pic>
      </p:grpSp>
      <p:grpSp>
        <p:nvGrpSpPr>
          <p:cNvPr id="5" name="51 Grupo"/>
          <p:cNvGrpSpPr>
            <a:grpSpLocks/>
          </p:cNvGrpSpPr>
          <p:nvPr/>
        </p:nvGrpSpPr>
        <p:grpSpPr bwMode="auto">
          <a:xfrm>
            <a:off x="5767052" y="5090532"/>
            <a:ext cx="1739900" cy="1382712"/>
            <a:chOff x="5677170" y="1832624"/>
            <a:chExt cx="1738917" cy="1382802"/>
          </a:xfrm>
        </p:grpSpPr>
        <p:sp>
          <p:nvSpPr>
            <p:cNvPr id="25" name="Rectangle 3"/>
            <p:cNvSpPr txBox="1">
              <a:spLocks noChangeArrowheads="1"/>
            </p:cNvSpPr>
            <p:nvPr/>
          </p:nvSpPr>
          <p:spPr bwMode="auto">
            <a:xfrm>
              <a:off x="5677170" y="2783598"/>
              <a:ext cx="1738917" cy="431828"/>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Procesamiento</a:t>
              </a:r>
              <a:endParaRPr lang="es-ES" sz="1400" kern="0" dirty="0">
                <a:solidFill>
                  <a:schemeClr val="bg2"/>
                </a:solidFill>
                <a:latin typeface="+mn-lt"/>
              </a:endParaRPr>
            </a:p>
          </p:txBody>
        </p:sp>
        <p:pic>
          <p:nvPicPr>
            <p:cNvPr id="44054" name="Picture 22"/>
            <p:cNvPicPr>
              <a:picLocks noChangeAspect="1" noChangeArrowheads="1"/>
            </p:cNvPicPr>
            <p:nvPr/>
          </p:nvPicPr>
          <p:blipFill>
            <a:blip r:embed="rId8"/>
            <a:srcRect/>
            <a:stretch>
              <a:fillRect/>
            </a:stretch>
          </p:blipFill>
          <p:spPr bwMode="auto">
            <a:xfrm>
              <a:off x="6059311" y="1832624"/>
              <a:ext cx="897616" cy="91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0">
                <a:rot lat="0" lon="0" rev="0"/>
              </a:camera>
              <a:lightRig rig="threePt" dir="t"/>
            </a:scene3d>
            <a:sp3d contourW="6350" prstMaterial="matte">
              <a:bevelT w="101600" h="101600"/>
              <a:contourClr>
                <a:srgbClr val="969696"/>
              </a:contourClr>
            </a:sp3d>
          </p:spPr>
        </p:pic>
      </p:grpSp>
      <p:grpSp>
        <p:nvGrpSpPr>
          <p:cNvPr id="6" name="49 Grupo"/>
          <p:cNvGrpSpPr>
            <a:grpSpLocks/>
          </p:cNvGrpSpPr>
          <p:nvPr/>
        </p:nvGrpSpPr>
        <p:grpSpPr bwMode="auto">
          <a:xfrm>
            <a:off x="2987340" y="5087357"/>
            <a:ext cx="1428750" cy="1336675"/>
            <a:chOff x="2859109" y="1829270"/>
            <a:chExt cx="1427408" cy="1336787"/>
          </a:xfrm>
        </p:grpSpPr>
        <p:sp>
          <p:nvSpPr>
            <p:cNvPr id="32" name="Rectangle 3"/>
            <p:cNvSpPr txBox="1">
              <a:spLocks noChangeArrowheads="1"/>
            </p:cNvSpPr>
            <p:nvPr/>
          </p:nvSpPr>
          <p:spPr bwMode="auto">
            <a:xfrm>
              <a:off x="2859109" y="2758035"/>
              <a:ext cx="1427408" cy="408022"/>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Mediciones</a:t>
              </a:r>
              <a:endParaRPr lang="es-ES" sz="1400" kern="0" dirty="0">
                <a:solidFill>
                  <a:schemeClr val="bg2"/>
                </a:solidFill>
                <a:latin typeface="+mn-lt"/>
              </a:endParaRPr>
            </a:p>
          </p:txBody>
        </p:sp>
        <p:pic>
          <p:nvPicPr>
            <p:cNvPr id="44055" name="Picture 23"/>
            <p:cNvPicPr>
              <a:picLocks noChangeAspect="1" noChangeArrowheads="1"/>
            </p:cNvPicPr>
            <p:nvPr/>
          </p:nvPicPr>
          <p:blipFill>
            <a:blip r:embed="rId9"/>
            <a:srcRect/>
            <a:stretch>
              <a:fillRect/>
            </a:stretch>
          </p:blipFill>
          <p:spPr bwMode="auto">
            <a:xfrm>
              <a:off x="3103539" y="1829270"/>
              <a:ext cx="981456" cy="91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0">
                <a:rot lat="0" lon="0" rev="0"/>
              </a:camera>
              <a:lightRig rig="threePt" dir="t"/>
            </a:scene3d>
            <a:sp3d contourW="6350" prstMaterial="matte">
              <a:bevelT w="101600" h="101600"/>
              <a:contourClr>
                <a:srgbClr val="969696"/>
              </a:contourClr>
            </a:sp3d>
          </p:spPr>
        </p:pic>
      </p:grpSp>
      <p:grpSp>
        <p:nvGrpSpPr>
          <p:cNvPr id="7" name="52 Grupo"/>
          <p:cNvGrpSpPr>
            <a:grpSpLocks/>
          </p:cNvGrpSpPr>
          <p:nvPr/>
        </p:nvGrpSpPr>
        <p:grpSpPr bwMode="auto">
          <a:xfrm>
            <a:off x="7492665" y="5103232"/>
            <a:ext cx="1406525" cy="1516062"/>
            <a:chOff x="7364568" y="1844965"/>
            <a:chExt cx="1405945" cy="1516422"/>
          </a:xfrm>
        </p:grpSpPr>
        <p:sp>
          <p:nvSpPr>
            <p:cNvPr id="36" name="Rectangle 3"/>
            <p:cNvSpPr txBox="1">
              <a:spLocks noChangeArrowheads="1"/>
            </p:cNvSpPr>
            <p:nvPr/>
          </p:nvSpPr>
          <p:spPr bwMode="auto">
            <a:xfrm>
              <a:off x="7364568" y="2781812"/>
              <a:ext cx="1405945" cy="579575"/>
            </a:xfrm>
            <a:prstGeom prst="rect">
              <a:avLst/>
            </a:prstGeom>
            <a:noFill/>
            <a:ln w="9525">
              <a:noFill/>
              <a:miter lim="800000"/>
              <a:headEnd/>
              <a:tailEnd/>
            </a:ln>
          </p:spPr>
          <p:txBody>
            <a:bodyPr/>
            <a:lstStyle/>
            <a:p>
              <a:pPr algn="ctr">
                <a:spcAft>
                  <a:spcPct val="30000"/>
                </a:spcAft>
                <a:buClr>
                  <a:schemeClr val="folHlink"/>
                </a:buClr>
                <a:defRPr/>
              </a:pPr>
              <a:r>
                <a:rPr lang="en-US" sz="1400" kern="0" dirty="0">
                  <a:solidFill>
                    <a:schemeClr val="bg2"/>
                  </a:solidFill>
                  <a:latin typeface="+mn-lt"/>
                </a:rPr>
                <a:t>Efectos Ilusiorios</a:t>
              </a:r>
              <a:endParaRPr lang="es-ES" sz="1400" kern="0" dirty="0">
                <a:solidFill>
                  <a:schemeClr val="bg2"/>
                </a:solidFill>
                <a:latin typeface="+mn-lt"/>
              </a:endParaRPr>
            </a:p>
          </p:txBody>
        </p:sp>
        <p:pic>
          <p:nvPicPr>
            <p:cNvPr id="44056" name="Picture 24"/>
            <p:cNvPicPr>
              <a:picLocks noChangeAspect="1" noChangeArrowheads="1"/>
            </p:cNvPicPr>
            <p:nvPr/>
          </p:nvPicPr>
          <p:blipFill>
            <a:blip r:embed="rId10"/>
            <a:srcRect/>
            <a:stretch>
              <a:fillRect/>
            </a:stretch>
          </p:blipFill>
          <p:spPr bwMode="auto">
            <a:xfrm>
              <a:off x="7429968" y="1844965"/>
              <a:ext cx="1250931" cy="91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0">
                <a:rot lat="0" lon="0" rev="0"/>
              </a:camera>
              <a:lightRig rig="threePt" dir="t"/>
            </a:scene3d>
            <a:sp3d contourW="6350" prstMaterial="matte">
              <a:bevelT w="101600" h="101600"/>
              <a:contourClr>
                <a:srgbClr val="969696"/>
              </a:contourClr>
            </a:sp3d>
          </p:spPr>
        </p:pic>
      </p:grpSp>
      <p:pic>
        <p:nvPicPr>
          <p:cNvPr id="7183" name="Picture 2"/>
          <p:cNvPicPr>
            <a:picLocks noChangeAspect="1" noChangeArrowheads="1"/>
          </p:cNvPicPr>
          <p:nvPr/>
        </p:nvPicPr>
        <p:blipFill>
          <a:blip r:embed="rId11"/>
          <a:srcRect/>
          <a:stretch>
            <a:fillRect/>
          </a:stretch>
        </p:blipFill>
        <p:spPr bwMode="auto">
          <a:xfrm>
            <a:off x="8701088" y="90488"/>
            <a:ext cx="430212" cy="430212"/>
          </a:xfrm>
          <a:prstGeom prst="rect">
            <a:avLst/>
          </a:prstGeom>
          <a:noFill/>
          <a:ln w="9525">
            <a:noFill/>
            <a:miter lim="800000"/>
            <a:headEnd/>
            <a:tailEnd/>
          </a:ln>
        </p:spPr>
      </p:pic>
      <p:pic>
        <p:nvPicPr>
          <p:cNvPr id="28" name="Imagen 1" descr="detecc"/>
          <p:cNvPicPr>
            <a:picLocks noChangeAspect="1" noChangeArrowheads="1"/>
          </p:cNvPicPr>
          <p:nvPr/>
        </p:nvPicPr>
        <p:blipFill>
          <a:blip r:embed="rId12"/>
          <a:srcRect/>
          <a:stretch>
            <a:fillRect/>
          </a:stretch>
        </p:blipFill>
        <p:spPr bwMode="auto">
          <a:xfrm>
            <a:off x="5307840" y="1380276"/>
            <a:ext cx="3561723" cy="2740964"/>
          </a:xfrm>
          <a:prstGeom prst="roundRect">
            <a:avLst>
              <a:gd name="adj" fmla="val 16667"/>
            </a:avLst>
          </a:prstGeom>
          <a:ln>
            <a:noFill/>
          </a:ln>
          <a:effectLst/>
        </p:spPr>
      </p:pic>
      <p:pic>
        <p:nvPicPr>
          <p:cNvPr id="29" name="Picture 9" descr="28092009(005)"/>
          <p:cNvPicPr>
            <a:picLocks noChangeAspect="1" noChangeArrowheads="1"/>
          </p:cNvPicPr>
          <p:nvPr/>
        </p:nvPicPr>
        <p:blipFill>
          <a:blip r:embed="rId13"/>
          <a:srcRect/>
          <a:stretch>
            <a:fillRect/>
          </a:stretch>
        </p:blipFill>
        <p:spPr bwMode="auto">
          <a:xfrm>
            <a:off x="3117000" y="1221154"/>
            <a:ext cx="2511067" cy="3331527"/>
          </a:xfrm>
          <a:prstGeom prst="rect">
            <a:avLst/>
          </a:prstGeom>
          <a:noFill/>
          <a:ln w="9525">
            <a:noFill/>
            <a:miter lim="800000"/>
            <a:headEnd/>
            <a:tailEnd/>
          </a:ln>
        </p:spPr>
      </p:pic>
      <p:sp>
        <p:nvSpPr>
          <p:cNvPr id="30" name="Rectangle 3"/>
          <p:cNvSpPr txBox="1">
            <a:spLocks noChangeArrowheads="1"/>
          </p:cNvSpPr>
          <p:nvPr/>
        </p:nvSpPr>
        <p:spPr bwMode="auto">
          <a:xfrm>
            <a:off x="220818" y="1320307"/>
            <a:ext cx="4853457" cy="28782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Aft>
                <a:spcPct val="30000"/>
              </a:spcAft>
              <a:buClr>
                <a:schemeClr val="folHlink"/>
              </a:buClr>
            </a:pPr>
            <a:r>
              <a:rPr lang="es-ES" kern="0" dirty="0" smtClean="0">
                <a:solidFill>
                  <a:schemeClr val="bg2"/>
                </a:solidFill>
                <a:latin typeface="+mn-lt"/>
              </a:rPr>
              <a:t>La aplicación se integra con un sistema de bandas transportadoras y  brazo robótico a fin de simular una línea de producción de flujo continuo que cuenta con una estación de análisis.  Basados en técnicas de reconocimiento de patrones de colores se determina la aceptación de los frascos y con la ayuda de un Brazo Empuja Frascos se  ejecuta el rechazo de los mismos.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with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dissolve">
                                      <p:cBhvr>
                                        <p:cTn id="7" dur="500"/>
                                        <p:tgtEl>
                                          <p:spTgt spid="30">
                                            <p:txEl>
                                              <p:pRg st="0" end="0"/>
                                            </p:txEl>
                                          </p:spTgt>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diamond(in)">
                                      <p:cBhvr>
                                        <p:cTn id="11" dur="2000"/>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xit" presetSubtype="0" fill="hold" nodeType="clickEffect">
                                  <p:stCondLst>
                                    <p:cond delay="0"/>
                                  </p:stCondLst>
                                  <p:childTnLst>
                                    <p:anim calcmode="lin" valueType="num">
                                      <p:cBhvr>
                                        <p:cTn id="15" dur="1000"/>
                                        <p:tgtEl>
                                          <p:spTgt spid="28"/>
                                        </p:tgtEl>
                                        <p:attrNameLst>
                                          <p:attrName>ppt_w</p:attrName>
                                        </p:attrNameLst>
                                      </p:cBhvr>
                                      <p:tavLst>
                                        <p:tav tm="0">
                                          <p:val>
                                            <p:strVal val="ppt_w"/>
                                          </p:val>
                                        </p:tav>
                                        <p:tav tm="100000">
                                          <p:val>
                                            <p:strVal val="ppt_w*0.70"/>
                                          </p:val>
                                        </p:tav>
                                      </p:tavLst>
                                    </p:anim>
                                    <p:anim calcmode="lin" valueType="num">
                                      <p:cBhvr>
                                        <p:cTn id="16" dur="1000"/>
                                        <p:tgtEl>
                                          <p:spTgt spid="28"/>
                                        </p:tgtEl>
                                        <p:attrNameLst>
                                          <p:attrName>ppt_h</p:attrName>
                                        </p:attrNameLst>
                                      </p:cBhvr>
                                      <p:tavLst>
                                        <p:tav tm="0">
                                          <p:val>
                                            <p:strVal val="ppt_h"/>
                                          </p:val>
                                        </p:tav>
                                        <p:tav tm="100000">
                                          <p:val>
                                            <p:strVal val="ppt_h"/>
                                          </p:val>
                                        </p:tav>
                                      </p:tavLst>
                                    </p:anim>
                                    <p:animEffect transition="out" filter="fade">
                                      <p:cBhvr>
                                        <p:cTn id="17" dur="1000"/>
                                        <p:tgtEl>
                                          <p:spTgt spid="28"/>
                                        </p:tgtEl>
                                      </p:cBhvr>
                                    </p:animEffect>
                                    <p:set>
                                      <p:cBhvr>
                                        <p:cTn id="18" dur="1" fill="hold">
                                          <p:stCondLst>
                                            <p:cond delay="999"/>
                                          </p:stCondLst>
                                        </p:cTn>
                                        <p:tgtEl>
                                          <p:spTgt spid="28"/>
                                        </p:tgtEl>
                                        <p:attrNameLst>
                                          <p:attrName>style.visibility</p:attrName>
                                        </p:attrNameLst>
                                      </p:cBhvr>
                                      <p:to>
                                        <p:strVal val="hidden"/>
                                      </p:to>
                                    </p:set>
                                  </p:childTnLst>
                                </p:cTn>
                              </p:par>
                              <p:par>
                                <p:cTn id="19" presetID="1" presetClass="exit" presetSubtype="0" fill="hold" grpId="2" nodeType="withEffect">
                                  <p:stCondLst>
                                    <p:cond delay="0"/>
                                  </p:stCondLst>
                                  <p:childTnLst>
                                    <p:set>
                                      <p:cBhvr>
                                        <p:cTn id="20" dur="1" fill="hold">
                                          <p:stCondLst>
                                            <p:cond delay="0"/>
                                          </p:stCondLst>
                                        </p:cTn>
                                        <p:tgtEl>
                                          <p:spTgt spid="30">
                                            <p:txEl>
                                              <p:pRg st="0" end="0"/>
                                            </p:txEl>
                                          </p:spTgt>
                                        </p:tgtEl>
                                        <p:attrNameLst>
                                          <p:attrName>style.visibility</p:attrName>
                                        </p:attrNameLst>
                                      </p:cBhvr>
                                      <p:to>
                                        <p:strVal val="hidden"/>
                                      </p:to>
                                    </p:set>
                                  </p:childTnLst>
                                </p:cTn>
                              </p:par>
                            </p:childTnLst>
                          </p:cTn>
                        </p:par>
                        <p:par>
                          <p:cTn id="21" fill="hold">
                            <p:stCondLst>
                              <p:cond delay="1000"/>
                            </p:stCondLst>
                            <p:childTnLst>
                              <p:par>
                                <p:cTn id="22" presetID="8" presetClass="entr" presetSubtype="32"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diamond(out)">
                                      <p:cBhvr>
                                        <p:cTn id="24" dur="20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7170">
                                            <p:txEl>
                                              <p:pRg st="0" end="0"/>
                                            </p:txEl>
                                          </p:spTgt>
                                        </p:tgtEl>
                                        <p:attrNameLst>
                                          <p:attrName>style.visibility</p:attrName>
                                        </p:attrNameLst>
                                      </p:cBhvr>
                                      <p:to>
                                        <p:strVal val="visible"/>
                                      </p:to>
                                    </p:set>
                                    <p:animEffect transition="in" filter="randombar(horizontal)">
                                      <p:cBhvr>
                                        <p:cTn id="29" dur="500"/>
                                        <p:tgtEl>
                                          <p:spTgt spid="7170">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dissolve">
                                      <p:cBhvr>
                                        <p:cTn id="34" dur="500"/>
                                        <p:tgtEl>
                                          <p:spTgt spid="2"/>
                                        </p:tgtEl>
                                      </p:cBhvr>
                                    </p:animEffect>
                                  </p:childTnLst>
                                </p:cTn>
                              </p:par>
                            </p:childTnLst>
                          </p:cTn>
                        </p:par>
                        <p:par>
                          <p:cTn id="35" fill="hold">
                            <p:stCondLst>
                              <p:cond delay="500"/>
                            </p:stCondLst>
                            <p:childTnLst>
                              <p:par>
                                <p:cTn id="36" presetID="6" presetClass="emph" presetSubtype="0" fill="hold" nodeType="afterEffect">
                                  <p:stCondLst>
                                    <p:cond delay="0"/>
                                  </p:stCondLst>
                                  <p:childTnLst>
                                    <p:animScale>
                                      <p:cBhvr>
                                        <p:cTn id="37" dur="1000" fill="hold"/>
                                        <p:tgtEl>
                                          <p:spTgt spid="2"/>
                                        </p:tgtEl>
                                      </p:cBhvr>
                                      <p:by x="150000" y="150000"/>
                                    </p:animScale>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nodeType="clickEffect">
                                  <p:stCondLst>
                                    <p:cond delay="0"/>
                                  </p:stCondLst>
                                  <p:childTnLst>
                                    <p:animScale>
                                      <p:cBhvr>
                                        <p:cTn id="41" dur="1000" fill="hold"/>
                                        <p:tgtEl>
                                          <p:spTgt spid="2"/>
                                        </p:tgtEl>
                                      </p:cBhvr>
                                      <p:by x="50000" y="50000"/>
                                    </p:animScale>
                                  </p:childTnLst>
                                </p:cTn>
                              </p:par>
                            </p:childTnLst>
                          </p:cTn>
                        </p:par>
                        <p:par>
                          <p:cTn id="42" fill="hold">
                            <p:stCondLst>
                              <p:cond delay="1000"/>
                            </p:stCondLst>
                            <p:childTnLst>
                              <p:par>
                                <p:cTn id="43" presetID="9"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dissolve">
                                      <p:cBhvr>
                                        <p:cTn id="45" dur="1000"/>
                                        <p:tgtEl>
                                          <p:spTgt spid="3"/>
                                        </p:tgtEl>
                                      </p:cBhvr>
                                    </p:animEffect>
                                  </p:childTnLst>
                                </p:cTn>
                              </p:par>
                            </p:childTnLst>
                          </p:cTn>
                        </p:par>
                        <p:par>
                          <p:cTn id="46" fill="hold">
                            <p:stCondLst>
                              <p:cond delay="2000"/>
                            </p:stCondLst>
                            <p:childTnLst>
                              <p:par>
                                <p:cTn id="47" presetID="6" presetClass="emph" presetSubtype="0" fill="hold" nodeType="afterEffect">
                                  <p:stCondLst>
                                    <p:cond delay="0"/>
                                  </p:stCondLst>
                                  <p:childTnLst>
                                    <p:animScale>
                                      <p:cBhvr>
                                        <p:cTn id="48" dur="1000" fill="hold"/>
                                        <p:tgtEl>
                                          <p:spTgt spid="3"/>
                                        </p:tgtEl>
                                      </p:cBhvr>
                                      <p:by x="150000" y="150000"/>
                                    </p:animScale>
                                  </p:childTnLst>
                                </p:cTn>
                              </p:par>
                            </p:childTnLst>
                          </p:cTn>
                        </p:par>
                      </p:childTnLst>
                    </p:cTn>
                  </p:par>
                  <p:par>
                    <p:cTn id="49" fill="hold">
                      <p:stCondLst>
                        <p:cond delay="indefinite"/>
                      </p:stCondLst>
                      <p:childTnLst>
                        <p:par>
                          <p:cTn id="50" fill="hold">
                            <p:stCondLst>
                              <p:cond delay="0"/>
                            </p:stCondLst>
                            <p:childTnLst>
                              <p:par>
                                <p:cTn id="51" presetID="6" presetClass="emph" presetSubtype="0" fill="hold" nodeType="clickEffect">
                                  <p:stCondLst>
                                    <p:cond delay="0"/>
                                  </p:stCondLst>
                                  <p:childTnLst>
                                    <p:animScale>
                                      <p:cBhvr>
                                        <p:cTn id="52" dur="1000" fill="hold"/>
                                        <p:tgtEl>
                                          <p:spTgt spid="3"/>
                                        </p:tgtEl>
                                      </p:cBhvr>
                                      <p:by x="50000" y="50000"/>
                                    </p:animScale>
                                  </p:childTnLst>
                                </p:cTn>
                              </p:par>
                            </p:childTnLst>
                          </p:cTn>
                        </p:par>
                        <p:par>
                          <p:cTn id="53" fill="hold">
                            <p:stCondLst>
                              <p:cond delay="1000"/>
                            </p:stCondLst>
                            <p:childTnLst>
                              <p:par>
                                <p:cTn id="54" presetID="9"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dissolve">
                                      <p:cBhvr>
                                        <p:cTn id="56" dur="1000"/>
                                        <p:tgtEl>
                                          <p:spTgt spid="6"/>
                                        </p:tgtEl>
                                      </p:cBhvr>
                                    </p:animEffect>
                                  </p:childTnLst>
                                </p:cTn>
                              </p:par>
                            </p:childTnLst>
                          </p:cTn>
                        </p:par>
                        <p:par>
                          <p:cTn id="57" fill="hold">
                            <p:stCondLst>
                              <p:cond delay="2000"/>
                            </p:stCondLst>
                            <p:childTnLst>
                              <p:par>
                                <p:cTn id="58" presetID="6" presetClass="emph" presetSubtype="0" fill="hold" nodeType="afterEffect">
                                  <p:stCondLst>
                                    <p:cond delay="0"/>
                                  </p:stCondLst>
                                  <p:childTnLst>
                                    <p:animScale>
                                      <p:cBhvr>
                                        <p:cTn id="59" dur="1000" fill="hold"/>
                                        <p:tgtEl>
                                          <p:spTgt spid="6"/>
                                        </p:tgtEl>
                                      </p:cBhvr>
                                      <p:by x="150000" y="150000"/>
                                    </p:animScale>
                                  </p:childTnLst>
                                </p:cTn>
                              </p:par>
                            </p:childTnLst>
                          </p:cTn>
                        </p:par>
                      </p:childTnLst>
                    </p:cTn>
                  </p:par>
                  <p:par>
                    <p:cTn id="60" fill="hold">
                      <p:stCondLst>
                        <p:cond delay="indefinite"/>
                      </p:stCondLst>
                      <p:childTnLst>
                        <p:par>
                          <p:cTn id="61" fill="hold">
                            <p:stCondLst>
                              <p:cond delay="0"/>
                            </p:stCondLst>
                            <p:childTnLst>
                              <p:par>
                                <p:cTn id="62" presetID="6" presetClass="emph" presetSubtype="0" fill="hold" nodeType="clickEffect">
                                  <p:stCondLst>
                                    <p:cond delay="0"/>
                                  </p:stCondLst>
                                  <p:childTnLst>
                                    <p:animScale>
                                      <p:cBhvr>
                                        <p:cTn id="63" dur="1000" fill="hold"/>
                                        <p:tgtEl>
                                          <p:spTgt spid="6"/>
                                        </p:tgtEl>
                                      </p:cBhvr>
                                      <p:by x="50000" y="50000"/>
                                    </p:animScale>
                                  </p:childTnLst>
                                </p:cTn>
                              </p:par>
                            </p:childTnLst>
                          </p:cTn>
                        </p:par>
                        <p:par>
                          <p:cTn id="64" fill="hold">
                            <p:stCondLst>
                              <p:cond delay="1000"/>
                            </p:stCondLst>
                            <p:childTnLst>
                              <p:par>
                                <p:cTn id="65" presetID="9"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dissolve">
                                      <p:cBhvr>
                                        <p:cTn id="67" dur="1000"/>
                                        <p:tgtEl>
                                          <p:spTgt spid="4"/>
                                        </p:tgtEl>
                                      </p:cBhvr>
                                    </p:animEffect>
                                  </p:childTnLst>
                                </p:cTn>
                              </p:par>
                            </p:childTnLst>
                          </p:cTn>
                        </p:par>
                        <p:par>
                          <p:cTn id="68" fill="hold">
                            <p:stCondLst>
                              <p:cond delay="2000"/>
                            </p:stCondLst>
                            <p:childTnLst>
                              <p:par>
                                <p:cTn id="69" presetID="6" presetClass="emph" presetSubtype="0" fill="hold" nodeType="afterEffect">
                                  <p:stCondLst>
                                    <p:cond delay="0"/>
                                  </p:stCondLst>
                                  <p:childTnLst>
                                    <p:animScale>
                                      <p:cBhvr>
                                        <p:cTn id="70" dur="1000" fill="hold"/>
                                        <p:tgtEl>
                                          <p:spTgt spid="4"/>
                                        </p:tgtEl>
                                      </p:cBhvr>
                                      <p:by x="150000" y="150000"/>
                                    </p:animScale>
                                  </p:childTnLst>
                                </p:cTn>
                              </p:par>
                            </p:childTnLst>
                          </p:cTn>
                        </p:par>
                      </p:childTnLst>
                    </p:cTn>
                  </p:par>
                  <p:par>
                    <p:cTn id="71" fill="hold">
                      <p:stCondLst>
                        <p:cond delay="indefinite"/>
                      </p:stCondLst>
                      <p:childTnLst>
                        <p:par>
                          <p:cTn id="72" fill="hold">
                            <p:stCondLst>
                              <p:cond delay="0"/>
                            </p:stCondLst>
                            <p:childTnLst>
                              <p:par>
                                <p:cTn id="73" presetID="6" presetClass="emph" presetSubtype="0" fill="hold" nodeType="clickEffect">
                                  <p:stCondLst>
                                    <p:cond delay="0"/>
                                  </p:stCondLst>
                                  <p:childTnLst>
                                    <p:animScale>
                                      <p:cBhvr>
                                        <p:cTn id="74" dur="1000" fill="hold"/>
                                        <p:tgtEl>
                                          <p:spTgt spid="4"/>
                                        </p:tgtEl>
                                      </p:cBhvr>
                                      <p:by x="50000" y="50000"/>
                                    </p:animScale>
                                  </p:childTnLst>
                                </p:cTn>
                              </p:par>
                            </p:childTnLst>
                          </p:cTn>
                        </p:par>
                        <p:par>
                          <p:cTn id="75" fill="hold">
                            <p:stCondLst>
                              <p:cond delay="1000"/>
                            </p:stCondLst>
                            <p:childTnLst>
                              <p:par>
                                <p:cTn id="76" presetID="9" presetClass="entr" presetSubtype="0" fill="hold"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dissolve">
                                      <p:cBhvr>
                                        <p:cTn id="78" dur="1000"/>
                                        <p:tgtEl>
                                          <p:spTgt spid="5"/>
                                        </p:tgtEl>
                                      </p:cBhvr>
                                    </p:animEffect>
                                  </p:childTnLst>
                                </p:cTn>
                              </p:par>
                            </p:childTnLst>
                          </p:cTn>
                        </p:par>
                        <p:par>
                          <p:cTn id="79" fill="hold">
                            <p:stCondLst>
                              <p:cond delay="2000"/>
                            </p:stCondLst>
                            <p:childTnLst>
                              <p:par>
                                <p:cTn id="80" presetID="6" presetClass="emph" presetSubtype="0" fill="hold" nodeType="afterEffect">
                                  <p:stCondLst>
                                    <p:cond delay="0"/>
                                  </p:stCondLst>
                                  <p:childTnLst>
                                    <p:animScale>
                                      <p:cBhvr>
                                        <p:cTn id="81" dur="1000" fill="hold"/>
                                        <p:tgtEl>
                                          <p:spTgt spid="5"/>
                                        </p:tgtEl>
                                      </p:cBhvr>
                                      <p:by x="150000" y="150000"/>
                                    </p:animScale>
                                  </p:childTnLst>
                                </p:cTn>
                              </p:par>
                            </p:childTnLst>
                          </p:cTn>
                        </p:par>
                      </p:childTnLst>
                    </p:cTn>
                  </p:par>
                  <p:par>
                    <p:cTn id="82" fill="hold">
                      <p:stCondLst>
                        <p:cond delay="indefinite"/>
                      </p:stCondLst>
                      <p:childTnLst>
                        <p:par>
                          <p:cTn id="83" fill="hold">
                            <p:stCondLst>
                              <p:cond delay="0"/>
                            </p:stCondLst>
                            <p:childTnLst>
                              <p:par>
                                <p:cTn id="84" presetID="6" presetClass="emph" presetSubtype="0" fill="hold" nodeType="clickEffect">
                                  <p:stCondLst>
                                    <p:cond delay="0"/>
                                  </p:stCondLst>
                                  <p:childTnLst>
                                    <p:animScale>
                                      <p:cBhvr>
                                        <p:cTn id="85" dur="1000" fill="hold"/>
                                        <p:tgtEl>
                                          <p:spTgt spid="5"/>
                                        </p:tgtEl>
                                      </p:cBhvr>
                                      <p:by x="50000" y="50000"/>
                                    </p:animScale>
                                  </p:childTnLst>
                                </p:cTn>
                              </p:par>
                            </p:childTnLst>
                          </p:cTn>
                        </p:par>
                        <p:par>
                          <p:cTn id="86" fill="hold">
                            <p:stCondLst>
                              <p:cond delay="1000"/>
                            </p:stCondLst>
                            <p:childTnLst>
                              <p:par>
                                <p:cTn id="87" presetID="9" presetClass="entr" presetSubtype="0" fill="hold" nodeType="after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dissolve">
                                      <p:cBhvr>
                                        <p:cTn id="89" dur="1000"/>
                                        <p:tgtEl>
                                          <p:spTgt spid="7"/>
                                        </p:tgtEl>
                                      </p:cBhvr>
                                    </p:animEffect>
                                  </p:childTnLst>
                                </p:cTn>
                              </p:par>
                            </p:childTnLst>
                          </p:cTn>
                        </p:par>
                        <p:par>
                          <p:cTn id="90" fill="hold">
                            <p:stCondLst>
                              <p:cond delay="2000"/>
                            </p:stCondLst>
                            <p:childTnLst>
                              <p:par>
                                <p:cTn id="91" presetID="6" presetClass="emph" presetSubtype="0" fill="hold" nodeType="afterEffect">
                                  <p:stCondLst>
                                    <p:cond delay="0"/>
                                  </p:stCondLst>
                                  <p:childTnLst>
                                    <p:animScale>
                                      <p:cBhvr>
                                        <p:cTn id="92" dur="1000" fill="hold"/>
                                        <p:tgtEl>
                                          <p:spTgt spid="7"/>
                                        </p:tgtEl>
                                      </p:cBhvr>
                                      <p:by x="150000" y="150000"/>
                                    </p:animScale>
                                  </p:childTnLst>
                                </p:cTn>
                              </p:par>
                            </p:childTnLst>
                          </p:cTn>
                        </p:par>
                      </p:childTnLst>
                    </p:cTn>
                  </p:par>
                  <p:par>
                    <p:cTn id="93" fill="hold">
                      <p:stCondLst>
                        <p:cond delay="indefinite"/>
                      </p:stCondLst>
                      <p:childTnLst>
                        <p:par>
                          <p:cTn id="94" fill="hold">
                            <p:stCondLst>
                              <p:cond delay="0"/>
                            </p:stCondLst>
                            <p:childTnLst>
                              <p:par>
                                <p:cTn id="95" presetID="6" presetClass="emph" presetSubtype="0" fill="hold" nodeType="clickEffect">
                                  <p:stCondLst>
                                    <p:cond delay="0"/>
                                  </p:stCondLst>
                                  <p:childTnLst>
                                    <p:animScale>
                                      <p:cBhvr>
                                        <p:cTn id="96"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P spid="30" grpId="1" build="allAtOnce"/>
      <p:bldP spid="30" grpId="2"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0243"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0245"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Diseño e implementación</a:t>
            </a:r>
          </a:p>
        </p:txBody>
      </p:sp>
      <p:sp>
        <p:nvSpPr>
          <p:cNvPr id="1024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8" name="Rectangle 3"/>
          <p:cNvSpPr txBox="1">
            <a:spLocks noChangeArrowheads="1"/>
          </p:cNvSpPr>
          <p:nvPr/>
        </p:nvSpPr>
        <p:spPr bwMode="auto">
          <a:xfrm>
            <a:off x="1470025" y="5904387"/>
            <a:ext cx="2716213" cy="431800"/>
          </a:xfrm>
          <a:prstGeom prst="rect">
            <a:avLst/>
          </a:prstGeom>
          <a:noFill/>
          <a:ln w="9525">
            <a:noFill/>
            <a:miter lim="800000"/>
            <a:headEnd/>
            <a:tailEnd/>
          </a:ln>
        </p:spPr>
        <p:txBody>
          <a:bodyPr/>
          <a:lstStyle/>
          <a:p>
            <a:pPr>
              <a:spcAft>
                <a:spcPct val="30000"/>
              </a:spcAft>
              <a:buClr>
                <a:schemeClr val="folHlink"/>
              </a:buClr>
              <a:buFont typeface="Wingdings" pitchFamily="2" charset="2"/>
              <a:buChar char="n"/>
              <a:defRPr/>
            </a:pPr>
            <a:r>
              <a:rPr lang="es-MX" sz="2000" kern="0" dirty="0">
                <a:solidFill>
                  <a:schemeClr val="bg2"/>
                </a:solidFill>
                <a:latin typeface="+mn-lt"/>
              </a:rPr>
              <a:t>Restricciones</a:t>
            </a:r>
            <a:endParaRPr lang="es-ES" sz="2000" kern="0" dirty="0">
              <a:solidFill>
                <a:schemeClr val="bg2"/>
              </a:solidFill>
              <a:latin typeface="+mn-lt"/>
            </a:endParaRPr>
          </a:p>
        </p:txBody>
      </p:sp>
      <p:sp>
        <p:nvSpPr>
          <p:cNvPr id="20" name="Rectangle 3"/>
          <p:cNvSpPr txBox="1">
            <a:spLocks noChangeArrowheads="1"/>
          </p:cNvSpPr>
          <p:nvPr/>
        </p:nvSpPr>
        <p:spPr bwMode="auto">
          <a:xfrm>
            <a:off x="1404938" y="2671606"/>
            <a:ext cx="2716212" cy="431800"/>
          </a:xfrm>
          <a:prstGeom prst="rect">
            <a:avLst/>
          </a:prstGeom>
          <a:noFill/>
          <a:ln w="9525">
            <a:noFill/>
            <a:miter lim="800000"/>
            <a:headEnd/>
            <a:tailEnd/>
          </a:ln>
        </p:spPr>
        <p:txBody>
          <a:bodyPr/>
          <a:lstStyle/>
          <a:p>
            <a:pPr>
              <a:spcAft>
                <a:spcPct val="30000"/>
              </a:spcAft>
              <a:buClr>
                <a:schemeClr val="folHlink"/>
              </a:buClr>
              <a:buFont typeface="Wingdings" pitchFamily="2" charset="2"/>
              <a:buChar char="n"/>
              <a:defRPr/>
            </a:pPr>
            <a:r>
              <a:rPr lang="es-MX" sz="2000" kern="0" dirty="0">
                <a:solidFill>
                  <a:schemeClr val="bg2"/>
                </a:solidFill>
                <a:latin typeface="+mn-lt"/>
              </a:rPr>
              <a:t>Funcionalidades</a:t>
            </a:r>
            <a:endParaRPr lang="es-ES" sz="2000" kern="0" dirty="0">
              <a:solidFill>
                <a:schemeClr val="bg2"/>
              </a:solidFill>
              <a:latin typeface="+mn-lt"/>
            </a:endParaRPr>
          </a:p>
        </p:txBody>
      </p:sp>
      <p:pic>
        <p:nvPicPr>
          <p:cNvPr id="10249" name="Picture 2"/>
          <p:cNvPicPr>
            <a:picLocks noChangeAspect="1" noChangeArrowheads="1"/>
          </p:cNvPicPr>
          <p:nvPr/>
        </p:nvPicPr>
        <p:blipFill>
          <a:blip r:embed="rId5"/>
          <a:srcRect/>
          <a:stretch>
            <a:fillRect/>
          </a:stretch>
        </p:blipFill>
        <p:spPr bwMode="auto">
          <a:xfrm>
            <a:off x="708025" y="5539262"/>
            <a:ext cx="657225" cy="904875"/>
          </a:xfrm>
          <a:prstGeom prst="rect">
            <a:avLst/>
          </a:prstGeom>
          <a:noFill/>
          <a:ln w="9525">
            <a:noFill/>
            <a:miter lim="800000"/>
            <a:headEnd/>
            <a:tailEnd/>
          </a:ln>
        </p:spPr>
      </p:pic>
      <p:sp>
        <p:nvSpPr>
          <p:cNvPr id="21" name="Rectangle 3"/>
          <p:cNvSpPr txBox="1">
            <a:spLocks noChangeArrowheads="1"/>
          </p:cNvSpPr>
          <p:nvPr/>
        </p:nvSpPr>
        <p:spPr bwMode="auto">
          <a:xfrm>
            <a:off x="1392238" y="4526998"/>
            <a:ext cx="2716212" cy="431800"/>
          </a:xfrm>
          <a:prstGeom prst="rect">
            <a:avLst/>
          </a:prstGeom>
          <a:noFill/>
          <a:ln w="9525">
            <a:noFill/>
            <a:miter lim="800000"/>
            <a:headEnd/>
            <a:tailEnd/>
          </a:ln>
        </p:spPr>
        <p:txBody>
          <a:bodyPr/>
          <a:lstStyle/>
          <a:p>
            <a:pPr>
              <a:spcAft>
                <a:spcPct val="30000"/>
              </a:spcAft>
              <a:buClr>
                <a:schemeClr val="folHlink"/>
              </a:buClr>
              <a:buFont typeface="Wingdings" pitchFamily="2" charset="2"/>
              <a:buChar char="n"/>
              <a:defRPr/>
            </a:pPr>
            <a:r>
              <a:rPr lang="es-MX" sz="2000" kern="0" dirty="0">
                <a:solidFill>
                  <a:schemeClr val="bg2"/>
                </a:solidFill>
                <a:latin typeface="+mn-lt"/>
              </a:rPr>
              <a:t>Beneficios</a:t>
            </a:r>
            <a:endParaRPr lang="es-ES" sz="2000" kern="0" dirty="0">
              <a:solidFill>
                <a:schemeClr val="bg2"/>
              </a:solidFill>
              <a:latin typeface="+mn-lt"/>
            </a:endParaRPr>
          </a:p>
        </p:txBody>
      </p:sp>
      <p:sp>
        <p:nvSpPr>
          <p:cNvPr id="23" name="Rectangle 3"/>
          <p:cNvSpPr txBox="1">
            <a:spLocks noChangeArrowheads="1"/>
          </p:cNvSpPr>
          <p:nvPr/>
        </p:nvSpPr>
        <p:spPr bwMode="auto">
          <a:xfrm>
            <a:off x="1444625" y="1358744"/>
            <a:ext cx="2714625" cy="431800"/>
          </a:xfrm>
          <a:prstGeom prst="rect">
            <a:avLst/>
          </a:prstGeom>
          <a:noFill/>
          <a:ln w="9525">
            <a:noFill/>
            <a:miter lim="800000"/>
            <a:headEnd/>
            <a:tailEnd/>
          </a:ln>
        </p:spPr>
        <p:txBody>
          <a:bodyPr/>
          <a:lstStyle/>
          <a:p>
            <a:pPr>
              <a:spcAft>
                <a:spcPct val="30000"/>
              </a:spcAft>
              <a:buClr>
                <a:schemeClr val="folHlink"/>
              </a:buClr>
              <a:buFont typeface="Wingdings" pitchFamily="2" charset="2"/>
              <a:buChar char="n"/>
              <a:defRPr/>
            </a:pPr>
            <a:r>
              <a:rPr lang="es-MX" sz="2000" kern="0" dirty="0" smtClean="0">
                <a:solidFill>
                  <a:schemeClr val="bg2"/>
                </a:solidFill>
                <a:latin typeface="+mn-lt"/>
              </a:rPr>
              <a:t>Enfoque</a:t>
            </a:r>
            <a:endParaRPr lang="es-ES" sz="2000" kern="0" dirty="0">
              <a:solidFill>
                <a:schemeClr val="bg2"/>
              </a:solidFill>
              <a:latin typeface="+mn-lt"/>
            </a:endParaRPr>
          </a:p>
        </p:txBody>
      </p:sp>
      <p:pic>
        <p:nvPicPr>
          <p:cNvPr id="10252" name="Picture 114" descr="Dos_Mujeres"/>
          <p:cNvPicPr>
            <a:picLocks noChangeAspect="1" noChangeArrowheads="1"/>
          </p:cNvPicPr>
          <p:nvPr/>
        </p:nvPicPr>
        <p:blipFill>
          <a:blip r:embed="rId6"/>
          <a:srcRect/>
          <a:stretch>
            <a:fillRect/>
          </a:stretch>
        </p:blipFill>
        <p:spPr bwMode="auto">
          <a:xfrm>
            <a:off x="479425" y="1190469"/>
            <a:ext cx="1014413" cy="1035050"/>
          </a:xfrm>
          <a:prstGeom prst="rect">
            <a:avLst/>
          </a:prstGeom>
          <a:noFill/>
          <a:ln w="9525">
            <a:noFill/>
            <a:miter lim="800000"/>
            <a:headEnd/>
            <a:tailEnd/>
          </a:ln>
        </p:spPr>
      </p:pic>
      <p:pic>
        <p:nvPicPr>
          <p:cNvPr id="10253" name="Picture 3"/>
          <p:cNvPicPr>
            <a:picLocks noChangeAspect="1" noChangeArrowheads="1"/>
          </p:cNvPicPr>
          <p:nvPr/>
        </p:nvPicPr>
        <p:blipFill>
          <a:blip r:embed="rId7"/>
          <a:srcRect/>
          <a:stretch>
            <a:fillRect/>
          </a:stretch>
        </p:blipFill>
        <p:spPr bwMode="auto">
          <a:xfrm>
            <a:off x="625475" y="2476344"/>
            <a:ext cx="752475" cy="804862"/>
          </a:xfrm>
          <a:prstGeom prst="rect">
            <a:avLst/>
          </a:prstGeom>
          <a:noFill/>
          <a:ln w="9525">
            <a:noFill/>
            <a:miter lim="800000"/>
            <a:headEnd/>
            <a:tailEnd/>
          </a:ln>
        </p:spPr>
      </p:pic>
      <p:pic>
        <p:nvPicPr>
          <p:cNvPr id="10254" name="Picture 68" descr="Objetivo"/>
          <p:cNvPicPr>
            <a:picLocks noChangeAspect="1" noChangeArrowheads="1"/>
          </p:cNvPicPr>
          <p:nvPr/>
        </p:nvPicPr>
        <p:blipFill>
          <a:blip r:embed="rId8"/>
          <a:srcRect/>
          <a:stretch>
            <a:fillRect/>
          </a:stretch>
        </p:blipFill>
        <p:spPr bwMode="auto">
          <a:xfrm>
            <a:off x="368300" y="4114248"/>
            <a:ext cx="1184275" cy="1395412"/>
          </a:xfrm>
          <a:prstGeom prst="rect">
            <a:avLst/>
          </a:prstGeom>
          <a:noFill/>
          <a:ln w="9525">
            <a:noFill/>
            <a:miter lim="800000"/>
            <a:headEnd/>
            <a:tailEnd/>
          </a:ln>
        </p:spPr>
      </p:pic>
      <p:pic>
        <p:nvPicPr>
          <p:cNvPr id="10255" name="Picture 2"/>
          <p:cNvPicPr>
            <a:picLocks noChangeAspect="1" noChangeArrowheads="1"/>
          </p:cNvPicPr>
          <p:nvPr/>
        </p:nvPicPr>
        <p:blipFill>
          <a:blip r:embed="rId9"/>
          <a:srcRect/>
          <a:stretch>
            <a:fillRect/>
          </a:stretch>
        </p:blipFill>
        <p:spPr bwMode="auto">
          <a:xfrm>
            <a:off x="8701088" y="90488"/>
            <a:ext cx="430212" cy="430212"/>
          </a:xfrm>
          <a:prstGeom prst="rect">
            <a:avLst/>
          </a:prstGeom>
          <a:noFill/>
          <a:ln w="9525">
            <a:noFill/>
            <a:miter lim="800000"/>
            <a:headEnd/>
            <a:tailEnd/>
          </a:ln>
        </p:spPr>
      </p:pic>
      <p:sp>
        <p:nvSpPr>
          <p:cNvPr id="16" name="Rectangle 3"/>
          <p:cNvSpPr txBox="1">
            <a:spLocks noChangeArrowheads="1"/>
          </p:cNvSpPr>
          <p:nvPr/>
        </p:nvSpPr>
        <p:spPr bwMode="auto">
          <a:xfrm>
            <a:off x="3724502" y="1995551"/>
            <a:ext cx="5252077" cy="2254250"/>
          </a:xfrm>
          <a:prstGeom prst="rect">
            <a:avLst/>
          </a:prstGeom>
          <a:noFill/>
          <a:ln w="9525">
            <a:noFill/>
            <a:miter lim="800000"/>
            <a:headEnd/>
            <a:tailEnd/>
          </a:ln>
        </p:spPr>
        <p:txBody>
          <a:bodyPr/>
          <a:lstStyle/>
          <a:p>
            <a:pPr>
              <a:spcAft>
                <a:spcPts val="0"/>
              </a:spcAft>
              <a:buClr>
                <a:schemeClr val="folHlink"/>
              </a:buClr>
              <a:buFont typeface="Wingdings" pitchFamily="2" charset="2"/>
              <a:buChar char="q"/>
              <a:defRPr/>
            </a:pPr>
            <a:r>
              <a:rPr lang="es-ES" sz="2000" kern="0" dirty="0">
                <a:solidFill>
                  <a:schemeClr val="bg2"/>
                </a:solidFill>
                <a:latin typeface="+mn-lt"/>
              </a:rPr>
              <a:t>Tolerancia de las tonalidades.</a:t>
            </a:r>
          </a:p>
          <a:p>
            <a:pPr>
              <a:spcAft>
                <a:spcPts val="0"/>
              </a:spcAft>
              <a:buClr>
                <a:schemeClr val="folHlink"/>
              </a:buClr>
              <a:buFont typeface="Wingdings" pitchFamily="2" charset="2"/>
              <a:buChar char="q"/>
              <a:defRPr/>
            </a:pPr>
            <a:r>
              <a:rPr lang="es-ES" sz="2000" kern="0" dirty="0">
                <a:solidFill>
                  <a:schemeClr val="bg2"/>
                </a:solidFill>
                <a:latin typeface="+mn-lt"/>
              </a:rPr>
              <a:t>Diferenciar entre envases válidos y defectuosos. </a:t>
            </a:r>
          </a:p>
          <a:p>
            <a:pPr>
              <a:spcAft>
                <a:spcPts val="0"/>
              </a:spcAft>
              <a:buClr>
                <a:schemeClr val="folHlink"/>
              </a:buClr>
              <a:buFont typeface="Wingdings" pitchFamily="2" charset="2"/>
              <a:buChar char="q"/>
              <a:defRPr/>
            </a:pPr>
            <a:r>
              <a:rPr lang="es-ES" sz="2000" kern="0" dirty="0" smtClean="0">
                <a:solidFill>
                  <a:schemeClr val="bg2"/>
                </a:solidFill>
                <a:latin typeface="+mn-lt"/>
              </a:rPr>
              <a:t>Contabilización </a:t>
            </a:r>
            <a:r>
              <a:rPr lang="es-ES" sz="2000" kern="0" dirty="0" smtClean="0">
                <a:solidFill>
                  <a:schemeClr val="bg2"/>
                </a:solidFill>
                <a:latin typeface="+mn-lt"/>
              </a:rPr>
              <a:t>de Resultados.</a:t>
            </a:r>
            <a:endParaRPr lang="es-ES" sz="2000" kern="0" dirty="0">
              <a:solidFill>
                <a:schemeClr val="bg2"/>
              </a:solidFill>
              <a:latin typeface="+mn-lt"/>
            </a:endParaRPr>
          </a:p>
          <a:p>
            <a:pPr>
              <a:spcAft>
                <a:spcPts val="0"/>
              </a:spcAft>
              <a:buClr>
                <a:schemeClr val="folHlink"/>
              </a:buClr>
              <a:buFont typeface="Wingdings" pitchFamily="2" charset="2"/>
              <a:buChar char="q"/>
              <a:defRPr/>
            </a:pPr>
            <a:r>
              <a:rPr lang="es-ES" sz="2000" kern="0" dirty="0">
                <a:solidFill>
                  <a:schemeClr val="bg2"/>
                </a:solidFill>
                <a:latin typeface="+mn-lt"/>
              </a:rPr>
              <a:t>Control de </a:t>
            </a:r>
            <a:r>
              <a:rPr lang="es-ES" sz="2000" kern="0" dirty="0" smtClean="0">
                <a:solidFill>
                  <a:schemeClr val="bg2"/>
                </a:solidFill>
                <a:latin typeface="+mn-lt"/>
              </a:rPr>
              <a:t>velocidad.</a:t>
            </a:r>
            <a:endParaRPr lang="es-ES" sz="2000" kern="0" dirty="0">
              <a:solidFill>
                <a:schemeClr val="bg2"/>
              </a:solidFill>
              <a:latin typeface="+mn-lt"/>
            </a:endParaRPr>
          </a:p>
        </p:txBody>
      </p:sp>
      <p:sp>
        <p:nvSpPr>
          <p:cNvPr id="17" name="Rectangle 3"/>
          <p:cNvSpPr txBox="1">
            <a:spLocks noChangeArrowheads="1"/>
          </p:cNvSpPr>
          <p:nvPr/>
        </p:nvSpPr>
        <p:spPr bwMode="auto">
          <a:xfrm>
            <a:off x="3698742" y="5537247"/>
            <a:ext cx="5252077" cy="1146892"/>
          </a:xfrm>
          <a:prstGeom prst="rect">
            <a:avLst/>
          </a:prstGeom>
          <a:noFill/>
          <a:ln w="9525">
            <a:noFill/>
            <a:miter lim="800000"/>
            <a:headEnd/>
            <a:tailEnd/>
          </a:ln>
        </p:spPr>
        <p:txBody>
          <a:bodyPr/>
          <a:lstStyle/>
          <a:p>
            <a:pPr>
              <a:spcAft>
                <a:spcPts val="0"/>
              </a:spcAft>
              <a:buClr>
                <a:schemeClr val="folHlink"/>
              </a:buClr>
              <a:buFont typeface="Wingdings" pitchFamily="2" charset="2"/>
              <a:buChar char="q"/>
              <a:defRPr/>
            </a:pPr>
            <a:r>
              <a:rPr lang="es-ES" sz="2000" kern="0" dirty="0">
                <a:solidFill>
                  <a:schemeClr val="bg2"/>
                </a:solidFill>
                <a:latin typeface="+mn-lt"/>
              </a:rPr>
              <a:t>P</a:t>
            </a:r>
            <a:r>
              <a:rPr lang="es-ES" sz="2000" kern="0" dirty="0" smtClean="0">
                <a:solidFill>
                  <a:schemeClr val="bg2"/>
                </a:solidFill>
                <a:latin typeface="+mn-lt"/>
              </a:rPr>
              <a:t>atrón </a:t>
            </a:r>
            <a:r>
              <a:rPr lang="es-ES" sz="2000" kern="0" dirty="0">
                <a:solidFill>
                  <a:schemeClr val="bg2"/>
                </a:solidFill>
                <a:latin typeface="+mn-lt"/>
              </a:rPr>
              <a:t>no debe contener varios colores.</a:t>
            </a:r>
          </a:p>
          <a:p>
            <a:pPr>
              <a:spcAft>
                <a:spcPts val="0"/>
              </a:spcAft>
              <a:buClr>
                <a:schemeClr val="folHlink"/>
              </a:buClr>
              <a:buFont typeface="Wingdings" pitchFamily="2" charset="2"/>
              <a:buChar char="q"/>
              <a:defRPr/>
            </a:pPr>
            <a:r>
              <a:rPr lang="es-ES" sz="2000" kern="0" dirty="0" smtClean="0">
                <a:solidFill>
                  <a:schemeClr val="bg2"/>
                </a:solidFill>
                <a:latin typeface="+mn-lt"/>
              </a:rPr>
              <a:t>ROI debe </a:t>
            </a:r>
            <a:r>
              <a:rPr lang="es-ES" sz="2000" kern="0" dirty="0">
                <a:solidFill>
                  <a:schemeClr val="bg2"/>
                </a:solidFill>
                <a:latin typeface="+mn-lt"/>
              </a:rPr>
              <a:t>incluir </a:t>
            </a:r>
            <a:r>
              <a:rPr lang="es-ES" sz="2000" kern="0" dirty="0" smtClean="0">
                <a:solidFill>
                  <a:schemeClr val="bg2"/>
                </a:solidFill>
                <a:latin typeface="+mn-lt"/>
              </a:rPr>
              <a:t>únicamente color</a:t>
            </a:r>
            <a:endParaRPr lang="es-ES" sz="2000" kern="0" dirty="0">
              <a:solidFill>
                <a:schemeClr val="bg2"/>
              </a:solidFill>
              <a:latin typeface="+mn-lt"/>
            </a:endParaRPr>
          </a:p>
          <a:p>
            <a:pPr>
              <a:spcAft>
                <a:spcPts val="0"/>
              </a:spcAft>
              <a:buClr>
                <a:schemeClr val="folHlink"/>
              </a:buClr>
              <a:buFont typeface="Wingdings" pitchFamily="2" charset="2"/>
              <a:buChar char="q"/>
              <a:defRPr/>
            </a:pPr>
            <a:r>
              <a:rPr lang="es-ES" sz="2000" kern="0" dirty="0" smtClean="0">
                <a:solidFill>
                  <a:schemeClr val="bg2"/>
                </a:solidFill>
                <a:latin typeface="+mn-lt"/>
              </a:rPr>
              <a:t>La plantilla debe ser uniforme.</a:t>
            </a:r>
            <a:endParaRPr lang="es-ES" sz="2000" kern="0" dirty="0">
              <a:solidFill>
                <a:schemeClr val="bg2"/>
              </a:solidFill>
              <a:latin typeface="+mn-lt"/>
            </a:endParaRPr>
          </a:p>
        </p:txBody>
      </p:sp>
      <p:sp>
        <p:nvSpPr>
          <p:cNvPr id="19" name="Rectangle 3"/>
          <p:cNvSpPr txBox="1">
            <a:spLocks noChangeArrowheads="1"/>
          </p:cNvSpPr>
          <p:nvPr/>
        </p:nvSpPr>
        <p:spPr bwMode="auto">
          <a:xfrm>
            <a:off x="3891923" y="1338731"/>
            <a:ext cx="5252077" cy="425675"/>
          </a:xfrm>
          <a:prstGeom prst="rect">
            <a:avLst/>
          </a:prstGeom>
          <a:noFill/>
          <a:ln w="9525">
            <a:noFill/>
            <a:miter lim="800000"/>
            <a:headEnd/>
            <a:tailEnd/>
          </a:ln>
        </p:spPr>
        <p:txBody>
          <a:bodyPr/>
          <a:lstStyle/>
          <a:p>
            <a:pPr>
              <a:spcAft>
                <a:spcPts val="0"/>
              </a:spcAft>
              <a:buClr>
                <a:schemeClr val="folHlink"/>
              </a:buClr>
              <a:defRPr/>
            </a:pPr>
            <a:r>
              <a:rPr lang="es-ES" sz="2000" kern="0" dirty="0" smtClean="0">
                <a:solidFill>
                  <a:schemeClr val="bg2"/>
                </a:solidFill>
                <a:latin typeface="+mn-lt"/>
              </a:rPr>
              <a:t>Mercado Industrial Actual</a:t>
            </a:r>
            <a:endParaRPr lang="es-ES" sz="2000" kern="0" dirty="0">
              <a:solidFill>
                <a:schemeClr val="bg2"/>
              </a:solidFill>
              <a:latin typeface="+mn-lt"/>
            </a:endParaRPr>
          </a:p>
        </p:txBody>
      </p:sp>
      <p:sp>
        <p:nvSpPr>
          <p:cNvPr id="22" name="Rectangle 3"/>
          <p:cNvSpPr txBox="1">
            <a:spLocks noChangeArrowheads="1"/>
          </p:cNvSpPr>
          <p:nvPr/>
        </p:nvSpPr>
        <p:spPr bwMode="auto">
          <a:xfrm>
            <a:off x="3737378" y="4133449"/>
            <a:ext cx="5252077" cy="1005224"/>
          </a:xfrm>
          <a:prstGeom prst="rect">
            <a:avLst/>
          </a:prstGeom>
          <a:noFill/>
          <a:ln w="9525">
            <a:noFill/>
            <a:miter lim="800000"/>
            <a:headEnd/>
            <a:tailEnd/>
          </a:ln>
        </p:spPr>
        <p:txBody>
          <a:bodyPr/>
          <a:lstStyle/>
          <a:p>
            <a:pPr>
              <a:spcAft>
                <a:spcPts val="0"/>
              </a:spcAft>
              <a:buClr>
                <a:schemeClr val="folHlink"/>
              </a:buClr>
              <a:defRPr/>
            </a:pPr>
            <a:r>
              <a:rPr lang="es-ES" sz="2000" kern="0" dirty="0" smtClean="0">
                <a:solidFill>
                  <a:schemeClr val="bg2"/>
                </a:solidFill>
                <a:latin typeface="+mn-lt"/>
              </a:rPr>
              <a:t>Competitividad en el mercado Industrial Actual &gt; Automatización &gt; adquirir nuevas </a:t>
            </a:r>
            <a:r>
              <a:rPr lang="es-ES" sz="2000" kern="0" dirty="0">
                <a:solidFill>
                  <a:schemeClr val="bg2"/>
                </a:solidFill>
                <a:latin typeface="+mn-lt"/>
              </a:rPr>
              <a:t>aplicaciones para  mejorar </a:t>
            </a:r>
            <a:r>
              <a:rPr lang="es-ES" sz="2000" kern="0" dirty="0" smtClean="0">
                <a:solidFill>
                  <a:schemeClr val="bg2"/>
                </a:solidFill>
                <a:latin typeface="+mn-lt"/>
              </a:rPr>
              <a:t>procesos industriales</a:t>
            </a:r>
            <a:endParaRPr lang="es-ES" sz="2000" kern="0" dirty="0">
              <a:solidFill>
                <a:schemeClr val="bg2"/>
              </a:solidFill>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252"/>
                                        </p:tgtEl>
                                        <p:attrNameLst>
                                          <p:attrName>style.visibility</p:attrName>
                                        </p:attrNameLst>
                                      </p:cBhvr>
                                      <p:to>
                                        <p:strVal val="visible"/>
                                      </p:to>
                                    </p:set>
                                    <p:animEffect transition="in" filter="randombar(horizontal)">
                                      <p:cBhvr>
                                        <p:cTn id="7" dur="500"/>
                                        <p:tgtEl>
                                          <p:spTgt spid="1025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10253"/>
                                        </p:tgtEl>
                                        <p:attrNameLst>
                                          <p:attrName>style.visibility</p:attrName>
                                        </p:attrNameLst>
                                      </p:cBhvr>
                                      <p:to>
                                        <p:strVal val="visible"/>
                                      </p:to>
                                    </p:set>
                                    <p:animEffect transition="in" filter="randombar(horizontal)">
                                      <p:cBhvr>
                                        <p:cTn id="20" dur="500"/>
                                        <p:tgtEl>
                                          <p:spTgt spid="10253"/>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10254"/>
                                        </p:tgtEl>
                                        <p:attrNameLst>
                                          <p:attrName>style.visibility</p:attrName>
                                        </p:attrNameLst>
                                      </p:cBhvr>
                                      <p:to>
                                        <p:strVal val="visible"/>
                                      </p:to>
                                    </p:set>
                                    <p:animEffect transition="in" filter="randombar(horizontal)">
                                      <p:cBhvr>
                                        <p:cTn id="33" dur="500"/>
                                        <p:tgtEl>
                                          <p:spTgt spid="10254"/>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up)">
                                      <p:cBhvr>
                                        <p:cTn id="41" dur="50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nodeType="clickEffect">
                                  <p:stCondLst>
                                    <p:cond delay="0"/>
                                  </p:stCondLst>
                                  <p:childTnLst>
                                    <p:set>
                                      <p:cBhvr>
                                        <p:cTn id="45" dur="1" fill="hold">
                                          <p:stCondLst>
                                            <p:cond delay="0"/>
                                          </p:stCondLst>
                                        </p:cTn>
                                        <p:tgtEl>
                                          <p:spTgt spid="10249"/>
                                        </p:tgtEl>
                                        <p:attrNameLst>
                                          <p:attrName>style.visibility</p:attrName>
                                        </p:attrNameLst>
                                      </p:cBhvr>
                                      <p:to>
                                        <p:strVal val="visible"/>
                                      </p:to>
                                    </p:set>
                                    <p:animEffect transition="in" filter="randombar(horizontal)">
                                      <p:cBhvr>
                                        <p:cTn id="46" dur="500"/>
                                        <p:tgtEl>
                                          <p:spTgt spid="10249"/>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randombar(horizontal)">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5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3" grpId="0"/>
      <p:bldP spid="16" grpId="0"/>
      <p:bldP spid="17" grpId="0"/>
      <p:bldP spid="19"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8195"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8197"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Adquisición de </a:t>
            </a:r>
            <a:r>
              <a:rPr lang="es-AR" smtClean="0"/>
              <a:t>imágenes digitales</a:t>
            </a:r>
          </a:p>
        </p:txBody>
      </p:sp>
      <p:graphicFrame>
        <p:nvGraphicFramePr>
          <p:cNvPr id="65" name="64 Diagrama"/>
          <p:cNvGraphicFramePr/>
          <p:nvPr/>
        </p:nvGraphicFramePr>
        <p:xfrm>
          <a:off x="1738648" y="2322334"/>
          <a:ext cx="5203065" cy="36277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199" name="Picture 58" descr="Brujula"/>
          <p:cNvPicPr>
            <a:picLocks noChangeAspect="1" noChangeArrowheads="1"/>
          </p:cNvPicPr>
          <p:nvPr/>
        </p:nvPicPr>
        <p:blipFill>
          <a:blip r:embed="rId9"/>
          <a:srcRect/>
          <a:stretch>
            <a:fillRect/>
          </a:stretch>
        </p:blipFill>
        <p:spPr bwMode="auto">
          <a:xfrm>
            <a:off x="7972425" y="1055688"/>
            <a:ext cx="1017588" cy="1449387"/>
          </a:xfrm>
          <a:prstGeom prst="rect">
            <a:avLst/>
          </a:prstGeom>
          <a:noFill/>
          <a:ln w="9525">
            <a:noFill/>
            <a:miter lim="800000"/>
            <a:headEnd/>
            <a:tailEnd/>
          </a:ln>
        </p:spPr>
      </p:pic>
      <p:sp>
        <p:nvSpPr>
          <p:cNvPr id="8200"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ES" sz="1600" smtClean="0"/>
              <a:t>Visión Robótica utilizada en la Plataforma de Desarrollo</a:t>
            </a:r>
          </a:p>
        </p:txBody>
      </p:sp>
      <p:pic>
        <p:nvPicPr>
          <p:cNvPr id="8201" name="Picture 27"/>
          <p:cNvPicPr>
            <a:picLocks noChangeAspect="1" noChangeArrowheads="1"/>
          </p:cNvPicPr>
          <p:nvPr/>
        </p:nvPicPr>
        <p:blipFill>
          <a:blip r:embed="rId10"/>
          <a:srcRect/>
          <a:stretch>
            <a:fillRect/>
          </a:stretch>
        </p:blipFill>
        <p:spPr bwMode="auto">
          <a:xfrm>
            <a:off x="4048125" y="1392238"/>
            <a:ext cx="485775" cy="750887"/>
          </a:xfrm>
          <a:prstGeom prst="rect">
            <a:avLst/>
          </a:prstGeom>
          <a:noFill/>
          <a:ln w="9525">
            <a:noFill/>
            <a:miter lim="800000"/>
            <a:headEnd/>
            <a:tailEnd/>
          </a:ln>
        </p:spPr>
      </p:pic>
      <p:pic>
        <p:nvPicPr>
          <p:cNvPr id="8203" name="Picture 29"/>
          <p:cNvPicPr>
            <a:picLocks noChangeAspect="1" noChangeArrowheads="1"/>
          </p:cNvPicPr>
          <p:nvPr/>
        </p:nvPicPr>
        <p:blipFill>
          <a:blip r:embed="rId11"/>
          <a:srcRect/>
          <a:stretch>
            <a:fillRect/>
          </a:stretch>
        </p:blipFill>
        <p:spPr bwMode="auto">
          <a:xfrm>
            <a:off x="334404" y="4778554"/>
            <a:ext cx="2663825" cy="1704975"/>
          </a:xfrm>
          <a:prstGeom prst="rect">
            <a:avLst/>
          </a:prstGeom>
          <a:noFill/>
          <a:ln w="9525">
            <a:noFill/>
            <a:miter lim="800000"/>
            <a:headEnd/>
            <a:tailEnd/>
          </a:ln>
        </p:spPr>
      </p:pic>
      <p:pic>
        <p:nvPicPr>
          <p:cNvPr id="8204" name="Picture 30"/>
          <p:cNvPicPr>
            <a:picLocks noChangeAspect="1" noChangeArrowheads="1"/>
          </p:cNvPicPr>
          <p:nvPr/>
        </p:nvPicPr>
        <p:blipFill>
          <a:blip r:embed="rId12"/>
          <a:srcRect/>
          <a:stretch>
            <a:fillRect/>
          </a:stretch>
        </p:blipFill>
        <p:spPr bwMode="auto">
          <a:xfrm>
            <a:off x="6553200" y="3155950"/>
            <a:ext cx="2106613" cy="1038225"/>
          </a:xfrm>
          <a:prstGeom prst="rect">
            <a:avLst/>
          </a:prstGeom>
          <a:noFill/>
          <a:ln w="9525">
            <a:noFill/>
            <a:miter lim="800000"/>
            <a:headEnd/>
            <a:tailEnd/>
          </a:ln>
        </p:spPr>
      </p:pic>
      <p:pic>
        <p:nvPicPr>
          <p:cNvPr id="8205" name="Picture 7"/>
          <p:cNvPicPr>
            <a:picLocks noChangeAspect="1" noChangeArrowheads="1"/>
          </p:cNvPicPr>
          <p:nvPr/>
        </p:nvPicPr>
        <p:blipFill>
          <a:blip r:embed="rId13"/>
          <a:srcRect r="12091"/>
          <a:stretch>
            <a:fillRect/>
          </a:stretch>
        </p:blipFill>
        <p:spPr bwMode="auto">
          <a:xfrm>
            <a:off x="1413926" y="2112135"/>
            <a:ext cx="1355725" cy="981075"/>
          </a:xfrm>
          <a:prstGeom prst="rect">
            <a:avLst/>
          </a:prstGeom>
          <a:noFill/>
          <a:ln w="9525">
            <a:noFill/>
            <a:miter lim="800000"/>
            <a:headEnd/>
            <a:tailEnd/>
          </a:ln>
        </p:spPr>
      </p:pic>
      <p:pic>
        <p:nvPicPr>
          <p:cNvPr id="8206" name="Picture 31"/>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079088" y="2829685"/>
            <a:ext cx="650875" cy="690563"/>
          </a:xfrm>
          <a:prstGeom prst="rect">
            <a:avLst/>
          </a:prstGeom>
          <a:noFill/>
          <a:ln w="9525">
            <a:noFill/>
            <a:miter lim="800000"/>
            <a:headEnd/>
            <a:tailEnd/>
          </a:ln>
        </p:spPr>
      </p:pic>
      <p:pic>
        <p:nvPicPr>
          <p:cNvPr id="8207" name="Picture 2"/>
          <p:cNvPicPr>
            <a:picLocks noChangeAspect="1" noChangeArrowheads="1"/>
          </p:cNvPicPr>
          <p:nvPr/>
        </p:nvPicPr>
        <p:blipFill>
          <a:blip r:embed="rId15"/>
          <a:srcRect/>
          <a:stretch>
            <a:fillRect/>
          </a:stretch>
        </p:blipFill>
        <p:spPr bwMode="auto">
          <a:xfrm>
            <a:off x="8701088" y="90488"/>
            <a:ext cx="430212" cy="4302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200">
                                            <p:txEl>
                                              <p:pRg st="0" end="0"/>
                                            </p:txEl>
                                          </p:spTgt>
                                        </p:tgtEl>
                                        <p:attrNameLst>
                                          <p:attrName>style.visibility</p:attrName>
                                        </p:attrNameLst>
                                      </p:cBhvr>
                                      <p:to>
                                        <p:strVal val="visible"/>
                                      </p:to>
                                    </p:set>
                                    <p:animEffect transition="in" filter="randombar(horizontal)">
                                      <p:cBhvr>
                                        <p:cTn id="7" dur="500"/>
                                        <p:tgtEl>
                                          <p:spTgt spid="82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edge">
                                      <p:cBhvr>
                                        <p:cTn id="12" dur="2000"/>
                                        <p:tgtEl>
                                          <p:spTgt spid="6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201"/>
                                        </p:tgtEl>
                                        <p:attrNameLst>
                                          <p:attrName>style.visibility</p:attrName>
                                        </p:attrNameLst>
                                      </p:cBhvr>
                                      <p:to>
                                        <p:strVal val="visible"/>
                                      </p:to>
                                    </p:set>
                                    <p:animEffect transition="in" filter="dissolve">
                                      <p:cBhvr>
                                        <p:cTn id="17" dur="500"/>
                                        <p:tgtEl>
                                          <p:spTgt spid="820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8201"/>
                                        </p:tgtEl>
                                        <p:attrNameLst>
                                          <p:attrName>style.visibility</p:attrName>
                                        </p:attrNameLst>
                                      </p:cBhvr>
                                      <p:to>
                                        <p:strVal val="hidden"/>
                                      </p:to>
                                    </p:set>
                                  </p:childTnLst>
                                </p:cTn>
                              </p:par>
                            </p:childTnLst>
                          </p:cTn>
                        </p:par>
                        <p:par>
                          <p:cTn id="22" fill="hold">
                            <p:stCondLst>
                              <p:cond delay="0"/>
                            </p:stCondLst>
                            <p:childTnLst>
                              <p:par>
                                <p:cTn id="23" presetID="9" presetClass="entr" presetSubtype="0" fill="hold" nodeType="afterEffect">
                                  <p:stCondLst>
                                    <p:cond delay="0"/>
                                  </p:stCondLst>
                                  <p:childTnLst>
                                    <p:set>
                                      <p:cBhvr>
                                        <p:cTn id="24" dur="1" fill="hold">
                                          <p:stCondLst>
                                            <p:cond delay="0"/>
                                          </p:stCondLst>
                                        </p:cTn>
                                        <p:tgtEl>
                                          <p:spTgt spid="8204"/>
                                        </p:tgtEl>
                                        <p:attrNameLst>
                                          <p:attrName>style.visibility</p:attrName>
                                        </p:attrNameLst>
                                      </p:cBhvr>
                                      <p:to>
                                        <p:strVal val="visible"/>
                                      </p:to>
                                    </p:set>
                                    <p:animEffect transition="in" filter="dissolve">
                                      <p:cBhvr>
                                        <p:cTn id="25" dur="500"/>
                                        <p:tgtEl>
                                          <p:spTgt spid="820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8204"/>
                                        </p:tgtEl>
                                        <p:attrNameLst>
                                          <p:attrName>style.visibility</p:attrName>
                                        </p:attrNameLst>
                                      </p:cBhvr>
                                      <p:to>
                                        <p:strVal val="hidden"/>
                                      </p:to>
                                    </p:set>
                                  </p:childTnLst>
                                </p:cTn>
                              </p:par>
                            </p:childTnLst>
                          </p:cTn>
                        </p:par>
                        <p:par>
                          <p:cTn id="30" fill="hold">
                            <p:stCondLst>
                              <p:cond delay="0"/>
                            </p:stCondLst>
                            <p:childTnLst>
                              <p:par>
                                <p:cTn id="31" presetID="9" presetClass="entr" presetSubtype="0" fill="hold" nodeType="afterEffect">
                                  <p:stCondLst>
                                    <p:cond delay="0"/>
                                  </p:stCondLst>
                                  <p:childTnLst>
                                    <p:set>
                                      <p:cBhvr>
                                        <p:cTn id="32" dur="1" fill="hold">
                                          <p:stCondLst>
                                            <p:cond delay="0"/>
                                          </p:stCondLst>
                                        </p:cTn>
                                        <p:tgtEl>
                                          <p:spTgt spid="8203"/>
                                        </p:tgtEl>
                                        <p:attrNameLst>
                                          <p:attrName>style.visibility</p:attrName>
                                        </p:attrNameLst>
                                      </p:cBhvr>
                                      <p:to>
                                        <p:strVal val="visible"/>
                                      </p:to>
                                    </p:set>
                                    <p:animEffect transition="in" filter="dissolve">
                                      <p:cBhvr>
                                        <p:cTn id="33" dur="500"/>
                                        <p:tgtEl>
                                          <p:spTgt spid="820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8203"/>
                                        </p:tgtEl>
                                        <p:attrNameLst>
                                          <p:attrName>style.visibility</p:attrName>
                                        </p:attrNameLst>
                                      </p:cBhvr>
                                      <p:to>
                                        <p:strVal val="hidden"/>
                                      </p:to>
                                    </p:set>
                                  </p:childTnLst>
                                </p:cTn>
                              </p:par>
                            </p:childTnLst>
                          </p:cTn>
                        </p:par>
                        <p:par>
                          <p:cTn id="38" fill="hold">
                            <p:stCondLst>
                              <p:cond delay="0"/>
                            </p:stCondLst>
                            <p:childTnLst>
                              <p:par>
                                <p:cTn id="39" presetID="9" presetClass="entr" presetSubtype="0" fill="hold" nodeType="afterEffect">
                                  <p:stCondLst>
                                    <p:cond delay="0"/>
                                  </p:stCondLst>
                                  <p:childTnLst>
                                    <p:set>
                                      <p:cBhvr>
                                        <p:cTn id="40" dur="1" fill="hold">
                                          <p:stCondLst>
                                            <p:cond delay="0"/>
                                          </p:stCondLst>
                                        </p:cTn>
                                        <p:tgtEl>
                                          <p:spTgt spid="8205"/>
                                        </p:tgtEl>
                                        <p:attrNameLst>
                                          <p:attrName>style.visibility</p:attrName>
                                        </p:attrNameLst>
                                      </p:cBhvr>
                                      <p:to>
                                        <p:strVal val="visible"/>
                                      </p:to>
                                    </p:set>
                                    <p:animEffect transition="in" filter="dissolve">
                                      <p:cBhvr>
                                        <p:cTn id="41" dur="500"/>
                                        <p:tgtEl>
                                          <p:spTgt spid="8205"/>
                                        </p:tgtEl>
                                      </p:cBhvr>
                                    </p:animEffect>
                                  </p:childTnLst>
                                </p:cTn>
                              </p:par>
                              <p:par>
                                <p:cTn id="42" presetID="9" presetClass="entr" presetSubtype="0" fill="hold" nodeType="withEffect">
                                  <p:stCondLst>
                                    <p:cond delay="0"/>
                                  </p:stCondLst>
                                  <p:childTnLst>
                                    <p:set>
                                      <p:cBhvr>
                                        <p:cTn id="43" dur="1" fill="hold">
                                          <p:stCondLst>
                                            <p:cond delay="0"/>
                                          </p:stCondLst>
                                        </p:cTn>
                                        <p:tgtEl>
                                          <p:spTgt spid="8206"/>
                                        </p:tgtEl>
                                        <p:attrNameLst>
                                          <p:attrName>style.visibility</p:attrName>
                                        </p:attrNameLst>
                                      </p:cBhvr>
                                      <p:to>
                                        <p:strVal val="visible"/>
                                      </p:to>
                                    </p:set>
                                    <p:animEffect transition="in" filter="dissolve">
                                      <p:cBhvr>
                                        <p:cTn id="44" dur="500"/>
                                        <p:tgtEl>
                                          <p:spTgt spid="8206"/>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8205"/>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82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5" grpId="0">
        <p:bldAsOne/>
      </p:bldGraphic>
      <p:bldP spid="820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15363"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5365"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Diseño e implementación</a:t>
            </a:r>
          </a:p>
        </p:txBody>
      </p:sp>
      <p:sp>
        <p:nvSpPr>
          <p:cNvPr id="14342"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MX" sz="1600" smtClean="0"/>
              <a:t>Análisis de costos</a:t>
            </a:r>
            <a:endParaRPr lang="es-ES" sz="1600" smtClean="0"/>
          </a:p>
        </p:txBody>
      </p:sp>
      <p:sp>
        <p:nvSpPr>
          <p:cNvPr id="1536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pic>
        <p:nvPicPr>
          <p:cNvPr id="14344" name="Picture 2"/>
          <p:cNvPicPr>
            <a:picLocks noChangeAspect="1" noChangeArrowheads="1"/>
          </p:cNvPicPr>
          <p:nvPr/>
        </p:nvPicPr>
        <p:blipFill>
          <a:blip r:embed="rId5"/>
          <a:srcRect/>
          <a:stretch>
            <a:fillRect/>
          </a:stretch>
        </p:blipFill>
        <p:spPr bwMode="auto">
          <a:xfrm>
            <a:off x="4751388" y="950913"/>
            <a:ext cx="3787775" cy="1890712"/>
          </a:xfrm>
          <a:prstGeom prst="rect">
            <a:avLst/>
          </a:prstGeom>
          <a:noFill/>
          <a:ln w="9525">
            <a:noFill/>
            <a:miter lim="800000"/>
            <a:headEnd/>
            <a:tailEnd/>
          </a:ln>
        </p:spPr>
      </p:pic>
      <p:pic>
        <p:nvPicPr>
          <p:cNvPr id="14345" name="Picture 3"/>
          <p:cNvPicPr>
            <a:picLocks noChangeAspect="1" noChangeArrowheads="1"/>
          </p:cNvPicPr>
          <p:nvPr/>
        </p:nvPicPr>
        <p:blipFill>
          <a:blip r:embed="rId6"/>
          <a:srcRect/>
          <a:stretch>
            <a:fillRect/>
          </a:stretch>
        </p:blipFill>
        <p:spPr bwMode="auto">
          <a:xfrm>
            <a:off x="4733925" y="2909888"/>
            <a:ext cx="3783013" cy="1439862"/>
          </a:xfrm>
          <a:prstGeom prst="rect">
            <a:avLst/>
          </a:prstGeom>
          <a:noFill/>
          <a:ln w="9525">
            <a:noFill/>
            <a:miter lim="800000"/>
            <a:headEnd/>
            <a:tailEnd/>
          </a:ln>
        </p:spPr>
      </p:pic>
      <p:pic>
        <p:nvPicPr>
          <p:cNvPr id="14346" name="Picture 4"/>
          <p:cNvPicPr>
            <a:picLocks noChangeAspect="1" noChangeArrowheads="1"/>
          </p:cNvPicPr>
          <p:nvPr/>
        </p:nvPicPr>
        <p:blipFill>
          <a:blip r:embed="rId7"/>
          <a:srcRect/>
          <a:stretch>
            <a:fillRect/>
          </a:stretch>
        </p:blipFill>
        <p:spPr bwMode="auto">
          <a:xfrm>
            <a:off x="5038725" y="4349750"/>
            <a:ext cx="3294063" cy="2097088"/>
          </a:xfrm>
          <a:prstGeom prst="rect">
            <a:avLst/>
          </a:prstGeom>
          <a:noFill/>
          <a:ln w="9525">
            <a:noFill/>
            <a:miter lim="800000"/>
            <a:headEnd/>
            <a:tailEnd/>
          </a:ln>
        </p:spPr>
      </p:pic>
      <p:pic>
        <p:nvPicPr>
          <p:cNvPr id="14347" name="Picture 5" descr="28092009(003)"/>
          <p:cNvPicPr>
            <a:picLocks noChangeAspect="1" noChangeArrowheads="1"/>
          </p:cNvPicPr>
          <p:nvPr/>
        </p:nvPicPr>
        <p:blipFill>
          <a:blip r:embed="rId8"/>
          <a:srcRect b="25967"/>
          <a:stretch>
            <a:fillRect/>
          </a:stretch>
        </p:blipFill>
        <p:spPr bwMode="auto">
          <a:xfrm>
            <a:off x="527050" y="2705100"/>
            <a:ext cx="2547938" cy="1416050"/>
          </a:xfrm>
          <a:prstGeom prst="rect">
            <a:avLst/>
          </a:prstGeom>
          <a:noFill/>
          <a:ln w="9525">
            <a:noFill/>
            <a:miter lim="800000"/>
            <a:headEnd/>
            <a:tailEnd/>
          </a:ln>
        </p:spPr>
      </p:pic>
      <p:pic>
        <p:nvPicPr>
          <p:cNvPr id="14348" name="Picture 6"/>
          <p:cNvPicPr>
            <a:picLocks noChangeAspect="1" noChangeArrowheads="1"/>
          </p:cNvPicPr>
          <p:nvPr/>
        </p:nvPicPr>
        <p:blipFill>
          <a:blip r:embed="rId9"/>
          <a:srcRect/>
          <a:stretch>
            <a:fillRect/>
          </a:stretch>
        </p:blipFill>
        <p:spPr bwMode="auto">
          <a:xfrm>
            <a:off x="3578225" y="1428750"/>
            <a:ext cx="723900" cy="676275"/>
          </a:xfrm>
          <a:prstGeom prst="rect">
            <a:avLst/>
          </a:prstGeom>
          <a:noFill/>
          <a:ln w="9525">
            <a:noFill/>
            <a:miter lim="800000"/>
            <a:headEnd/>
            <a:tailEnd/>
          </a:ln>
        </p:spPr>
      </p:pic>
      <p:pic>
        <p:nvPicPr>
          <p:cNvPr id="14349" name="Picture 7"/>
          <p:cNvPicPr>
            <a:picLocks noChangeAspect="1" noChangeArrowheads="1"/>
          </p:cNvPicPr>
          <p:nvPr/>
        </p:nvPicPr>
        <p:blipFill>
          <a:blip r:embed="rId10"/>
          <a:srcRect/>
          <a:stretch>
            <a:fillRect/>
          </a:stretch>
        </p:blipFill>
        <p:spPr bwMode="auto">
          <a:xfrm>
            <a:off x="3727450" y="4164013"/>
            <a:ext cx="838200" cy="1104900"/>
          </a:xfrm>
          <a:prstGeom prst="rect">
            <a:avLst/>
          </a:prstGeom>
          <a:noFill/>
          <a:ln w="9525">
            <a:noFill/>
            <a:miter lim="800000"/>
            <a:headEnd/>
            <a:tailEnd/>
          </a:ln>
        </p:spPr>
      </p:pic>
      <p:pic>
        <p:nvPicPr>
          <p:cNvPr id="14350" name="Picture 8"/>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3933825" y="1947863"/>
            <a:ext cx="841375" cy="873125"/>
          </a:xfrm>
          <a:prstGeom prst="rect">
            <a:avLst/>
          </a:prstGeom>
          <a:noFill/>
          <a:ln w="9525">
            <a:noFill/>
            <a:miter lim="800000"/>
            <a:headEnd/>
            <a:tailEnd/>
          </a:ln>
        </p:spPr>
      </p:pic>
      <p:cxnSp>
        <p:nvCxnSpPr>
          <p:cNvPr id="19" name="18 Conector recto de flecha"/>
          <p:cNvCxnSpPr>
            <a:stCxn id="65541" idx="3"/>
            <a:endCxn id="65544" idx="1"/>
          </p:cNvCxnSpPr>
          <p:nvPr/>
        </p:nvCxnSpPr>
        <p:spPr>
          <a:xfrm flipV="1">
            <a:off x="3074988" y="2384425"/>
            <a:ext cx="858837" cy="1028700"/>
          </a:xfrm>
          <a:prstGeom prst="straightConnector1">
            <a:avLst/>
          </a:prstGeom>
          <a:ln>
            <a:tailEnd type="stealth"/>
          </a:ln>
        </p:spPr>
        <p:style>
          <a:lnRef idx="3">
            <a:schemeClr val="accent1"/>
          </a:lnRef>
          <a:fillRef idx="0">
            <a:schemeClr val="accent1"/>
          </a:fillRef>
          <a:effectRef idx="2">
            <a:schemeClr val="accent1"/>
          </a:effectRef>
          <a:fontRef idx="minor">
            <a:schemeClr val="tx1"/>
          </a:fontRef>
        </p:style>
      </p:cxnSp>
      <p:cxnSp>
        <p:nvCxnSpPr>
          <p:cNvPr id="24" name="23 Conector recto de flecha"/>
          <p:cNvCxnSpPr>
            <a:stCxn id="65541" idx="3"/>
            <a:endCxn id="65543" idx="1"/>
          </p:cNvCxnSpPr>
          <p:nvPr/>
        </p:nvCxnSpPr>
        <p:spPr>
          <a:xfrm>
            <a:off x="3074988" y="3413125"/>
            <a:ext cx="652462" cy="1303338"/>
          </a:xfrm>
          <a:prstGeom prst="straightConnector1">
            <a:avLst/>
          </a:prstGeom>
          <a:ln>
            <a:tailEnd type="stealth"/>
          </a:ln>
        </p:spPr>
        <p:style>
          <a:lnRef idx="3">
            <a:schemeClr val="accent1"/>
          </a:lnRef>
          <a:fillRef idx="0">
            <a:schemeClr val="accent1"/>
          </a:fillRef>
          <a:effectRef idx="2">
            <a:schemeClr val="accent1"/>
          </a:effectRef>
          <a:fontRef idx="minor">
            <a:schemeClr val="tx1"/>
          </a:fontRef>
        </p:style>
      </p:cxnSp>
      <p:pic>
        <p:nvPicPr>
          <p:cNvPr id="15377" name="Picture 2"/>
          <p:cNvPicPr>
            <a:picLocks noChangeAspect="1" noChangeArrowheads="1"/>
          </p:cNvPicPr>
          <p:nvPr/>
        </p:nvPicPr>
        <p:blipFill>
          <a:blip r:embed="rId12"/>
          <a:srcRect/>
          <a:stretch>
            <a:fillRect/>
          </a:stretch>
        </p:blipFill>
        <p:spPr bwMode="auto">
          <a:xfrm>
            <a:off x="8701088" y="90488"/>
            <a:ext cx="430212" cy="4302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Effect transition="in" filter="randombar(horizontal)">
                                      <p:cBhvr>
                                        <p:cTn id="7" dur="500"/>
                                        <p:tgtEl>
                                          <p:spTgt spid="143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4347"/>
                                        </p:tgtEl>
                                        <p:attrNameLst>
                                          <p:attrName>style.visibility</p:attrName>
                                        </p:attrNameLst>
                                      </p:cBhvr>
                                      <p:to>
                                        <p:strVal val="visible"/>
                                      </p:to>
                                    </p:set>
                                    <p:animEffect transition="in" filter="wedge">
                                      <p:cBhvr>
                                        <p:cTn id="12" dur="2000"/>
                                        <p:tgtEl>
                                          <p:spTgt spid="1434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dissolve">
                                      <p:cBhvr>
                                        <p:cTn id="17" dur="500"/>
                                        <p:tgtEl>
                                          <p:spTgt spid="19"/>
                                        </p:tgtEl>
                                      </p:cBhvr>
                                    </p:animEffect>
                                  </p:childTnLst>
                                </p:cTn>
                              </p:par>
                              <p:par>
                                <p:cTn id="18" presetID="9" presetClass="entr" presetSubtype="0" fill="hold" nodeType="withEffect">
                                  <p:stCondLst>
                                    <p:cond delay="0"/>
                                  </p:stCondLst>
                                  <p:childTnLst>
                                    <p:set>
                                      <p:cBhvr>
                                        <p:cTn id="19" dur="1" fill="hold">
                                          <p:stCondLst>
                                            <p:cond delay="0"/>
                                          </p:stCondLst>
                                        </p:cTn>
                                        <p:tgtEl>
                                          <p:spTgt spid="14348"/>
                                        </p:tgtEl>
                                        <p:attrNameLst>
                                          <p:attrName>style.visibility</p:attrName>
                                        </p:attrNameLst>
                                      </p:cBhvr>
                                      <p:to>
                                        <p:strVal val="visible"/>
                                      </p:to>
                                    </p:set>
                                    <p:animEffect transition="in" filter="dissolve">
                                      <p:cBhvr>
                                        <p:cTn id="20" dur="500"/>
                                        <p:tgtEl>
                                          <p:spTgt spid="14348"/>
                                        </p:tgtEl>
                                      </p:cBhvr>
                                    </p:animEffect>
                                  </p:childTnLst>
                                </p:cTn>
                              </p:par>
                              <p:par>
                                <p:cTn id="21" presetID="9" presetClass="entr" presetSubtype="0" fill="hold" nodeType="withEffect">
                                  <p:stCondLst>
                                    <p:cond delay="0"/>
                                  </p:stCondLst>
                                  <p:childTnLst>
                                    <p:set>
                                      <p:cBhvr>
                                        <p:cTn id="22" dur="1" fill="hold">
                                          <p:stCondLst>
                                            <p:cond delay="0"/>
                                          </p:stCondLst>
                                        </p:cTn>
                                        <p:tgtEl>
                                          <p:spTgt spid="14350"/>
                                        </p:tgtEl>
                                        <p:attrNameLst>
                                          <p:attrName>style.visibility</p:attrName>
                                        </p:attrNameLst>
                                      </p:cBhvr>
                                      <p:to>
                                        <p:strVal val="visible"/>
                                      </p:to>
                                    </p:set>
                                    <p:animEffect transition="in" filter="dissolve">
                                      <p:cBhvr>
                                        <p:cTn id="23" dur="500"/>
                                        <p:tgtEl>
                                          <p:spTgt spid="14350"/>
                                        </p:tgtEl>
                                      </p:cBhvr>
                                    </p:animEffect>
                                  </p:childTnLst>
                                </p:cTn>
                              </p:par>
                            </p:childTnLst>
                          </p:cTn>
                        </p:par>
                        <p:par>
                          <p:cTn id="24" fill="hold">
                            <p:stCondLst>
                              <p:cond delay="500"/>
                            </p:stCondLst>
                            <p:childTnLst>
                              <p:par>
                                <p:cTn id="25" presetID="9"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dissolve">
                                      <p:cBhvr>
                                        <p:cTn id="27" dur="2000"/>
                                        <p:tgtEl>
                                          <p:spTgt spid="24"/>
                                        </p:tgtEl>
                                      </p:cBhvr>
                                    </p:animEffect>
                                  </p:childTnLst>
                                </p:cTn>
                              </p:par>
                              <p:par>
                                <p:cTn id="28" presetID="9" presetClass="entr" presetSubtype="0" fill="hold" nodeType="withEffect">
                                  <p:stCondLst>
                                    <p:cond delay="0"/>
                                  </p:stCondLst>
                                  <p:childTnLst>
                                    <p:set>
                                      <p:cBhvr>
                                        <p:cTn id="29" dur="1" fill="hold">
                                          <p:stCondLst>
                                            <p:cond delay="0"/>
                                          </p:stCondLst>
                                        </p:cTn>
                                        <p:tgtEl>
                                          <p:spTgt spid="14349"/>
                                        </p:tgtEl>
                                        <p:attrNameLst>
                                          <p:attrName>style.visibility</p:attrName>
                                        </p:attrNameLst>
                                      </p:cBhvr>
                                      <p:to>
                                        <p:strVal val="visible"/>
                                      </p:to>
                                    </p:set>
                                    <p:animEffect transition="in" filter="dissolve">
                                      <p:cBhvr>
                                        <p:cTn id="30" dur="500"/>
                                        <p:tgtEl>
                                          <p:spTgt spid="1434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4344"/>
                                        </p:tgtEl>
                                        <p:attrNameLst>
                                          <p:attrName>style.visibility</p:attrName>
                                        </p:attrNameLst>
                                      </p:cBhvr>
                                      <p:to>
                                        <p:strVal val="visible"/>
                                      </p:to>
                                    </p:set>
                                    <p:animEffect transition="in" filter="wipe(down)">
                                      <p:cBhvr>
                                        <p:cTn id="35" dur="500"/>
                                        <p:tgtEl>
                                          <p:spTgt spid="1434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4345"/>
                                        </p:tgtEl>
                                        <p:attrNameLst>
                                          <p:attrName>style.visibility</p:attrName>
                                        </p:attrNameLst>
                                      </p:cBhvr>
                                      <p:to>
                                        <p:strVal val="visible"/>
                                      </p:to>
                                    </p:set>
                                    <p:animEffect transition="in" filter="wipe(down)">
                                      <p:cBhvr>
                                        <p:cTn id="40" dur="500"/>
                                        <p:tgtEl>
                                          <p:spTgt spid="1434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4346"/>
                                        </p:tgtEl>
                                        <p:attrNameLst>
                                          <p:attrName>style.visibility</p:attrName>
                                        </p:attrNameLst>
                                      </p:cBhvr>
                                      <p:to>
                                        <p:strVal val="visible"/>
                                      </p:to>
                                    </p:set>
                                    <p:animEffect transition="in" filter="wipe(down)">
                                      <p:cBhvr>
                                        <p:cTn id="4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8"/>
          <p:cNvPicPr>
            <a:picLocks noChangeAspect="1" noChangeArrowheads="1"/>
          </p:cNvPicPr>
          <p:nvPr/>
        </p:nvPicPr>
        <p:blipFill>
          <a:blip r:embed="rId2"/>
          <a:srcRect t="38388"/>
          <a:stretch>
            <a:fillRect/>
          </a:stretch>
        </p:blipFill>
        <p:spPr bwMode="auto">
          <a:xfrm>
            <a:off x="0" y="77788"/>
            <a:ext cx="9144000" cy="768350"/>
          </a:xfrm>
          <a:prstGeom prst="rect">
            <a:avLst/>
          </a:prstGeom>
          <a:noFill/>
          <a:ln w="9525">
            <a:noFill/>
            <a:miter lim="800000"/>
            <a:headEnd/>
            <a:tailEnd/>
          </a:ln>
        </p:spPr>
      </p:pic>
      <p:pic>
        <p:nvPicPr>
          <p:cNvPr id="9219" name="Picture 8"/>
          <p:cNvPicPr>
            <a:picLocks noChangeAspect="1" noChangeArrowheads="1"/>
          </p:cNvPicPr>
          <p:nvPr/>
        </p:nvPicPr>
        <p:blipFill>
          <a:blip r:embed="rId3"/>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4"/>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9221"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Interacción electromecánica</a:t>
            </a:r>
          </a:p>
        </p:txBody>
      </p:sp>
      <p:sp>
        <p:nvSpPr>
          <p:cNvPr id="9222"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ES" sz="1600" smtClean="0"/>
              <a:t>Visión Robótica utilizada en la Plataforma de Desarrollo</a:t>
            </a:r>
          </a:p>
        </p:txBody>
      </p:sp>
      <p:sp>
        <p:nvSpPr>
          <p:cNvPr id="922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aphicFrame>
        <p:nvGraphicFramePr>
          <p:cNvPr id="21" name="20 Diagrama"/>
          <p:cNvGraphicFramePr/>
          <p:nvPr/>
        </p:nvGraphicFramePr>
        <p:xfrm>
          <a:off x="1210615" y="1558344"/>
          <a:ext cx="6812923" cy="2743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2" name="37 Grupo"/>
          <p:cNvGrpSpPr>
            <a:grpSpLocks/>
          </p:cNvGrpSpPr>
          <p:nvPr/>
        </p:nvGrpSpPr>
        <p:grpSpPr bwMode="auto">
          <a:xfrm>
            <a:off x="2528888" y="2759075"/>
            <a:ext cx="4140200" cy="1414463"/>
            <a:chOff x="2529140" y="2758622"/>
            <a:chExt cx="4139704" cy="1415601"/>
          </a:xfrm>
        </p:grpSpPr>
        <p:grpSp>
          <p:nvGrpSpPr>
            <p:cNvPr id="3" name="21 Grupo"/>
            <p:cNvGrpSpPr/>
            <p:nvPr/>
          </p:nvGrpSpPr>
          <p:grpSpPr>
            <a:xfrm>
              <a:off x="2529140" y="3361791"/>
              <a:ext cx="867545" cy="800856"/>
              <a:chOff x="1230128" y="412528"/>
              <a:chExt cx="740861" cy="681044"/>
            </a:xfrm>
            <a:scene3d>
              <a:camera prst="orthographicFront"/>
              <a:lightRig rig="flat" dir="t"/>
            </a:scene3d>
          </p:grpSpPr>
          <p:sp>
            <p:nvSpPr>
              <p:cNvPr id="23" name="22 Elipse"/>
              <p:cNvSpPr/>
              <p:nvPr/>
            </p:nvSpPr>
            <p:spPr>
              <a:xfrm>
                <a:off x="1230128" y="412528"/>
                <a:ext cx="740861" cy="681044"/>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4" name="Elipse 4"/>
              <p:cNvSpPr/>
              <p:nvPr/>
            </p:nvSpPr>
            <p:spPr>
              <a:xfrm>
                <a:off x="1338625" y="512264"/>
                <a:ext cx="523867" cy="508021"/>
              </a:xfrm>
              <a:prstGeom prst="rect">
                <a:avLst/>
              </a:prstGeom>
              <a:sp3d/>
            </p:spPr>
            <p:style>
              <a:lnRef idx="0">
                <a:scrgbClr r="0" g="0" b="0"/>
              </a:lnRef>
              <a:fillRef idx="0">
                <a:scrgbClr r="0" g="0" b="0"/>
              </a:fillRef>
              <a:effectRef idx="0">
                <a:scrgbClr r="0" g="0" b="0"/>
              </a:effectRef>
              <a:fontRef idx="minor">
                <a:schemeClr val="lt1"/>
              </a:fontRef>
            </p:style>
            <p:txBody>
              <a:bodyPr lIns="6350" tIns="6350" rIns="6350" bIns="6350" spcCol="1270" anchor="ctr"/>
              <a:lstStyle/>
              <a:p>
                <a:pPr algn="ctr">
                  <a:defRPr/>
                </a:pPr>
                <a:r>
                  <a:rPr lang="en-US" sz="1000" dirty="0">
                    <a:solidFill>
                      <a:schemeClr val="tx1"/>
                    </a:solidFill>
                  </a:rPr>
                  <a:t>Sistema Electromecanica de brazos</a:t>
                </a:r>
                <a:endParaRPr lang="es-ES" sz="1000" dirty="0">
                  <a:solidFill>
                    <a:schemeClr val="tx1"/>
                  </a:solidFill>
                </a:endParaRPr>
              </a:p>
            </p:txBody>
          </p:sp>
        </p:grpSp>
        <p:grpSp>
          <p:nvGrpSpPr>
            <p:cNvPr id="4" name="24 Grupo"/>
            <p:cNvGrpSpPr/>
            <p:nvPr/>
          </p:nvGrpSpPr>
          <p:grpSpPr>
            <a:xfrm>
              <a:off x="5840222" y="3402491"/>
              <a:ext cx="828622" cy="771732"/>
              <a:chOff x="4962918" y="448074"/>
              <a:chExt cx="687156" cy="693505"/>
            </a:xfrm>
            <a:scene3d>
              <a:camera prst="orthographicFront"/>
              <a:lightRig rig="flat" dir="t"/>
            </a:scene3d>
          </p:grpSpPr>
          <p:sp>
            <p:nvSpPr>
              <p:cNvPr id="26" name="25 Elipse"/>
              <p:cNvSpPr/>
              <p:nvPr/>
            </p:nvSpPr>
            <p:spPr>
              <a:xfrm>
                <a:off x="4962918" y="448074"/>
                <a:ext cx="687156" cy="693505"/>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5">
                  <a:hueOff val="1628512"/>
                  <a:satOff val="5598"/>
                  <a:lumOff val="-26863"/>
                  <a:alphaOff val="0"/>
                </a:schemeClr>
              </a:fillRef>
              <a:effectRef idx="2">
                <a:schemeClr val="accent5">
                  <a:hueOff val="1628512"/>
                  <a:satOff val="5598"/>
                  <a:lumOff val="-26863"/>
                  <a:alphaOff val="0"/>
                </a:schemeClr>
              </a:effectRef>
              <a:fontRef idx="minor">
                <a:schemeClr val="lt1"/>
              </a:fontRef>
            </p:style>
          </p:sp>
          <p:sp>
            <p:nvSpPr>
              <p:cNvPr id="27" name="Elipse 4"/>
              <p:cNvSpPr/>
              <p:nvPr/>
            </p:nvSpPr>
            <p:spPr>
              <a:xfrm>
                <a:off x="5032161" y="549635"/>
                <a:ext cx="485892" cy="490383"/>
              </a:xfrm>
              <a:prstGeom prst="rect">
                <a:avLst/>
              </a:prstGeom>
              <a:sp3d/>
            </p:spPr>
            <p:style>
              <a:lnRef idx="0">
                <a:scrgbClr r="0" g="0" b="0"/>
              </a:lnRef>
              <a:fillRef idx="0">
                <a:scrgbClr r="0" g="0" b="0"/>
              </a:fillRef>
              <a:effectRef idx="0">
                <a:scrgbClr r="0" g="0" b="0"/>
              </a:effectRef>
              <a:fontRef idx="minor">
                <a:schemeClr val="lt1"/>
              </a:fontRef>
            </p:style>
            <p:txBody>
              <a:bodyPr lIns="6350" tIns="6350" rIns="6350" bIns="6350" spcCol="1270" anchor="ctr"/>
              <a:lstStyle/>
              <a:p>
                <a:pPr algn="ctr">
                  <a:defRPr/>
                </a:pPr>
                <a:r>
                  <a:rPr lang="en-US" sz="1000" dirty="0">
                    <a:solidFill>
                      <a:schemeClr val="bg1"/>
                    </a:solidFill>
                  </a:rPr>
                  <a:t>Sistema Electromecanica de bandas</a:t>
                </a:r>
                <a:endParaRPr lang="es-ES" sz="1000" dirty="0">
                  <a:solidFill>
                    <a:schemeClr val="bg1"/>
                  </a:solidFill>
                </a:endParaRPr>
              </a:p>
            </p:txBody>
          </p:sp>
        </p:grpSp>
        <p:grpSp>
          <p:nvGrpSpPr>
            <p:cNvPr id="5" name="27 Grupo"/>
            <p:cNvGrpSpPr/>
            <p:nvPr/>
          </p:nvGrpSpPr>
          <p:grpSpPr>
            <a:xfrm>
              <a:off x="2830910" y="2758622"/>
              <a:ext cx="223162" cy="522052"/>
              <a:chOff x="3432258" y="1187834"/>
              <a:chExt cx="227802" cy="580875"/>
            </a:xfrm>
            <a:scene3d>
              <a:camera prst="orthographicFront"/>
              <a:lightRig rig="flat" dir="t"/>
            </a:scene3d>
          </p:grpSpPr>
          <p:sp>
            <p:nvSpPr>
              <p:cNvPr id="29" name="28 Flecha izquierda y derecha"/>
              <p:cNvSpPr/>
              <p:nvPr/>
            </p:nvSpPr>
            <p:spPr>
              <a:xfrm rot="5275771">
                <a:off x="3255721" y="1364371"/>
                <a:ext cx="580875" cy="227802"/>
              </a:xfrm>
              <a:prstGeom prst="leftRightArrow">
                <a:avLst/>
              </a:prstGeom>
              <a:sp3d z="-80000" prstMaterial="plastic">
                <a:bevelT w="50800" h="50800"/>
                <a:bevelB w="25400" h="25400" prst="angle"/>
              </a:sp3d>
            </p:spPr>
            <p:style>
              <a:lnRef idx="0">
                <a:schemeClr val="lt1">
                  <a:hueOff val="0"/>
                  <a:satOff val="0"/>
                  <a:lumOff val="0"/>
                  <a:alphaOff val="0"/>
                </a:schemeClr>
              </a:lnRef>
              <a:fillRef idx="3">
                <a:schemeClr val="accent5">
                  <a:hueOff val="3257024"/>
                  <a:satOff val="11196"/>
                  <a:lumOff val="-53726"/>
                  <a:alphaOff val="0"/>
                </a:schemeClr>
              </a:fillRef>
              <a:effectRef idx="2">
                <a:schemeClr val="accent5">
                  <a:hueOff val="3257024"/>
                  <a:satOff val="11196"/>
                  <a:lumOff val="-53726"/>
                  <a:alphaOff val="0"/>
                </a:schemeClr>
              </a:effectRef>
              <a:fontRef idx="minor">
                <a:schemeClr val="lt1"/>
              </a:fontRef>
            </p:style>
          </p:sp>
          <p:sp>
            <p:nvSpPr>
              <p:cNvPr id="30" name="Flecha izquierda y derecha 4"/>
              <p:cNvSpPr/>
              <p:nvPr/>
            </p:nvSpPr>
            <p:spPr>
              <a:xfrm rot="5275771">
                <a:off x="3288657" y="1375783"/>
                <a:ext cx="512534" cy="136682"/>
              </a:xfrm>
              <a:prstGeom prst="rect">
                <a:avLst/>
              </a:prstGeom>
              <a:sp3d z="-80000"/>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311150">
                  <a:lnSpc>
                    <a:spcPct val="90000"/>
                  </a:lnSpc>
                  <a:spcAft>
                    <a:spcPct val="35000"/>
                  </a:spcAft>
                  <a:defRPr/>
                </a:pPr>
                <a:endParaRPr lang="es-ES" sz="700"/>
              </a:p>
            </p:txBody>
          </p:sp>
        </p:grpSp>
        <p:grpSp>
          <p:nvGrpSpPr>
            <p:cNvPr id="6" name="30 Grupo"/>
            <p:cNvGrpSpPr/>
            <p:nvPr/>
          </p:nvGrpSpPr>
          <p:grpSpPr>
            <a:xfrm>
              <a:off x="6140919" y="2770196"/>
              <a:ext cx="223162" cy="522052"/>
              <a:chOff x="3432258" y="1187834"/>
              <a:chExt cx="227802" cy="580875"/>
            </a:xfrm>
            <a:scene3d>
              <a:camera prst="orthographicFront"/>
              <a:lightRig rig="flat" dir="t"/>
            </a:scene3d>
          </p:grpSpPr>
          <p:sp>
            <p:nvSpPr>
              <p:cNvPr id="32" name="31 Flecha izquierda y derecha"/>
              <p:cNvSpPr/>
              <p:nvPr/>
            </p:nvSpPr>
            <p:spPr>
              <a:xfrm rot="5275771">
                <a:off x="3255721" y="1364371"/>
                <a:ext cx="580875" cy="227802"/>
              </a:xfrm>
              <a:prstGeom prst="leftRightArrow">
                <a:avLst/>
              </a:prstGeom>
              <a:sp3d z="-80000" prstMaterial="plastic">
                <a:bevelT w="50800" h="50800"/>
                <a:bevelB w="25400" h="25400" prst="angle"/>
              </a:sp3d>
            </p:spPr>
            <p:style>
              <a:lnRef idx="0">
                <a:schemeClr val="lt1">
                  <a:hueOff val="0"/>
                  <a:satOff val="0"/>
                  <a:lumOff val="0"/>
                  <a:alphaOff val="0"/>
                </a:schemeClr>
              </a:lnRef>
              <a:fillRef idx="3">
                <a:schemeClr val="accent5">
                  <a:hueOff val="3257024"/>
                  <a:satOff val="11196"/>
                  <a:lumOff val="-53726"/>
                  <a:alphaOff val="0"/>
                </a:schemeClr>
              </a:fillRef>
              <a:effectRef idx="2">
                <a:schemeClr val="accent5">
                  <a:hueOff val="3257024"/>
                  <a:satOff val="11196"/>
                  <a:lumOff val="-53726"/>
                  <a:alphaOff val="0"/>
                </a:schemeClr>
              </a:effectRef>
              <a:fontRef idx="minor">
                <a:schemeClr val="lt1"/>
              </a:fontRef>
            </p:style>
          </p:sp>
          <p:sp>
            <p:nvSpPr>
              <p:cNvPr id="33" name="Flecha izquierda y derecha 4"/>
              <p:cNvSpPr/>
              <p:nvPr/>
            </p:nvSpPr>
            <p:spPr>
              <a:xfrm rot="5275771">
                <a:off x="3288657" y="1375783"/>
                <a:ext cx="512534" cy="136682"/>
              </a:xfrm>
              <a:prstGeom prst="rect">
                <a:avLst/>
              </a:prstGeom>
              <a:sp3d z="-80000"/>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311150">
                  <a:lnSpc>
                    <a:spcPct val="90000"/>
                  </a:lnSpc>
                  <a:spcAft>
                    <a:spcPct val="35000"/>
                  </a:spcAft>
                  <a:defRPr/>
                </a:pPr>
                <a:endParaRPr lang="es-ES" sz="700"/>
              </a:p>
            </p:txBody>
          </p:sp>
        </p:grpSp>
      </p:grpSp>
      <p:pic>
        <p:nvPicPr>
          <p:cNvPr id="9227" name="Picture 2"/>
          <p:cNvPicPr>
            <a:picLocks noChangeAspect="1" noChangeArrowheads="1"/>
          </p:cNvPicPr>
          <p:nvPr/>
        </p:nvPicPr>
        <p:blipFill>
          <a:blip r:embed="rId9"/>
          <a:srcRect/>
          <a:stretch>
            <a:fillRect/>
          </a:stretch>
        </p:blipFill>
        <p:spPr bwMode="auto">
          <a:xfrm>
            <a:off x="8701088" y="90488"/>
            <a:ext cx="430212" cy="4302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222">
                                            <p:txEl>
                                              <p:pRg st="0" end="0"/>
                                            </p:txEl>
                                          </p:spTgt>
                                        </p:tgtEl>
                                        <p:attrNameLst>
                                          <p:attrName>style.visibility</p:attrName>
                                        </p:attrNameLst>
                                      </p:cBhvr>
                                      <p:to>
                                        <p:strVal val="visible"/>
                                      </p:to>
                                    </p:set>
                                    <p:animEffect transition="in" filter="randombar(horizontal)">
                                      <p:cBhvr>
                                        <p:cTn id="7" dur="500"/>
                                        <p:tgtEl>
                                          <p:spTgt spid="92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par>
                                <p:cTn id="13" presetID="2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edg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uild="p"/>
      <p:bldGraphic spid="21"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dkHorz">
          <a:fgClr>
            <a:srgbClr val="FBFBFB"/>
          </a:fgClr>
          <a:bgClr>
            <a:srgbClr val="F2F2F2"/>
          </a:bgClr>
        </a:pattFill>
        <a:effectLst/>
      </p:bgPr>
    </p:bg>
    <p:spTree>
      <p:nvGrpSpPr>
        <p:cNvPr id="1" name=""/>
        <p:cNvGrpSpPr/>
        <p:nvPr/>
      </p:nvGrpSpPr>
      <p:grpSpPr>
        <a:xfrm>
          <a:off x="0" y="0"/>
          <a:ext cx="0" cy="0"/>
          <a:chOff x="0" y="0"/>
          <a:chExt cx="0" cy="0"/>
        </a:xfrm>
      </p:grpSpPr>
      <p:pic>
        <p:nvPicPr>
          <p:cNvPr id="12290" name="Picture 8"/>
          <p:cNvPicPr>
            <a:picLocks noChangeAspect="1" noChangeArrowheads="1"/>
          </p:cNvPicPr>
          <p:nvPr/>
        </p:nvPicPr>
        <p:blipFill>
          <a:blip r:embed="rId3"/>
          <a:srcRect t="38388"/>
          <a:stretch>
            <a:fillRect/>
          </a:stretch>
        </p:blipFill>
        <p:spPr bwMode="auto">
          <a:xfrm>
            <a:off x="0" y="77788"/>
            <a:ext cx="9144000" cy="768350"/>
          </a:xfrm>
          <a:prstGeom prst="rect">
            <a:avLst/>
          </a:prstGeom>
          <a:noFill/>
          <a:ln w="9525">
            <a:noFill/>
            <a:miter lim="800000"/>
            <a:headEnd/>
            <a:tailEnd/>
          </a:ln>
        </p:spPr>
      </p:pic>
      <p:pic>
        <p:nvPicPr>
          <p:cNvPr id="12291" name="Picture 8"/>
          <p:cNvPicPr>
            <a:picLocks noChangeAspect="1" noChangeArrowheads="1"/>
          </p:cNvPicPr>
          <p:nvPr/>
        </p:nvPicPr>
        <p:blipFill>
          <a:blip r:embed="rId4"/>
          <a:srcRect l="7944" r="8757"/>
          <a:stretch>
            <a:fillRect/>
          </a:stretch>
        </p:blipFill>
        <p:spPr bwMode="auto">
          <a:xfrm>
            <a:off x="3322638" y="77788"/>
            <a:ext cx="5267325" cy="638175"/>
          </a:xfrm>
          <a:prstGeom prst="rect">
            <a:avLst/>
          </a:prstGeom>
          <a:noFill/>
          <a:ln w="9525">
            <a:noFill/>
            <a:miter lim="800000"/>
            <a:headEnd/>
            <a:tailEnd/>
          </a:ln>
        </p:spPr>
      </p:pic>
      <p:sp>
        <p:nvSpPr>
          <p:cNvPr id="9" name="8 CuadroTexto"/>
          <p:cNvSpPr txBox="1"/>
          <p:nvPr/>
        </p:nvSpPr>
        <p:spPr>
          <a:xfrm>
            <a:off x="3463925" y="6567488"/>
            <a:ext cx="5448300" cy="276225"/>
          </a:xfrm>
          <a:prstGeom prst="rect">
            <a:avLst/>
          </a:prstGeom>
          <a:ln>
            <a:noFill/>
          </a:ln>
        </p:spPr>
        <p:style>
          <a:lnRef idx="2">
            <a:schemeClr val="accent1"/>
          </a:lnRef>
          <a:fillRef idx="1">
            <a:schemeClr val="lt1"/>
          </a:fillRef>
          <a:effectRef idx="0">
            <a:schemeClr val="accent1"/>
          </a:effectRef>
          <a:fontRef idx="minor">
            <a:schemeClr val="dk1"/>
          </a:fontRef>
        </p:style>
        <p:txBody>
          <a:bodyPr>
            <a:spAutoFit/>
          </a:bodyPr>
          <a:lstStyle/>
          <a:p>
            <a:pPr>
              <a:buFontTx/>
              <a:buBlip>
                <a:blip r:embed="rId5"/>
              </a:buBlip>
              <a:defRPr/>
            </a:pPr>
            <a:r>
              <a:rPr lang="en-US" sz="1200" b="1" dirty="0">
                <a:solidFill>
                  <a:schemeClr val="bg2"/>
                </a:solidFill>
                <a:latin typeface="Arial Narrow" pitchFamily="34" charset="0"/>
              </a:rPr>
              <a:t>  Aplicación de Visión con LabVIEW  para la Detección</a:t>
            </a:r>
            <a:r>
              <a:rPr lang="en-US" sz="1200" b="1" dirty="0">
                <a:latin typeface="Arial Narrow" pitchFamily="34" charset="0"/>
              </a:rPr>
              <a:t> </a:t>
            </a:r>
            <a:r>
              <a:rPr lang="en-US" sz="1200" b="1" dirty="0">
                <a:solidFill>
                  <a:schemeClr val="bg2"/>
                </a:solidFill>
                <a:latin typeface="Arial Narrow" pitchFamily="34" charset="0"/>
              </a:rPr>
              <a:t>de Frascos de distinto color</a:t>
            </a:r>
            <a:endParaRPr lang="es-ES" sz="1200" b="1" dirty="0">
              <a:solidFill>
                <a:schemeClr val="bg2"/>
              </a:solidFill>
              <a:latin typeface="Arial Narrow" pitchFamily="34" charset="0"/>
            </a:endParaRPr>
          </a:p>
        </p:txBody>
      </p:sp>
      <p:sp>
        <p:nvSpPr>
          <p:cNvPr id="12293" name="Rectangle 2"/>
          <p:cNvSpPr>
            <a:spLocks noGrp="1" noChangeArrowheads="1"/>
          </p:cNvSpPr>
          <p:nvPr>
            <p:ph type="title"/>
          </p:nvPr>
        </p:nvSpPr>
        <p:spPr>
          <a:xfrm>
            <a:off x="246063" y="141288"/>
            <a:ext cx="8601075" cy="649287"/>
          </a:xfrm>
        </p:spPr>
        <p:txBody>
          <a:bodyPr/>
          <a:lstStyle/>
          <a:p>
            <a:pPr eaLnBrk="1" hangingPunct="1"/>
            <a:r>
              <a:rPr lang="es-AR" smtClean="0">
                <a:solidFill>
                  <a:srgbClr val="FFFFFF"/>
                </a:solidFill>
              </a:rPr>
              <a:t>Diseño e implementación</a:t>
            </a:r>
          </a:p>
        </p:txBody>
      </p:sp>
      <p:sp>
        <p:nvSpPr>
          <p:cNvPr id="12294" name="Rectangle 3"/>
          <p:cNvSpPr>
            <a:spLocks noGrp="1" noChangeArrowheads="1"/>
          </p:cNvSpPr>
          <p:nvPr>
            <p:ph type="body" sz="half" idx="1"/>
          </p:nvPr>
        </p:nvSpPr>
        <p:spPr>
          <a:xfrm>
            <a:off x="323850" y="1127125"/>
            <a:ext cx="8434388" cy="431800"/>
          </a:xfrm>
        </p:spPr>
        <p:txBody>
          <a:bodyPr/>
          <a:lstStyle/>
          <a:p>
            <a:pPr marL="0" indent="0" algn="l" eaLnBrk="1" hangingPunct="1">
              <a:buFont typeface="Wingdings" pitchFamily="2" charset="2"/>
              <a:buChar char="n"/>
            </a:pPr>
            <a:r>
              <a:rPr lang="es-MX" sz="2000" dirty="0" smtClean="0"/>
              <a:t>Diseño del programa </a:t>
            </a:r>
            <a:endParaRPr lang="es-ES" sz="2000" dirty="0" smtClean="0"/>
          </a:p>
        </p:txBody>
      </p:sp>
      <p:sp>
        <p:nvSpPr>
          <p:cNvPr id="122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47" name="Rectangle 3"/>
          <p:cNvSpPr txBox="1">
            <a:spLocks noChangeArrowheads="1"/>
          </p:cNvSpPr>
          <p:nvPr/>
        </p:nvSpPr>
        <p:spPr bwMode="auto">
          <a:xfrm>
            <a:off x="1081826" y="1834436"/>
            <a:ext cx="4069926" cy="2505746"/>
          </a:xfrm>
          <a:prstGeom prst="rect">
            <a:avLst/>
          </a:prstGeom>
          <a:noFill/>
          <a:ln w="9525">
            <a:noFill/>
            <a:miter lim="800000"/>
            <a:headEnd/>
            <a:tailEnd/>
          </a:ln>
        </p:spPr>
        <p:txBody>
          <a:bodyPr/>
          <a:lstStyle/>
          <a:p>
            <a:pPr>
              <a:spcAft>
                <a:spcPts val="0"/>
              </a:spcAft>
              <a:buClr>
                <a:schemeClr val="folHlink"/>
              </a:buClr>
              <a:buFont typeface="Wingdings" pitchFamily="2" charset="2"/>
              <a:buChar char="q"/>
              <a:defRPr/>
            </a:pPr>
            <a:r>
              <a:rPr lang="es-MX" sz="2000" kern="0" dirty="0">
                <a:solidFill>
                  <a:schemeClr val="bg2"/>
                </a:solidFill>
                <a:latin typeface="+mn-lt"/>
              </a:rPr>
              <a:t>Inicio.			</a:t>
            </a:r>
          </a:p>
          <a:p>
            <a:pPr>
              <a:spcAft>
                <a:spcPts val="0"/>
              </a:spcAft>
              <a:buClr>
                <a:schemeClr val="folHlink"/>
              </a:buClr>
              <a:buFont typeface="Wingdings" pitchFamily="2" charset="2"/>
              <a:buChar char="q"/>
              <a:defRPr/>
            </a:pPr>
            <a:r>
              <a:rPr lang="es-MX" sz="2000" kern="0" dirty="0">
                <a:solidFill>
                  <a:schemeClr val="bg2"/>
                </a:solidFill>
                <a:latin typeface="+mn-lt"/>
              </a:rPr>
              <a:t>Ajuste de cámara.		</a:t>
            </a:r>
          </a:p>
          <a:p>
            <a:pPr>
              <a:spcAft>
                <a:spcPts val="0"/>
              </a:spcAft>
              <a:buClr>
                <a:schemeClr val="folHlink"/>
              </a:buClr>
              <a:buFont typeface="Wingdings" pitchFamily="2" charset="2"/>
              <a:buChar char="q"/>
              <a:defRPr/>
            </a:pPr>
            <a:r>
              <a:rPr lang="es-MX" sz="2000" kern="0" dirty="0">
                <a:solidFill>
                  <a:schemeClr val="bg2"/>
                </a:solidFill>
                <a:latin typeface="+mn-lt"/>
              </a:rPr>
              <a:t>Selección de Plantillas.	</a:t>
            </a:r>
          </a:p>
          <a:p>
            <a:pPr>
              <a:spcAft>
                <a:spcPts val="0"/>
              </a:spcAft>
              <a:buClr>
                <a:schemeClr val="folHlink"/>
              </a:buClr>
              <a:buFont typeface="Wingdings" pitchFamily="2" charset="2"/>
              <a:buChar char="q"/>
              <a:defRPr/>
            </a:pPr>
            <a:r>
              <a:rPr lang="es-MX" sz="2000" kern="0" dirty="0">
                <a:solidFill>
                  <a:schemeClr val="bg2"/>
                </a:solidFill>
                <a:latin typeface="+mn-lt"/>
              </a:rPr>
              <a:t>Ajuste de Sistema de Bandas.</a:t>
            </a:r>
          </a:p>
          <a:p>
            <a:pPr>
              <a:spcAft>
                <a:spcPts val="0"/>
              </a:spcAft>
              <a:buClr>
                <a:schemeClr val="folHlink"/>
              </a:buClr>
              <a:buFont typeface="Wingdings" pitchFamily="2" charset="2"/>
              <a:buChar char="q"/>
              <a:defRPr/>
            </a:pPr>
            <a:r>
              <a:rPr lang="es-MX" sz="2000" kern="0" dirty="0">
                <a:solidFill>
                  <a:schemeClr val="bg2"/>
                </a:solidFill>
                <a:latin typeface="+mn-lt"/>
              </a:rPr>
              <a:t>Ajuste de Sistema de Brazos.</a:t>
            </a:r>
          </a:p>
          <a:p>
            <a:pPr>
              <a:spcAft>
                <a:spcPts val="0"/>
              </a:spcAft>
              <a:buClr>
                <a:schemeClr val="folHlink"/>
              </a:buClr>
              <a:buFont typeface="Wingdings" pitchFamily="2" charset="2"/>
              <a:buChar char="q"/>
              <a:defRPr/>
            </a:pPr>
            <a:r>
              <a:rPr lang="es-MX" sz="2000" kern="0" dirty="0">
                <a:solidFill>
                  <a:schemeClr val="bg2"/>
                </a:solidFill>
                <a:latin typeface="+mn-lt"/>
              </a:rPr>
              <a:t>Detección de Frascos de Distintos Colores.</a:t>
            </a:r>
          </a:p>
        </p:txBody>
      </p:sp>
      <p:pic>
        <p:nvPicPr>
          <p:cNvPr id="12298" name="Picture 2"/>
          <p:cNvPicPr>
            <a:picLocks noChangeAspect="1" noChangeArrowheads="1"/>
          </p:cNvPicPr>
          <p:nvPr/>
        </p:nvPicPr>
        <p:blipFill>
          <a:blip r:embed="rId6"/>
          <a:srcRect/>
          <a:stretch>
            <a:fillRect/>
          </a:stretch>
        </p:blipFill>
        <p:spPr bwMode="auto">
          <a:xfrm>
            <a:off x="8701088" y="90488"/>
            <a:ext cx="430212" cy="430212"/>
          </a:xfrm>
          <a:prstGeom prst="rect">
            <a:avLst/>
          </a:prstGeom>
          <a:noFill/>
          <a:ln w="9525">
            <a:noFill/>
            <a:miter lim="800000"/>
            <a:headEnd/>
            <a:tailEnd/>
          </a:ln>
        </p:spPr>
      </p:pic>
      <p:pic>
        <p:nvPicPr>
          <p:cNvPr id="3" name="Picture 2"/>
          <p:cNvPicPr>
            <a:picLocks noChangeAspect="1" noChangeArrowheads="1"/>
          </p:cNvPicPr>
          <p:nvPr/>
        </p:nvPicPr>
        <p:blipFill>
          <a:blip r:embed="rId7" cstate="print"/>
          <a:srcRect/>
          <a:stretch>
            <a:fillRect/>
          </a:stretch>
        </p:blipFill>
        <p:spPr bwMode="auto">
          <a:xfrm>
            <a:off x="1043193" y="1700009"/>
            <a:ext cx="6313025" cy="4031089"/>
          </a:xfrm>
          <a:prstGeom prst="rect">
            <a:avLst/>
          </a:prstGeom>
          <a:noFill/>
          <a:ln w="9525">
            <a:noFill/>
            <a:miter lim="800000"/>
            <a:headEnd/>
            <a:tailEnd/>
          </a:ln>
          <a:effectLst/>
        </p:spPr>
      </p:pic>
      <p:pic>
        <p:nvPicPr>
          <p:cNvPr id="4" name="Picture 3"/>
          <p:cNvPicPr>
            <a:picLocks noChangeAspect="1" noChangeArrowheads="1"/>
          </p:cNvPicPr>
          <p:nvPr/>
        </p:nvPicPr>
        <p:blipFill>
          <a:blip r:embed="rId8" cstate="print"/>
          <a:srcRect/>
          <a:stretch>
            <a:fillRect/>
          </a:stretch>
        </p:blipFill>
        <p:spPr bwMode="auto">
          <a:xfrm>
            <a:off x="1056068" y="1701824"/>
            <a:ext cx="6284890" cy="4558806"/>
          </a:xfrm>
          <a:prstGeom prst="rect">
            <a:avLst/>
          </a:prstGeom>
          <a:noFill/>
          <a:ln w="9525">
            <a:noFill/>
            <a:miter lim="800000"/>
            <a:headEnd/>
            <a:tailEnd/>
          </a:ln>
          <a:effectLst/>
        </p:spPr>
      </p:pic>
      <p:pic>
        <p:nvPicPr>
          <p:cNvPr id="1029" name="Picture 5"/>
          <p:cNvPicPr>
            <a:picLocks noChangeAspect="1" noChangeArrowheads="1"/>
          </p:cNvPicPr>
          <p:nvPr/>
        </p:nvPicPr>
        <p:blipFill>
          <a:blip r:embed="rId9" cstate="print"/>
          <a:srcRect/>
          <a:stretch>
            <a:fillRect/>
          </a:stretch>
        </p:blipFill>
        <p:spPr bwMode="auto">
          <a:xfrm rot="5400000">
            <a:off x="1924500" y="892704"/>
            <a:ext cx="4597751" cy="6289653"/>
          </a:xfrm>
          <a:prstGeom prst="rect">
            <a:avLst/>
          </a:prstGeom>
          <a:noFill/>
          <a:ln w="9525">
            <a:noFill/>
            <a:miter lim="800000"/>
            <a:headEnd/>
            <a:tailEnd/>
          </a:ln>
          <a:effectLst/>
        </p:spPr>
      </p:pic>
      <p:pic>
        <p:nvPicPr>
          <p:cNvPr id="1030" name="Picture 6"/>
          <p:cNvPicPr>
            <a:picLocks noChangeAspect="1" noChangeArrowheads="1"/>
          </p:cNvPicPr>
          <p:nvPr/>
        </p:nvPicPr>
        <p:blipFill>
          <a:blip r:embed="rId10" cstate="print"/>
          <a:srcRect/>
          <a:stretch>
            <a:fillRect/>
          </a:stretch>
        </p:blipFill>
        <p:spPr bwMode="auto">
          <a:xfrm rot="5400000">
            <a:off x="2180236" y="510891"/>
            <a:ext cx="4019018" cy="6344125"/>
          </a:xfrm>
          <a:prstGeom prst="rect">
            <a:avLst/>
          </a:prstGeom>
          <a:noFill/>
          <a:ln w="9525">
            <a:noFill/>
            <a:miter lim="800000"/>
            <a:headEnd/>
            <a:tailEnd/>
          </a:ln>
          <a:effectLst/>
        </p:spPr>
      </p:pic>
      <p:pic>
        <p:nvPicPr>
          <p:cNvPr id="5" name="Picture 4"/>
          <p:cNvPicPr>
            <a:picLocks noChangeAspect="1" noChangeArrowheads="1"/>
          </p:cNvPicPr>
          <p:nvPr/>
        </p:nvPicPr>
        <p:blipFill>
          <a:blip r:embed="rId11" cstate="print"/>
          <a:srcRect/>
          <a:stretch>
            <a:fillRect/>
          </a:stretch>
        </p:blipFill>
        <p:spPr bwMode="auto">
          <a:xfrm>
            <a:off x="1043189" y="1661374"/>
            <a:ext cx="6369305" cy="4301544"/>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randombar(horizontal)">
                                      <p:cBhvr>
                                        <p:cTn id="7" dur="500"/>
                                        <p:tgtEl>
                                          <p:spTgt spid="122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50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dissolve">
                                      <p:cBhvr>
                                        <p:cTn id="27" dur="500"/>
                                        <p:tgtEl>
                                          <p:spTgt spid="102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030"/>
                                        </p:tgtEl>
                                        <p:attrNameLst>
                                          <p:attrName>style.visibility</p:attrName>
                                        </p:attrNameLst>
                                      </p:cBhvr>
                                      <p:to>
                                        <p:strVal val="visible"/>
                                      </p:to>
                                    </p:set>
                                    <p:animEffect transition="in" filter="dissolve">
                                      <p:cBhvr>
                                        <p:cTn id="32" dur="500"/>
                                        <p:tgtEl>
                                          <p:spTgt spid="103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p:bldP spid="47" grpId="0"/>
    </p:bldLst>
  </p:timing>
</p:sld>
</file>

<file path=ppt/theme/theme1.xml><?xml version="1.0" encoding="utf-8"?>
<a:theme xmlns:a="http://schemas.openxmlformats.org/drawingml/2006/main" name="SensIT">
  <a:themeElements>
    <a:clrScheme name="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8AC6CC"/>
      </a:folHlink>
    </a:clrScheme>
    <a:fontScheme name="SensI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ens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nsI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nsI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nsI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nsI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nsI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nsI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nsI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nsI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nsI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nsI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nsI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8AC6CC"/>
    </a:folHlink>
  </a:clrScheme>
</a:themeOverride>
</file>

<file path=docProps/app.xml><?xml version="1.0" encoding="utf-8"?>
<Properties xmlns="http://schemas.openxmlformats.org/officeDocument/2006/extended-properties" xmlns:vt="http://schemas.openxmlformats.org/officeDocument/2006/docPropsVTypes">
  <Template/>
  <TotalTime>2960</TotalTime>
  <Words>870</Words>
  <Application>Microsoft PowerPoint</Application>
  <PresentationFormat>Presentación en pantalla (4:3)</PresentationFormat>
  <Paragraphs>115</Paragraphs>
  <Slides>17</Slides>
  <Notes>2</Notes>
  <HiddenSlides>0</HiddenSlides>
  <MMClips>2</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SensIT</vt:lpstr>
      <vt:lpstr>APLICACIÓN DE VISIÓN CON LabVIEW PARA LA DETECCIÓN DE FRASCOS DE DISTINTO COLOR</vt:lpstr>
      <vt:lpstr>Objetivos</vt:lpstr>
      <vt:lpstr>Antecedentes</vt:lpstr>
      <vt:lpstr>Antecedentes</vt:lpstr>
      <vt:lpstr>Diseño e implementación</vt:lpstr>
      <vt:lpstr>Adquisición de imágenes digitales</vt:lpstr>
      <vt:lpstr>Diseño e implementación</vt:lpstr>
      <vt:lpstr>Interacción electromecánica</vt:lpstr>
      <vt:lpstr>Diseño e implementación</vt:lpstr>
      <vt:lpstr>Detección de Frascos de distintos colores</vt:lpstr>
      <vt:lpstr>Detección de Frascos de distintos colores</vt:lpstr>
      <vt:lpstr>Diseño e implementación</vt:lpstr>
      <vt:lpstr>Datos Experimentales</vt:lpstr>
      <vt:lpstr>Conclusiones</vt:lpstr>
      <vt:lpstr>Conclusiones</vt:lpstr>
      <vt:lpstr>Diseño e implementación</vt:lpstr>
      <vt:lpstr>Gracias por su atención</vt:lpstr>
    </vt:vector>
  </TitlesOfParts>
  <Company>ATS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Aplicación de Vision con LabVIEW para la deteccion de frascos de distintos colores</dc:title>
  <dc:subject>Presentación Tesis</dc:subject>
  <dc:creator>Denisse Elena Tello Paladines &amp; Miguel Adolfo Salcan Reyes</dc:creator>
  <cp:lastModifiedBy>Denisse Tello Paladines</cp:lastModifiedBy>
  <cp:revision>216</cp:revision>
  <dcterms:created xsi:type="dcterms:W3CDTF">2004-10-28T15:55:29Z</dcterms:created>
  <dcterms:modified xsi:type="dcterms:W3CDTF">2009-12-18T17:33:16Z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ATS</vt:lpwstr>
  </property>
</Properties>
</file>