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emf" ContentType="image/x-emf"/>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5" r:id="rId1"/>
  </p:sldMasterIdLst>
  <p:notesMasterIdLst>
    <p:notesMasterId r:id="rId53"/>
  </p:notesMasterIdLst>
  <p:handoutMasterIdLst>
    <p:handoutMasterId r:id="rId54"/>
  </p:handoutMasterIdLst>
  <p:sldIdLst>
    <p:sldId id="256" r:id="rId2"/>
    <p:sldId id="292" r:id="rId3"/>
    <p:sldId id="258" r:id="rId4"/>
    <p:sldId id="321" r:id="rId5"/>
    <p:sldId id="276" r:id="rId6"/>
    <p:sldId id="338" r:id="rId7"/>
    <p:sldId id="269" r:id="rId8"/>
    <p:sldId id="270" r:id="rId9"/>
    <p:sldId id="365" r:id="rId10"/>
    <p:sldId id="271" r:id="rId11"/>
    <p:sldId id="308" r:id="rId12"/>
    <p:sldId id="277" r:id="rId13"/>
    <p:sldId id="339" r:id="rId14"/>
    <p:sldId id="340" r:id="rId15"/>
    <p:sldId id="342" r:id="rId16"/>
    <p:sldId id="343" r:id="rId17"/>
    <p:sldId id="341" r:id="rId18"/>
    <p:sldId id="345" r:id="rId19"/>
    <p:sldId id="347" r:id="rId20"/>
    <p:sldId id="367" r:id="rId21"/>
    <p:sldId id="369" r:id="rId22"/>
    <p:sldId id="394" r:id="rId23"/>
    <p:sldId id="349" r:id="rId24"/>
    <p:sldId id="380" r:id="rId25"/>
    <p:sldId id="371" r:id="rId26"/>
    <p:sldId id="372" r:id="rId27"/>
    <p:sldId id="358" r:id="rId28"/>
    <p:sldId id="366" r:id="rId29"/>
    <p:sldId id="396" r:id="rId30"/>
    <p:sldId id="397" r:id="rId31"/>
    <p:sldId id="398" r:id="rId32"/>
    <p:sldId id="368" r:id="rId33"/>
    <p:sldId id="375" r:id="rId34"/>
    <p:sldId id="383" r:id="rId35"/>
    <p:sldId id="384" r:id="rId36"/>
    <p:sldId id="385" r:id="rId37"/>
    <p:sldId id="386" r:id="rId38"/>
    <p:sldId id="404" r:id="rId39"/>
    <p:sldId id="388" r:id="rId40"/>
    <p:sldId id="389" r:id="rId41"/>
    <p:sldId id="329" r:id="rId42"/>
    <p:sldId id="332" r:id="rId43"/>
    <p:sldId id="295" r:id="rId44"/>
    <p:sldId id="296" r:id="rId45"/>
    <p:sldId id="376" r:id="rId46"/>
    <p:sldId id="390" r:id="rId47"/>
    <p:sldId id="391" r:id="rId48"/>
    <p:sldId id="392" r:id="rId49"/>
    <p:sldId id="377" r:id="rId50"/>
    <p:sldId id="393" r:id="rId51"/>
    <p:sldId id="378" r:id="rId52"/>
  </p:sldIdLst>
  <p:sldSz cx="9144000" cy="6858000" type="screen4x3"/>
  <p:notesSz cx="7102475" cy="9388475"/>
  <p:defaultTextStyle>
    <a:defPPr>
      <a:defRPr lang="en-US"/>
    </a:defPPr>
    <a:lvl1pPr algn="l" rtl="0" fontAlgn="base">
      <a:lnSpc>
        <a:spcPct val="90000"/>
      </a:lnSpc>
      <a:spcBef>
        <a:spcPct val="20000"/>
      </a:spcBef>
      <a:spcAft>
        <a:spcPct val="0"/>
      </a:spcAft>
      <a:buClr>
        <a:schemeClr val="bg2"/>
      </a:buClr>
      <a:buSzPct val="75000"/>
      <a:buFont typeface="Wingdings" pitchFamily="2" charset="2"/>
      <a:buChar char="n"/>
      <a:defRPr sz="2400" kern="1200">
        <a:solidFill>
          <a:schemeClr val="tx1"/>
        </a:solidFill>
        <a:latin typeface="Arial" charset="0"/>
        <a:ea typeface="+mn-ea"/>
        <a:cs typeface="+mn-cs"/>
      </a:defRPr>
    </a:lvl1pPr>
    <a:lvl2pPr marL="457200" algn="l" rtl="0" fontAlgn="base">
      <a:lnSpc>
        <a:spcPct val="90000"/>
      </a:lnSpc>
      <a:spcBef>
        <a:spcPct val="20000"/>
      </a:spcBef>
      <a:spcAft>
        <a:spcPct val="0"/>
      </a:spcAft>
      <a:buClr>
        <a:schemeClr val="bg2"/>
      </a:buClr>
      <a:buSzPct val="75000"/>
      <a:buFont typeface="Wingdings" pitchFamily="2" charset="2"/>
      <a:buChar char="n"/>
      <a:defRPr sz="2400" kern="1200">
        <a:solidFill>
          <a:schemeClr val="tx1"/>
        </a:solidFill>
        <a:latin typeface="Arial" charset="0"/>
        <a:ea typeface="+mn-ea"/>
        <a:cs typeface="+mn-cs"/>
      </a:defRPr>
    </a:lvl2pPr>
    <a:lvl3pPr marL="914400" algn="l" rtl="0" fontAlgn="base">
      <a:lnSpc>
        <a:spcPct val="90000"/>
      </a:lnSpc>
      <a:spcBef>
        <a:spcPct val="20000"/>
      </a:spcBef>
      <a:spcAft>
        <a:spcPct val="0"/>
      </a:spcAft>
      <a:buClr>
        <a:schemeClr val="bg2"/>
      </a:buClr>
      <a:buSzPct val="75000"/>
      <a:buFont typeface="Wingdings" pitchFamily="2" charset="2"/>
      <a:buChar char="n"/>
      <a:defRPr sz="2400" kern="1200">
        <a:solidFill>
          <a:schemeClr val="tx1"/>
        </a:solidFill>
        <a:latin typeface="Arial" charset="0"/>
        <a:ea typeface="+mn-ea"/>
        <a:cs typeface="+mn-cs"/>
      </a:defRPr>
    </a:lvl3pPr>
    <a:lvl4pPr marL="1371600" algn="l" rtl="0" fontAlgn="base">
      <a:lnSpc>
        <a:spcPct val="90000"/>
      </a:lnSpc>
      <a:spcBef>
        <a:spcPct val="20000"/>
      </a:spcBef>
      <a:spcAft>
        <a:spcPct val="0"/>
      </a:spcAft>
      <a:buClr>
        <a:schemeClr val="bg2"/>
      </a:buClr>
      <a:buSzPct val="75000"/>
      <a:buFont typeface="Wingdings" pitchFamily="2" charset="2"/>
      <a:buChar char="n"/>
      <a:defRPr sz="2400" kern="1200">
        <a:solidFill>
          <a:schemeClr val="tx1"/>
        </a:solidFill>
        <a:latin typeface="Arial" charset="0"/>
        <a:ea typeface="+mn-ea"/>
        <a:cs typeface="+mn-cs"/>
      </a:defRPr>
    </a:lvl4pPr>
    <a:lvl5pPr marL="1828800" algn="l" rtl="0" fontAlgn="base">
      <a:lnSpc>
        <a:spcPct val="90000"/>
      </a:lnSpc>
      <a:spcBef>
        <a:spcPct val="20000"/>
      </a:spcBef>
      <a:spcAft>
        <a:spcPct val="0"/>
      </a:spcAft>
      <a:buClr>
        <a:schemeClr val="bg2"/>
      </a:buClr>
      <a:buSzPct val="75000"/>
      <a:buFont typeface="Wingdings" pitchFamily="2" charset="2"/>
      <a:buChar char="n"/>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D4D4D"/>
    <a:srgbClr val="FF3300"/>
    <a:srgbClr val="CC3300"/>
    <a:srgbClr val="66FF66"/>
    <a:srgbClr val="00FFFF"/>
    <a:srgbClr val="FFFF99"/>
    <a:srgbClr val="FF99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3648" autoAdjust="0"/>
    <p:restoredTop sz="94737" autoAdjust="0"/>
  </p:normalViewPr>
  <p:slideViewPr>
    <p:cSldViewPr>
      <p:cViewPr>
        <p:scale>
          <a:sx n="80" d="100"/>
          <a:sy n="80" d="100"/>
        </p:scale>
        <p:origin x="-942" y="-54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5214"/>
    </p:cViewPr>
  </p:sorterViewPr>
  <p:notesViewPr>
    <p:cSldViewPr>
      <p:cViewPr varScale="1">
        <p:scale>
          <a:sx n="56" d="100"/>
          <a:sy n="56" d="100"/>
        </p:scale>
        <p:origin x="-1788" y="-96"/>
      </p:cViewPr>
      <p:guideLst>
        <p:guide orient="horz" pos="2957"/>
        <p:guide pos="2237"/>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8"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2.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31.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35.wmf"/><Relationship Id="rId2" Type="http://schemas.openxmlformats.org/officeDocument/2006/relationships/image" Target="../media/image34.wmf"/><Relationship Id="rId1" Type="http://schemas.openxmlformats.org/officeDocument/2006/relationships/image" Target="../media/image33.wmf"/><Relationship Id="rId4" Type="http://schemas.openxmlformats.org/officeDocument/2006/relationships/image" Target="../media/image36.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078163" cy="469900"/>
          </a:xfrm>
          <a:prstGeom prst="rect">
            <a:avLst/>
          </a:prstGeom>
        </p:spPr>
        <p:txBody>
          <a:bodyPr vert="horz" lIns="94229" tIns="47114" rIns="94229" bIns="47114" rtlCol="0"/>
          <a:lstStyle>
            <a:lvl1pPr algn="l">
              <a:defRPr sz="1200"/>
            </a:lvl1pPr>
          </a:lstStyle>
          <a:p>
            <a:pPr>
              <a:defRPr/>
            </a:pPr>
            <a:endParaRPr lang="es-EC"/>
          </a:p>
        </p:txBody>
      </p:sp>
      <p:sp>
        <p:nvSpPr>
          <p:cNvPr id="3" name="2 Marcador de fecha"/>
          <p:cNvSpPr>
            <a:spLocks noGrp="1"/>
          </p:cNvSpPr>
          <p:nvPr>
            <p:ph type="dt" sz="quarter" idx="1"/>
          </p:nvPr>
        </p:nvSpPr>
        <p:spPr>
          <a:xfrm>
            <a:off x="4022725" y="0"/>
            <a:ext cx="3078163" cy="469900"/>
          </a:xfrm>
          <a:prstGeom prst="rect">
            <a:avLst/>
          </a:prstGeom>
        </p:spPr>
        <p:txBody>
          <a:bodyPr vert="horz" lIns="94229" tIns="47114" rIns="94229" bIns="47114" rtlCol="0"/>
          <a:lstStyle>
            <a:lvl1pPr algn="r">
              <a:defRPr sz="1200"/>
            </a:lvl1pPr>
          </a:lstStyle>
          <a:p>
            <a:pPr>
              <a:defRPr/>
            </a:pPr>
            <a:fld id="{DBF0FD1C-3EC1-4FB3-8BC6-006AE0E8A9CC}" type="datetimeFigureOut">
              <a:rPr lang="en-US"/>
              <a:pPr>
                <a:defRPr/>
              </a:pPr>
              <a:t>6/16/2010</a:t>
            </a:fld>
            <a:endParaRPr lang="es-EC"/>
          </a:p>
        </p:txBody>
      </p:sp>
      <p:sp>
        <p:nvSpPr>
          <p:cNvPr id="4" name="3 Marcador de pie de página"/>
          <p:cNvSpPr>
            <a:spLocks noGrp="1"/>
          </p:cNvSpPr>
          <p:nvPr>
            <p:ph type="ftr" sz="quarter" idx="2"/>
          </p:nvPr>
        </p:nvSpPr>
        <p:spPr>
          <a:xfrm>
            <a:off x="0" y="8916988"/>
            <a:ext cx="3078163" cy="469900"/>
          </a:xfrm>
          <a:prstGeom prst="rect">
            <a:avLst/>
          </a:prstGeom>
        </p:spPr>
        <p:txBody>
          <a:bodyPr vert="horz" lIns="94229" tIns="47114" rIns="94229" bIns="47114" rtlCol="0" anchor="b"/>
          <a:lstStyle>
            <a:lvl1pPr algn="l">
              <a:defRPr sz="1200"/>
            </a:lvl1pPr>
          </a:lstStyle>
          <a:p>
            <a:pPr>
              <a:defRPr/>
            </a:pPr>
            <a:endParaRPr lang="es-EC"/>
          </a:p>
        </p:txBody>
      </p:sp>
      <p:sp>
        <p:nvSpPr>
          <p:cNvPr id="5" name="4 Marcador de número de diapositiva"/>
          <p:cNvSpPr>
            <a:spLocks noGrp="1"/>
          </p:cNvSpPr>
          <p:nvPr>
            <p:ph type="sldNum" sz="quarter" idx="3"/>
          </p:nvPr>
        </p:nvSpPr>
        <p:spPr>
          <a:xfrm>
            <a:off x="4022725" y="8916988"/>
            <a:ext cx="3078163" cy="469900"/>
          </a:xfrm>
          <a:prstGeom prst="rect">
            <a:avLst/>
          </a:prstGeom>
        </p:spPr>
        <p:txBody>
          <a:bodyPr vert="horz" lIns="94229" tIns="47114" rIns="94229" bIns="47114" rtlCol="0" anchor="b"/>
          <a:lstStyle>
            <a:lvl1pPr algn="r">
              <a:defRPr sz="1200"/>
            </a:lvl1pPr>
          </a:lstStyle>
          <a:p>
            <a:pPr>
              <a:defRPr/>
            </a:pPr>
            <a:fld id="{743D6283-28E5-46AD-86B1-D4D35E99A573}" type="slidenum">
              <a:rPr lang="es-EC"/>
              <a:pPr>
                <a:defRPr/>
              </a:pPr>
              <a:t>‹Nº›</a:t>
            </a:fld>
            <a:endParaRPr lang="es-EC"/>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44770" name="Rectangle 2"/>
          <p:cNvSpPr>
            <a:spLocks noGrp="1" noChangeArrowheads="1"/>
          </p:cNvSpPr>
          <p:nvPr>
            <p:ph type="hdr" sz="quarter"/>
          </p:nvPr>
        </p:nvSpPr>
        <p:spPr bwMode="auto">
          <a:xfrm>
            <a:off x="0" y="0"/>
            <a:ext cx="3078163" cy="469900"/>
          </a:xfrm>
          <a:prstGeom prst="rect">
            <a:avLst/>
          </a:prstGeom>
          <a:noFill/>
          <a:ln w="9525">
            <a:noFill/>
            <a:miter lim="800000"/>
            <a:headEnd/>
            <a:tailEnd/>
          </a:ln>
          <a:effectLst/>
        </p:spPr>
        <p:txBody>
          <a:bodyPr vert="horz" wrap="square" lIns="94229" tIns="47114" rIns="94229" bIns="47114" numCol="1" anchor="t" anchorCtr="0" compatLnSpc="1">
            <a:prstTxWarp prst="textNoShape">
              <a:avLst/>
            </a:prstTxWarp>
          </a:bodyPr>
          <a:lstStyle>
            <a:lvl1pPr>
              <a:lnSpc>
                <a:spcPct val="100000"/>
              </a:lnSpc>
              <a:spcBef>
                <a:spcPct val="0"/>
              </a:spcBef>
              <a:buClrTx/>
              <a:buSzTx/>
              <a:buFontTx/>
              <a:buNone/>
              <a:defRPr sz="1200"/>
            </a:lvl1pPr>
          </a:lstStyle>
          <a:p>
            <a:pPr>
              <a:defRPr/>
            </a:pPr>
            <a:endParaRPr lang="es-ES"/>
          </a:p>
        </p:txBody>
      </p:sp>
      <p:sp>
        <p:nvSpPr>
          <p:cNvPr id="544771" name="Rectangle 3"/>
          <p:cNvSpPr>
            <a:spLocks noGrp="1" noChangeArrowheads="1"/>
          </p:cNvSpPr>
          <p:nvPr>
            <p:ph type="dt" idx="1"/>
          </p:nvPr>
        </p:nvSpPr>
        <p:spPr bwMode="auto">
          <a:xfrm>
            <a:off x="4022725" y="0"/>
            <a:ext cx="3078163" cy="469900"/>
          </a:xfrm>
          <a:prstGeom prst="rect">
            <a:avLst/>
          </a:prstGeom>
          <a:noFill/>
          <a:ln w="9525">
            <a:noFill/>
            <a:miter lim="800000"/>
            <a:headEnd/>
            <a:tailEnd/>
          </a:ln>
          <a:effectLst/>
        </p:spPr>
        <p:txBody>
          <a:bodyPr vert="horz" wrap="square" lIns="94229" tIns="47114" rIns="94229" bIns="47114" numCol="1" anchor="t" anchorCtr="0" compatLnSpc="1">
            <a:prstTxWarp prst="textNoShape">
              <a:avLst/>
            </a:prstTxWarp>
          </a:bodyPr>
          <a:lstStyle>
            <a:lvl1pPr algn="r">
              <a:lnSpc>
                <a:spcPct val="100000"/>
              </a:lnSpc>
              <a:spcBef>
                <a:spcPct val="0"/>
              </a:spcBef>
              <a:buClrTx/>
              <a:buSzTx/>
              <a:buFontTx/>
              <a:buNone/>
              <a:defRPr sz="1200"/>
            </a:lvl1pPr>
          </a:lstStyle>
          <a:p>
            <a:pPr>
              <a:defRPr/>
            </a:pPr>
            <a:endParaRPr lang="es-ES"/>
          </a:p>
        </p:txBody>
      </p:sp>
      <p:sp>
        <p:nvSpPr>
          <p:cNvPr id="55300" name="Rectangle 4"/>
          <p:cNvSpPr>
            <a:spLocks noRot="1" noChangeArrowheads="1" noTextEdit="1"/>
          </p:cNvSpPr>
          <p:nvPr>
            <p:ph type="sldImg" idx="2"/>
          </p:nvPr>
        </p:nvSpPr>
        <p:spPr bwMode="auto">
          <a:xfrm>
            <a:off x="1204913" y="704850"/>
            <a:ext cx="4692650" cy="3519488"/>
          </a:xfrm>
          <a:prstGeom prst="rect">
            <a:avLst/>
          </a:prstGeom>
          <a:noFill/>
          <a:ln w="9525">
            <a:solidFill>
              <a:srgbClr val="000000"/>
            </a:solidFill>
            <a:miter lim="800000"/>
            <a:headEnd/>
            <a:tailEnd/>
          </a:ln>
        </p:spPr>
      </p:sp>
      <p:sp>
        <p:nvSpPr>
          <p:cNvPr id="544773" name="Rectangle 5"/>
          <p:cNvSpPr>
            <a:spLocks noGrp="1" noChangeArrowheads="1"/>
          </p:cNvSpPr>
          <p:nvPr>
            <p:ph type="body" sz="quarter" idx="3"/>
          </p:nvPr>
        </p:nvSpPr>
        <p:spPr bwMode="auto">
          <a:xfrm>
            <a:off x="709613" y="4459288"/>
            <a:ext cx="5683250" cy="4224337"/>
          </a:xfrm>
          <a:prstGeom prst="rect">
            <a:avLst/>
          </a:prstGeom>
          <a:noFill/>
          <a:ln w="9525">
            <a:noFill/>
            <a:miter lim="800000"/>
            <a:headEnd/>
            <a:tailEnd/>
          </a:ln>
          <a:effectLst/>
        </p:spPr>
        <p:txBody>
          <a:bodyPr vert="horz" wrap="square" lIns="94229" tIns="47114" rIns="94229" bIns="47114" numCol="1" anchor="t" anchorCtr="0" compatLnSpc="1">
            <a:prstTxWarp prst="textNoShape">
              <a:avLst/>
            </a:prstTxWarp>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p>
        </p:txBody>
      </p:sp>
      <p:sp>
        <p:nvSpPr>
          <p:cNvPr id="544774" name="Rectangle 6"/>
          <p:cNvSpPr>
            <a:spLocks noGrp="1" noChangeArrowheads="1"/>
          </p:cNvSpPr>
          <p:nvPr>
            <p:ph type="ftr" sz="quarter" idx="4"/>
          </p:nvPr>
        </p:nvSpPr>
        <p:spPr bwMode="auto">
          <a:xfrm>
            <a:off x="0" y="8916988"/>
            <a:ext cx="3078163" cy="469900"/>
          </a:xfrm>
          <a:prstGeom prst="rect">
            <a:avLst/>
          </a:prstGeom>
          <a:noFill/>
          <a:ln w="9525">
            <a:noFill/>
            <a:miter lim="800000"/>
            <a:headEnd/>
            <a:tailEnd/>
          </a:ln>
          <a:effectLst/>
        </p:spPr>
        <p:txBody>
          <a:bodyPr vert="horz" wrap="square" lIns="94229" tIns="47114" rIns="94229" bIns="47114" numCol="1" anchor="b" anchorCtr="0" compatLnSpc="1">
            <a:prstTxWarp prst="textNoShape">
              <a:avLst/>
            </a:prstTxWarp>
          </a:bodyPr>
          <a:lstStyle>
            <a:lvl1pPr>
              <a:lnSpc>
                <a:spcPct val="100000"/>
              </a:lnSpc>
              <a:spcBef>
                <a:spcPct val="0"/>
              </a:spcBef>
              <a:buClrTx/>
              <a:buSzTx/>
              <a:buFontTx/>
              <a:buNone/>
              <a:defRPr sz="1200"/>
            </a:lvl1pPr>
          </a:lstStyle>
          <a:p>
            <a:pPr>
              <a:defRPr/>
            </a:pPr>
            <a:endParaRPr lang="es-ES"/>
          </a:p>
        </p:txBody>
      </p:sp>
      <p:sp>
        <p:nvSpPr>
          <p:cNvPr id="544775" name="Rectangle 7"/>
          <p:cNvSpPr>
            <a:spLocks noGrp="1" noChangeArrowheads="1"/>
          </p:cNvSpPr>
          <p:nvPr>
            <p:ph type="sldNum" sz="quarter" idx="5"/>
          </p:nvPr>
        </p:nvSpPr>
        <p:spPr bwMode="auto">
          <a:xfrm>
            <a:off x="4022725" y="8916988"/>
            <a:ext cx="3078163" cy="469900"/>
          </a:xfrm>
          <a:prstGeom prst="rect">
            <a:avLst/>
          </a:prstGeom>
          <a:noFill/>
          <a:ln w="9525">
            <a:noFill/>
            <a:miter lim="800000"/>
            <a:headEnd/>
            <a:tailEnd/>
          </a:ln>
          <a:effectLst/>
        </p:spPr>
        <p:txBody>
          <a:bodyPr vert="horz" wrap="square" lIns="94229" tIns="47114" rIns="94229" bIns="47114" numCol="1" anchor="b" anchorCtr="0" compatLnSpc="1">
            <a:prstTxWarp prst="textNoShape">
              <a:avLst/>
            </a:prstTxWarp>
          </a:bodyPr>
          <a:lstStyle>
            <a:lvl1pPr algn="r">
              <a:lnSpc>
                <a:spcPct val="100000"/>
              </a:lnSpc>
              <a:spcBef>
                <a:spcPct val="0"/>
              </a:spcBef>
              <a:buClrTx/>
              <a:buSzTx/>
              <a:buFontTx/>
              <a:buNone/>
              <a:defRPr sz="1200"/>
            </a:lvl1pPr>
          </a:lstStyle>
          <a:p>
            <a:pPr>
              <a:defRPr/>
            </a:pPr>
            <a:fld id="{EC225877-8D4C-4DE6-BC09-DDD3E8CCE57D}" type="slidenum">
              <a:rPr lang="es-ES"/>
              <a:pPr>
                <a:defRPr/>
              </a:pPr>
              <a:t>‹Nº›</a:t>
            </a:fld>
            <a:endParaRPr lang="es-E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245812FD-EE10-46CC-A013-5CBC57E5DB20}" type="slidenum">
              <a:rPr lang="es-ES" smtClean="0"/>
              <a:pPr/>
              <a:t>1</a:t>
            </a:fld>
            <a:endParaRPr lang="es-ES" smtClean="0"/>
          </a:p>
        </p:txBody>
      </p:sp>
      <p:sp>
        <p:nvSpPr>
          <p:cNvPr id="56323" name="Rectangle 2"/>
          <p:cNvSpPr>
            <a:spLocks noRo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fld id="{C45B5266-A3E7-4BE1-9728-2F7154912B25}" type="slidenum">
              <a:rPr lang="es-ES" smtClean="0"/>
              <a:pPr/>
              <a:t>10</a:t>
            </a:fld>
            <a:endParaRPr lang="es-ES" smtClean="0"/>
          </a:p>
        </p:txBody>
      </p:sp>
      <p:sp>
        <p:nvSpPr>
          <p:cNvPr id="57347" name="Rectangle 2"/>
          <p:cNvSpPr>
            <a:spLocks noRot="1" noChangeArrowheads="1" noTextEdit="1"/>
          </p:cNvSpPr>
          <p:nvPr>
            <p:ph type="sldImg"/>
          </p:nvPr>
        </p:nvSpPr>
        <p:spPr>
          <a:ln/>
        </p:spPr>
      </p:sp>
      <p:sp>
        <p:nvSpPr>
          <p:cNvPr id="57348"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4000" cy="6858000"/>
            <a:chOff x="0" y="0"/>
            <a:chExt cx="5760" cy="4320"/>
          </a:xfrm>
        </p:grpSpPr>
        <p:sp>
          <p:nvSpPr>
            <p:cNvPr id="5" name="Rectangle 3"/>
            <p:cNvSpPr>
              <a:spLocks noChangeArrowheads="1"/>
            </p:cNvSpPr>
            <p:nvPr/>
          </p:nvSpPr>
          <p:spPr bwMode="hidden">
            <a:xfrm>
              <a:off x="0" y="0"/>
              <a:ext cx="2208" cy="4320"/>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a:lnSpc>
                  <a:spcPct val="100000"/>
                </a:lnSpc>
                <a:spcBef>
                  <a:spcPct val="0"/>
                </a:spcBef>
                <a:buClrTx/>
                <a:buSzTx/>
                <a:buFontTx/>
                <a:buNone/>
                <a:defRPr/>
              </a:pPr>
              <a:endParaRPr lang="es-MX">
                <a:latin typeface="Times New Roman" pitchFamily="18" charset="0"/>
              </a:endParaRPr>
            </a:p>
          </p:txBody>
        </p:sp>
        <p:sp>
          <p:nvSpPr>
            <p:cNvPr id="6" name="Rectangle 4"/>
            <p:cNvSpPr>
              <a:spLocks noChangeArrowheads="1"/>
            </p:cNvSpPr>
            <p:nvPr/>
          </p:nvSpPr>
          <p:spPr bwMode="hidden">
            <a:xfrm>
              <a:off x="1081" y="1065"/>
              <a:ext cx="4679" cy="1596"/>
            </a:xfrm>
            <a:prstGeom prst="rect">
              <a:avLst/>
            </a:prstGeom>
            <a:solidFill>
              <a:schemeClr val="bg2"/>
            </a:solidFill>
            <a:ln w="9525">
              <a:noFill/>
              <a:miter lim="800000"/>
              <a:headEnd/>
              <a:tailEnd/>
            </a:ln>
          </p:spPr>
          <p:txBody>
            <a:bodyPr/>
            <a:lstStyle/>
            <a:p>
              <a:pPr>
                <a:lnSpc>
                  <a:spcPct val="100000"/>
                </a:lnSpc>
                <a:spcBef>
                  <a:spcPct val="0"/>
                </a:spcBef>
                <a:buClrTx/>
                <a:buSzTx/>
                <a:buFontTx/>
                <a:buNone/>
                <a:defRPr/>
              </a:pPr>
              <a:endParaRPr lang="es-MX">
                <a:latin typeface="Times New Roman" pitchFamily="18" charset="0"/>
              </a:endParaRPr>
            </a:p>
          </p:txBody>
        </p:sp>
        <p:grpSp>
          <p:nvGrpSpPr>
            <p:cNvPr id="7" name="Group 5"/>
            <p:cNvGrpSpPr>
              <a:grpSpLocks/>
            </p:cNvGrpSpPr>
            <p:nvPr/>
          </p:nvGrpSpPr>
          <p:grpSpPr bwMode="auto">
            <a:xfrm>
              <a:off x="0" y="672"/>
              <a:ext cx="1806" cy="1989"/>
              <a:chOff x="0" y="672"/>
              <a:chExt cx="1806" cy="1989"/>
            </a:xfrm>
          </p:grpSpPr>
          <p:sp>
            <p:nvSpPr>
              <p:cNvPr id="8" name="Rectangle 6"/>
              <p:cNvSpPr>
                <a:spLocks noChangeArrowheads="1"/>
              </p:cNvSpPr>
              <p:nvPr userDrawn="1"/>
            </p:nvSpPr>
            <p:spPr bwMode="auto">
              <a:xfrm>
                <a:off x="361" y="2257"/>
                <a:ext cx="363" cy="404"/>
              </a:xfrm>
              <a:prstGeom prst="rect">
                <a:avLst/>
              </a:prstGeom>
              <a:solidFill>
                <a:schemeClr val="accent2"/>
              </a:solidFill>
              <a:ln w="9525">
                <a:noFill/>
                <a:miter lim="800000"/>
                <a:headEnd/>
                <a:tailEnd/>
              </a:ln>
            </p:spPr>
            <p:txBody>
              <a:bodyPr/>
              <a:lstStyle/>
              <a:p>
                <a:pPr>
                  <a:lnSpc>
                    <a:spcPct val="100000"/>
                  </a:lnSpc>
                  <a:spcBef>
                    <a:spcPct val="0"/>
                  </a:spcBef>
                  <a:buClrTx/>
                  <a:buSzTx/>
                  <a:buFontTx/>
                  <a:buNone/>
                  <a:defRPr/>
                </a:pPr>
                <a:endParaRPr lang="es-MX">
                  <a:latin typeface="Times New Roman" pitchFamily="18" charset="0"/>
                </a:endParaRPr>
              </a:p>
            </p:txBody>
          </p:sp>
          <p:sp>
            <p:nvSpPr>
              <p:cNvPr id="9" name="Rectangle 7"/>
              <p:cNvSpPr>
                <a:spLocks noChangeArrowheads="1"/>
              </p:cNvSpPr>
              <p:nvPr userDrawn="1"/>
            </p:nvSpPr>
            <p:spPr bwMode="auto">
              <a:xfrm>
                <a:off x="1081" y="1065"/>
                <a:ext cx="362" cy="405"/>
              </a:xfrm>
              <a:prstGeom prst="rect">
                <a:avLst/>
              </a:prstGeom>
              <a:solidFill>
                <a:schemeClr val="folHlink"/>
              </a:solidFill>
              <a:ln w="9525">
                <a:noFill/>
                <a:miter lim="800000"/>
                <a:headEnd/>
                <a:tailEnd/>
              </a:ln>
            </p:spPr>
            <p:txBody>
              <a:bodyPr/>
              <a:lstStyle/>
              <a:p>
                <a:pPr>
                  <a:lnSpc>
                    <a:spcPct val="100000"/>
                  </a:lnSpc>
                  <a:spcBef>
                    <a:spcPct val="0"/>
                  </a:spcBef>
                  <a:buClrTx/>
                  <a:buSzTx/>
                  <a:buFontTx/>
                  <a:buNone/>
                  <a:defRPr/>
                </a:pPr>
                <a:endParaRPr lang="es-MX">
                  <a:latin typeface="Times New Roman" pitchFamily="18" charset="0"/>
                </a:endParaRPr>
              </a:p>
            </p:txBody>
          </p:sp>
          <p:sp>
            <p:nvSpPr>
              <p:cNvPr id="10" name="Rectangle 8"/>
              <p:cNvSpPr>
                <a:spLocks noChangeArrowheads="1"/>
              </p:cNvSpPr>
              <p:nvPr userDrawn="1"/>
            </p:nvSpPr>
            <p:spPr bwMode="auto">
              <a:xfrm>
                <a:off x="1437" y="672"/>
                <a:ext cx="369" cy="400"/>
              </a:xfrm>
              <a:prstGeom prst="rect">
                <a:avLst/>
              </a:prstGeom>
              <a:solidFill>
                <a:schemeClr val="folHlink"/>
              </a:solidFill>
              <a:ln w="9525">
                <a:noFill/>
                <a:miter lim="800000"/>
                <a:headEnd/>
                <a:tailEnd/>
              </a:ln>
            </p:spPr>
            <p:txBody>
              <a:bodyPr/>
              <a:lstStyle/>
              <a:p>
                <a:pPr>
                  <a:lnSpc>
                    <a:spcPct val="100000"/>
                  </a:lnSpc>
                  <a:spcBef>
                    <a:spcPct val="0"/>
                  </a:spcBef>
                  <a:buClrTx/>
                  <a:buSzTx/>
                  <a:buFontTx/>
                  <a:buNone/>
                  <a:defRPr/>
                </a:pPr>
                <a:endParaRPr lang="es-MX">
                  <a:latin typeface="Times New Roman" pitchFamily="18" charset="0"/>
                </a:endParaRPr>
              </a:p>
            </p:txBody>
          </p:sp>
          <p:sp>
            <p:nvSpPr>
              <p:cNvPr id="11" name="Rectangle 9"/>
              <p:cNvSpPr>
                <a:spLocks noChangeArrowheads="1"/>
              </p:cNvSpPr>
              <p:nvPr userDrawn="1"/>
            </p:nvSpPr>
            <p:spPr bwMode="auto">
              <a:xfrm>
                <a:off x="719" y="2257"/>
                <a:ext cx="368" cy="404"/>
              </a:xfrm>
              <a:prstGeom prst="rect">
                <a:avLst/>
              </a:prstGeom>
              <a:solidFill>
                <a:schemeClr val="bg2"/>
              </a:solidFill>
              <a:ln w="9525">
                <a:noFill/>
                <a:miter lim="800000"/>
                <a:headEnd/>
                <a:tailEnd/>
              </a:ln>
            </p:spPr>
            <p:txBody>
              <a:bodyPr/>
              <a:lstStyle/>
              <a:p>
                <a:pPr>
                  <a:lnSpc>
                    <a:spcPct val="100000"/>
                  </a:lnSpc>
                  <a:spcBef>
                    <a:spcPct val="0"/>
                  </a:spcBef>
                  <a:buClrTx/>
                  <a:buSzTx/>
                  <a:buFontTx/>
                  <a:buNone/>
                  <a:defRPr/>
                </a:pPr>
                <a:endParaRPr lang="es-MX">
                  <a:latin typeface="Times New Roman" pitchFamily="18" charset="0"/>
                </a:endParaRPr>
              </a:p>
            </p:txBody>
          </p:sp>
          <p:sp>
            <p:nvSpPr>
              <p:cNvPr id="12" name="Rectangle 10"/>
              <p:cNvSpPr>
                <a:spLocks noChangeArrowheads="1"/>
              </p:cNvSpPr>
              <p:nvPr userDrawn="1"/>
            </p:nvSpPr>
            <p:spPr bwMode="auto">
              <a:xfrm>
                <a:off x="1437" y="1065"/>
                <a:ext cx="369" cy="405"/>
              </a:xfrm>
              <a:prstGeom prst="rect">
                <a:avLst/>
              </a:prstGeom>
              <a:solidFill>
                <a:schemeClr val="accent2"/>
              </a:solidFill>
              <a:ln w="9525">
                <a:noFill/>
                <a:miter lim="800000"/>
                <a:headEnd/>
                <a:tailEnd/>
              </a:ln>
            </p:spPr>
            <p:txBody>
              <a:bodyPr/>
              <a:lstStyle/>
              <a:p>
                <a:pPr>
                  <a:lnSpc>
                    <a:spcPct val="100000"/>
                  </a:lnSpc>
                  <a:spcBef>
                    <a:spcPct val="0"/>
                  </a:spcBef>
                  <a:buClrTx/>
                  <a:buSzTx/>
                  <a:buFontTx/>
                  <a:buNone/>
                  <a:defRPr/>
                </a:pPr>
                <a:endParaRPr lang="es-MX">
                  <a:latin typeface="Times New Roman" pitchFamily="18" charset="0"/>
                </a:endParaRPr>
              </a:p>
            </p:txBody>
          </p:sp>
          <p:sp>
            <p:nvSpPr>
              <p:cNvPr id="13" name="Rectangle 11"/>
              <p:cNvSpPr>
                <a:spLocks noChangeArrowheads="1"/>
              </p:cNvSpPr>
              <p:nvPr userDrawn="1"/>
            </p:nvSpPr>
            <p:spPr bwMode="auto">
              <a:xfrm>
                <a:off x="719" y="1464"/>
                <a:ext cx="368" cy="399"/>
              </a:xfrm>
              <a:prstGeom prst="rect">
                <a:avLst/>
              </a:prstGeom>
              <a:solidFill>
                <a:schemeClr val="folHlink"/>
              </a:solidFill>
              <a:ln w="9525">
                <a:noFill/>
                <a:miter lim="800000"/>
                <a:headEnd/>
                <a:tailEnd/>
              </a:ln>
            </p:spPr>
            <p:txBody>
              <a:bodyPr/>
              <a:lstStyle/>
              <a:p>
                <a:pPr>
                  <a:lnSpc>
                    <a:spcPct val="100000"/>
                  </a:lnSpc>
                  <a:spcBef>
                    <a:spcPct val="0"/>
                  </a:spcBef>
                  <a:buClrTx/>
                  <a:buSzTx/>
                  <a:buFontTx/>
                  <a:buNone/>
                  <a:defRPr/>
                </a:pPr>
                <a:endParaRPr lang="es-MX">
                  <a:latin typeface="Times New Roman" pitchFamily="18" charset="0"/>
                </a:endParaRPr>
              </a:p>
            </p:txBody>
          </p:sp>
          <p:sp>
            <p:nvSpPr>
              <p:cNvPr id="14" name="Rectangle 12"/>
              <p:cNvSpPr>
                <a:spLocks noChangeArrowheads="1"/>
              </p:cNvSpPr>
              <p:nvPr userDrawn="1"/>
            </p:nvSpPr>
            <p:spPr bwMode="auto">
              <a:xfrm>
                <a:off x="0" y="1464"/>
                <a:ext cx="367" cy="399"/>
              </a:xfrm>
              <a:prstGeom prst="rect">
                <a:avLst/>
              </a:prstGeom>
              <a:solidFill>
                <a:schemeClr val="bg2"/>
              </a:solidFill>
              <a:ln w="9525">
                <a:noFill/>
                <a:miter lim="800000"/>
                <a:headEnd/>
                <a:tailEnd/>
              </a:ln>
            </p:spPr>
            <p:txBody>
              <a:bodyPr/>
              <a:lstStyle/>
              <a:p>
                <a:pPr>
                  <a:lnSpc>
                    <a:spcPct val="100000"/>
                  </a:lnSpc>
                  <a:spcBef>
                    <a:spcPct val="0"/>
                  </a:spcBef>
                  <a:buClrTx/>
                  <a:buSzTx/>
                  <a:buFontTx/>
                  <a:buNone/>
                  <a:defRPr/>
                </a:pPr>
                <a:endParaRPr lang="es-MX">
                  <a:latin typeface="Times New Roman" pitchFamily="18" charset="0"/>
                </a:endParaRPr>
              </a:p>
            </p:txBody>
          </p:sp>
          <p:sp>
            <p:nvSpPr>
              <p:cNvPr id="15" name="Rectangle 13"/>
              <p:cNvSpPr>
                <a:spLocks noChangeArrowheads="1"/>
              </p:cNvSpPr>
              <p:nvPr userDrawn="1"/>
            </p:nvSpPr>
            <p:spPr bwMode="auto">
              <a:xfrm>
                <a:off x="1081" y="1464"/>
                <a:ext cx="362" cy="399"/>
              </a:xfrm>
              <a:prstGeom prst="rect">
                <a:avLst/>
              </a:prstGeom>
              <a:solidFill>
                <a:schemeClr val="accent2"/>
              </a:solidFill>
              <a:ln w="9525">
                <a:noFill/>
                <a:miter lim="800000"/>
                <a:headEnd/>
                <a:tailEnd/>
              </a:ln>
            </p:spPr>
            <p:txBody>
              <a:bodyPr/>
              <a:lstStyle/>
              <a:p>
                <a:pPr>
                  <a:lnSpc>
                    <a:spcPct val="100000"/>
                  </a:lnSpc>
                  <a:spcBef>
                    <a:spcPct val="0"/>
                  </a:spcBef>
                  <a:buClrTx/>
                  <a:buSzTx/>
                  <a:buFontTx/>
                  <a:buNone/>
                  <a:defRPr/>
                </a:pPr>
                <a:endParaRPr lang="es-MX">
                  <a:latin typeface="Times New Roman" pitchFamily="18" charset="0"/>
                </a:endParaRPr>
              </a:p>
            </p:txBody>
          </p:sp>
          <p:sp>
            <p:nvSpPr>
              <p:cNvPr id="16" name="Rectangle 14"/>
              <p:cNvSpPr>
                <a:spLocks noChangeArrowheads="1"/>
              </p:cNvSpPr>
              <p:nvPr userDrawn="1"/>
            </p:nvSpPr>
            <p:spPr bwMode="auto">
              <a:xfrm>
                <a:off x="361" y="1857"/>
                <a:ext cx="363" cy="406"/>
              </a:xfrm>
              <a:prstGeom prst="rect">
                <a:avLst/>
              </a:prstGeom>
              <a:solidFill>
                <a:schemeClr val="folHlink"/>
              </a:solidFill>
              <a:ln w="9525">
                <a:noFill/>
                <a:miter lim="800000"/>
                <a:headEnd/>
                <a:tailEnd/>
              </a:ln>
            </p:spPr>
            <p:txBody>
              <a:bodyPr/>
              <a:lstStyle/>
              <a:p>
                <a:pPr>
                  <a:lnSpc>
                    <a:spcPct val="100000"/>
                  </a:lnSpc>
                  <a:spcBef>
                    <a:spcPct val="0"/>
                  </a:spcBef>
                  <a:buClrTx/>
                  <a:buSzTx/>
                  <a:buFontTx/>
                  <a:buNone/>
                  <a:defRPr/>
                </a:pPr>
                <a:endParaRPr lang="es-MX">
                  <a:latin typeface="Times New Roman" pitchFamily="18" charset="0"/>
                </a:endParaRPr>
              </a:p>
            </p:txBody>
          </p:sp>
          <p:sp>
            <p:nvSpPr>
              <p:cNvPr id="17" name="Rectangle 15"/>
              <p:cNvSpPr>
                <a:spLocks noChangeArrowheads="1"/>
              </p:cNvSpPr>
              <p:nvPr userDrawn="1"/>
            </p:nvSpPr>
            <p:spPr bwMode="auto">
              <a:xfrm>
                <a:off x="719" y="1857"/>
                <a:ext cx="368" cy="406"/>
              </a:xfrm>
              <a:prstGeom prst="rect">
                <a:avLst/>
              </a:prstGeom>
              <a:solidFill>
                <a:schemeClr val="accent2"/>
              </a:solidFill>
              <a:ln w="9525">
                <a:noFill/>
                <a:miter lim="800000"/>
                <a:headEnd/>
                <a:tailEnd/>
              </a:ln>
            </p:spPr>
            <p:txBody>
              <a:bodyPr/>
              <a:lstStyle/>
              <a:p>
                <a:pPr>
                  <a:lnSpc>
                    <a:spcPct val="100000"/>
                  </a:lnSpc>
                  <a:spcBef>
                    <a:spcPct val="0"/>
                  </a:spcBef>
                  <a:buClrTx/>
                  <a:buSzTx/>
                  <a:buFontTx/>
                  <a:buNone/>
                  <a:defRPr/>
                </a:pPr>
                <a:endParaRPr lang="es-MX">
                  <a:latin typeface="Times New Roman" pitchFamily="18" charset="0"/>
                </a:endParaRPr>
              </a:p>
            </p:txBody>
          </p:sp>
        </p:grpSp>
      </p:grpSp>
      <p:sp>
        <p:nvSpPr>
          <p:cNvPr id="432147" name="Rectangle 19"/>
          <p:cNvSpPr>
            <a:spLocks noGrp="1" noChangeArrowheads="1"/>
          </p:cNvSpPr>
          <p:nvPr>
            <p:ph type="ctrTitle"/>
          </p:nvPr>
        </p:nvSpPr>
        <p:spPr>
          <a:xfrm>
            <a:off x="2971800" y="1828800"/>
            <a:ext cx="6019800" cy="2209800"/>
          </a:xfrm>
        </p:spPr>
        <p:txBody>
          <a:bodyPr/>
          <a:lstStyle>
            <a:lvl1pPr>
              <a:defRPr sz="5000">
                <a:solidFill>
                  <a:srgbClr val="FFFFFF"/>
                </a:solidFill>
              </a:defRPr>
            </a:lvl1pPr>
          </a:lstStyle>
          <a:p>
            <a:r>
              <a:rPr lang="es-MX"/>
              <a:t>Haga clic para cambiar el estilo de título	</a:t>
            </a:r>
          </a:p>
        </p:txBody>
      </p:sp>
      <p:sp>
        <p:nvSpPr>
          <p:cNvPr id="432148" name="Rectangle 20"/>
          <p:cNvSpPr>
            <a:spLocks noGrp="1" noChangeArrowheads="1"/>
          </p:cNvSpPr>
          <p:nvPr>
            <p:ph type="subTitle" idx="1"/>
          </p:nvPr>
        </p:nvSpPr>
        <p:spPr>
          <a:xfrm>
            <a:off x="2971800" y="4267200"/>
            <a:ext cx="6019800" cy="1752600"/>
          </a:xfrm>
        </p:spPr>
        <p:txBody>
          <a:bodyPr/>
          <a:lstStyle>
            <a:lvl1pPr marL="0" indent="0">
              <a:buFont typeface="Wingdings" pitchFamily="2" charset="2"/>
              <a:buNone/>
              <a:defRPr sz="3400"/>
            </a:lvl1pPr>
          </a:lstStyle>
          <a:p>
            <a:r>
              <a:rPr lang="es-MX"/>
              <a:t>Haga clic para modificar el estilo de subtítulo del patrón</a:t>
            </a:r>
          </a:p>
        </p:txBody>
      </p:sp>
      <p:sp>
        <p:nvSpPr>
          <p:cNvPr id="18" name="Rectangle 16"/>
          <p:cNvSpPr>
            <a:spLocks noGrp="1" noChangeArrowheads="1"/>
          </p:cNvSpPr>
          <p:nvPr>
            <p:ph type="dt" sz="half" idx="10"/>
          </p:nvPr>
        </p:nvSpPr>
        <p:spPr>
          <a:xfrm>
            <a:off x="457200" y="6248400"/>
            <a:ext cx="2133600" cy="457200"/>
          </a:xfrm>
        </p:spPr>
        <p:txBody>
          <a:bodyPr/>
          <a:lstStyle>
            <a:lvl1pPr>
              <a:defRPr/>
            </a:lvl1pPr>
          </a:lstStyle>
          <a:p>
            <a:pPr>
              <a:defRPr/>
            </a:pPr>
            <a:endParaRPr lang="es-MX"/>
          </a:p>
        </p:txBody>
      </p:sp>
      <p:sp>
        <p:nvSpPr>
          <p:cNvPr id="19" name="Rectangle 17"/>
          <p:cNvSpPr>
            <a:spLocks noGrp="1" noChangeArrowheads="1"/>
          </p:cNvSpPr>
          <p:nvPr>
            <p:ph type="ftr" sz="quarter" idx="11"/>
          </p:nvPr>
        </p:nvSpPr>
        <p:spPr/>
        <p:txBody>
          <a:bodyPr/>
          <a:lstStyle>
            <a:lvl1pPr>
              <a:defRPr/>
            </a:lvl1pPr>
          </a:lstStyle>
          <a:p>
            <a:pPr>
              <a:defRPr/>
            </a:pPr>
            <a:endParaRPr lang="es-MX"/>
          </a:p>
        </p:txBody>
      </p:sp>
      <p:sp>
        <p:nvSpPr>
          <p:cNvPr id="20" name="Rectangle 18"/>
          <p:cNvSpPr>
            <a:spLocks noGrp="1" noChangeArrowheads="1"/>
          </p:cNvSpPr>
          <p:nvPr>
            <p:ph type="sldNum" sz="quarter" idx="12"/>
          </p:nvPr>
        </p:nvSpPr>
        <p:spPr/>
        <p:txBody>
          <a:bodyPr/>
          <a:lstStyle>
            <a:lvl1pPr>
              <a:defRPr/>
            </a:lvl1pPr>
          </a:lstStyle>
          <a:p>
            <a:pPr>
              <a:defRPr/>
            </a:pPr>
            <a:fld id="{AB8B8DCB-423E-4DEB-BC79-26E90A87670E}" type="slidenum">
              <a:rPr lang="es-MX"/>
              <a:pPr>
                <a:defRPr/>
              </a:pPr>
              <a:t>‹Nº›</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ftr" sz="quarter" idx="10"/>
          </p:nvPr>
        </p:nvSpPr>
        <p:spPr>
          <a:ln/>
        </p:spPr>
        <p:txBody>
          <a:bodyPr/>
          <a:lstStyle>
            <a:lvl1pPr>
              <a:defRPr/>
            </a:lvl1pPr>
          </a:lstStyle>
          <a:p>
            <a:pPr>
              <a:defRPr/>
            </a:pPr>
            <a:endParaRPr lang="es-MX"/>
          </a:p>
        </p:txBody>
      </p:sp>
      <p:sp>
        <p:nvSpPr>
          <p:cNvPr id="5" name="Rectangle 3"/>
          <p:cNvSpPr>
            <a:spLocks noGrp="1" noChangeArrowheads="1"/>
          </p:cNvSpPr>
          <p:nvPr>
            <p:ph type="sldNum" sz="quarter" idx="11"/>
          </p:nvPr>
        </p:nvSpPr>
        <p:spPr>
          <a:ln/>
        </p:spPr>
        <p:txBody>
          <a:bodyPr/>
          <a:lstStyle>
            <a:lvl1pPr>
              <a:defRPr/>
            </a:lvl1pPr>
          </a:lstStyle>
          <a:p>
            <a:pPr>
              <a:defRPr/>
            </a:pPr>
            <a:fld id="{262C5C09-D5C6-4DA7-B535-C6B72B4F6BA2}" type="slidenum">
              <a:rPr lang="es-MX"/>
              <a:pPr>
                <a:defRPr/>
              </a:pPr>
              <a:t>‹Nº›</a:t>
            </a:fld>
            <a:endParaRPr lang="es-MX"/>
          </a:p>
        </p:txBody>
      </p:sp>
      <p:sp>
        <p:nvSpPr>
          <p:cNvPr id="6" name="Rectangle 16"/>
          <p:cNvSpPr>
            <a:spLocks noGrp="1" noChangeArrowheads="1"/>
          </p:cNvSpPr>
          <p:nvPr>
            <p:ph type="dt" sz="half" idx="12"/>
          </p:nvPr>
        </p:nvSpPr>
        <p:spPr>
          <a:ln/>
        </p:spPr>
        <p:txBody>
          <a:bodyPr/>
          <a:lstStyle>
            <a:lvl1pPr>
              <a:defRPr/>
            </a:lvl1pPr>
          </a:lstStyle>
          <a:p>
            <a:pPr>
              <a:defRPr/>
            </a:pPr>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57200"/>
            <a:ext cx="20574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457200"/>
            <a:ext cx="60198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ftr" sz="quarter" idx="10"/>
          </p:nvPr>
        </p:nvSpPr>
        <p:spPr>
          <a:ln/>
        </p:spPr>
        <p:txBody>
          <a:bodyPr/>
          <a:lstStyle>
            <a:lvl1pPr>
              <a:defRPr/>
            </a:lvl1pPr>
          </a:lstStyle>
          <a:p>
            <a:pPr>
              <a:defRPr/>
            </a:pPr>
            <a:endParaRPr lang="es-MX"/>
          </a:p>
        </p:txBody>
      </p:sp>
      <p:sp>
        <p:nvSpPr>
          <p:cNvPr id="5" name="Rectangle 3"/>
          <p:cNvSpPr>
            <a:spLocks noGrp="1" noChangeArrowheads="1"/>
          </p:cNvSpPr>
          <p:nvPr>
            <p:ph type="sldNum" sz="quarter" idx="11"/>
          </p:nvPr>
        </p:nvSpPr>
        <p:spPr>
          <a:ln/>
        </p:spPr>
        <p:txBody>
          <a:bodyPr/>
          <a:lstStyle>
            <a:lvl1pPr>
              <a:defRPr/>
            </a:lvl1pPr>
          </a:lstStyle>
          <a:p>
            <a:pPr>
              <a:defRPr/>
            </a:pPr>
            <a:fld id="{37A246FF-4D3C-4498-9985-88C6C05A61A5}" type="slidenum">
              <a:rPr lang="es-MX"/>
              <a:pPr>
                <a:defRPr/>
              </a:pPr>
              <a:t>‹Nº›</a:t>
            </a:fld>
            <a:endParaRPr lang="es-MX"/>
          </a:p>
        </p:txBody>
      </p:sp>
      <p:sp>
        <p:nvSpPr>
          <p:cNvPr id="6" name="Rectangle 16"/>
          <p:cNvSpPr>
            <a:spLocks noGrp="1" noChangeArrowheads="1"/>
          </p:cNvSpPr>
          <p:nvPr>
            <p:ph type="dt" sz="half" idx="12"/>
          </p:nvPr>
        </p:nvSpPr>
        <p:spPr>
          <a:ln/>
        </p:spPr>
        <p:txBody>
          <a:bodyPr/>
          <a:lstStyle>
            <a:lvl1pPr>
              <a:defRPr/>
            </a:lvl1pPr>
          </a:lstStyle>
          <a:p>
            <a:pPr>
              <a:defRPr/>
            </a:pPr>
            <a:endParaRPr lang="es-MX"/>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3716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981200"/>
            <a:ext cx="40386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981200"/>
            <a:ext cx="4038600" cy="1866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4000500"/>
            <a:ext cx="4038600" cy="1866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2"/>
          <p:cNvSpPr>
            <a:spLocks noGrp="1" noChangeArrowheads="1"/>
          </p:cNvSpPr>
          <p:nvPr>
            <p:ph type="ftr" sz="quarter" idx="10"/>
          </p:nvPr>
        </p:nvSpPr>
        <p:spPr>
          <a:ln/>
        </p:spPr>
        <p:txBody>
          <a:bodyPr/>
          <a:lstStyle>
            <a:lvl1pPr>
              <a:defRPr/>
            </a:lvl1pPr>
          </a:lstStyle>
          <a:p>
            <a:pPr>
              <a:defRPr/>
            </a:pPr>
            <a:endParaRPr lang="es-MX"/>
          </a:p>
        </p:txBody>
      </p:sp>
      <p:sp>
        <p:nvSpPr>
          <p:cNvPr id="7" name="Rectangle 3"/>
          <p:cNvSpPr>
            <a:spLocks noGrp="1" noChangeArrowheads="1"/>
          </p:cNvSpPr>
          <p:nvPr>
            <p:ph type="sldNum" sz="quarter" idx="11"/>
          </p:nvPr>
        </p:nvSpPr>
        <p:spPr>
          <a:ln/>
        </p:spPr>
        <p:txBody>
          <a:bodyPr/>
          <a:lstStyle>
            <a:lvl1pPr>
              <a:defRPr/>
            </a:lvl1pPr>
          </a:lstStyle>
          <a:p>
            <a:pPr>
              <a:defRPr/>
            </a:pPr>
            <a:fld id="{327D9A63-BD20-47BB-8F11-0451F6B53AA3}" type="slidenum">
              <a:rPr lang="es-MX"/>
              <a:pPr>
                <a:defRPr/>
              </a:pPr>
              <a:t>‹Nº›</a:t>
            </a:fld>
            <a:endParaRPr lang="es-MX"/>
          </a:p>
        </p:txBody>
      </p:sp>
      <p:sp>
        <p:nvSpPr>
          <p:cNvPr id="8" name="Rectangle 16"/>
          <p:cNvSpPr>
            <a:spLocks noGrp="1" noChangeArrowheads="1"/>
          </p:cNvSpPr>
          <p:nvPr>
            <p:ph type="dt" sz="half" idx="12"/>
          </p:nvPr>
        </p:nvSpPr>
        <p:spPr>
          <a:ln/>
        </p:spPr>
        <p:txBody>
          <a:bodyPr/>
          <a:lstStyle>
            <a:lvl1pPr>
              <a:defRPr/>
            </a:lvl1pPr>
          </a:lstStyle>
          <a:p>
            <a:pPr>
              <a:defRPr/>
            </a:pPr>
            <a:endParaRPr lang="es-MX"/>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3716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81200"/>
            <a:ext cx="40386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981200"/>
            <a:ext cx="4038600" cy="1866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4000500"/>
            <a:ext cx="4038600" cy="1866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2"/>
          <p:cNvSpPr>
            <a:spLocks noGrp="1" noChangeArrowheads="1"/>
          </p:cNvSpPr>
          <p:nvPr>
            <p:ph type="ftr" sz="quarter" idx="10"/>
          </p:nvPr>
        </p:nvSpPr>
        <p:spPr>
          <a:ln/>
        </p:spPr>
        <p:txBody>
          <a:bodyPr/>
          <a:lstStyle>
            <a:lvl1pPr>
              <a:defRPr/>
            </a:lvl1pPr>
          </a:lstStyle>
          <a:p>
            <a:pPr>
              <a:defRPr/>
            </a:pPr>
            <a:endParaRPr lang="es-MX"/>
          </a:p>
        </p:txBody>
      </p:sp>
      <p:sp>
        <p:nvSpPr>
          <p:cNvPr id="7" name="Rectangle 3"/>
          <p:cNvSpPr>
            <a:spLocks noGrp="1" noChangeArrowheads="1"/>
          </p:cNvSpPr>
          <p:nvPr>
            <p:ph type="sldNum" sz="quarter" idx="11"/>
          </p:nvPr>
        </p:nvSpPr>
        <p:spPr>
          <a:ln/>
        </p:spPr>
        <p:txBody>
          <a:bodyPr/>
          <a:lstStyle>
            <a:lvl1pPr>
              <a:defRPr/>
            </a:lvl1pPr>
          </a:lstStyle>
          <a:p>
            <a:pPr>
              <a:defRPr/>
            </a:pPr>
            <a:fld id="{E47BC943-71F7-427E-92FB-CD1FB66C548E}" type="slidenum">
              <a:rPr lang="es-MX"/>
              <a:pPr>
                <a:defRPr/>
              </a:pPr>
              <a:t>‹Nº›</a:t>
            </a:fld>
            <a:endParaRPr lang="es-MX"/>
          </a:p>
        </p:txBody>
      </p:sp>
      <p:sp>
        <p:nvSpPr>
          <p:cNvPr id="8" name="Rectangle 16"/>
          <p:cNvSpPr>
            <a:spLocks noGrp="1" noChangeArrowheads="1"/>
          </p:cNvSpPr>
          <p:nvPr>
            <p:ph type="dt" sz="half" idx="12"/>
          </p:nvPr>
        </p:nvSpPr>
        <p:spPr>
          <a:ln/>
        </p:spPr>
        <p:txBody>
          <a:bodyPr/>
          <a:lstStyle>
            <a:lvl1pPr>
              <a:defRPr/>
            </a:lvl1pPr>
          </a:lstStyle>
          <a:p>
            <a:pPr>
              <a:defRPr/>
            </a:pPr>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ftr" sz="quarter" idx="10"/>
          </p:nvPr>
        </p:nvSpPr>
        <p:spPr>
          <a:ln/>
        </p:spPr>
        <p:txBody>
          <a:bodyPr/>
          <a:lstStyle>
            <a:lvl1pPr>
              <a:defRPr/>
            </a:lvl1pPr>
          </a:lstStyle>
          <a:p>
            <a:pPr>
              <a:defRPr/>
            </a:pPr>
            <a:endParaRPr lang="es-MX"/>
          </a:p>
        </p:txBody>
      </p:sp>
      <p:sp>
        <p:nvSpPr>
          <p:cNvPr id="5" name="Rectangle 3"/>
          <p:cNvSpPr>
            <a:spLocks noGrp="1" noChangeArrowheads="1"/>
          </p:cNvSpPr>
          <p:nvPr>
            <p:ph type="sldNum" sz="quarter" idx="11"/>
          </p:nvPr>
        </p:nvSpPr>
        <p:spPr>
          <a:ln/>
        </p:spPr>
        <p:txBody>
          <a:bodyPr/>
          <a:lstStyle>
            <a:lvl1pPr>
              <a:defRPr/>
            </a:lvl1pPr>
          </a:lstStyle>
          <a:p>
            <a:pPr>
              <a:defRPr/>
            </a:pPr>
            <a:fld id="{9DA66EDB-36ED-4C23-8AE5-D10EEE155856}" type="slidenum">
              <a:rPr lang="es-MX"/>
              <a:pPr>
                <a:defRPr/>
              </a:pPr>
              <a:t>‹Nº›</a:t>
            </a:fld>
            <a:endParaRPr lang="es-MX"/>
          </a:p>
        </p:txBody>
      </p:sp>
      <p:sp>
        <p:nvSpPr>
          <p:cNvPr id="6" name="Rectangle 16"/>
          <p:cNvSpPr>
            <a:spLocks noGrp="1" noChangeArrowheads="1"/>
          </p:cNvSpPr>
          <p:nvPr>
            <p:ph type="dt" sz="half" idx="12"/>
          </p:nvPr>
        </p:nvSpPr>
        <p:spPr>
          <a:ln/>
        </p:spPr>
        <p:txBody>
          <a:bodyPr/>
          <a:lstStyle>
            <a:lvl1pPr>
              <a:defRPr/>
            </a:lvl1pPr>
          </a:lstStyle>
          <a:p>
            <a:pPr>
              <a:defRPr/>
            </a:pPr>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2"/>
          <p:cNvSpPr>
            <a:spLocks noGrp="1" noChangeArrowheads="1"/>
          </p:cNvSpPr>
          <p:nvPr>
            <p:ph type="ftr" sz="quarter" idx="10"/>
          </p:nvPr>
        </p:nvSpPr>
        <p:spPr>
          <a:ln/>
        </p:spPr>
        <p:txBody>
          <a:bodyPr/>
          <a:lstStyle>
            <a:lvl1pPr>
              <a:defRPr/>
            </a:lvl1pPr>
          </a:lstStyle>
          <a:p>
            <a:pPr>
              <a:defRPr/>
            </a:pPr>
            <a:endParaRPr lang="es-MX"/>
          </a:p>
        </p:txBody>
      </p:sp>
      <p:sp>
        <p:nvSpPr>
          <p:cNvPr id="5" name="Rectangle 3"/>
          <p:cNvSpPr>
            <a:spLocks noGrp="1" noChangeArrowheads="1"/>
          </p:cNvSpPr>
          <p:nvPr>
            <p:ph type="sldNum" sz="quarter" idx="11"/>
          </p:nvPr>
        </p:nvSpPr>
        <p:spPr>
          <a:ln/>
        </p:spPr>
        <p:txBody>
          <a:bodyPr/>
          <a:lstStyle>
            <a:lvl1pPr>
              <a:defRPr/>
            </a:lvl1pPr>
          </a:lstStyle>
          <a:p>
            <a:pPr>
              <a:defRPr/>
            </a:pPr>
            <a:fld id="{6AE641E8-F6E2-4F84-812B-C9F39B4690C3}" type="slidenum">
              <a:rPr lang="es-MX"/>
              <a:pPr>
                <a:defRPr/>
              </a:pPr>
              <a:t>‹Nº›</a:t>
            </a:fld>
            <a:endParaRPr lang="es-MX"/>
          </a:p>
        </p:txBody>
      </p:sp>
      <p:sp>
        <p:nvSpPr>
          <p:cNvPr id="6" name="Rectangle 16"/>
          <p:cNvSpPr>
            <a:spLocks noGrp="1" noChangeArrowheads="1"/>
          </p:cNvSpPr>
          <p:nvPr>
            <p:ph type="dt" sz="half" idx="12"/>
          </p:nvPr>
        </p:nvSpPr>
        <p:spPr>
          <a:ln/>
        </p:spPr>
        <p:txBody>
          <a:bodyPr/>
          <a:lstStyle>
            <a:lvl1pPr>
              <a:defRPr/>
            </a:lvl1pPr>
          </a:lstStyle>
          <a:p>
            <a:pPr>
              <a:defRPr/>
            </a:pPr>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
          <p:cNvSpPr>
            <a:spLocks noGrp="1" noChangeArrowheads="1"/>
          </p:cNvSpPr>
          <p:nvPr>
            <p:ph type="ftr" sz="quarter" idx="10"/>
          </p:nvPr>
        </p:nvSpPr>
        <p:spPr>
          <a:ln/>
        </p:spPr>
        <p:txBody>
          <a:bodyPr/>
          <a:lstStyle>
            <a:lvl1pPr>
              <a:defRPr/>
            </a:lvl1pPr>
          </a:lstStyle>
          <a:p>
            <a:pPr>
              <a:defRPr/>
            </a:pPr>
            <a:endParaRPr lang="es-MX"/>
          </a:p>
        </p:txBody>
      </p:sp>
      <p:sp>
        <p:nvSpPr>
          <p:cNvPr id="6" name="Rectangle 3"/>
          <p:cNvSpPr>
            <a:spLocks noGrp="1" noChangeArrowheads="1"/>
          </p:cNvSpPr>
          <p:nvPr>
            <p:ph type="sldNum" sz="quarter" idx="11"/>
          </p:nvPr>
        </p:nvSpPr>
        <p:spPr>
          <a:ln/>
        </p:spPr>
        <p:txBody>
          <a:bodyPr/>
          <a:lstStyle>
            <a:lvl1pPr>
              <a:defRPr/>
            </a:lvl1pPr>
          </a:lstStyle>
          <a:p>
            <a:pPr>
              <a:defRPr/>
            </a:pPr>
            <a:fld id="{23674E7A-0B06-495E-921D-31BDBE2A1095}" type="slidenum">
              <a:rPr lang="es-MX"/>
              <a:pPr>
                <a:defRPr/>
              </a:pPr>
              <a:t>‹Nº›</a:t>
            </a:fld>
            <a:endParaRPr lang="es-MX"/>
          </a:p>
        </p:txBody>
      </p:sp>
      <p:sp>
        <p:nvSpPr>
          <p:cNvPr id="7" name="Rectangle 16"/>
          <p:cNvSpPr>
            <a:spLocks noGrp="1" noChangeArrowheads="1"/>
          </p:cNvSpPr>
          <p:nvPr>
            <p:ph type="dt" sz="half" idx="12"/>
          </p:nvPr>
        </p:nvSpPr>
        <p:spPr>
          <a:ln/>
        </p:spPr>
        <p:txBody>
          <a:bodyPr/>
          <a:lstStyle>
            <a:lvl1pPr>
              <a:defRPr/>
            </a:lvl1pPr>
          </a:lstStyle>
          <a:p>
            <a:pPr>
              <a:defRPr/>
            </a:pPr>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2"/>
          <p:cNvSpPr>
            <a:spLocks noGrp="1" noChangeArrowheads="1"/>
          </p:cNvSpPr>
          <p:nvPr>
            <p:ph type="ftr" sz="quarter" idx="10"/>
          </p:nvPr>
        </p:nvSpPr>
        <p:spPr>
          <a:ln/>
        </p:spPr>
        <p:txBody>
          <a:bodyPr/>
          <a:lstStyle>
            <a:lvl1pPr>
              <a:defRPr/>
            </a:lvl1pPr>
          </a:lstStyle>
          <a:p>
            <a:pPr>
              <a:defRPr/>
            </a:pPr>
            <a:endParaRPr lang="es-MX"/>
          </a:p>
        </p:txBody>
      </p:sp>
      <p:sp>
        <p:nvSpPr>
          <p:cNvPr id="8" name="Rectangle 3"/>
          <p:cNvSpPr>
            <a:spLocks noGrp="1" noChangeArrowheads="1"/>
          </p:cNvSpPr>
          <p:nvPr>
            <p:ph type="sldNum" sz="quarter" idx="11"/>
          </p:nvPr>
        </p:nvSpPr>
        <p:spPr>
          <a:ln/>
        </p:spPr>
        <p:txBody>
          <a:bodyPr/>
          <a:lstStyle>
            <a:lvl1pPr>
              <a:defRPr/>
            </a:lvl1pPr>
          </a:lstStyle>
          <a:p>
            <a:pPr>
              <a:defRPr/>
            </a:pPr>
            <a:fld id="{6409DED7-544C-480E-AA23-64439D358019}" type="slidenum">
              <a:rPr lang="es-MX"/>
              <a:pPr>
                <a:defRPr/>
              </a:pPr>
              <a:t>‹Nº›</a:t>
            </a:fld>
            <a:endParaRPr lang="es-MX"/>
          </a:p>
        </p:txBody>
      </p:sp>
      <p:sp>
        <p:nvSpPr>
          <p:cNvPr id="9" name="Rectangle 16"/>
          <p:cNvSpPr>
            <a:spLocks noGrp="1" noChangeArrowheads="1"/>
          </p:cNvSpPr>
          <p:nvPr>
            <p:ph type="dt" sz="half" idx="12"/>
          </p:nvPr>
        </p:nvSpPr>
        <p:spPr>
          <a:ln/>
        </p:spPr>
        <p:txBody>
          <a:bodyPr/>
          <a:lstStyle>
            <a:lvl1pPr>
              <a:defRPr/>
            </a:lvl1pPr>
          </a:lstStyle>
          <a:p>
            <a:pPr>
              <a:defRPr/>
            </a:pPr>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2"/>
          <p:cNvSpPr>
            <a:spLocks noGrp="1" noChangeArrowheads="1"/>
          </p:cNvSpPr>
          <p:nvPr>
            <p:ph type="ftr" sz="quarter" idx="10"/>
          </p:nvPr>
        </p:nvSpPr>
        <p:spPr>
          <a:ln/>
        </p:spPr>
        <p:txBody>
          <a:bodyPr/>
          <a:lstStyle>
            <a:lvl1pPr>
              <a:defRPr/>
            </a:lvl1pPr>
          </a:lstStyle>
          <a:p>
            <a:pPr>
              <a:defRPr/>
            </a:pPr>
            <a:endParaRPr lang="es-MX"/>
          </a:p>
        </p:txBody>
      </p:sp>
      <p:sp>
        <p:nvSpPr>
          <p:cNvPr id="4" name="Rectangle 3"/>
          <p:cNvSpPr>
            <a:spLocks noGrp="1" noChangeArrowheads="1"/>
          </p:cNvSpPr>
          <p:nvPr>
            <p:ph type="sldNum" sz="quarter" idx="11"/>
          </p:nvPr>
        </p:nvSpPr>
        <p:spPr>
          <a:ln/>
        </p:spPr>
        <p:txBody>
          <a:bodyPr/>
          <a:lstStyle>
            <a:lvl1pPr>
              <a:defRPr/>
            </a:lvl1pPr>
          </a:lstStyle>
          <a:p>
            <a:pPr>
              <a:defRPr/>
            </a:pPr>
            <a:fld id="{4F39516B-B6C6-4589-991E-893665D19967}" type="slidenum">
              <a:rPr lang="es-MX"/>
              <a:pPr>
                <a:defRPr/>
              </a:pPr>
              <a:t>‹Nº›</a:t>
            </a:fld>
            <a:endParaRPr lang="es-MX"/>
          </a:p>
        </p:txBody>
      </p:sp>
      <p:sp>
        <p:nvSpPr>
          <p:cNvPr id="5" name="Rectangle 16"/>
          <p:cNvSpPr>
            <a:spLocks noGrp="1" noChangeArrowheads="1"/>
          </p:cNvSpPr>
          <p:nvPr>
            <p:ph type="dt" sz="half" idx="12"/>
          </p:nvPr>
        </p:nvSpPr>
        <p:spPr>
          <a:ln/>
        </p:spPr>
        <p:txBody>
          <a:bodyPr/>
          <a:lstStyle>
            <a:lvl1pPr>
              <a:defRPr/>
            </a:lvl1pPr>
          </a:lstStyle>
          <a:p>
            <a:pPr>
              <a:defRPr/>
            </a:pPr>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
          <p:cNvSpPr>
            <a:spLocks noGrp="1" noChangeArrowheads="1"/>
          </p:cNvSpPr>
          <p:nvPr>
            <p:ph type="ftr" sz="quarter" idx="10"/>
          </p:nvPr>
        </p:nvSpPr>
        <p:spPr>
          <a:ln/>
        </p:spPr>
        <p:txBody>
          <a:bodyPr/>
          <a:lstStyle>
            <a:lvl1pPr>
              <a:defRPr/>
            </a:lvl1pPr>
          </a:lstStyle>
          <a:p>
            <a:pPr>
              <a:defRPr/>
            </a:pPr>
            <a:endParaRPr lang="es-MX"/>
          </a:p>
        </p:txBody>
      </p:sp>
      <p:sp>
        <p:nvSpPr>
          <p:cNvPr id="3" name="Rectangle 3"/>
          <p:cNvSpPr>
            <a:spLocks noGrp="1" noChangeArrowheads="1"/>
          </p:cNvSpPr>
          <p:nvPr>
            <p:ph type="sldNum" sz="quarter" idx="11"/>
          </p:nvPr>
        </p:nvSpPr>
        <p:spPr>
          <a:ln/>
        </p:spPr>
        <p:txBody>
          <a:bodyPr/>
          <a:lstStyle>
            <a:lvl1pPr>
              <a:defRPr/>
            </a:lvl1pPr>
          </a:lstStyle>
          <a:p>
            <a:pPr>
              <a:defRPr/>
            </a:pPr>
            <a:fld id="{549A215B-E6F7-42D8-AF02-F3DD72A1CA83}" type="slidenum">
              <a:rPr lang="es-MX"/>
              <a:pPr>
                <a:defRPr/>
              </a:pPr>
              <a:t>‹Nº›</a:t>
            </a:fld>
            <a:endParaRPr lang="es-MX"/>
          </a:p>
        </p:txBody>
      </p:sp>
      <p:sp>
        <p:nvSpPr>
          <p:cNvPr id="4" name="Rectangle 16"/>
          <p:cNvSpPr>
            <a:spLocks noGrp="1" noChangeArrowheads="1"/>
          </p:cNvSpPr>
          <p:nvPr>
            <p:ph type="dt" sz="half" idx="12"/>
          </p:nvPr>
        </p:nvSpPr>
        <p:spPr>
          <a:ln/>
        </p:spPr>
        <p:txBody>
          <a:bodyPr/>
          <a:lstStyle>
            <a:lvl1pPr>
              <a:defRPr/>
            </a:lvl1pPr>
          </a:lstStyle>
          <a:p>
            <a:pPr>
              <a:defRPr/>
            </a:pPr>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ftr" sz="quarter" idx="10"/>
          </p:nvPr>
        </p:nvSpPr>
        <p:spPr>
          <a:ln/>
        </p:spPr>
        <p:txBody>
          <a:bodyPr/>
          <a:lstStyle>
            <a:lvl1pPr>
              <a:defRPr/>
            </a:lvl1pPr>
          </a:lstStyle>
          <a:p>
            <a:pPr>
              <a:defRPr/>
            </a:pPr>
            <a:endParaRPr lang="es-MX"/>
          </a:p>
        </p:txBody>
      </p:sp>
      <p:sp>
        <p:nvSpPr>
          <p:cNvPr id="6" name="Rectangle 3"/>
          <p:cNvSpPr>
            <a:spLocks noGrp="1" noChangeArrowheads="1"/>
          </p:cNvSpPr>
          <p:nvPr>
            <p:ph type="sldNum" sz="quarter" idx="11"/>
          </p:nvPr>
        </p:nvSpPr>
        <p:spPr>
          <a:ln/>
        </p:spPr>
        <p:txBody>
          <a:bodyPr/>
          <a:lstStyle>
            <a:lvl1pPr>
              <a:defRPr/>
            </a:lvl1pPr>
          </a:lstStyle>
          <a:p>
            <a:pPr>
              <a:defRPr/>
            </a:pPr>
            <a:fld id="{75260BC1-53FA-4809-92A6-FE632832B4D1}" type="slidenum">
              <a:rPr lang="es-MX"/>
              <a:pPr>
                <a:defRPr/>
              </a:pPr>
              <a:t>‹Nº›</a:t>
            </a:fld>
            <a:endParaRPr lang="es-MX"/>
          </a:p>
        </p:txBody>
      </p:sp>
      <p:sp>
        <p:nvSpPr>
          <p:cNvPr id="7" name="Rectangle 16"/>
          <p:cNvSpPr>
            <a:spLocks noGrp="1" noChangeArrowheads="1"/>
          </p:cNvSpPr>
          <p:nvPr>
            <p:ph type="dt" sz="half" idx="12"/>
          </p:nvPr>
        </p:nvSpPr>
        <p:spPr>
          <a:ln/>
        </p:spPr>
        <p:txBody>
          <a:bodyPr/>
          <a:lstStyle>
            <a:lvl1pPr>
              <a:defRPr/>
            </a:lvl1pPr>
          </a:lstStyle>
          <a:p>
            <a:pPr>
              <a:defRPr/>
            </a:pPr>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ftr" sz="quarter" idx="10"/>
          </p:nvPr>
        </p:nvSpPr>
        <p:spPr>
          <a:ln/>
        </p:spPr>
        <p:txBody>
          <a:bodyPr/>
          <a:lstStyle>
            <a:lvl1pPr>
              <a:defRPr/>
            </a:lvl1pPr>
          </a:lstStyle>
          <a:p>
            <a:pPr>
              <a:defRPr/>
            </a:pPr>
            <a:endParaRPr lang="es-MX"/>
          </a:p>
        </p:txBody>
      </p:sp>
      <p:sp>
        <p:nvSpPr>
          <p:cNvPr id="6" name="Rectangle 3"/>
          <p:cNvSpPr>
            <a:spLocks noGrp="1" noChangeArrowheads="1"/>
          </p:cNvSpPr>
          <p:nvPr>
            <p:ph type="sldNum" sz="quarter" idx="11"/>
          </p:nvPr>
        </p:nvSpPr>
        <p:spPr>
          <a:ln/>
        </p:spPr>
        <p:txBody>
          <a:bodyPr/>
          <a:lstStyle>
            <a:lvl1pPr>
              <a:defRPr/>
            </a:lvl1pPr>
          </a:lstStyle>
          <a:p>
            <a:pPr>
              <a:defRPr/>
            </a:pPr>
            <a:fld id="{93A38655-F606-40D6-8776-AA76AF94C2CF}" type="slidenum">
              <a:rPr lang="es-MX"/>
              <a:pPr>
                <a:defRPr/>
              </a:pPr>
              <a:t>‹Nº›</a:t>
            </a:fld>
            <a:endParaRPr lang="es-MX"/>
          </a:p>
        </p:txBody>
      </p:sp>
      <p:sp>
        <p:nvSpPr>
          <p:cNvPr id="7" name="Rectangle 16"/>
          <p:cNvSpPr>
            <a:spLocks noGrp="1" noChangeArrowheads="1"/>
          </p:cNvSpPr>
          <p:nvPr>
            <p:ph type="dt" sz="half" idx="12"/>
          </p:nvPr>
        </p:nvSpPr>
        <p:spPr>
          <a:ln/>
        </p:spPr>
        <p:txBody>
          <a:bodyPr/>
          <a:lstStyle>
            <a:lvl1pPr>
              <a:defRPr/>
            </a:lvl1pPr>
          </a:lstStyle>
          <a:p>
            <a:pPr>
              <a:defRPr/>
            </a:pPr>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1106" name="Rectangle 2"/>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lnSpc>
                <a:spcPct val="100000"/>
              </a:lnSpc>
              <a:spcBef>
                <a:spcPct val="0"/>
              </a:spcBef>
              <a:buClrTx/>
              <a:buSzTx/>
              <a:buFontTx/>
              <a:buNone/>
              <a:defRPr sz="1200"/>
            </a:lvl1pPr>
          </a:lstStyle>
          <a:p>
            <a:pPr>
              <a:defRPr/>
            </a:pPr>
            <a:endParaRPr lang="es-MX"/>
          </a:p>
        </p:txBody>
      </p:sp>
      <p:sp>
        <p:nvSpPr>
          <p:cNvPr id="431107" name="Rectangle 3"/>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lnSpc>
                <a:spcPct val="100000"/>
              </a:lnSpc>
              <a:spcBef>
                <a:spcPct val="0"/>
              </a:spcBef>
              <a:buClrTx/>
              <a:buSzTx/>
              <a:buFontTx/>
              <a:buNone/>
              <a:defRPr sz="1200">
                <a:latin typeface="Arial Black" pitchFamily="34" charset="0"/>
              </a:defRPr>
            </a:lvl1pPr>
          </a:lstStyle>
          <a:p>
            <a:pPr>
              <a:defRPr/>
            </a:pPr>
            <a:fld id="{D27376F2-F25A-4177-A784-00BB138D3268}" type="slidenum">
              <a:rPr lang="es-MX"/>
              <a:pPr>
                <a:defRPr/>
              </a:pPr>
              <a:t>‹Nº›</a:t>
            </a:fld>
            <a:endParaRPr lang="es-MX"/>
          </a:p>
        </p:txBody>
      </p:sp>
      <p:grpSp>
        <p:nvGrpSpPr>
          <p:cNvPr id="6148" name="Group 4"/>
          <p:cNvGrpSpPr>
            <a:grpSpLocks/>
          </p:cNvGrpSpPr>
          <p:nvPr/>
        </p:nvGrpSpPr>
        <p:grpSpPr bwMode="auto">
          <a:xfrm>
            <a:off x="0" y="0"/>
            <a:ext cx="9144000" cy="546100"/>
            <a:chOff x="0" y="0"/>
            <a:chExt cx="5760" cy="344"/>
          </a:xfrm>
        </p:grpSpPr>
        <p:sp>
          <p:nvSpPr>
            <p:cNvPr id="431109" name="Rectangle 5"/>
            <p:cNvSpPr>
              <a:spLocks noChangeArrowheads="1"/>
            </p:cNvSpPr>
            <p:nvPr/>
          </p:nvSpPr>
          <p:spPr bwMode="auto">
            <a:xfrm>
              <a:off x="0" y="0"/>
              <a:ext cx="180" cy="336"/>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a:lnSpc>
                  <a:spcPct val="100000"/>
                </a:lnSpc>
                <a:spcBef>
                  <a:spcPct val="0"/>
                </a:spcBef>
                <a:buClrTx/>
                <a:buSzTx/>
                <a:buFontTx/>
                <a:buNone/>
                <a:defRPr/>
              </a:pPr>
              <a:endParaRPr lang="es-MX">
                <a:latin typeface="Times New Roman" pitchFamily="18" charset="0"/>
              </a:endParaRPr>
            </a:p>
          </p:txBody>
        </p:sp>
        <p:sp>
          <p:nvSpPr>
            <p:cNvPr id="431110" name="Rectangle 6"/>
            <p:cNvSpPr>
              <a:spLocks noChangeArrowheads="1"/>
            </p:cNvSpPr>
            <p:nvPr/>
          </p:nvSpPr>
          <p:spPr bwMode="auto">
            <a:xfrm>
              <a:off x="260" y="85"/>
              <a:ext cx="5500" cy="173"/>
            </a:xfrm>
            <a:prstGeom prst="rect">
              <a:avLst/>
            </a:prstGeom>
            <a:gradFill rotWithShape="0">
              <a:gsLst>
                <a:gs pos="0">
                  <a:schemeClr val="bg2"/>
                </a:gs>
                <a:gs pos="100000">
                  <a:schemeClr val="bg1"/>
                </a:gs>
              </a:gsLst>
              <a:lin ang="0" scaled="1"/>
            </a:gradFill>
            <a:ln w="9525">
              <a:noFill/>
              <a:miter lim="800000"/>
              <a:headEnd/>
              <a:tailEnd/>
            </a:ln>
          </p:spPr>
          <p:txBody>
            <a:bodyPr/>
            <a:lstStyle/>
            <a:p>
              <a:pPr>
                <a:lnSpc>
                  <a:spcPct val="100000"/>
                </a:lnSpc>
                <a:spcBef>
                  <a:spcPct val="0"/>
                </a:spcBef>
                <a:buClrTx/>
                <a:buSzTx/>
                <a:buFontTx/>
                <a:buNone/>
                <a:defRPr/>
              </a:pPr>
              <a:endParaRPr lang="es-MX">
                <a:latin typeface="Times New Roman" pitchFamily="18" charset="0"/>
              </a:endParaRPr>
            </a:p>
          </p:txBody>
        </p:sp>
        <p:sp>
          <p:nvSpPr>
            <p:cNvPr id="431111" name="Rectangle 7"/>
            <p:cNvSpPr>
              <a:spLocks noChangeArrowheads="1"/>
            </p:cNvSpPr>
            <p:nvPr/>
          </p:nvSpPr>
          <p:spPr bwMode="auto">
            <a:xfrm>
              <a:off x="258" y="85"/>
              <a:ext cx="87" cy="89"/>
            </a:xfrm>
            <a:prstGeom prst="rect">
              <a:avLst/>
            </a:prstGeom>
            <a:solidFill>
              <a:schemeClr val="folHlink"/>
            </a:solidFill>
            <a:ln w="9525">
              <a:noFill/>
              <a:miter lim="800000"/>
              <a:headEnd/>
              <a:tailEnd/>
            </a:ln>
          </p:spPr>
          <p:txBody>
            <a:bodyPr/>
            <a:lstStyle/>
            <a:p>
              <a:pPr>
                <a:lnSpc>
                  <a:spcPct val="100000"/>
                </a:lnSpc>
                <a:spcBef>
                  <a:spcPct val="0"/>
                </a:spcBef>
                <a:buClrTx/>
                <a:buSzTx/>
                <a:buFontTx/>
                <a:buNone/>
                <a:defRPr/>
              </a:pPr>
              <a:endParaRPr lang="es-MX" sz="1800">
                <a:solidFill>
                  <a:schemeClr val="hlink"/>
                </a:solidFill>
              </a:endParaRPr>
            </a:p>
          </p:txBody>
        </p:sp>
        <p:sp>
          <p:nvSpPr>
            <p:cNvPr id="431112" name="Rectangle 8"/>
            <p:cNvSpPr>
              <a:spLocks noChangeArrowheads="1"/>
            </p:cNvSpPr>
            <p:nvPr/>
          </p:nvSpPr>
          <p:spPr bwMode="auto">
            <a:xfrm>
              <a:off x="345" y="0"/>
              <a:ext cx="88" cy="87"/>
            </a:xfrm>
            <a:prstGeom prst="rect">
              <a:avLst/>
            </a:prstGeom>
            <a:solidFill>
              <a:schemeClr val="folHlink"/>
            </a:solidFill>
            <a:ln w="9525">
              <a:noFill/>
              <a:miter lim="800000"/>
              <a:headEnd/>
              <a:tailEnd/>
            </a:ln>
          </p:spPr>
          <p:txBody>
            <a:bodyPr/>
            <a:lstStyle/>
            <a:p>
              <a:pPr>
                <a:lnSpc>
                  <a:spcPct val="100000"/>
                </a:lnSpc>
                <a:spcBef>
                  <a:spcPct val="0"/>
                </a:spcBef>
                <a:buClrTx/>
                <a:buSzTx/>
                <a:buFontTx/>
                <a:buNone/>
                <a:defRPr/>
              </a:pPr>
              <a:endParaRPr lang="es-MX" sz="1800">
                <a:solidFill>
                  <a:schemeClr val="hlink"/>
                </a:solidFill>
              </a:endParaRPr>
            </a:p>
          </p:txBody>
        </p:sp>
        <p:sp>
          <p:nvSpPr>
            <p:cNvPr id="431113" name="Rectangle 9"/>
            <p:cNvSpPr>
              <a:spLocks noChangeArrowheads="1"/>
            </p:cNvSpPr>
            <p:nvPr/>
          </p:nvSpPr>
          <p:spPr bwMode="auto">
            <a:xfrm>
              <a:off x="345" y="85"/>
              <a:ext cx="88" cy="89"/>
            </a:xfrm>
            <a:prstGeom prst="rect">
              <a:avLst/>
            </a:prstGeom>
            <a:solidFill>
              <a:schemeClr val="accent2"/>
            </a:solidFill>
            <a:ln w="9525">
              <a:noFill/>
              <a:miter lim="800000"/>
              <a:headEnd/>
              <a:tailEnd/>
            </a:ln>
          </p:spPr>
          <p:txBody>
            <a:bodyPr/>
            <a:lstStyle/>
            <a:p>
              <a:pPr>
                <a:lnSpc>
                  <a:spcPct val="100000"/>
                </a:lnSpc>
                <a:spcBef>
                  <a:spcPct val="0"/>
                </a:spcBef>
                <a:buClrTx/>
                <a:buSzTx/>
                <a:buFontTx/>
                <a:buNone/>
                <a:defRPr/>
              </a:pPr>
              <a:endParaRPr lang="es-MX" sz="1800">
                <a:solidFill>
                  <a:schemeClr val="accent2"/>
                </a:solidFill>
              </a:endParaRPr>
            </a:p>
          </p:txBody>
        </p:sp>
        <p:sp>
          <p:nvSpPr>
            <p:cNvPr id="431114" name="Rectangle 10"/>
            <p:cNvSpPr>
              <a:spLocks noChangeArrowheads="1"/>
            </p:cNvSpPr>
            <p:nvPr/>
          </p:nvSpPr>
          <p:spPr bwMode="auto">
            <a:xfrm>
              <a:off x="173" y="173"/>
              <a:ext cx="86" cy="87"/>
            </a:xfrm>
            <a:prstGeom prst="rect">
              <a:avLst/>
            </a:prstGeom>
            <a:solidFill>
              <a:schemeClr val="folHlink"/>
            </a:solidFill>
            <a:ln w="9525">
              <a:noFill/>
              <a:miter lim="800000"/>
              <a:headEnd/>
              <a:tailEnd/>
            </a:ln>
          </p:spPr>
          <p:txBody>
            <a:bodyPr/>
            <a:lstStyle/>
            <a:p>
              <a:pPr>
                <a:lnSpc>
                  <a:spcPct val="100000"/>
                </a:lnSpc>
                <a:spcBef>
                  <a:spcPct val="0"/>
                </a:spcBef>
                <a:buClrTx/>
                <a:buSzTx/>
                <a:buFontTx/>
                <a:buNone/>
                <a:defRPr/>
              </a:pPr>
              <a:endParaRPr lang="es-MX" sz="1800">
                <a:solidFill>
                  <a:schemeClr val="hlink"/>
                </a:solidFill>
              </a:endParaRPr>
            </a:p>
          </p:txBody>
        </p:sp>
        <p:sp>
          <p:nvSpPr>
            <p:cNvPr id="431115" name="Rectangle 11"/>
            <p:cNvSpPr>
              <a:spLocks noChangeArrowheads="1"/>
            </p:cNvSpPr>
            <p:nvPr/>
          </p:nvSpPr>
          <p:spPr bwMode="auto">
            <a:xfrm>
              <a:off x="83" y="86"/>
              <a:ext cx="89" cy="87"/>
            </a:xfrm>
            <a:prstGeom prst="rect">
              <a:avLst/>
            </a:prstGeom>
            <a:solidFill>
              <a:schemeClr val="bg2"/>
            </a:solidFill>
            <a:ln w="9525">
              <a:noFill/>
              <a:miter lim="800000"/>
              <a:headEnd/>
              <a:tailEnd/>
            </a:ln>
          </p:spPr>
          <p:txBody>
            <a:bodyPr/>
            <a:lstStyle/>
            <a:p>
              <a:pPr>
                <a:lnSpc>
                  <a:spcPct val="100000"/>
                </a:lnSpc>
                <a:spcBef>
                  <a:spcPct val="0"/>
                </a:spcBef>
                <a:buClrTx/>
                <a:buSzTx/>
                <a:buFontTx/>
                <a:buNone/>
                <a:defRPr/>
              </a:pPr>
              <a:endParaRPr lang="es-MX">
                <a:latin typeface="Times New Roman" pitchFamily="18" charset="0"/>
              </a:endParaRPr>
            </a:p>
          </p:txBody>
        </p:sp>
        <p:sp>
          <p:nvSpPr>
            <p:cNvPr id="431116" name="Rectangle 12"/>
            <p:cNvSpPr>
              <a:spLocks noChangeArrowheads="1"/>
            </p:cNvSpPr>
            <p:nvPr/>
          </p:nvSpPr>
          <p:spPr bwMode="auto">
            <a:xfrm>
              <a:off x="258" y="171"/>
              <a:ext cx="87" cy="87"/>
            </a:xfrm>
            <a:prstGeom prst="rect">
              <a:avLst/>
            </a:prstGeom>
            <a:solidFill>
              <a:schemeClr val="accent2"/>
            </a:solidFill>
            <a:ln w="9525">
              <a:noFill/>
              <a:miter lim="800000"/>
              <a:headEnd/>
              <a:tailEnd/>
            </a:ln>
          </p:spPr>
          <p:txBody>
            <a:bodyPr/>
            <a:lstStyle/>
            <a:p>
              <a:pPr>
                <a:lnSpc>
                  <a:spcPct val="100000"/>
                </a:lnSpc>
                <a:spcBef>
                  <a:spcPct val="0"/>
                </a:spcBef>
                <a:buClrTx/>
                <a:buSzTx/>
                <a:buFontTx/>
                <a:buNone/>
                <a:defRPr/>
              </a:pPr>
              <a:endParaRPr lang="es-MX" sz="1800">
                <a:solidFill>
                  <a:schemeClr val="accent2"/>
                </a:solidFill>
              </a:endParaRPr>
            </a:p>
          </p:txBody>
        </p:sp>
        <p:sp>
          <p:nvSpPr>
            <p:cNvPr id="431117" name="Rectangle 13"/>
            <p:cNvSpPr>
              <a:spLocks noChangeArrowheads="1"/>
            </p:cNvSpPr>
            <p:nvPr/>
          </p:nvSpPr>
          <p:spPr bwMode="auto">
            <a:xfrm>
              <a:off x="173" y="258"/>
              <a:ext cx="86" cy="86"/>
            </a:xfrm>
            <a:prstGeom prst="rect">
              <a:avLst/>
            </a:prstGeom>
            <a:solidFill>
              <a:schemeClr val="accent2"/>
            </a:solidFill>
            <a:ln w="9525">
              <a:noFill/>
              <a:miter lim="800000"/>
              <a:headEnd/>
              <a:tailEnd/>
            </a:ln>
          </p:spPr>
          <p:txBody>
            <a:bodyPr/>
            <a:lstStyle/>
            <a:p>
              <a:pPr>
                <a:lnSpc>
                  <a:spcPct val="100000"/>
                </a:lnSpc>
                <a:spcBef>
                  <a:spcPct val="0"/>
                </a:spcBef>
                <a:buClrTx/>
                <a:buSzTx/>
                <a:buFontTx/>
                <a:buNone/>
                <a:defRPr/>
              </a:pPr>
              <a:endParaRPr lang="es-MX" sz="1800">
                <a:solidFill>
                  <a:schemeClr val="accent2"/>
                </a:solidFill>
              </a:endParaRPr>
            </a:p>
          </p:txBody>
        </p:sp>
      </p:grpSp>
      <p:sp>
        <p:nvSpPr>
          <p:cNvPr id="6149" name="Rectangle 14"/>
          <p:cNvSpPr>
            <a:spLocks noGrp="1" noChangeArrowheads="1"/>
          </p:cNvSpPr>
          <p:nvPr>
            <p:ph type="title"/>
          </p:nvPr>
        </p:nvSpPr>
        <p:spPr bwMode="auto">
          <a:xfrm>
            <a:off x="457200" y="457200"/>
            <a:ext cx="8229600" cy="1371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MX" smtClean="0"/>
              <a:t>Haga clic para cambiar el estilo de título	</a:t>
            </a:r>
          </a:p>
        </p:txBody>
      </p:sp>
      <p:sp>
        <p:nvSpPr>
          <p:cNvPr id="6150" name="Rectangle 15"/>
          <p:cNvSpPr>
            <a:spLocks noGrp="1" noChangeArrowheads="1"/>
          </p:cNvSpPr>
          <p:nvPr>
            <p:ph type="body" idx="1"/>
          </p:nvPr>
        </p:nvSpPr>
        <p:spPr bwMode="auto">
          <a:xfrm>
            <a:off x="457200" y="1981200"/>
            <a:ext cx="8229600" cy="3886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MX" smtClean="0"/>
              <a:t>Haga clic para modificar el estilo de texto del patrón</a:t>
            </a:r>
          </a:p>
          <a:p>
            <a:pPr lvl="1"/>
            <a:r>
              <a:rPr lang="es-MX" smtClean="0"/>
              <a:t>Segundo nivel</a:t>
            </a:r>
          </a:p>
          <a:p>
            <a:pPr lvl="2"/>
            <a:r>
              <a:rPr lang="es-MX" smtClean="0"/>
              <a:t>Tercer nivel</a:t>
            </a:r>
          </a:p>
          <a:p>
            <a:pPr lvl="3"/>
            <a:r>
              <a:rPr lang="es-MX" smtClean="0"/>
              <a:t>Cuarto nivel</a:t>
            </a:r>
          </a:p>
          <a:p>
            <a:pPr lvl="4"/>
            <a:r>
              <a:rPr lang="es-MX" smtClean="0"/>
              <a:t>Quinto nivel</a:t>
            </a:r>
          </a:p>
        </p:txBody>
      </p:sp>
      <p:sp>
        <p:nvSpPr>
          <p:cNvPr id="431120" name="Rectangle 16"/>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nSpc>
                <a:spcPct val="100000"/>
              </a:lnSpc>
              <a:spcBef>
                <a:spcPct val="0"/>
              </a:spcBef>
              <a:buClrTx/>
              <a:buSzTx/>
              <a:buFontTx/>
              <a:buNone/>
              <a:defRPr sz="1200"/>
            </a:lvl1pPr>
          </a:lstStyle>
          <a:p>
            <a:pPr>
              <a:defRPr/>
            </a:pPr>
            <a:endParaRPr lang="es-MX"/>
          </a:p>
        </p:txBody>
      </p:sp>
    </p:spTree>
  </p:cSld>
  <p:clrMap bg1="lt1" tx1="dk1" bg2="lt2" tx2="dk2" accent1="accent1" accent2="accent2" accent3="accent3" accent4="accent4" accent5="accent5" accent6="accent6" hlink="hlink" folHlink="folHlink"/>
  <p:sldLayoutIdLst>
    <p:sldLayoutId id="2147483788" r:id="rId1"/>
    <p:sldLayoutId id="2147483776" r:id="rId2"/>
    <p:sldLayoutId id="2147483777" r:id="rId3"/>
    <p:sldLayoutId id="2147483778" r:id="rId4"/>
    <p:sldLayoutId id="2147483779" r:id="rId5"/>
    <p:sldLayoutId id="2147483780" r:id="rId6"/>
    <p:sldLayoutId id="2147483781" r:id="rId7"/>
    <p:sldLayoutId id="2147483782" r:id="rId8"/>
    <p:sldLayoutId id="2147483783" r:id="rId9"/>
    <p:sldLayoutId id="2147483784" r:id="rId10"/>
    <p:sldLayoutId id="2147483785" r:id="rId11"/>
    <p:sldLayoutId id="2147483786" r:id="rId12"/>
    <p:sldLayoutId id="2147483787" r:id="rId13"/>
  </p:sldLayoutIdLst>
  <p:txStyles>
    <p:titleStyle>
      <a:lvl1pPr algn="l" rtl="0" eaLnBrk="0" fontAlgn="base" hangingPunct="0">
        <a:spcBef>
          <a:spcPct val="0"/>
        </a:spcBef>
        <a:spcAft>
          <a:spcPct val="0"/>
        </a:spcAft>
        <a:defRPr sz="4400">
          <a:solidFill>
            <a:schemeClr val="tx1"/>
          </a:solidFill>
          <a:latin typeface="+mj-lt"/>
          <a:ea typeface="+mj-ea"/>
          <a:cs typeface="+mj-cs"/>
        </a:defRPr>
      </a:lvl1pPr>
      <a:lvl2pPr algn="l" rtl="0" eaLnBrk="0" fontAlgn="base" hangingPunct="0">
        <a:spcBef>
          <a:spcPct val="0"/>
        </a:spcBef>
        <a:spcAft>
          <a:spcPct val="0"/>
        </a:spcAft>
        <a:defRPr sz="4400">
          <a:solidFill>
            <a:schemeClr val="tx1"/>
          </a:solidFill>
          <a:latin typeface="Arial" charset="0"/>
        </a:defRPr>
      </a:lvl2pPr>
      <a:lvl3pPr algn="l" rtl="0" eaLnBrk="0" fontAlgn="base" hangingPunct="0">
        <a:spcBef>
          <a:spcPct val="0"/>
        </a:spcBef>
        <a:spcAft>
          <a:spcPct val="0"/>
        </a:spcAft>
        <a:defRPr sz="4400">
          <a:solidFill>
            <a:schemeClr val="tx1"/>
          </a:solidFill>
          <a:latin typeface="Arial" charset="0"/>
        </a:defRPr>
      </a:lvl3pPr>
      <a:lvl4pPr algn="l" rtl="0" eaLnBrk="0" fontAlgn="base" hangingPunct="0">
        <a:spcBef>
          <a:spcPct val="0"/>
        </a:spcBef>
        <a:spcAft>
          <a:spcPct val="0"/>
        </a:spcAft>
        <a:defRPr sz="4400">
          <a:solidFill>
            <a:schemeClr val="tx1"/>
          </a:solidFill>
          <a:latin typeface="Arial" charset="0"/>
        </a:defRPr>
      </a:lvl4pPr>
      <a:lvl5pPr algn="l" rtl="0" eaLnBrk="0" fontAlgn="base" hangingPunct="0">
        <a:spcBef>
          <a:spcPct val="0"/>
        </a:spcBef>
        <a:spcAft>
          <a:spcPct val="0"/>
        </a:spcAft>
        <a:defRPr sz="4400">
          <a:solidFill>
            <a:schemeClr val="tx1"/>
          </a:solidFill>
          <a:latin typeface="Arial" charset="0"/>
        </a:defRPr>
      </a:lvl5pPr>
      <a:lvl6pPr marL="457200" algn="l" rtl="0" fontAlgn="base">
        <a:spcBef>
          <a:spcPct val="0"/>
        </a:spcBef>
        <a:spcAft>
          <a:spcPct val="0"/>
        </a:spcAft>
        <a:defRPr sz="4400">
          <a:solidFill>
            <a:schemeClr val="tx1"/>
          </a:solidFill>
          <a:latin typeface="Arial" charset="0"/>
        </a:defRPr>
      </a:lvl6pPr>
      <a:lvl7pPr marL="914400" algn="l" rtl="0" fontAlgn="base">
        <a:spcBef>
          <a:spcPct val="0"/>
        </a:spcBef>
        <a:spcAft>
          <a:spcPct val="0"/>
        </a:spcAft>
        <a:defRPr sz="4400">
          <a:solidFill>
            <a:schemeClr val="tx1"/>
          </a:solidFill>
          <a:latin typeface="Arial" charset="0"/>
        </a:defRPr>
      </a:lvl7pPr>
      <a:lvl8pPr marL="1371600" algn="l" rtl="0" fontAlgn="base">
        <a:spcBef>
          <a:spcPct val="0"/>
        </a:spcBef>
        <a:spcAft>
          <a:spcPct val="0"/>
        </a:spcAft>
        <a:defRPr sz="4400">
          <a:solidFill>
            <a:schemeClr val="tx1"/>
          </a:solidFill>
          <a:latin typeface="Arial" charset="0"/>
        </a:defRPr>
      </a:lvl8pPr>
      <a:lvl9pPr marL="1828800" algn="l" rtl="0" fontAlgn="base">
        <a:spcBef>
          <a:spcPct val="0"/>
        </a:spcBef>
        <a:spcAft>
          <a:spcPct val="0"/>
        </a:spcAft>
        <a:defRPr sz="4400">
          <a:solidFill>
            <a:schemeClr val="tx1"/>
          </a:solidFill>
          <a:latin typeface="Arial" charset="0"/>
        </a:defRPr>
      </a:lvl9pPr>
    </p:titleStyle>
    <p:bodyStyle>
      <a:lvl1pPr marL="342900" indent="-342900" algn="l" rtl="0" eaLnBrk="0" fontAlgn="base" hangingPunct="0">
        <a:spcBef>
          <a:spcPct val="20000"/>
        </a:spcBef>
        <a:spcAft>
          <a:spcPct val="0"/>
        </a:spcAft>
        <a:buClr>
          <a:schemeClr val="bg2"/>
        </a:buClr>
        <a:buSzPct val="75000"/>
        <a:buFont typeface="Wingding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80000"/>
        <a:buFont typeface="Wingdings" pitchFamily="2" charset="2"/>
        <a:buChar char="¨"/>
        <a:defRPr sz="2800">
          <a:solidFill>
            <a:schemeClr val="tx1"/>
          </a:solidFill>
          <a:latin typeface="+mn-lt"/>
        </a:defRPr>
      </a:lvl2pPr>
      <a:lvl3pPr marL="1143000" indent="-228600" algn="l" rtl="0" eaLnBrk="0" fontAlgn="base" hangingPunct="0">
        <a:spcBef>
          <a:spcPct val="20000"/>
        </a:spcBef>
        <a:spcAft>
          <a:spcPct val="0"/>
        </a:spcAft>
        <a:buClr>
          <a:schemeClr val="bg2"/>
        </a:buClr>
        <a:buSzPct val="65000"/>
        <a:buFont typeface="Wingdings" pitchFamily="2" charset="2"/>
        <a:buChar char="n"/>
        <a:defRPr sz="2400">
          <a:solidFill>
            <a:schemeClr val="tx1"/>
          </a:solidFill>
          <a:latin typeface="+mn-lt"/>
        </a:defRPr>
      </a:lvl3pPr>
      <a:lvl4pPr marL="1600200" indent="-228600" algn="l" rtl="0" eaLnBrk="0" fontAlgn="base" hangingPunct="0">
        <a:spcBef>
          <a:spcPct val="20000"/>
        </a:spcBef>
        <a:spcAft>
          <a:spcPct val="0"/>
        </a:spcAft>
        <a:buClr>
          <a:schemeClr val="accent2"/>
        </a:buClr>
        <a:buSzPct val="70000"/>
        <a:buFont typeface="Wingdings" pitchFamily="2" charset="2"/>
        <a:buChar char="¨"/>
        <a:defRPr sz="2000">
          <a:solidFill>
            <a:schemeClr val="tx1"/>
          </a:solidFill>
          <a:latin typeface="+mn-lt"/>
        </a:defRPr>
      </a:lvl4pPr>
      <a:lvl5pPr marL="20574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defRPr>
      </a:lvl5pPr>
      <a:lvl6pPr marL="25146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6pPr>
      <a:lvl7pPr marL="29718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7pPr>
      <a:lvl8pPr marL="34290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8pPr>
      <a:lvl9pPr marL="38862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2.png"/><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7.w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8.w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9.w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image" Target="../media/image20.wmf"/><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23.wmf"/><Relationship Id="rId7" Type="http://schemas.openxmlformats.org/officeDocument/2006/relationships/image" Target="../media/image26.png"/><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oleObject" Target="../embeddings/oleObject3.bin"/><Relationship Id="rId5" Type="http://schemas.openxmlformats.org/officeDocument/2006/relationships/image" Target="../media/image25.wmf"/><Relationship Id="rId4" Type="http://schemas.openxmlformats.org/officeDocument/2006/relationships/image" Target="../media/image24.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28.emf"/><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7.xml"/><Relationship Id="rId1" Type="http://schemas.openxmlformats.org/officeDocument/2006/relationships/vmlDrawing" Target="../drawings/vmlDrawing4.vml"/><Relationship Id="rId4" Type="http://schemas.openxmlformats.org/officeDocument/2006/relationships/image" Target="../media/image32.png"/></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6.xml"/><Relationship Id="rId1" Type="http://schemas.openxmlformats.org/officeDocument/2006/relationships/vmlDrawing" Target="../drawings/vmlDrawing5.vml"/><Relationship Id="rId6" Type="http://schemas.openxmlformats.org/officeDocument/2006/relationships/oleObject" Target="../embeddings/oleObject8.bin"/><Relationship Id="rId5" Type="http://schemas.openxmlformats.org/officeDocument/2006/relationships/oleObject" Target="../embeddings/oleObject7.bin"/><Relationship Id="rId4" Type="http://schemas.openxmlformats.org/officeDocument/2006/relationships/oleObject" Target="../embeddings/oleObject6.bin"/></Relationships>
</file>

<file path=ppt/slides/_rels/slide26.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image" Target="../media/image38.emf"/><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42.wmf"/><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43.wmf"/><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45.wmf"/><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47.wmf"/><Relationship Id="rId2" Type="http://schemas.openxmlformats.org/officeDocument/2006/relationships/image" Target="../media/image46.wmf"/><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56.wmf"/><Relationship Id="rId2" Type="http://schemas.openxmlformats.org/officeDocument/2006/relationships/image" Target="../media/image55.wmf"/><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57.wmf"/><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59.wmf"/><Relationship Id="rId2" Type="http://schemas.openxmlformats.org/officeDocument/2006/relationships/image" Target="../media/image58.wmf"/><Relationship Id="rId1" Type="http://schemas.openxmlformats.org/officeDocument/2006/relationships/slideLayout" Target="../slideLayouts/slideLayout4.xml"/><Relationship Id="rId5" Type="http://schemas.openxmlformats.org/officeDocument/2006/relationships/image" Target="../media/image61.wmf"/><Relationship Id="rId4" Type="http://schemas.openxmlformats.org/officeDocument/2006/relationships/image" Target="../media/image60.wmf"/></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10.png"/><Relationship Id="rId4" Type="http://schemas.openxmlformats.org/officeDocument/2006/relationships/oleObject" Target="../embeddings/oleObject2.bin"/></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ctrTitle"/>
          </p:nvPr>
        </p:nvSpPr>
        <p:spPr>
          <a:xfrm>
            <a:off x="2916238" y="1866900"/>
            <a:ext cx="6019800" cy="2209800"/>
          </a:xfrm>
        </p:spPr>
        <p:txBody>
          <a:bodyPr/>
          <a:lstStyle/>
          <a:p>
            <a:pPr eaLnBrk="1" hangingPunct="1"/>
            <a:r>
              <a:rPr lang="es-MX" sz="2000" b="1" i="1" smtClean="0">
                <a:solidFill>
                  <a:schemeClr val="bg1"/>
                </a:solidFill>
              </a:rPr>
              <a:t>DISEÑO E IMPLEMENTACION DE UN COMPENSADOR ESTATICO DE POTENCIA REACTIVA (DSTATCOM); BASADO EN UN CONVERTIDOR TRIFASICO CON MODULACION SINUSOIDAL DE ANCHO DE PULSO (SPWM), CONTROLADO POR UN PROCESADOR DIGITAL DE SEÑALES (DSP TMS320C2000)</a:t>
            </a:r>
          </a:p>
        </p:txBody>
      </p:sp>
      <p:sp>
        <p:nvSpPr>
          <p:cNvPr id="1028" name="Rectangle 3"/>
          <p:cNvSpPr>
            <a:spLocks noGrp="1" noChangeArrowheads="1"/>
          </p:cNvSpPr>
          <p:nvPr>
            <p:ph type="subTitle" idx="1"/>
          </p:nvPr>
        </p:nvSpPr>
        <p:spPr>
          <a:xfrm>
            <a:off x="2971800" y="4556125"/>
            <a:ext cx="6019800" cy="1752600"/>
          </a:xfrm>
        </p:spPr>
        <p:txBody>
          <a:bodyPr/>
          <a:lstStyle/>
          <a:p>
            <a:pPr eaLnBrk="1" hangingPunct="1">
              <a:lnSpc>
                <a:spcPct val="80000"/>
              </a:lnSpc>
            </a:pPr>
            <a:r>
              <a:rPr lang="es-MX" sz="1400" smtClean="0"/>
              <a:t>INTEGRANTES:</a:t>
            </a:r>
          </a:p>
          <a:p>
            <a:pPr eaLnBrk="1" hangingPunct="1">
              <a:lnSpc>
                <a:spcPct val="80000"/>
              </a:lnSpc>
            </a:pPr>
            <a:r>
              <a:rPr lang="es-MX" sz="2000" i="1" smtClean="0"/>
              <a:t>Rafael Pérez Ordóñez</a:t>
            </a:r>
          </a:p>
          <a:p>
            <a:pPr eaLnBrk="1" hangingPunct="1">
              <a:lnSpc>
                <a:spcPct val="80000"/>
              </a:lnSpc>
            </a:pPr>
            <a:r>
              <a:rPr lang="es-MX" sz="2000" i="1" smtClean="0"/>
              <a:t>Víctor Lituma Silva</a:t>
            </a:r>
          </a:p>
          <a:p>
            <a:pPr eaLnBrk="1" hangingPunct="1">
              <a:lnSpc>
                <a:spcPct val="80000"/>
              </a:lnSpc>
            </a:pPr>
            <a:r>
              <a:rPr lang="es-MX" sz="2000" i="1" smtClean="0"/>
              <a:t>Marcos Guerrero Zambrano</a:t>
            </a:r>
          </a:p>
        </p:txBody>
      </p:sp>
      <p:graphicFrame>
        <p:nvGraphicFramePr>
          <p:cNvPr id="1026" name="Object 5"/>
          <p:cNvGraphicFramePr>
            <a:graphicFrameLocks noChangeAspect="1"/>
          </p:cNvGraphicFramePr>
          <p:nvPr/>
        </p:nvGraphicFramePr>
        <p:xfrm>
          <a:off x="3203575" y="333375"/>
          <a:ext cx="2520950" cy="1020763"/>
        </p:xfrm>
        <a:graphic>
          <a:graphicData uri="http://schemas.openxmlformats.org/presentationml/2006/ole">
            <p:oleObj spid="_x0000_s1026" r:id="rId4" imgW="933580" imgH="380852" progId="">
              <p:embed/>
            </p:oleObj>
          </a:graphicData>
        </a:graphic>
      </p:graphicFrame>
      <p:pic>
        <p:nvPicPr>
          <p:cNvPr id="1029" name="Picture 7"/>
          <p:cNvPicPr>
            <a:picLocks noChangeAspect="1" noChangeArrowheads="1"/>
          </p:cNvPicPr>
          <p:nvPr/>
        </p:nvPicPr>
        <p:blipFill>
          <a:blip r:embed="rId5"/>
          <a:srcRect/>
          <a:stretch>
            <a:fillRect/>
          </a:stretch>
        </p:blipFill>
        <p:spPr bwMode="auto">
          <a:xfrm>
            <a:off x="7381875" y="115888"/>
            <a:ext cx="1511300" cy="15113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19"/>
          <p:cNvSpPr>
            <a:spLocks noGrp="1" noChangeArrowheads="1"/>
          </p:cNvSpPr>
          <p:nvPr>
            <p:ph type="title"/>
          </p:nvPr>
        </p:nvSpPr>
        <p:spPr>
          <a:xfrm>
            <a:off x="500063" y="2428875"/>
            <a:ext cx="8229600" cy="1371600"/>
          </a:xfrm>
          <a:noFill/>
        </p:spPr>
        <p:txBody>
          <a:bodyPr/>
          <a:lstStyle/>
          <a:p>
            <a:pPr algn="ctr" eaLnBrk="1" hangingPunct="1"/>
            <a:r>
              <a:rPr lang="es-MX" sz="4000" smtClean="0"/>
              <a:t>IMPLEMENTACIÓN DEL DSTATCOM</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6"/>
          <p:cNvSpPr>
            <a:spLocks noChangeArrowheads="1"/>
          </p:cNvSpPr>
          <p:nvPr/>
        </p:nvSpPr>
        <p:spPr bwMode="auto">
          <a:xfrm>
            <a:off x="642938" y="1643063"/>
            <a:ext cx="7858125" cy="4098925"/>
          </a:xfrm>
          <a:prstGeom prst="rect">
            <a:avLst/>
          </a:prstGeom>
          <a:noFill/>
          <a:ln w="9525" algn="ctr">
            <a:noFill/>
            <a:miter lim="800000"/>
            <a:headEnd/>
            <a:tailEnd/>
          </a:ln>
        </p:spPr>
        <p:txBody>
          <a:bodyPr>
            <a:spAutoFit/>
          </a:bodyPr>
          <a:lstStyle/>
          <a:p>
            <a:pPr marL="342900" indent="-342900"/>
            <a:r>
              <a:rPr lang="es-MX" sz="2800" i="1"/>
              <a:t>ETAPA de FUERZA: </a:t>
            </a:r>
            <a:r>
              <a:rPr lang="es-MX" sz="2800"/>
              <a:t>convertidor, enlace de corriente, elemento almacenador de energía, y dispositivo acondicionador de señales.</a:t>
            </a:r>
          </a:p>
          <a:p>
            <a:pPr marL="342900" indent="-342900"/>
            <a:r>
              <a:rPr lang="es-MX" sz="2800" i="1"/>
              <a:t>ETAPA de CONTROL:</a:t>
            </a:r>
            <a:r>
              <a:rPr lang="es-MX" sz="2800"/>
              <a:t> controlador (DSP)</a:t>
            </a:r>
          </a:p>
          <a:p>
            <a:pPr marL="342900" indent="-342900"/>
            <a:endParaRPr lang="es-MX" sz="2800"/>
          </a:p>
          <a:p>
            <a:pPr marL="342900" indent="-342900"/>
            <a:endParaRPr lang="es-MX" sz="2800"/>
          </a:p>
          <a:p>
            <a:pPr marL="342900" indent="-342900">
              <a:buFont typeface="Wingdings" pitchFamily="2" charset="2"/>
              <a:buNone/>
            </a:pPr>
            <a:endParaRPr lang="es-MX" sz="2800"/>
          </a:p>
          <a:p>
            <a:pPr marL="342900" indent="-342900">
              <a:buFont typeface="Wingdings" pitchFamily="2" charset="2"/>
              <a:buNone/>
            </a:pPr>
            <a:endParaRPr lang="es-MX" sz="2800"/>
          </a:p>
          <a:p>
            <a:pPr marL="342900" indent="-342900">
              <a:buFont typeface="Wingdings" pitchFamily="2" charset="2"/>
              <a:buNone/>
            </a:pPr>
            <a:endParaRPr lang="es-MX" sz="2800"/>
          </a:p>
        </p:txBody>
      </p:sp>
      <p:pic>
        <p:nvPicPr>
          <p:cNvPr id="16387" name="Picture 11"/>
          <p:cNvPicPr>
            <a:picLocks noChangeAspect="1" noChangeArrowheads="1"/>
          </p:cNvPicPr>
          <p:nvPr/>
        </p:nvPicPr>
        <p:blipFill>
          <a:blip r:embed="rId2"/>
          <a:srcRect/>
          <a:stretch>
            <a:fillRect/>
          </a:stretch>
        </p:blipFill>
        <p:spPr bwMode="auto">
          <a:xfrm>
            <a:off x="1143000" y="3571875"/>
            <a:ext cx="7092950" cy="3071813"/>
          </a:xfrm>
          <a:prstGeom prst="rect">
            <a:avLst/>
          </a:prstGeom>
          <a:noFill/>
          <a:ln w="9525" algn="ctr">
            <a:noFill/>
            <a:miter lim="800000"/>
            <a:headEnd/>
            <a:tailEnd/>
          </a:ln>
        </p:spPr>
      </p:pic>
      <p:sp>
        <p:nvSpPr>
          <p:cNvPr id="16388" name="Title 6"/>
          <p:cNvSpPr>
            <a:spLocks noGrp="1"/>
          </p:cNvSpPr>
          <p:nvPr>
            <p:ph type="title"/>
          </p:nvPr>
        </p:nvSpPr>
        <p:spPr>
          <a:xfrm>
            <a:off x="500063" y="428625"/>
            <a:ext cx="8286750" cy="1071563"/>
          </a:xfrm>
        </p:spPr>
        <p:txBody>
          <a:bodyPr/>
          <a:lstStyle/>
          <a:p>
            <a:pPr eaLnBrk="1" hangingPunct="1"/>
            <a:r>
              <a:rPr lang="es-MX" sz="4000" smtClean="0"/>
              <a:t>Estructura interna del DSTATCOM</a:t>
            </a:r>
            <a:endParaRPr lang="en-US" sz="400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8"/>
          <p:cNvSpPr txBox="1">
            <a:spLocks noChangeArrowheads="1"/>
          </p:cNvSpPr>
          <p:nvPr/>
        </p:nvSpPr>
        <p:spPr bwMode="auto">
          <a:xfrm>
            <a:off x="500063" y="785813"/>
            <a:ext cx="8001000" cy="2032000"/>
          </a:xfrm>
          <a:prstGeom prst="rect">
            <a:avLst/>
          </a:prstGeom>
          <a:noFill/>
          <a:ln w="9525" algn="ctr">
            <a:noFill/>
            <a:miter lim="800000"/>
            <a:headEnd/>
            <a:tailEnd/>
          </a:ln>
        </p:spPr>
        <p:txBody>
          <a:bodyPr>
            <a:spAutoFit/>
          </a:bodyPr>
          <a:lstStyle/>
          <a:p>
            <a:pPr marL="342900" indent="-342900">
              <a:spcBef>
                <a:spcPct val="50000"/>
              </a:spcBef>
            </a:pPr>
            <a:r>
              <a:rPr lang="es-MX" sz="2800" b="1"/>
              <a:t>El convertidor</a:t>
            </a:r>
            <a:r>
              <a:rPr lang="es-MX" sz="2800"/>
              <a:t> es normalmente tipo VSC y esta compuesto por un puente inversor de 3 ramas, 3 hilos, asumiendo que la carga es balanceada. De lo contrario se utiliza una rama adicional para el neutro. </a:t>
            </a:r>
          </a:p>
        </p:txBody>
      </p:sp>
      <p:pic>
        <p:nvPicPr>
          <p:cNvPr id="17411" name="Picture 2"/>
          <p:cNvPicPr>
            <a:picLocks noChangeAspect="1" noChangeArrowheads="1"/>
          </p:cNvPicPr>
          <p:nvPr/>
        </p:nvPicPr>
        <p:blipFill>
          <a:blip r:embed="rId2"/>
          <a:srcRect/>
          <a:stretch>
            <a:fillRect/>
          </a:stretch>
        </p:blipFill>
        <p:spPr bwMode="auto">
          <a:xfrm>
            <a:off x="4643438" y="3214688"/>
            <a:ext cx="3976687" cy="2659062"/>
          </a:xfrm>
          <a:prstGeom prst="rect">
            <a:avLst/>
          </a:prstGeom>
          <a:noFill/>
          <a:ln w="9525">
            <a:noFill/>
            <a:miter lim="800000"/>
            <a:headEnd/>
            <a:tailEnd/>
          </a:ln>
        </p:spPr>
      </p:pic>
      <p:pic>
        <p:nvPicPr>
          <p:cNvPr id="17412" name="Imagen 3"/>
          <p:cNvPicPr>
            <a:picLocks noChangeAspect="1" noChangeArrowheads="1"/>
          </p:cNvPicPr>
          <p:nvPr/>
        </p:nvPicPr>
        <p:blipFill>
          <a:blip r:embed="rId3"/>
          <a:srcRect/>
          <a:stretch>
            <a:fillRect/>
          </a:stretch>
        </p:blipFill>
        <p:spPr bwMode="auto">
          <a:xfrm>
            <a:off x="500063" y="3214688"/>
            <a:ext cx="3714750" cy="27400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 Box 6"/>
          <p:cNvSpPr txBox="1">
            <a:spLocks noChangeArrowheads="1"/>
          </p:cNvSpPr>
          <p:nvPr/>
        </p:nvSpPr>
        <p:spPr bwMode="auto">
          <a:xfrm>
            <a:off x="468313" y="765175"/>
            <a:ext cx="8247062" cy="1255713"/>
          </a:xfrm>
          <a:prstGeom prst="rect">
            <a:avLst/>
          </a:prstGeom>
          <a:noFill/>
          <a:ln w="9525" algn="ctr">
            <a:noFill/>
            <a:miter lim="800000"/>
            <a:headEnd/>
            <a:tailEnd/>
          </a:ln>
        </p:spPr>
        <p:txBody>
          <a:bodyPr>
            <a:spAutoFit/>
          </a:bodyPr>
          <a:lstStyle/>
          <a:p>
            <a:pPr marL="342900" indent="-342900">
              <a:spcBef>
                <a:spcPct val="50000"/>
              </a:spcBef>
            </a:pPr>
            <a:r>
              <a:rPr lang="es-MX" sz="2800" b="1"/>
              <a:t>El enlace de corriente</a:t>
            </a:r>
            <a:r>
              <a:rPr lang="es-MX" sz="2800"/>
              <a:t> está constituido por una inductancia que facilita la transferencia de energía entre la red y el convertidor de potencia.  </a:t>
            </a:r>
          </a:p>
        </p:txBody>
      </p:sp>
      <p:sp>
        <p:nvSpPr>
          <p:cNvPr id="34" name="Oval 33"/>
          <p:cNvSpPr/>
          <p:nvPr/>
        </p:nvSpPr>
        <p:spPr>
          <a:xfrm>
            <a:off x="1733550" y="2624138"/>
            <a:ext cx="762000" cy="762000"/>
          </a:xfrm>
          <a:prstGeom prst="ellipse">
            <a:avLst/>
          </a:prstGeom>
        </p:spPr>
        <p:style>
          <a:lnRef idx="2">
            <a:schemeClr val="dk1"/>
          </a:lnRef>
          <a:fillRef idx="1">
            <a:schemeClr val="lt1"/>
          </a:fillRef>
          <a:effectRef idx="0">
            <a:schemeClr val="dk1"/>
          </a:effectRef>
          <a:fontRef idx="minor">
            <a:schemeClr val="dk1"/>
          </a:fontRef>
        </p:style>
        <p:txBody>
          <a:bodyPr anchor="ctr"/>
          <a:lstStyle/>
          <a:p>
            <a:pPr algn="ctr">
              <a:defRPr/>
            </a:pPr>
            <a:endParaRPr lang="en-US"/>
          </a:p>
        </p:txBody>
      </p:sp>
      <p:cxnSp>
        <p:nvCxnSpPr>
          <p:cNvPr id="35" name="Straight Connector 34"/>
          <p:cNvCxnSpPr>
            <a:stCxn id="34" idx="6"/>
          </p:cNvCxnSpPr>
          <p:nvPr/>
        </p:nvCxnSpPr>
        <p:spPr>
          <a:xfrm>
            <a:off x="2495550" y="3005138"/>
            <a:ext cx="1219200" cy="1587"/>
          </a:xfrm>
          <a:prstGeom prst="line">
            <a:avLst/>
          </a:prstGeom>
        </p:spPr>
        <p:style>
          <a:lnRef idx="3">
            <a:schemeClr val="dk1"/>
          </a:lnRef>
          <a:fillRef idx="0">
            <a:schemeClr val="dk1"/>
          </a:fillRef>
          <a:effectRef idx="2">
            <a:schemeClr val="dk1"/>
          </a:effectRef>
          <a:fontRef idx="minor">
            <a:schemeClr val="tx1"/>
          </a:fontRef>
        </p:style>
      </p:cxnSp>
      <p:cxnSp>
        <p:nvCxnSpPr>
          <p:cNvPr id="36" name="Straight Connector 35"/>
          <p:cNvCxnSpPr/>
          <p:nvPr/>
        </p:nvCxnSpPr>
        <p:spPr>
          <a:xfrm rot="5400000">
            <a:off x="5429251" y="3043237"/>
            <a:ext cx="838200" cy="3175"/>
          </a:xfrm>
          <a:prstGeom prst="line">
            <a:avLst/>
          </a:prstGeom>
        </p:spPr>
        <p:style>
          <a:lnRef idx="3">
            <a:schemeClr val="dk1"/>
          </a:lnRef>
          <a:fillRef idx="0">
            <a:schemeClr val="dk1"/>
          </a:fillRef>
          <a:effectRef idx="2">
            <a:schemeClr val="dk1"/>
          </a:effectRef>
          <a:fontRef idx="minor">
            <a:schemeClr val="tx1"/>
          </a:fontRef>
        </p:style>
      </p:cxnSp>
      <p:cxnSp>
        <p:nvCxnSpPr>
          <p:cNvPr id="37" name="Straight Arrow Connector 36"/>
          <p:cNvCxnSpPr/>
          <p:nvPr/>
        </p:nvCxnSpPr>
        <p:spPr>
          <a:xfrm>
            <a:off x="5848350" y="2776538"/>
            <a:ext cx="1295400" cy="1587"/>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38" name="Straight Connector 37"/>
          <p:cNvCxnSpPr/>
          <p:nvPr/>
        </p:nvCxnSpPr>
        <p:spPr>
          <a:xfrm>
            <a:off x="5848350" y="3233738"/>
            <a:ext cx="609600" cy="1587"/>
          </a:xfrm>
          <a:prstGeom prst="line">
            <a:avLst/>
          </a:prstGeom>
        </p:spPr>
        <p:style>
          <a:lnRef idx="3">
            <a:schemeClr val="dk1"/>
          </a:lnRef>
          <a:fillRef idx="0">
            <a:schemeClr val="dk1"/>
          </a:fillRef>
          <a:effectRef idx="2">
            <a:schemeClr val="dk1"/>
          </a:effectRef>
          <a:fontRef idx="minor">
            <a:schemeClr val="tx1"/>
          </a:fontRef>
        </p:style>
      </p:cxnSp>
      <p:cxnSp>
        <p:nvCxnSpPr>
          <p:cNvPr id="39" name="Straight Connector 38"/>
          <p:cNvCxnSpPr/>
          <p:nvPr/>
        </p:nvCxnSpPr>
        <p:spPr>
          <a:xfrm rot="5400000">
            <a:off x="6038851" y="3652837"/>
            <a:ext cx="838200" cy="3175"/>
          </a:xfrm>
          <a:prstGeom prst="line">
            <a:avLst/>
          </a:prstGeom>
        </p:spPr>
        <p:style>
          <a:lnRef idx="3">
            <a:schemeClr val="dk1"/>
          </a:lnRef>
          <a:fillRef idx="0">
            <a:schemeClr val="dk1"/>
          </a:fillRef>
          <a:effectRef idx="2">
            <a:schemeClr val="dk1"/>
          </a:effectRef>
          <a:fontRef idx="minor">
            <a:schemeClr val="tx1"/>
          </a:fontRef>
        </p:style>
      </p:cxnSp>
      <p:sp>
        <p:nvSpPr>
          <p:cNvPr id="40" name="Oval 39"/>
          <p:cNvSpPr/>
          <p:nvPr/>
        </p:nvSpPr>
        <p:spPr>
          <a:xfrm>
            <a:off x="6076950" y="4071938"/>
            <a:ext cx="762000" cy="685800"/>
          </a:xfrm>
          <a:prstGeom prst="ellipse">
            <a:avLst/>
          </a:prstGeom>
        </p:spPr>
        <p:style>
          <a:lnRef idx="2">
            <a:schemeClr val="dk1"/>
          </a:lnRef>
          <a:fillRef idx="1">
            <a:schemeClr val="lt1"/>
          </a:fillRef>
          <a:effectRef idx="0">
            <a:schemeClr val="dk1"/>
          </a:effectRef>
          <a:fontRef idx="minor">
            <a:schemeClr val="dk1"/>
          </a:fontRef>
        </p:style>
        <p:txBody>
          <a:bodyPr anchor="ctr"/>
          <a:lstStyle/>
          <a:p>
            <a:pPr algn="ctr">
              <a:defRPr/>
            </a:pPr>
            <a:endParaRPr lang="en-US"/>
          </a:p>
        </p:txBody>
      </p:sp>
      <p:cxnSp>
        <p:nvCxnSpPr>
          <p:cNvPr id="41" name="Straight Arrow Connector 40"/>
          <p:cNvCxnSpPr/>
          <p:nvPr/>
        </p:nvCxnSpPr>
        <p:spPr>
          <a:xfrm rot="5400000" flipH="1" flipV="1">
            <a:off x="6230144" y="4375944"/>
            <a:ext cx="457200" cy="158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42" name="Freeform 41"/>
          <p:cNvSpPr/>
          <p:nvPr/>
        </p:nvSpPr>
        <p:spPr>
          <a:xfrm>
            <a:off x="1809750" y="2776538"/>
            <a:ext cx="609600" cy="452437"/>
          </a:xfrm>
          <a:custGeom>
            <a:avLst/>
            <a:gdLst>
              <a:gd name="connsiteX0" fmla="*/ 0 w 609600"/>
              <a:gd name="connsiteY0" fmla="*/ 283028 h 451757"/>
              <a:gd name="connsiteX1" fmla="*/ 185058 w 609600"/>
              <a:gd name="connsiteY1" fmla="*/ 21771 h 451757"/>
              <a:gd name="connsiteX2" fmla="*/ 402772 w 609600"/>
              <a:gd name="connsiteY2" fmla="*/ 413657 h 451757"/>
              <a:gd name="connsiteX3" fmla="*/ 609600 w 609600"/>
              <a:gd name="connsiteY3" fmla="*/ 250371 h 451757"/>
            </a:gdLst>
            <a:ahLst/>
            <a:cxnLst>
              <a:cxn ang="0">
                <a:pos x="connsiteX0" y="connsiteY0"/>
              </a:cxn>
              <a:cxn ang="0">
                <a:pos x="connsiteX1" y="connsiteY1"/>
              </a:cxn>
              <a:cxn ang="0">
                <a:pos x="connsiteX2" y="connsiteY2"/>
              </a:cxn>
              <a:cxn ang="0">
                <a:pos x="connsiteX3" y="connsiteY3"/>
              </a:cxn>
            </a:cxnLst>
            <a:rect l="l" t="t" r="r" b="b"/>
            <a:pathLst>
              <a:path w="609600" h="451757">
                <a:moveTo>
                  <a:pt x="0" y="283028"/>
                </a:moveTo>
                <a:cubicBezTo>
                  <a:pt x="58965" y="141514"/>
                  <a:pt x="117930" y="0"/>
                  <a:pt x="185058" y="21771"/>
                </a:cubicBezTo>
                <a:cubicBezTo>
                  <a:pt x="252186" y="43542"/>
                  <a:pt x="332015" y="375557"/>
                  <a:pt x="402772" y="413657"/>
                </a:cubicBezTo>
                <a:cubicBezTo>
                  <a:pt x="473529" y="451757"/>
                  <a:pt x="541564" y="351064"/>
                  <a:pt x="609600" y="250371"/>
                </a:cubicBezTo>
              </a:path>
            </a:pathLst>
          </a:custGeom>
        </p:spPr>
        <p:style>
          <a:lnRef idx="3">
            <a:schemeClr val="dk1"/>
          </a:lnRef>
          <a:fillRef idx="0">
            <a:schemeClr val="dk1"/>
          </a:fillRef>
          <a:effectRef idx="2">
            <a:schemeClr val="dk1"/>
          </a:effectRef>
          <a:fontRef idx="minor">
            <a:schemeClr val="tx1"/>
          </a:fontRef>
        </p:style>
        <p:txBody>
          <a:bodyPr anchor="ctr"/>
          <a:lstStyle/>
          <a:p>
            <a:pPr algn="ctr">
              <a:defRPr/>
            </a:pPr>
            <a:endParaRPr lang="en-US"/>
          </a:p>
        </p:txBody>
      </p:sp>
      <p:cxnSp>
        <p:nvCxnSpPr>
          <p:cNvPr id="43" name="Straight Connector 42"/>
          <p:cNvCxnSpPr/>
          <p:nvPr/>
        </p:nvCxnSpPr>
        <p:spPr>
          <a:xfrm rot="5400000">
            <a:off x="7791451" y="3881437"/>
            <a:ext cx="533400" cy="3175"/>
          </a:xfrm>
          <a:prstGeom prst="line">
            <a:avLst/>
          </a:prstGeom>
        </p:spPr>
        <p:style>
          <a:lnRef idx="3">
            <a:schemeClr val="dk1"/>
          </a:lnRef>
          <a:fillRef idx="0">
            <a:schemeClr val="dk1"/>
          </a:fillRef>
          <a:effectRef idx="2">
            <a:schemeClr val="dk1"/>
          </a:effectRef>
          <a:fontRef idx="minor">
            <a:schemeClr val="tx1"/>
          </a:fontRef>
        </p:style>
      </p:cxnSp>
      <p:sp>
        <p:nvSpPr>
          <p:cNvPr id="44" name="Rectangle 43"/>
          <p:cNvSpPr/>
          <p:nvPr/>
        </p:nvSpPr>
        <p:spPr>
          <a:xfrm>
            <a:off x="7981950" y="4148138"/>
            <a:ext cx="152400" cy="762000"/>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endParaRPr lang="en-US"/>
          </a:p>
        </p:txBody>
      </p:sp>
      <p:cxnSp>
        <p:nvCxnSpPr>
          <p:cNvPr id="45" name="Straight Connector 44"/>
          <p:cNvCxnSpPr/>
          <p:nvPr/>
        </p:nvCxnSpPr>
        <p:spPr>
          <a:xfrm rot="5400000">
            <a:off x="7792244" y="5176044"/>
            <a:ext cx="533400" cy="1588"/>
          </a:xfrm>
          <a:prstGeom prst="line">
            <a:avLst/>
          </a:prstGeom>
        </p:spPr>
        <p:style>
          <a:lnRef idx="3">
            <a:schemeClr val="dk1"/>
          </a:lnRef>
          <a:fillRef idx="0">
            <a:schemeClr val="dk1"/>
          </a:fillRef>
          <a:effectRef idx="2">
            <a:schemeClr val="dk1"/>
          </a:effectRef>
          <a:fontRef idx="minor">
            <a:schemeClr val="tx1"/>
          </a:fontRef>
        </p:style>
      </p:cxnSp>
      <p:sp>
        <p:nvSpPr>
          <p:cNvPr id="46" name="Oval 45"/>
          <p:cNvSpPr/>
          <p:nvPr/>
        </p:nvSpPr>
        <p:spPr>
          <a:xfrm>
            <a:off x="7677150" y="5443538"/>
            <a:ext cx="762000" cy="685800"/>
          </a:xfrm>
          <a:prstGeom prst="ellipse">
            <a:avLst/>
          </a:prstGeom>
        </p:spPr>
        <p:style>
          <a:lnRef idx="2">
            <a:schemeClr val="dk1"/>
          </a:lnRef>
          <a:fillRef idx="1">
            <a:schemeClr val="lt1"/>
          </a:fillRef>
          <a:effectRef idx="0">
            <a:schemeClr val="dk1"/>
          </a:effectRef>
          <a:fontRef idx="minor">
            <a:schemeClr val="dk1"/>
          </a:fontRef>
        </p:style>
        <p:txBody>
          <a:bodyPr anchor="ctr"/>
          <a:lstStyle/>
          <a:p>
            <a:pPr algn="ctr">
              <a:defRPr/>
            </a:pPr>
            <a:endParaRPr lang="en-US"/>
          </a:p>
        </p:txBody>
      </p:sp>
      <p:sp>
        <p:nvSpPr>
          <p:cNvPr id="18448" name="TextBox 43"/>
          <p:cNvSpPr txBox="1">
            <a:spLocks noChangeArrowheads="1"/>
          </p:cNvSpPr>
          <p:nvPr/>
        </p:nvSpPr>
        <p:spPr bwMode="auto">
          <a:xfrm>
            <a:off x="7829550" y="5443538"/>
            <a:ext cx="457200" cy="708025"/>
          </a:xfrm>
          <a:prstGeom prst="rect">
            <a:avLst/>
          </a:prstGeom>
          <a:noFill/>
          <a:ln w="9525">
            <a:noFill/>
            <a:miter lim="800000"/>
            <a:headEnd/>
            <a:tailEnd/>
          </a:ln>
        </p:spPr>
        <p:txBody>
          <a:bodyPr>
            <a:spAutoFit/>
          </a:bodyPr>
          <a:lstStyle/>
          <a:p>
            <a:pPr algn="ctr">
              <a:buFont typeface="Wingdings" pitchFamily="2" charset="2"/>
              <a:buNone/>
            </a:pPr>
            <a:r>
              <a:rPr lang="en-US" sz="2000"/>
              <a:t>+</a:t>
            </a:r>
          </a:p>
          <a:p>
            <a:pPr algn="ctr">
              <a:buFont typeface="Wingdings" pitchFamily="2" charset="2"/>
              <a:buNone/>
            </a:pPr>
            <a:r>
              <a:rPr lang="en-US" sz="2000"/>
              <a:t>-</a:t>
            </a:r>
          </a:p>
        </p:txBody>
      </p:sp>
      <p:sp>
        <p:nvSpPr>
          <p:cNvPr id="48" name="Right Arrow 47"/>
          <p:cNvSpPr/>
          <p:nvPr/>
        </p:nvSpPr>
        <p:spPr>
          <a:xfrm rot="10800000">
            <a:off x="6991350" y="4300538"/>
            <a:ext cx="609600" cy="304800"/>
          </a:xfrm>
          <a:prstGeom prst="rightArrow">
            <a:avLst/>
          </a:prstGeom>
          <a:solidFill>
            <a:srgbClr val="4D4D4D"/>
          </a:solidFill>
          <a:ln>
            <a:solidFill>
              <a:srgbClr val="4D4D4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8450" name="TextBox 45"/>
          <p:cNvSpPr txBox="1">
            <a:spLocks noChangeArrowheads="1"/>
          </p:cNvSpPr>
          <p:nvPr/>
        </p:nvSpPr>
        <p:spPr bwMode="auto">
          <a:xfrm>
            <a:off x="895350" y="2700338"/>
            <a:ext cx="990600" cy="369887"/>
          </a:xfrm>
          <a:prstGeom prst="rect">
            <a:avLst/>
          </a:prstGeom>
          <a:noFill/>
          <a:ln w="9525">
            <a:noFill/>
            <a:miter lim="800000"/>
            <a:headEnd/>
            <a:tailEnd/>
          </a:ln>
        </p:spPr>
        <p:txBody>
          <a:bodyPr>
            <a:spAutoFit/>
          </a:bodyPr>
          <a:lstStyle/>
          <a:p>
            <a:pPr>
              <a:buFont typeface="Wingdings" pitchFamily="2" charset="2"/>
              <a:buNone/>
            </a:pPr>
            <a:r>
              <a:rPr lang="en-US" sz="2000"/>
              <a:t>V</a:t>
            </a:r>
            <a:r>
              <a:rPr lang="en-US" sz="2000" baseline="-25000"/>
              <a:t>source</a:t>
            </a:r>
            <a:endParaRPr lang="en-US" sz="2000"/>
          </a:p>
        </p:txBody>
      </p:sp>
      <p:sp>
        <p:nvSpPr>
          <p:cNvPr id="18451" name="TextBox 46"/>
          <p:cNvSpPr txBox="1">
            <a:spLocks noChangeArrowheads="1"/>
          </p:cNvSpPr>
          <p:nvPr/>
        </p:nvSpPr>
        <p:spPr bwMode="auto">
          <a:xfrm>
            <a:off x="5619750" y="4224338"/>
            <a:ext cx="609600" cy="369887"/>
          </a:xfrm>
          <a:prstGeom prst="rect">
            <a:avLst/>
          </a:prstGeom>
          <a:noFill/>
          <a:ln w="9525">
            <a:noFill/>
            <a:miter lim="800000"/>
            <a:headEnd/>
            <a:tailEnd/>
          </a:ln>
        </p:spPr>
        <p:txBody>
          <a:bodyPr>
            <a:spAutoFit/>
          </a:bodyPr>
          <a:lstStyle/>
          <a:p>
            <a:pPr>
              <a:buFont typeface="Wingdings" pitchFamily="2" charset="2"/>
              <a:buNone/>
            </a:pPr>
            <a:r>
              <a:rPr lang="en-US" sz="2000"/>
              <a:t>I</a:t>
            </a:r>
            <a:r>
              <a:rPr lang="en-US" sz="2000" baseline="-25000"/>
              <a:t>vsc</a:t>
            </a:r>
            <a:endParaRPr lang="en-US" sz="2000"/>
          </a:p>
        </p:txBody>
      </p:sp>
      <p:sp>
        <p:nvSpPr>
          <p:cNvPr id="18452" name="TextBox 47"/>
          <p:cNvSpPr txBox="1">
            <a:spLocks noChangeArrowheads="1"/>
          </p:cNvSpPr>
          <p:nvPr/>
        </p:nvSpPr>
        <p:spPr bwMode="auto">
          <a:xfrm>
            <a:off x="7067550" y="5672138"/>
            <a:ext cx="990600" cy="369887"/>
          </a:xfrm>
          <a:prstGeom prst="rect">
            <a:avLst/>
          </a:prstGeom>
          <a:noFill/>
          <a:ln w="9525">
            <a:noFill/>
            <a:miter lim="800000"/>
            <a:headEnd/>
            <a:tailEnd/>
          </a:ln>
        </p:spPr>
        <p:txBody>
          <a:bodyPr>
            <a:spAutoFit/>
          </a:bodyPr>
          <a:lstStyle/>
          <a:p>
            <a:pPr>
              <a:buFont typeface="Wingdings" pitchFamily="2" charset="2"/>
              <a:buNone/>
            </a:pPr>
            <a:r>
              <a:rPr lang="en-US" sz="2000"/>
              <a:t>V</a:t>
            </a:r>
            <a:r>
              <a:rPr lang="en-US" sz="2000" baseline="-25000"/>
              <a:t>vsc</a:t>
            </a:r>
            <a:endParaRPr lang="en-US" sz="2000"/>
          </a:p>
        </p:txBody>
      </p:sp>
      <p:sp>
        <p:nvSpPr>
          <p:cNvPr id="18453" name="TextBox 48"/>
          <p:cNvSpPr txBox="1">
            <a:spLocks noChangeArrowheads="1"/>
          </p:cNvSpPr>
          <p:nvPr/>
        </p:nvSpPr>
        <p:spPr bwMode="auto">
          <a:xfrm>
            <a:off x="8134350" y="4376738"/>
            <a:ext cx="533400" cy="369887"/>
          </a:xfrm>
          <a:prstGeom prst="rect">
            <a:avLst/>
          </a:prstGeom>
          <a:noFill/>
          <a:ln w="9525">
            <a:noFill/>
            <a:miter lim="800000"/>
            <a:headEnd/>
            <a:tailEnd/>
          </a:ln>
        </p:spPr>
        <p:txBody>
          <a:bodyPr>
            <a:spAutoFit/>
          </a:bodyPr>
          <a:lstStyle/>
          <a:p>
            <a:pPr>
              <a:buFont typeface="Wingdings" pitchFamily="2" charset="2"/>
              <a:buNone/>
            </a:pPr>
            <a:r>
              <a:rPr lang="en-US" sz="2000"/>
              <a:t>X</a:t>
            </a:r>
            <a:r>
              <a:rPr lang="en-US" sz="2000" baseline="-25000"/>
              <a:t>L</a:t>
            </a:r>
            <a:endParaRPr lang="en-US" sz="2000"/>
          </a:p>
        </p:txBody>
      </p:sp>
      <p:sp>
        <p:nvSpPr>
          <p:cNvPr id="18454" name="TextBox 49"/>
          <p:cNvSpPr txBox="1">
            <a:spLocks noChangeArrowheads="1"/>
          </p:cNvSpPr>
          <p:nvPr/>
        </p:nvSpPr>
        <p:spPr bwMode="auto">
          <a:xfrm>
            <a:off x="7219950" y="2547938"/>
            <a:ext cx="838200" cy="369887"/>
          </a:xfrm>
          <a:prstGeom prst="rect">
            <a:avLst/>
          </a:prstGeom>
          <a:noFill/>
          <a:ln w="9525">
            <a:noFill/>
            <a:miter lim="800000"/>
            <a:headEnd/>
            <a:tailEnd/>
          </a:ln>
        </p:spPr>
        <p:txBody>
          <a:bodyPr>
            <a:spAutoFit/>
          </a:bodyPr>
          <a:lstStyle/>
          <a:p>
            <a:pPr>
              <a:buFont typeface="Wingdings" pitchFamily="2" charset="2"/>
              <a:buNone/>
            </a:pPr>
            <a:r>
              <a:rPr lang="en-US" sz="2000"/>
              <a:t>Load</a:t>
            </a:r>
          </a:p>
        </p:txBody>
      </p:sp>
      <p:sp>
        <p:nvSpPr>
          <p:cNvPr id="54" name="Rectangle 53"/>
          <p:cNvSpPr/>
          <p:nvPr/>
        </p:nvSpPr>
        <p:spPr>
          <a:xfrm>
            <a:off x="3714750" y="2928938"/>
            <a:ext cx="762000" cy="152400"/>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endParaRPr lang="en-US"/>
          </a:p>
        </p:txBody>
      </p:sp>
      <p:cxnSp>
        <p:nvCxnSpPr>
          <p:cNvPr id="55" name="Straight Connector 54"/>
          <p:cNvCxnSpPr/>
          <p:nvPr/>
        </p:nvCxnSpPr>
        <p:spPr>
          <a:xfrm>
            <a:off x="4476750" y="3005138"/>
            <a:ext cx="1371600" cy="1587"/>
          </a:xfrm>
          <a:prstGeom prst="line">
            <a:avLst/>
          </a:prstGeom>
        </p:spPr>
        <p:style>
          <a:lnRef idx="3">
            <a:schemeClr val="dk1"/>
          </a:lnRef>
          <a:fillRef idx="0">
            <a:schemeClr val="dk1"/>
          </a:fillRef>
          <a:effectRef idx="2">
            <a:schemeClr val="dk1"/>
          </a:effectRef>
          <a:fontRef idx="minor">
            <a:schemeClr val="tx1"/>
          </a:fontRef>
        </p:style>
      </p:cxnSp>
      <p:sp>
        <p:nvSpPr>
          <p:cNvPr id="18457" name="TextBox 54"/>
          <p:cNvSpPr txBox="1">
            <a:spLocks noChangeArrowheads="1"/>
          </p:cNvSpPr>
          <p:nvPr/>
        </p:nvSpPr>
        <p:spPr bwMode="auto">
          <a:xfrm>
            <a:off x="5162550" y="2547938"/>
            <a:ext cx="990600" cy="369887"/>
          </a:xfrm>
          <a:prstGeom prst="rect">
            <a:avLst/>
          </a:prstGeom>
          <a:noFill/>
          <a:ln w="9525">
            <a:noFill/>
            <a:miter lim="800000"/>
            <a:headEnd/>
            <a:tailEnd/>
          </a:ln>
        </p:spPr>
        <p:txBody>
          <a:bodyPr>
            <a:spAutoFit/>
          </a:bodyPr>
          <a:lstStyle/>
          <a:p>
            <a:pPr>
              <a:buFont typeface="Wingdings" pitchFamily="2" charset="2"/>
              <a:buNone/>
            </a:pPr>
            <a:r>
              <a:rPr lang="en-US" sz="2000"/>
              <a:t>V</a:t>
            </a:r>
            <a:r>
              <a:rPr lang="en-US" sz="2000" baseline="-25000"/>
              <a:t>pcc</a:t>
            </a:r>
            <a:endParaRPr lang="en-US" sz="2000"/>
          </a:p>
        </p:txBody>
      </p:sp>
      <p:pic>
        <p:nvPicPr>
          <p:cNvPr id="18458" name="Picture 1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1571625" y="5000625"/>
            <a:ext cx="2914650" cy="933450"/>
          </a:xfrm>
          <a:prstGeom prst="rect">
            <a:avLst/>
          </a:prstGeom>
          <a:noFill/>
          <a:ln w="9525">
            <a:noFill/>
            <a:miter lim="800000"/>
            <a:headEnd/>
            <a:tailEnd/>
          </a:ln>
        </p:spPr>
      </p:pic>
      <p:pic>
        <p:nvPicPr>
          <p:cNvPr id="18459" name="Picture 16"/>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1643063" y="3929063"/>
            <a:ext cx="2238375" cy="8858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 Box 5"/>
          <p:cNvSpPr txBox="1">
            <a:spLocks noChangeArrowheads="1"/>
          </p:cNvSpPr>
          <p:nvPr/>
        </p:nvSpPr>
        <p:spPr bwMode="auto">
          <a:xfrm>
            <a:off x="500063" y="785813"/>
            <a:ext cx="8215312" cy="1643062"/>
          </a:xfrm>
          <a:prstGeom prst="rect">
            <a:avLst/>
          </a:prstGeom>
          <a:noFill/>
          <a:ln w="9525" algn="ctr">
            <a:noFill/>
            <a:miter lim="800000"/>
            <a:headEnd/>
            <a:tailEnd/>
          </a:ln>
        </p:spPr>
        <p:txBody>
          <a:bodyPr>
            <a:spAutoFit/>
          </a:bodyPr>
          <a:lstStyle/>
          <a:p>
            <a:pPr marL="342900" indent="-342900">
              <a:spcBef>
                <a:spcPct val="50000"/>
              </a:spcBef>
            </a:pPr>
            <a:r>
              <a:rPr lang="es-MX" sz="2800" b="1"/>
              <a:t>El elemento almacenador de energía</a:t>
            </a:r>
            <a:r>
              <a:rPr lang="es-MX" sz="2800"/>
              <a:t> esta compuesto por grandes capacitores o baterías que garantizan el suministro constante de energía a los niveles requeridos por el sistema.</a:t>
            </a:r>
          </a:p>
        </p:txBody>
      </p:sp>
      <p:pic>
        <p:nvPicPr>
          <p:cNvPr id="19459" name="Picture 7"/>
          <p:cNvPicPr>
            <a:picLocks noChangeAspect="1" noChangeArrowheads="1"/>
          </p:cNvPicPr>
          <p:nvPr/>
        </p:nvPicPr>
        <p:blipFill>
          <a:blip r:embed="rId2"/>
          <a:srcRect/>
          <a:stretch>
            <a:fillRect/>
          </a:stretch>
        </p:blipFill>
        <p:spPr bwMode="auto">
          <a:xfrm>
            <a:off x="2786063" y="3000375"/>
            <a:ext cx="3887787" cy="2951163"/>
          </a:xfrm>
          <a:prstGeom prst="rect">
            <a:avLst/>
          </a:prstGeom>
          <a:noFill/>
          <a:ln w="9525" algn="ctr">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 Box 4"/>
          <p:cNvSpPr txBox="1">
            <a:spLocks noChangeArrowheads="1"/>
          </p:cNvSpPr>
          <p:nvPr/>
        </p:nvSpPr>
        <p:spPr bwMode="auto">
          <a:xfrm>
            <a:off x="468313" y="765175"/>
            <a:ext cx="8247062" cy="1628775"/>
          </a:xfrm>
          <a:prstGeom prst="rect">
            <a:avLst/>
          </a:prstGeom>
          <a:noFill/>
          <a:ln w="9525" algn="ctr">
            <a:noFill/>
            <a:miter lim="800000"/>
            <a:headEnd/>
            <a:tailEnd/>
          </a:ln>
        </p:spPr>
        <p:txBody>
          <a:bodyPr>
            <a:spAutoFit/>
          </a:bodyPr>
          <a:lstStyle/>
          <a:p>
            <a:pPr marL="342900" indent="-342900">
              <a:spcBef>
                <a:spcPct val="50000"/>
              </a:spcBef>
            </a:pPr>
            <a:r>
              <a:rPr lang="es-MX" sz="2800" b="1"/>
              <a:t>Dispositivo Acondicionador de señales</a:t>
            </a:r>
            <a:r>
              <a:rPr lang="es-MX" sz="2800"/>
              <a:t> transforma las señales medidas de tensión y corriente a niveles adecuados para las entradas análogas del controlador.</a:t>
            </a:r>
          </a:p>
        </p:txBody>
      </p:sp>
      <p:pic>
        <p:nvPicPr>
          <p:cNvPr id="20483" name="Picture 5"/>
          <p:cNvPicPr>
            <a:picLocks noChangeAspect="1" noChangeArrowheads="1"/>
          </p:cNvPicPr>
          <p:nvPr/>
        </p:nvPicPr>
        <p:blipFill>
          <a:blip r:embed="rId2"/>
          <a:srcRect/>
          <a:stretch>
            <a:fillRect/>
          </a:stretch>
        </p:blipFill>
        <p:spPr bwMode="auto">
          <a:xfrm>
            <a:off x="3357563" y="2428875"/>
            <a:ext cx="2162175" cy="4429125"/>
          </a:xfrm>
          <a:prstGeom prst="rect">
            <a:avLst/>
          </a:prstGeom>
          <a:noFill/>
          <a:ln w="9525" algn="ctr">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 Box 4"/>
          <p:cNvSpPr txBox="1">
            <a:spLocks noChangeArrowheads="1"/>
          </p:cNvSpPr>
          <p:nvPr/>
        </p:nvSpPr>
        <p:spPr bwMode="auto">
          <a:xfrm>
            <a:off x="468313" y="765175"/>
            <a:ext cx="7632700" cy="1628775"/>
          </a:xfrm>
          <a:prstGeom prst="rect">
            <a:avLst/>
          </a:prstGeom>
          <a:noFill/>
          <a:ln w="9525" algn="ctr">
            <a:noFill/>
            <a:miter lim="800000"/>
            <a:headEnd/>
            <a:tailEnd/>
          </a:ln>
        </p:spPr>
        <p:txBody>
          <a:bodyPr>
            <a:spAutoFit/>
          </a:bodyPr>
          <a:lstStyle/>
          <a:p>
            <a:pPr marL="342900" indent="-342900">
              <a:spcBef>
                <a:spcPct val="50000"/>
              </a:spcBef>
            </a:pPr>
            <a:r>
              <a:rPr lang="es-MX" sz="2800" b="1"/>
              <a:t>El controlador</a:t>
            </a:r>
            <a:r>
              <a:rPr lang="es-MX" sz="2800"/>
              <a:t> garantiza la ejecución de los procesos de compensación además de controlar el nivel de energía del elemento almacenador</a:t>
            </a:r>
          </a:p>
        </p:txBody>
      </p:sp>
      <p:pic>
        <p:nvPicPr>
          <p:cNvPr id="21507" name="Picture 5"/>
          <p:cNvPicPr>
            <a:picLocks noChangeAspect="1" noChangeArrowheads="1"/>
          </p:cNvPicPr>
          <p:nvPr/>
        </p:nvPicPr>
        <p:blipFill>
          <a:blip r:embed="rId2"/>
          <a:srcRect/>
          <a:stretch>
            <a:fillRect/>
          </a:stretch>
        </p:blipFill>
        <p:spPr bwMode="auto">
          <a:xfrm>
            <a:off x="1571625" y="2928938"/>
            <a:ext cx="6108700" cy="2533650"/>
          </a:xfrm>
          <a:prstGeom prst="rect">
            <a:avLst/>
          </a:prstGeom>
          <a:noFill/>
          <a:ln w="9525" algn="ctr">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6"/>
          <p:cNvSpPr>
            <a:spLocks noGrp="1" noChangeArrowheads="1"/>
          </p:cNvSpPr>
          <p:nvPr>
            <p:ph type="body" sz="half" idx="1"/>
          </p:nvPr>
        </p:nvSpPr>
        <p:spPr>
          <a:xfrm>
            <a:off x="428625" y="1285875"/>
            <a:ext cx="8258175" cy="2000250"/>
          </a:xfrm>
        </p:spPr>
        <p:txBody>
          <a:bodyPr/>
          <a:lstStyle/>
          <a:p>
            <a:pPr eaLnBrk="1" hangingPunct="1"/>
            <a:r>
              <a:rPr lang="es-MX" sz="2800" smtClean="0"/>
              <a:t>Los puntos de intersección entre la ondas sinusoidal de referencia y la triangular portadora determinan el ancho de los pulsos del voltaje de salida del convertidor VSC.</a:t>
            </a:r>
            <a:endParaRPr lang="es-ES" sz="2800" smtClean="0"/>
          </a:p>
        </p:txBody>
      </p:sp>
      <p:sp>
        <p:nvSpPr>
          <p:cNvPr id="22531" name="Title 6"/>
          <p:cNvSpPr>
            <a:spLocks noGrp="1"/>
          </p:cNvSpPr>
          <p:nvPr>
            <p:ph type="title"/>
          </p:nvPr>
        </p:nvSpPr>
        <p:spPr>
          <a:xfrm>
            <a:off x="500063" y="428625"/>
            <a:ext cx="8286750" cy="857250"/>
          </a:xfrm>
        </p:spPr>
        <p:txBody>
          <a:bodyPr/>
          <a:lstStyle/>
          <a:p>
            <a:pPr algn="ctr" eaLnBrk="1" hangingPunct="1"/>
            <a:r>
              <a:rPr lang="es-MX" sz="4000" smtClean="0"/>
              <a:t>Modulación SPWM</a:t>
            </a:r>
            <a:endParaRPr lang="en-US" sz="4000" smtClean="0"/>
          </a:p>
        </p:txBody>
      </p:sp>
      <p:pic>
        <p:nvPicPr>
          <p:cNvPr id="22532" name="Picture 5"/>
          <p:cNvPicPr>
            <a:picLocks noChangeAspect="1" noChangeArrowheads="1"/>
          </p:cNvPicPr>
          <p:nvPr/>
        </p:nvPicPr>
        <p:blipFill>
          <a:blip r:embed="rId2"/>
          <a:srcRect/>
          <a:stretch>
            <a:fillRect/>
          </a:stretch>
        </p:blipFill>
        <p:spPr bwMode="auto">
          <a:xfrm>
            <a:off x="285750" y="3786188"/>
            <a:ext cx="2928938" cy="1500187"/>
          </a:xfrm>
          <a:prstGeom prst="rect">
            <a:avLst/>
          </a:prstGeom>
          <a:noFill/>
          <a:ln w="9525">
            <a:noFill/>
            <a:miter lim="800000"/>
            <a:headEnd/>
            <a:tailEnd/>
          </a:ln>
        </p:spPr>
      </p:pic>
      <p:pic>
        <p:nvPicPr>
          <p:cNvPr id="22533" name="Picture 6"/>
          <p:cNvPicPr>
            <a:picLocks noChangeAspect="1" noChangeArrowheads="1"/>
          </p:cNvPicPr>
          <p:nvPr/>
        </p:nvPicPr>
        <p:blipFill>
          <a:blip r:embed="rId3"/>
          <a:srcRect/>
          <a:stretch>
            <a:fillRect/>
          </a:stretch>
        </p:blipFill>
        <p:spPr bwMode="auto">
          <a:xfrm>
            <a:off x="3500438" y="3500438"/>
            <a:ext cx="5334000" cy="2627312"/>
          </a:xfrm>
          <a:prstGeom prst="rect">
            <a:avLst/>
          </a:prstGeom>
          <a:noFill/>
          <a:ln w="9525" algn="ctr">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4"/>
          <p:cNvPicPr>
            <a:picLocks noChangeAspect="1" noChangeArrowheads="1"/>
          </p:cNvPicPr>
          <p:nvPr/>
        </p:nvPicPr>
        <p:blipFill>
          <a:blip r:embed="rId3"/>
          <a:srcRect/>
          <a:stretch>
            <a:fillRect/>
          </a:stretch>
        </p:blipFill>
        <p:spPr bwMode="auto">
          <a:xfrm>
            <a:off x="4357688" y="4572000"/>
            <a:ext cx="4391025" cy="2071688"/>
          </a:xfrm>
          <a:prstGeom prst="rect">
            <a:avLst/>
          </a:prstGeom>
          <a:noFill/>
          <a:ln w="9525" algn="ctr">
            <a:noFill/>
            <a:miter lim="800000"/>
            <a:headEnd/>
            <a:tailEnd/>
          </a:ln>
        </p:spPr>
      </p:pic>
      <p:pic>
        <p:nvPicPr>
          <p:cNvPr id="3076" name="Picture 5"/>
          <p:cNvPicPr>
            <a:picLocks noChangeAspect="1" noChangeArrowheads="1"/>
          </p:cNvPicPr>
          <p:nvPr/>
        </p:nvPicPr>
        <p:blipFill>
          <a:blip r:embed="rId4"/>
          <a:srcRect/>
          <a:stretch>
            <a:fillRect/>
          </a:stretch>
        </p:blipFill>
        <p:spPr bwMode="auto">
          <a:xfrm>
            <a:off x="500063" y="4286250"/>
            <a:ext cx="3759200" cy="2300288"/>
          </a:xfrm>
          <a:prstGeom prst="rect">
            <a:avLst/>
          </a:prstGeom>
          <a:noFill/>
          <a:ln w="9525" algn="ctr">
            <a:noFill/>
            <a:miter lim="800000"/>
            <a:headEnd/>
            <a:tailEnd/>
          </a:ln>
        </p:spPr>
      </p:pic>
      <p:pic>
        <p:nvPicPr>
          <p:cNvPr id="3077" name="Picture 6"/>
          <p:cNvPicPr>
            <a:picLocks noChangeAspect="1" noChangeArrowheads="1"/>
          </p:cNvPicPr>
          <p:nvPr>
            <p:ph type="body" idx="1"/>
          </p:nvPr>
        </p:nvPicPr>
        <p:blipFill>
          <a:blip r:embed="rId5"/>
          <a:srcRect/>
          <a:stretch>
            <a:fillRect/>
          </a:stretch>
        </p:blipFill>
        <p:spPr>
          <a:xfrm>
            <a:off x="6500813" y="2857500"/>
            <a:ext cx="1481137" cy="1571625"/>
          </a:xfrm>
          <a:noFill/>
        </p:spPr>
      </p:pic>
      <p:sp>
        <p:nvSpPr>
          <p:cNvPr id="3078" name="Rectangle 7"/>
          <p:cNvSpPr>
            <a:spLocks noChangeArrowheads="1"/>
          </p:cNvSpPr>
          <p:nvPr/>
        </p:nvSpPr>
        <p:spPr bwMode="auto">
          <a:xfrm>
            <a:off x="428625" y="642938"/>
            <a:ext cx="8429625" cy="2505075"/>
          </a:xfrm>
          <a:prstGeom prst="rect">
            <a:avLst/>
          </a:prstGeom>
          <a:noFill/>
          <a:ln w="9525" algn="ctr">
            <a:noFill/>
            <a:miter lim="800000"/>
            <a:headEnd/>
            <a:tailEnd/>
          </a:ln>
        </p:spPr>
        <p:txBody>
          <a:bodyPr>
            <a:spAutoFit/>
          </a:bodyPr>
          <a:lstStyle/>
          <a:p>
            <a:pPr marL="342900" indent="-342900"/>
            <a:r>
              <a:rPr lang="es-MX" sz="2800"/>
              <a:t>La sobre modulación (M&gt;1) conduce a un pulso cuadrado sin modulación. Esto incrementa el contenido armónico.</a:t>
            </a:r>
          </a:p>
          <a:p>
            <a:pPr marL="342900" indent="-342900"/>
            <a:r>
              <a:rPr lang="es-MX" sz="2800"/>
              <a:t>A mayor frecuencia de la señal portadora, menor es el tamaño de los filtros pasivos requeridos para filtrar la onda cuadrada.</a:t>
            </a:r>
          </a:p>
        </p:txBody>
      </p:sp>
      <p:graphicFrame>
        <p:nvGraphicFramePr>
          <p:cNvPr id="3074" name="Object 8"/>
          <p:cNvGraphicFramePr>
            <a:graphicFrameLocks noChangeAspect="1"/>
          </p:cNvGraphicFramePr>
          <p:nvPr/>
        </p:nvGraphicFramePr>
        <p:xfrm>
          <a:off x="3071813" y="3214688"/>
          <a:ext cx="792162" cy="708025"/>
        </p:xfrm>
        <a:graphic>
          <a:graphicData uri="http://schemas.openxmlformats.org/presentationml/2006/ole">
            <p:oleObj spid="_x0000_s3074" name="Ecuación" r:id="rId6" imgW="482400" imgH="431640" progId="Equation.3">
              <p:embed/>
            </p:oleObj>
          </a:graphicData>
        </a:graphic>
      </p:graphicFrame>
      <p:pic>
        <p:nvPicPr>
          <p:cNvPr id="3079" name="Picture 7"/>
          <p:cNvPicPr>
            <a:picLocks noChangeAspect="1" noChangeArrowheads="1"/>
          </p:cNvPicPr>
          <p:nvPr/>
        </p:nvPicPr>
        <p:blipFill>
          <a:blip r:embed="rId7"/>
          <a:srcRect/>
          <a:stretch>
            <a:fillRect/>
          </a:stretch>
        </p:blipFill>
        <p:spPr bwMode="auto">
          <a:xfrm>
            <a:off x="1214438" y="3286125"/>
            <a:ext cx="1008062" cy="717550"/>
          </a:xfrm>
          <a:prstGeom prst="rect">
            <a:avLst/>
          </a:prstGeom>
          <a:noFill/>
          <a:ln w="9525" algn="ctr">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3"/>
          <p:cNvSpPr>
            <a:spLocks noGrp="1"/>
          </p:cNvSpPr>
          <p:nvPr>
            <p:ph type="title"/>
          </p:nvPr>
        </p:nvSpPr>
        <p:spPr>
          <a:xfrm>
            <a:off x="285750" y="571500"/>
            <a:ext cx="8472488" cy="757238"/>
          </a:xfrm>
        </p:spPr>
        <p:txBody>
          <a:bodyPr/>
          <a:lstStyle/>
          <a:p>
            <a:pPr eaLnBrk="1" hangingPunct="1"/>
            <a:r>
              <a:rPr lang="en-US" sz="4000" smtClean="0"/>
              <a:t>Diagramas Fasoriales en Modo PFC</a:t>
            </a:r>
          </a:p>
        </p:txBody>
      </p:sp>
      <p:sp>
        <p:nvSpPr>
          <p:cNvPr id="23555" name="Rectangle 3"/>
          <p:cNvSpPr>
            <a:spLocks noGrp="1" noChangeArrowheads="1"/>
          </p:cNvSpPr>
          <p:nvPr>
            <p:ph type="body" idx="4294967295"/>
          </p:nvPr>
        </p:nvSpPr>
        <p:spPr>
          <a:xfrm>
            <a:off x="71438" y="1714500"/>
            <a:ext cx="9072562" cy="1357313"/>
          </a:xfrm>
        </p:spPr>
        <p:txBody>
          <a:bodyPr/>
          <a:lstStyle/>
          <a:p>
            <a:pPr eaLnBrk="1" hangingPunct="1"/>
            <a:r>
              <a:rPr lang="es-ES" smtClean="0"/>
              <a:t>Carga R-L con un factor de potencia FP=0.69</a:t>
            </a:r>
          </a:p>
        </p:txBody>
      </p:sp>
      <p:cxnSp>
        <p:nvCxnSpPr>
          <p:cNvPr id="4" name="Straight Arrow Connector 3"/>
          <p:cNvCxnSpPr/>
          <p:nvPr/>
        </p:nvCxnSpPr>
        <p:spPr>
          <a:xfrm>
            <a:off x="1214438" y="3457575"/>
            <a:ext cx="3000375" cy="1588"/>
          </a:xfrm>
          <a:prstGeom prst="straightConnector1">
            <a:avLst/>
          </a:prstGeom>
          <a:ln>
            <a:solidFill>
              <a:srgbClr val="00B050"/>
            </a:solidFill>
            <a:tailEnd type="arrow"/>
          </a:ln>
        </p:spPr>
        <p:style>
          <a:lnRef idx="3">
            <a:schemeClr val="accent2"/>
          </a:lnRef>
          <a:fillRef idx="0">
            <a:schemeClr val="accent2"/>
          </a:fillRef>
          <a:effectRef idx="2">
            <a:schemeClr val="accent2"/>
          </a:effectRef>
          <a:fontRef idx="minor">
            <a:schemeClr val="tx1"/>
          </a:fontRef>
        </p:style>
      </p:cxnSp>
      <p:cxnSp>
        <p:nvCxnSpPr>
          <p:cNvPr id="8" name="Straight Arrow Connector 7"/>
          <p:cNvCxnSpPr/>
          <p:nvPr/>
        </p:nvCxnSpPr>
        <p:spPr>
          <a:xfrm>
            <a:off x="1214438" y="3457575"/>
            <a:ext cx="1143000" cy="1014413"/>
          </a:xfrm>
          <a:prstGeom prst="straightConnector1">
            <a:avLst/>
          </a:prstGeom>
          <a:ln>
            <a:solidFill>
              <a:srgbClr val="FF0000"/>
            </a:solidFill>
            <a:tailEnd type="arrow"/>
          </a:ln>
        </p:spPr>
        <p:style>
          <a:lnRef idx="3">
            <a:schemeClr val="accent1"/>
          </a:lnRef>
          <a:fillRef idx="0">
            <a:schemeClr val="accent1"/>
          </a:fillRef>
          <a:effectRef idx="2">
            <a:schemeClr val="accent1"/>
          </a:effectRef>
          <a:fontRef idx="minor">
            <a:schemeClr val="tx1"/>
          </a:fontRef>
        </p:style>
      </p:cxnSp>
      <p:sp>
        <p:nvSpPr>
          <p:cNvPr id="9" name="Arc 8"/>
          <p:cNvSpPr>
            <a:spLocks noChangeArrowheads="1"/>
          </p:cNvSpPr>
          <p:nvPr/>
        </p:nvSpPr>
        <p:spPr bwMode="auto">
          <a:xfrm rot="5400000">
            <a:off x="1328738" y="3114675"/>
            <a:ext cx="990600" cy="762000"/>
          </a:xfrm>
          <a:custGeom>
            <a:avLst/>
            <a:gdLst>
              <a:gd name="T0" fmla="*/ 495300 w 990600"/>
              <a:gd name="T1" fmla="*/ 0 h 762000"/>
              <a:gd name="T2" fmla="*/ 495300 w 990600"/>
              <a:gd name="T3" fmla="*/ 381000 h 762000"/>
              <a:gd name="T4" fmla="*/ 990600 w 990600"/>
              <a:gd name="T5" fmla="*/ 381000 h 762000"/>
              <a:gd name="T6" fmla="*/ 11796480 60000 65536"/>
              <a:gd name="T7" fmla="*/ 11796480 60000 65536"/>
              <a:gd name="T8" fmla="*/ 5898240 60000 65536"/>
              <a:gd name="T9" fmla="*/ 495300 w 990600"/>
              <a:gd name="T10" fmla="*/ 0 h 762000"/>
              <a:gd name="T11" fmla="*/ 990600 w 990600"/>
              <a:gd name="T12" fmla="*/ 381000 h 762000"/>
            </a:gdLst>
            <a:ahLst/>
            <a:cxnLst>
              <a:cxn ang="T6">
                <a:pos x="T0" y="T1"/>
              </a:cxn>
              <a:cxn ang="T7">
                <a:pos x="T2" y="T3"/>
              </a:cxn>
              <a:cxn ang="T8">
                <a:pos x="T4" y="T5"/>
              </a:cxn>
            </a:cxnLst>
            <a:rect l="T9" t="T10" r="T11" b="T12"/>
            <a:pathLst>
              <a:path w="990600" h="762000" stroke="0">
                <a:moveTo>
                  <a:pt x="495300" y="0"/>
                </a:moveTo>
                <a:lnTo>
                  <a:pt x="495299" y="0"/>
                </a:lnTo>
                <a:cubicBezTo>
                  <a:pt x="768846" y="0"/>
                  <a:pt x="990600" y="170579"/>
                  <a:pt x="990600" y="381000"/>
                </a:cubicBezTo>
                <a:cubicBezTo>
                  <a:pt x="990600" y="381000"/>
                  <a:pt x="990599" y="381000"/>
                  <a:pt x="990599" y="381000"/>
                </a:cubicBezTo>
                <a:lnTo>
                  <a:pt x="495300" y="381000"/>
                </a:lnTo>
                <a:close/>
              </a:path>
              <a:path w="990600" h="762000" fill="none">
                <a:moveTo>
                  <a:pt x="495300" y="0"/>
                </a:moveTo>
                <a:lnTo>
                  <a:pt x="495299" y="0"/>
                </a:lnTo>
                <a:cubicBezTo>
                  <a:pt x="768846" y="0"/>
                  <a:pt x="990600" y="170579"/>
                  <a:pt x="990600" y="381000"/>
                </a:cubicBezTo>
                <a:cubicBezTo>
                  <a:pt x="990600" y="381000"/>
                  <a:pt x="990599" y="381000"/>
                  <a:pt x="990599" y="381000"/>
                </a:cubicBezTo>
              </a:path>
            </a:pathLst>
          </a:custGeom>
          <a:noFill/>
          <a:ln w="9525" algn="ctr">
            <a:solidFill>
              <a:srgbClr val="4A7EBB"/>
            </a:solidFill>
            <a:miter lim="800000"/>
            <a:headEnd/>
            <a:tailEnd/>
          </a:ln>
        </p:spPr>
        <p:txBody>
          <a:bodyPr rot="10800000" vert="eaVert" anchor="ctr"/>
          <a:lstStyle/>
          <a:p>
            <a:pPr algn="ctr" fontAlgn="auto">
              <a:lnSpc>
                <a:spcPct val="100000"/>
              </a:lnSpc>
              <a:spcBef>
                <a:spcPts val="0"/>
              </a:spcBef>
              <a:spcAft>
                <a:spcPts val="0"/>
              </a:spcAft>
              <a:buClrTx/>
              <a:buSzTx/>
              <a:buFontTx/>
              <a:buNone/>
              <a:defRPr/>
            </a:pPr>
            <a:endParaRPr lang="en-US" sz="1800">
              <a:latin typeface="+mn-lt"/>
            </a:endParaRPr>
          </a:p>
        </p:txBody>
      </p:sp>
      <p:sp>
        <p:nvSpPr>
          <p:cNvPr id="23559" name="TextBox 11"/>
          <p:cNvSpPr txBox="1">
            <a:spLocks noChangeArrowheads="1"/>
          </p:cNvSpPr>
          <p:nvPr/>
        </p:nvSpPr>
        <p:spPr bwMode="auto">
          <a:xfrm>
            <a:off x="2857500" y="2971800"/>
            <a:ext cx="1995488" cy="457200"/>
          </a:xfrm>
          <a:prstGeom prst="rect">
            <a:avLst/>
          </a:prstGeom>
          <a:noFill/>
          <a:ln w="9525">
            <a:noFill/>
            <a:miter lim="800000"/>
            <a:headEnd/>
            <a:tailEnd/>
          </a:ln>
        </p:spPr>
        <p:txBody>
          <a:bodyPr>
            <a:spAutoFit/>
          </a:bodyPr>
          <a:lstStyle/>
          <a:p>
            <a:pPr>
              <a:lnSpc>
                <a:spcPct val="100000"/>
              </a:lnSpc>
              <a:spcBef>
                <a:spcPct val="0"/>
              </a:spcBef>
              <a:buClrTx/>
              <a:buSzTx/>
              <a:buFontTx/>
              <a:buNone/>
            </a:pPr>
            <a:r>
              <a:rPr lang="en-US">
                <a:solidFill>
                  <a:srgbClr val="00B050"/>
                </a:solidFill>
                <a:latin typeface="Calibri" pitchFamily="34" charset="0"/>
              </a:rPr>
              <a:t>V</a:t>
            </a:r>
            <a:r>
              <a:rPr lang="en-US" baseline="-25000">
                <a:solidFill>
                  <a:srgbClr val="00B050"/>
                </a:solidFill>
                <a:latin typeface="Calibri" pitchFamily="34" charset="0"/>
              </a:rPr>
              <a:t>source</a:t>
            </a:r>
            <a:r>
              <a:rPr lang="en-US">
                <a:latin typeface="Calibri" pitchFamily="34" charset="0"/>
              </a:rPr>
              <a:t>=V</a:t>
            </a:r>
            <a:r>
              <a:rPr lang="en-US" baseline="-25000">
                <a:latin typeface="Calibri" pitchFamily="34" charset="0"/>
              </a:rPr>
              <a:t>vsc</a:t>
            </a:r>
            <a:endParaRPr lang="en-US">
              <a:latin typeface="Calibri" pitchFamily="34" charset="0"/>
            </a:endParaRPr>
          </a:p>
        </p:txBody>
      </p:sp>
      <p:sp>
        <p:nvSpPr>
          <p:cNvPr id="13" name="TextBox 12"/>
          <p:cNvSpPr txBox="1"/>
          <p:nvPr/>
        </p:nvSpPr>
        <p:spPr>
          <a:xfrm>
            <a:off x="1428750" y="4471988"/>
            <a:ext cx="1524000" cy="457200"/>
          </a:xfrm>
          <a:prstGeom prst="rect">
            <a:avLst/>
          </a:prstGeom>
          <a:noFill/>
        </p:spPr>
        <p:txBody>
          <a:bodyPr>
            <a:spAutoFit/>
          </a:bodyPr>
          <a:lstStyle/>
          <a:p>
            <a:pPr fontAlgn="auto">
              <a:lnSpc>
                <a:spcPct val="100000"/>
              </a:lnSpc>
              <a:spcBef>
                <a:spcPts val="0"/>
              </a:spcBef>
              <a:spcAft>
                <a:spcPts val="0"/>
              </a:spcAft>
              <a:buClrTx/>
              <a:buSzTx/>
              <a:buFontTx/>
              <a:buNone/>
              <a:defRPr/>
            </a:pPr>
            <a:r>
              <a:rPr lang="en-US" dirty="0" err="1">
                <a:solidFill>
                  <a:schemeClr val="accent1">
                    <a:lumMod val="75000"/>
                  </a:schemeClr>
                </a:solidFill>
                <a:latin typeface="+mn-lt"/>
              </a:rPr>
              <a:t>I</a:t>
            </a:r>
            <a:r>
              <a:rPr lang="en-US" baseline="-25000" dirty="0" err="1">
                <a:solidFill>
                  <a:schemeClr val="accent1">
                    <a:lumMod val="75000"/>
                  </a:schemeClr>
                </a:solidFill>
                <a:latin typeface="+mn-lt"/>
              </a:rPr>
              <a:t>source</a:t>
            </a:r>
            <a:r>
              <a:rPr lang="en-US" dirty="0">
                <a:latin typeface="+mn-lt"/>
              </a:rPr>
              <a:t>=</a:t>
            </a:r>
            <a:r>
              <a:rPr lang="en-US" dirty="0" err="1">
                <a:solidFill>
                  <a:srgbClr val="FF0000"/>
                </a:solidFill>
                <a:latin typeface="+mn-lt"/>
              </a:rPr>
              <a:t>I</a:t>
            </a:r>
            <a:r>
              <a:rPr lang="en-US" baseline="-25000" dirty="0" err="1">
                <a:solidFill>
                  <a:srgbClr val="FF0000"/>
                </a:solidFill>
                <a:latin typeface="+mn-lt"/>
              </a:rPr>
              <a:t>load</a:t>
            </a:r>
            <a:endParaRPr lang="en-US" dirty="0">
              <a:solidFill>
                <a:srgbClr val="FF0000"/>
              </a:solidFill>
              <a:latin typeface="+mn-lt"/>
            </a:endParaRPr>
          </a:p>
        </p:txBody>
      </p:sp>
      <p:sp>
        <p:nvSpPr>
          <p:cNvPr id="23561" name="TextBox 13"/>
          <p:cNvSpPr txBox="1">
            <a:spLocks noChangeArrowheads="1"/>
          </p:cNvSpPr>
          <p:nvPr/>
        </p:nvSpPr>
        <p:spPr bwMode="auto">
          <a:xfrm>
            <a:off x="714375" y="2971800"/>
            <a:ext cx="1735138" cy="457200"/>
          </a:xfrm>
          <a:prstGeom prst="rect">
            <a:avLst/>
          </a:prstGeom>
          <a:noFill/>
          <a:ln w="9525">
            <a:noFill/>
            <a:miter lim="800000"/>
            <a:headEnd/>
            <a:tailEnd/>
          </a:ln>
        </p:spPr>
        <p:txBody>
          <a:bodyPr>
            <a:spAutoFit/>
          </a:bodyPr>
          <a:lstStyle/>
          <a:p>
            <a:pPr>
              <a:lnSpc>
                <a:spcPct val="100000"/>
              </a:lnSpc>
              <a:spcBef>
                <a:spcPct val="0"/>
              </a:spcBef>
              <a:buClrTx/>
              <a:buSzTx/>
              <a:buFontTx/>
              <a:buNone/>
            </a:pPr>
            <a:r>
              <a:rPr lang="en-US">
                <a:latin typeface="Calibri" pitchFamily="34" charset="0"/>
              </a:rPr>
              <a:t>I</a:t>
            </a:r>
            <a:r>
              <a:rPr lang="en-US" baseline="-25000">
                <a:latin typeface="Calibri" pitchFamily="34" charset="0"/>
              </a:rPr>
              <a:t>vsc</a:t>
            </a:r>
            <a:r>
              <a:rPr lang="en-US">
                <a:latin typeface="Calibri" pitchFamily="34" charset="0"/>
              </a:rPr>
              <a:t>=0</a:t>
            </a:r>
          </a:p>
        </p:txBody>
      </p:sp>
      <p:sp>
        <p:nvSpPr>
          <p:cNvPr id="23562" name="Text Box 22"/>
          <p:cNvSpPr txBox="1">
            <a:spLocks noChangeArrowheads="1"/>
          </p:cNvSpPr>
          <p:nvPr/>
        </p:nvSpPr>
        <p:spPr bwMode="auto">
          <a:xfrm>
            <a:off x="1350963" y="3478213"/>
            <a:ext cx="935037" cy="312737"/>
          </a:xfrm>
          <a:prstGeom prst="rect">
            <a:avLst/>
          </a:prstGeom>
          <a:noFill/>
          <a:ln w="9525" algn="ctr">
            <a:noFill/>
            <a:miter lim="800000"/>
            <a:headEnd/>
            <a:tailEnd/>
          </a:ln>
        </p:spPr>
        <p:txBody>
          <a:bodyPr>
            <a:spAutoFit/>
          </a:bodyPr>
          <a:lstStyle/>
          <a:p>
            <a:pPr marL="342900" indent="-342900">
              <a:spcBef>
                <a:spcPct val="50000"/>
              </a:spcBef>
              <a:buFont typeface="Wingdings" pitchFamily="2" charset="2"/>
              <a:buNone/>
            </a:pPr>
            <a:r>
              <a:rPr lang="es-ES" sz="1600" b="1">
                <a:solidFill>
                  <a:schemeClr val="hlink"/>
                </a:solidFill>
              </a:rPr>
              <a:t> -46.36º</a:t>
            </a:r>
          </a:p>
        </p:txBody>
      </p:sp>
      <p:grpSp>
        <p:nvGrpSpPr>
          <p:cNvPr id="23563" name="Group 16"/>
          <p:cNvGrpSpPr>
            <a:grpSpLocks/>
          </p:cNvGrpSpPr>
          <p:nvPr/>
        </p:nvGrpSpPr>
        <p:grpSpPr bwMode="auto">
          <a:xfrm>
            <a:off x="4625975" y="2900363"/>
            <a:ext cx="4441825" cy="1985962"/>
            <a:chOff x="1676400" y="2357438"/>
            <a:chExt cx="4906794" cy="1985962"/>
          </a:xfrm>
        </p:grpSpPr>
        <p:cxnSp>
          <p:nvCxnSpPr>
            <p:cNvPr id="20" name="Straight Arrow Connector 19"/>
            <p:cNvCxnSpPr/>
            <p:nvPr/>
          </p:nvCxnSpPr>
          <p:spPr>
            <a:xfrm>
              <a:off x="2286680" y="2895600"/>
              <a:ext cx="3281134" cy="158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21" name="Straight Arrow Connector 20"/>
            <p:cNvCxnSpPr/>
            <p:nvPr/>
          </p:nvCxnSpPr>
          <p:spPr>
            <a:xfrm>
              <a:off x="2286680" y="2895600"/>
              <a:ext cx="2886556" cy="1588"/>
            </a:xfrm>
            <a:prstGeom prst="straightConnector1">
              <a:avLst/>
            </a:prstGeom>
            <a:ln>
              <a:solidFill>
                <a:srgbClr val="00B050"/>
              </a:solidFill>
              <a:tailEnd type="arrow"/>
            </a:ln>
          </p:spPr>
          <p:style>
            <a:lnRef idx="3">
              <a:schemeClr val="accent2"/>
            </a:lnRef>
            <a:fillRef idx="0">
              <a:schemeClr val="accent2"/>
            </a:fillRef>
            <a:effectRef idx="2">
              <a:schemeClr val="accent2"/>
            </a:effectRef>
            <a:fontRef idx="minor">
              <a:schemeClr val="tx1"/>
            </a:fontRef>
          </p:style>
        </p:cxnSp>
        <p:cxnSp>
          <p:nvCxnSpPr>
            <p:cNvPr id="22" name="Straight Arrow Connector 21"/>
            <p:cNvCxnSpPr/>
            <p:nvPr/>
          </p:nvCxnSpPr>
          <p:spPr>
            <a:xfrm>
              <a:off x="2286680" y="2971800"/>
              <a:ext cx="1371377" cy="1219200"/>
            </a:xfrm>
            <a:prstGeom prst="straightConnector1">
              <a:avLst/>
            </a:prstGeom>
            <a:ln>
              <a:solidFill>
                <a:srgbClr val="FF0000"/>
              </a:solidFill>
              <a:tailEnd type="arrow"/>
            </a:ln>
          </p:spPr>
          <p:style>
            <a:lnRef idx="3">
              <a:schemeClr val="accent1"/>
            </a:lnRef>
            <a:fillRef idx="0">
              <a:schemeClr val="accent1"/>
            </a:fillRef>
            <a:effectRef idx="2">
              <a:schemeClr val="accent1"/>
            </a:effectRef>
            <a:fontRef idx="minor">
              <a:schemeClr val="tx1"/>
            </a:fontRef>
          </p:style>
        </p:cxnSp>
        <p:sp>
          <p:nvSpPr>
            <p:cNvPr id="23" name="Arc 8"/>
            <p:cNvSpPr>
              <a:spLocks noChangeArrowheads="1"/>
            </p:cNvSpPr>
            <p:nvPr/>
          </p:nvSpPr>
          <p:spPr bwMode="auto">
            <a:xfrm rot="5400000">
              <a:off x="2399907" y="2629351"/>
              <a:ext cx="990600" cy="761097"/>
            </a:xfrm>
            <a:custGeom>
              <a:avLst/>
              <a:gdLst>
                <a:gd name="T0" fmla="*/ 495300 w 990600"/>
                <a:gd name="T1" fmla="*/ 0 h 762000"/>
                <a:gd name="T2" fmla="*/ 495300 w 990600"/>
                <a:gd name="T3" fmla="*/ 381000 h 762000"/>
                <a:gd name="T4" fmla="*/ 990600 w 990600"/>
                <a:gd name="T5" fmla="*/ 381000 h 762000"/>
                <a:gd name="T6" fmla="*/ 11796480 60000 65536"/>
                <a:gd name="T7" fmla="*/ 11796480 60000 65536"/>
                <a:gd name="T8" fmla="*/ 5898240 60000 65536"/>
                <a:gd name="T9" fmla="*/ 495300 w 990600"/>
                <a:gd name="T10" fmla="*/ 0 h 762000"/>
                <a:gd name="T11" fmla="*/ 990600 w 990600"/>
                <a:gd name="T12" fmla="*/ 381000 h 762000"/>
              </a:gdLst>
              <a:ahLst/>
              <a:cxnLst>
                <a:cxn ang="T6">
                  <a:pos x="T0" y="T1"/>
                </a:cxn>
                <a:cxn ang="T7">
                  <a:pos x="T2" y="T3"/>
                </a:cxn>
                <a:cxn ang="T8">
                  <a:pos x="T4" y="T5"/>
                </a:cxn>
              </a:cxnLst>
              <a:rect l="T9" t="T10" r="T11" b="T12"/>
              <a:pathLst>
                <a:path w="990600" h="762000" stroke="0">
                  <a:moveTo>
                    <a:pt x="495300" y="0"/>
                  </a:moveTo>
                  <a:lnTo>
                    <a:pt x="495299" y="0"/>
                  </a:lnTo>
                  <a:cubicBezTo>
                    <a:pt x="768846" y="0"/>
                    <a:pt x="990600" y="170579"/>
                    <a:pt x="990600" y="381000"/>
                  </a:cubicBezTo>
                  <a:cubicBezTo>
                    <a:pt x="990600" y="381000"/>
                    <a:pt x="990599" y="381000"/>
                    <a:pt x="990599" y="381000"/>
                  </a:cubicBezTo>
                  <a:lnTo>
                    <a:pt x="495300" y="381000"/>
                  </a:lnTo>
                  <a:close/>
                </a:path>
                <a:path w="990600" h="762000" fill="none">
                  <a:moveTo>
                    <a:pt x="495300" y="0"/>
                  </a:moveTo>
                  <a:lnTo>
                    <a:pt x="495299" y="0"/>
                  </a:lnTo>
                  <a:cubicBezTo>
                    <a:pt x="768846" y="0"/>
                    <a:pt x="990600" y="170579"/>
                    <a:pt x="990600" y="381000"/>
                  </a:cubicBezTo>
                  <a:cubicBezTo>
                    <a:pt x="990600" y="381000"/>
                    <a:pt x="990599" y="381000"/>
                    <a:pt x="990599" y="381000"/>
                  </a:cubicBezTo>
                </a:path>
              </a:pathLst>
            </a:custGeom>
            <a:noFill/>
            <a:ln w="9525" algn="ctr">
              <a:solidFill>
                <a:srgbClr val="4A7EBB"/>
              </a:solidFill>
              <a:miter lim="800000"/>
              <a:headEnd/>
              <a:tailEnd/>
            </a:ln>
          </p:spPr>
          <p:txBody>
            <a:bodyPr rot="10800000" vert="eaVert" anchor="ctr"/>
            <a:lstStyle/>
            <a:p>
              <a:pPr algn="ctr" fontAlgn="auto">
                <a:lnSpc>
                  <a:spcPct val="100000"/>
                </a:lnSpc>
                <a:spcBef>
                  <a:spcPts val="0"/>
                </a:spcBef>
                <a:spcAft>
                  <a:spcPts val="0"/>
                </a:spcAft>
                <a:buClrTx/>
                <a:buSzTx/>
                <a:buFontTx/>
                <a:buNone/>
                <a:defRPr/>
              </a:pPr>
              <a:endParaRPr lang="en-US" sz="1800">
                <a:latin typeface="+mn-lt"/>
              </a:endParaRPr>
            </a:p>
          </p:txBody>
        </p:sp>
        <p:sp>
          <p:nvSpPr>
            <p:cNvPr id="23570" name="TextBox 23"/>
            <p:cNvSpPr txBox="1">
              <a:spLocks noChangeArrowheads="1"/>
            </p:cNvSpPr>
            <p:nvPr/>
          </p:nvSpPr>
          <p:spPr bwMode="auto">
            <a:xfrm>
              <a:off x="2351317" y="2971800"/>
              <a:ext cx="1164831" cy="313932"/>
            </a:xfrm>
            <a:prstGeom prst="rect">
              <a:avLst/>
            </a:prstGeom>
            <a:noFill/>
            <a:ln w="9525">
              <a:noFill/>
              <a:miter lim="800000"/>
              <a:headEnd/>
              <a:tailEnd/>
            </a:ln>
          </p:spPr>
          <p:txBody>
            <a:bodyPr>
              <a:spAutoFit/>
            </a:bodyPr>
            <a:lstStyle/>
            <a:p>
              <a:pPr marL="342900" indent="-342900">
                <a:spcBef>
                  <a:spcPct val="50000"/>
                </a:spcBef>
                <a:buFont typeface="Wingdings" pitchFamily="2" charset="2"/>
                <a:buNone/>
              </a:pPr>
              <a:r>
                <a:rPr lang="es-ES" sz="1600" b="1">
                  <a:solidFill>
                    <a:schemeClr val="hlink"/>
                  </a:solidFill>
                </a:rPr>
                <a:t> -46.36º</a:t>
              </a:r>
            </a:p>
          </p:txBody>
        </p:sp>
        <p:sp>
          <p:nvSpPr>
            <p:cNvPr id="23571" name="TextBox 11"/>
            <p:cNvSpPr txBox="1">
              <a:spLocks noChangeArrowheads="1"/>
            </p:cNvSpPr>
            <p:nvPr/>
          </p:nvSpPr>
          <p:spPr bwMode="auto">
            <a:xfrm>
              <a:off x="4068594" y="2357438"/>
              <a:ext cx="2514600" cy="461665"/>
            </a:xfrm>
            <a:prstGeom prst="rect">
              <a:avLst/>
            </a:prstGeom>
            <a:noFill/>
            <a:ln w="9525">
              <a:noFill/>
              <a:miter lim="800000"/>
              <a:headEnd/>
              <a:tailEnd/>
            </a:ln>
          </p:spPr>
          <p:txBody>
            <a:bodyPr>
              <a:spAutoFit/>
            </a:bodyPr>
            <a:lstStyle/>
            <a:p>
              <a:pPr>
                <a:lnSpc>
                  <a:spcPct val="100000"/>
                </a:lnSpc>
                <a:spcBef>
                  <a:spcPct val="0"/>
                </a:spcBef>
                <a:buClrTx/>
                <a:buSzTx/>
                <a:buFontTx/>
                <a:buNone/>
              </a:pPr>
              <a:r>
                <a:rPr lang="en-US">
                  <a:solidFill>
                    <a:srgbClr val="00B050"/>
                  </a:solidFill>
                  <a:latin typeface="Calibri" pitchFamily="34" charset="0"/>
                </a:rPr>
                <a:t>V</a:t>
              </a:r>
              <a:r>
                <a:rPr lang="en-US" baseline="-25000">
                  <a:solidFill>
                    <a:srgbClr val="00B050"/>
                  </a:solidFill>
                  <a:latin typeface="Calibri" pitchFamily="34" charset="0"/>
                </a:rPr>
                <a:t>source</a:t>
              </a:r>
              <a:r>
                <a:rPr lang="en-US">
                  <a:solidFill>
                    <a:srgbClr val="C00000"/>
                  </a:solidFill>
                  <a:latin typeface="Calibri" pitchFamily="34" charset="0"/>
                </a:rPr>
                <a:t>     </a:t>
              </a:r>
              <a:r>
                <a:rPr lang="en-US">
                  <a:latin typeface="Calibri" pitchFamily="34" charset="0"/>
                </a:rPr>
                <a:t>V</a:t>
              </a:r>
              <a:r>
                <a:rPr lang="en-US" baseline="-25000">
                  <a:latin typeface="Calibri" pitchFamily="34" charset="0"/>
                </a:rPr>
                <a:t>vsc</a:t>
              </a:r>
              <a:endParaRPr lang="en-US">
                <a:latin typeface="Calibri" pitchFamily="34" charset="0"/>
              </a:endParaRPr>
            </a:p>
          </p:txBody>
        </p:sp>
        <p:sp>
          <p:nvSpPr>
            <p:cNvPr id="26" name="TextBox 25"/>
            <p:cNvSpPr txBox="1"/>
            <p:nvPr/>
          </p:nvSpPr>
          <p:spPr>
            <a:xfrm>
              <a:off x="2800509" y="2386013"/>
              <a:ext cx="1236343" cy="461962"/>
            </a:xfrm>
            <a:prstGeom prst="rect">
              <a:avLst/>
            </a:prstGeom>
            <a:noFill/>
          </p:spPr>
          <p:txBody>
            <a:bodyPr>
              <a:spAutoFit/>
            </a:bodyPr>
            <a:lstStyle/>
            <a:p>
              <a:pPr fontAlgn="auto">
                <a:lnSpc>
                  <a:spcPct val="100000"/>
                </a:lnSpc>
                <a:spcBef>
                  <a:spcPts val="0"/>
                </a:spcBef>
                <a:spcAft>
                  <a:spcPts val="0"/>
                </a:spcAft>
                <a:buClrTx/>
                <a:buSzTx/>
                <a:buFontTx/>
                <a:buNone/>
                <a:defRPr/>
              </a:pPr>
              <a:r>
                <a:rPr lang="en-US" dirty="0" err="1">
                  <a:solidFill>
                    <a:schemeClr val="accent1">
                      <a:lumMod val="75000"/>
                    </a:schemeClr>
                  </a:solidFill>
                  <a:latin typeface="+mn-lt"/>
                </a:rPr>
                <a:t>I</a:t>
              </a:r>
              <a:r>
                <a:rPr lang="en-US" baseline="-25000" dirty="0" err="1">
                  <a:solidFill>
                    <a:schemeClr val="accent1">
                      <a:lumMod val="75000"/>
                    </a:schemeClr>
                  </a:solidFill>
                  <a:latin typeface="+mn-lt"/>
                </a:rPr>
                <a:t>source</a:t>
              </a:r>
              <a:endParaRPr lang="en-US" dirty="0">
                <a:solidFill>
                  <a:srgbClr val="FF0000"/>
                </a:solidFill>
                <a:latin typeface="+mn-lt"/>
              </a:endParaRPr>
            </a:p>
          </p:txBody>
        </p:sp>
        <p:sp>
          <p:nvSpPr>
            <p:cNvPr id="23573" name="TextBox 13"/>
            <p:cNvSpPr txBox="1">
              <a:spLocks noChangeArrowheads="1"/>
            </p:cNvSpPr>
            <p:nvPr/>
          </p:nvSpPr>
          <p:spPr bwMode="auto">
            <a:xfrm>
              <a:off x="1676400" y="3505200"/>
              <a:ext cx="914400" cy="457200"/>
            </a:xfrm>
            <a:prstGeom prst="rect">
              <a:avLst/>
            </a:prstGeom>
            <a:noFill/>
            <a:ln w="9525">
              <a:noFill/>
              <a:miter lim="800000"/>
              <a:headEnd/>
              <a:tailEnd/>
            </a:ln>
          </p:spPr>
          <p:txBody>
            <a:bodyPr>
              <a:spAutoFit/>
            </a:bodyPr>
            <a:lstStyle/>
            <a:p>
              <a:pPr>
                <a:lnSpc>
                  <a:spcPct val="100000"/>
                </a:lnSpc>
                <a:spcBef>
                  <a:spcPct val="0"/>
                </a:spcBef>
                <a:buClrTx/>
                <a:buSzTx/>
                <a:buFontTx/>
                <a:buNone/>
              </a:pPr>
              <a:r>
                <a:rPr lang="en-US">
                  <a:latin typeface="Calibri" pitchFamily="34" charset="0"/>
                </a:rPr>
                <a:t>I</a:t>
              </a:r>
              <a:r>
                <a:rPr lang="en-US" baseline="-25000">
                  <a:latin typeface="Calibri" pitchFamily="34" charset="0"/>
                </a:rPr>
                <a:t>vsc</a:t>
              </a:r>
              <a:endParaRPr lang="en-US">
                <a:latin typeface="Calibri" pitchFamily="34" charset="0"/>
              </a:endParaRPr>
            </a:p>
          </p:txBody>
        </p:sp>
        <p:cxnSp>
          <p:nvCxnSpPr>
            <p:cNvPr id="28" name="Straight Arrow Connector 27"/>
            <p:cNvCxnSpPr/>
            <p:nvPr/>
          </p:nvCxnSpPr>
          <p:spPr>
            <a:xfrm>
              <a:off x="2286680" y="2971800"/>
              <a:ext cx="1371377" cy="1588"/>
            </a:xfrm>
            <a:prstGeom prst="straightConnector1">
              <a:avLst/>
            </a:prstGeom>
            <a:ln>
              <a:solidFill>
                <a:schemeClr val="bg2">
                  <a:lumMod val="60000"/>
                  <a:lumOff val="40000"/>
                </a:schemeClr>
              </a:solidFill>
              <a:tailEnd type="arrow"/>
            </a:ln>
          </p:spPr>
          <p:style>
            <a:lnRef idx="3">
              <a:schemeClr val="accent1"/>
            </a:lnRef>
            <a:fillRef idx="0">
              <a:schemeClr val="accent1"/>
            </a:fillRef>
            <a:effectRef idx="2">
              <a:schemeClr val="accent1"/>
            </a:effectRef>
            <a:fontRef idx="minor">
              <a:schemeClr val="tx1"/>
            </a:fontRef>
          </p:style>
        </p:cxnSp>
        <p:cxnSp>
          <p:nvCxnSpPr>
            <p:cNvPr id="29" name="Straight Arrow Connector 28"/>
            <p:cNvCxnSpPr/>
            <p:nvPr/>
          </p:nvCxnSpPr>
          <p:spPr>
            <a:xfrm rot="5400000">
              <a:off x="1675410" y="3581317"/>
              <a:ext cx="1220788" cy="1753"/>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30" name="TextBox 29"/>
            <p:cNvSpPr txBox="1"/>
            <p:nvPr/>
          </p:nvSpPr>
          <p:spPr>
            <a:xfrm>
              <a:off x="3733466" y="3886200"/>
              <a:ext cx="1045193" cy="457200"/>
            </a:xfrm>
            <a:prstGeom prst="rect">
              <a:avLst/>
            </a:prstGeom>
            <a:noFill/>
          </p:spPr>
          <p:txBody>
            <a:bodyPr>
              <a:spAutoFit/>
            </a:bodyPr>
            <a:lstStyle/>
            <a:p>
              <a:pPr fontAlgn="auto">
                <a:lnSpc>
                  <a:spcPct val="100000"/>
                </a:lnSpc>
                <a:spcBef>
                  <a:spcPts val="0"/>
                </a:spcBef>
                <a:spcAft>
                  <a:spcPts val="0"/>
                </a:spcAft>
                <a:buClrTx/>
                <a:buSzTx/>
                <a:buFontTx/>
                <a:buNone/>
                <a:defRPr/>
              </a:pPr>
              <a:r>
                <a:rPr lang="en-US" dirty="0" err="1">
                  <a:solidFill>
                    <a:srgbClr val="FF0000"/>
                  </a:solidFill>
                  <a:latin typeface="+mn-lt"/>
                </a:rPr>
                <a:t>I</a:t>
              </a:r>
              <a:r>
                <a:rPr lang="en-US" baseline="-25000" dirty="0" err="1">
                  <a:solidFill>
                    <a:srgbClr val="FF0000"/>
                  </a:solidFill>
                  <a:latin typeface="+mn-lt"/>
                </a:rPr>
                <a:t>load</a:t>
              </a:r>
              <a:endParaRPr lang="en-US" dirty="0">
                <a:solidFill>
                  <a:srgbClr val="FF0000"/>
                </a:solidFill>
                <a:latin typeface="+mn-lt"/>
              </a:endParaRPr>
            </a:p>
          </p:txBody>
        </p:sp>
      </p:grpSp>
      <p:sp>
        <p:nvSpPr>
          <p:cNvPr id="23564" name="TextBox 33"/>
          <p:cNvSpPr txBox="1">
            <a:spLocks noChangeArrowheads="1"/>
          </p:cNvSpPr>
          <p:nvPr/>
        </p:nvSpPr>
        <p:spPr bwMode="auto">
          <a:xfrm>
            <a:off x="928688" y="5500688"/>
            <a:ext cx="3071812" cy="425450"/>
          </a:xfrm>
          <a:prstGeom prst="rect">
            <a:avLst/>
          </a:prstGeom>
          <a:noFill/>
          <a:ln w="9525">
            <a:noFill/>
            <a:miter lim="800000"/>
            <a:headEnd/>
            <a:tailEnd/>
          </a:ln>
        </p:spPr>
        <p:txBody>
          <a:bodyPr>
            <a:spAutoFit/>
          </a:bodyPr>
          <a:lstStyle/>
          <a:p>
            <a:pPr algn="ctr">
              <a:buFont typeface="Wingdings" pitchFamily="2" charset="2"/>
              <a:buNone/>
            </a:pPr>
            <a:r>
              <a:rPr lang="en-US"/>
              <a:t>Sin Compensación</a:t>
            </a:r>
          </a:p>
        </p:txBody>
      </p:sp>
      <p:sp>
        <p:nvSpPr>
          <p:cNvPr id="23565" name="TextBox 34"/>
          <p:cNvSpPr txBox="1">
            <a:spLocks noChangeArrowheads="1"/>
          </p:cNvSpPr>
          <p:nvPr/>
        </p:nvSpPr>
        <p:spPr bwMode="auto">
          <a:xfrm>
            <a:off x="5072063" y="5500688"/>
            <a:ext cx="3071812" cy="425450"/>
          </a:xfrm>
          <a:prstGeom prst="rect">
            <a:avLst/>
          </a:prstGeom>
          <a:noFill/>
          <a:ln w="9525">
            <a:noFill/>
            <a:miter lim="800000"/>
            <a:headEnd/>
            <a:tailEnd/>
          </a:ln>
        </p:spPr>
        <p:txBody>
          <a:bodyPr>
            <a:spAutoFit/>
          </a:bodyPr>
          <a:lstStyle/>
          <a:p>
            <a:pPr algn="ctr">
              <a:buFont typeface="Wingdings" pitchFamily="2" charset="2"/>
              <a:buNone/>
            </a:pPr>
            <a:r>
              <a:rPr lang="en-US"/>
              <a:t>Con Compensación</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457200" y="457200"/>
            <a:ext cx="8229600" cy="828675"/>
          </a:xfrm>
        </p:spPr>
        <p:txBody>
          <a:bodyPr/>
          <a:lstStyle/>
          <a:p>
            <a:pPr eaLnBrk="1" hangingPunct="1"/>
            <a:r>
              <a:rPr lang="es-MX" sz="4000" smtClean="0"/>
              <a:t>CONTENIDO</a:t>
            </a:r>
          </a:p>
        </p:txBody>
      </p:sp>
      <p:sp>
        <p:nvSpPr>
          <p:cNvPr id="8195" name="Rectangle 3"/>
          <p:cNvSpPr>
            <a:spLocks noGrp="1" noChangeArrowheads="1"/>
          </p:cNvSpPr>
          <p:nvPr>
            <p:ph type="body" idx="1"/>
          </p:nvPr>
        </p:nvSpPr>
        <p:spPr>
          <a:xfrm>
            <a:off x="457200" y="1628775"/>
            <a:ext cx="8229600" cy="4679950"/>
          </a:xfrm>
        </p:spPr>
        <p:txBody>
          <a:bodyPr/>
          <a:lstStyle/>
          <a:p>
            <a:pPr eaLnBrk="1" hangingPunct="1">
              <a:lnSpc>
                <a:spcPct val="90000"/>
              </a:lnSpc>
            </a:pPr>
            <a:r>
              <a:rPr lang="es-MX" sz="2800" smtClean="0"/>
              <a:t>Planteamiento del problema</a:t>
            </a:r>
          </a:p>
          <a:p>
            <a:pPr eaLnBrk="1" hangingPunct="1">
              <a:lnSpc>
                <a:spcPct val="90000"/>
              </a:lnSpc>
            </a:pPr>
            <a:r>
              <a:rPr lang="es-MX" sz="2800" smtClean="0"/>
              <a:t>El DSTATCOM como solución</a:t>
            </a:r>
          </a:p>
          <a:p>
            <a:pPr eaLnBrk="1" hangingPunct="1">
              <a:lnSpc>
                <a:spcPct val="90000"/>
              </a:lnSpc>
            </a:pPr>
            <a:r>
              <a:rPr lang="es-MX" sz="2800" smtClean="0"/>
              <a:t>Implementación del DSTATCOM</a:t>
            </a:r>
          </a:p>
          <a:p>
            <a:pPr eaLnBrk="1" hangingPunct="1">
              <a:lnSpc>
                <a:spcPct val="90000"/>
              </a:lnSpc>
            </a:pPr>
            <a:r>
              <a:rPr lang="es-MX" sz="2800" smtClean="0"/>
              <a:t>Diseño del Control</a:t>
            </a:r>
          </a:p>
          <a:p>
            <a:pPr eaLnBrk="1" hangingPunct="1">
              <a:lnSpc>
                <a:spcPct val="90000"/>
              </a:lnSpc>
            </a:pPr>
            <a:r>
              <a:rPr lang="es-MX" sz="2800" smtClean="0"/>
              <a:t>Simulaciones</a:t>
            </a:r>
          </a:p>
          <a:p>
            <a:pPr eaLnBrk="1" hangingPunct="1">
              <a:lnSpc>
                <a:spcPct val="90000"/>
              </a:lnSpc>
            </a:pPr>
            <a:r>
              <a:rPr lang="es-MX" sz="2800" smtClean="0"/>
              <a:t>Prototipo</a:t>
            </a:r>
          </a:p>
          <a:p>
            <a:pPr eaLnBrk="1" hangingPunct="1">
              <a:lnSpc>
                <a:spcPct val="90000"/>
              </a:lnSpc>
            </a:pPr>
            <a:r>
              <a:rPr lang="es-MX" sz="2800" smtClean="0"/>
              <a:t>Conclusiones y Observaciones</a:t>
            </a:r>
          </a:p>
          <a:p>
            <a:pPr eaLnBrk="1" hangingPunct="1">
              <a:lnSpc>
                <a:spcPct val="90000"/>
              </a:lnSpc>
            </a:pPr>
            <a:r>
              <a:rPr lang="es-MX" sz="2800" smtClean="0"/>
              <a:t>Trabajo futuro</a:t>
            </a:r>
          </a:p>
        </p:txBody>
      </p:sp>
      <p:pic>
        <p:nvPicPr>
          <p:cNvPr id="8196" name="Picture 5"/>
          <p:cNvPicPr>
            <a:picLocks noChangeAspect="1" noChangeArrowheads="1"/>
          </p:cNvPicPr>
          <p:nvPr/>
        </p:nvPicPr>
        <p:blipFill>
          <a:blip r:embed="rId2"/>
          <a:srcRect/>
          <a:stretch>
            <a:fillRect/>
          </a:stretch>
        </p:blipFill>
        <p:spPr bwMode="auto">
          <a:xfrm>
            <a:off x="7596188" y="404813"/>
            <a:ext cx="1223962" cy="12239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3"/>
          <p:cNvSpPr>
            <a:spLocks noGrp="1"/>
          </p:cNvSpPr>
          <p:nvPr>
            <p:ph type="title"/>
          </p:nvPr>
        </p:nvSpPr>
        <p:spPr>
          <a:xfrm>
            <a:off x="457200" y="549275"/>
            <a:ext cx="8229600" cy="757238"/>
          </a:xfrm>
        </p:spPr>
        <p:txBody>
          <a:bodyPr/>
          <a:lstStyle/>
          <a:p>
            <a:pPr algn="ctr" eaLnBrk="1" hangingPunct="1"/>
            <a:r>
              <a:rPr lang="es-MX" sz="4000" smtClean="0"/>
              <a:t>Esquemático del DSTATCOM usando PLECS</a:t>
            </a:r>
            <a:endParaRPr lang="en-US" sz="4000" smtClean="0"/>
          </a:p>
        </p:txBody>
      </p:sp>
      <p:pic>
        <p:nvPicPr>
          <p:cNvPr id="24579" name="Picture 4"/>
          <p:cNvPicPr>
            <a:picLocks noChangeAspect="1" noChangeArrowheads="1"/>
          </p:cNvPicPr>
          <p:nvPr>
            <p:ph type="body" idx="4294967295"/>
          </p:nvPr>
        </p:nvPicPr>
        <p:blipFill>
          <a:blip r:embed="rId2"/>
          <a:srcRect/>
          <a:stretch>
            <a:fillRect/>
          </a:stretch>
        </p:blipFill>
        <p:spPr>
          <a:xfrm>
            <a:off x="928688" y="1539875"/>
            <a:ext cx="7315200" cy="5175250"/>
          </a:xfr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p:cNvPicPr>
            <a:picLocks noChangeAspect="1" noChangeArrowheads="1"/>
          </p:cNvPicPr>
          <p:nvPr/>
        </p:nvPicPr>
        <p:blipFill>
          <a:blip r:embed="rId2"/>
          <a:srcRect/>
          <a:stretch>
            <a:fillRect/>
          </a:stretch>
        </p:blipFill>
        <p:spPr bwMode="auto">
          <a:xfrm>
            <a:off x="214313" y="1714500"/>
            <a:ext cx="8658225" cy="4791075"/>
          </a:xfrm>
          <a:prstGeom prst="rect">
            <a:avLst/>
          </a:prstGeom>
          <a:noFill/>
          <a:ln w="9525" algn="ctr">
            <a:noFill/>
            <a:miter lim="800000"/>
            <a:headEnd/>
            <a:tailEnd/>
          </a:ln>
        </p:spPr>
      </p:pic>
      <p:sp>
        <p:nvSpPr>
          <p:cNvPr id="25603" name="Title 3"/>
          <p:cNvSpPr>
            <a:spLocks noGrp="1"/>
          </p:cNvSpPr>
          <p:nvPr>
            <p:ph type="title"/>
          </p:nvPr>
        </p:nvSpPr>
        <p:spPr>
          <a:xfrm>
            <a:off x="714375" y="571500"/>
            <a:ext cx="8229600" cy="900113"/>
          </a:xfrm>
        </p:spPr>
        <p:txBody>
          <a:bodyPr/>
          <a:lstStyle/>
          <a:p>
            <a:pPr eaLnBrk="1" hangingPunct="1"/>
            <a:r>
              <a:rPr lang="en-US" sz="4000" smtClean="0"/>
              <a:t>Diagrama Completo del DSTATCOM en Simulink</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626" name="Group 9"/>
          <p:cNvGrpSpPr>
            <a:grpSpLocks/>
          </p:cNvGrpSpPr>
          <p:nvPr/>
        </p:nvGrpSpPr>
        <p:grpSpPr bwMode="auto">
          <a:xfrm>
            <a:off x="2071688" y="571500"/>
            <a:ext cx="5146675" cy="6105525"/>
            <a:chOff x="476" y="-335"/>
            <a:chExt cx="4331" cy="5207"/>
          </a:xfrm>
        </p:grpSpPr>
        <p:pic>
          <p:nvPicPr>
            <p:cNvPr id="26627" name="Picture 7"/>
            <p:cNvPicPr>
              <a:picLocks noChangeAspect="1" noChangeArrowheads="1"/>
            </p:cNvPicPr>
            <p:nvPr/>
          </p:nvPicPr>
          <p:blipFill>
            <a:blip r:embed="rId2"/>
            <a:srcRect/>
            <a:stretch>
              <a:fillRect/>
            </a:stretch>
          </p:blipFill>
          <p:spPr bwMode="auto">
            <a:xfrm>
              <a:off x="476" y="-335"/>
              <a:ext cx="4331" cy="3312"/>
            </a:xfrm>
            <a:prstGeom prst="rect">
              <a:avLst/>
            </a:prstGeom>
            <a:noFill/>
            <a:ln w="9525">
              <a:noFill/>
              <a:miter lim="800000"/>
              <a:headEnd/>
              <a:tailEnd/>
            </a:ln>
          </p:spPr>
        </p:pic>
        <p:pic>
          <p:nvPicPr>
            <p:cNvPr id="26628" name="Picture 8"/>
            <p:cNvPicPr>
              <a:picLocks noChangeAspect="1" noChangeArrowheads="1"/>
            </p:cNvPicPr>
            <p:nvPr/>
          </p:nvPicPr>
          <p:blipFill>
            <a:blip r:embed="rId3"/>
            <a:srcRect/>
            <a:stretch>
              <a:fillRect/>
            </a:stretch>
          </p:blipFill>
          <p:spPr bwMode="auto">
            <a:xfrm>
              <a:off x="476" y="2976"/>
              <a:ext cx="4331" cy="1896"/>
            </a:xfrm>
            <a:prstGeom prst="rect">
              <a:avLst/>
            </a:prstGeom>
            <a:noFill/>
            <a:ln w="9525">
              <a:noFill/>
              <a:miter lim="800000"/>
              <a:headEnd/>
              <a:tailEnd/>
            </a:ln>
          </p:spPr>
        </p:pic>
      </p:gr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4"/>
          <p:cNvSpPr>
            <a:spLocks noGrp="1" noChangeArrowheads="1"/>
          </p:cNvSpPr>
          <p:nvPr>
            <p:ph type="title"/>
          </p:nvPr>
        </p:nvSpPr>
        <p:spPr>
          <a:xfrm>
            <a:off x="1071563" y="2500313"/>
            <a:ext cx="7175500" cy="1371600"/>
          </a:xfrm>
          <a:noFill/>
        </p:spPr>
        <p:txBody>
          <a:bodyPr/>
          <a:lstStyle/>
          <a:p>
            <a:pPr algn="ctr" eaLnBrk="1" hangingPunct="1"/>
            <a:r>
              <a:rPr lang="es-MX" sz="4000" smtClean="0"/>
              <a:t> DISEÑO DEL CONTROL </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098" name="Object 2"/>
          <p:cNvGraphicFramePr>
            <a:graphicFrameLocks noChangeAspect="1"/>
          </p:cNvGraphicFramePr>
          <p:nvPr/>
        </p:nvGraphicFramePr>
        <p:xfrm>
          <a:off x="2182813" y="5013325"/>
          <a:ext cx="5470525" cy="839788"/>
        </p:xfrm>
        <a:graphic>
          <a:graphicData uri="http://schemas.openxmlformats.org/presentationml/2006/ole">
            <p:oleObj spid="_x0000_s4098" name="Ecuación" r:id="rId3" imgW="2565360" imgH="393480" progId="Equation.3">
              <p:embed/>
            </p:oleObj>
          </a:graphicData>
        </a:graphic>
      </p:graphicFrame>
      <p:sp>
        <p:nvSpPr>
          <p:cNvPr id="4099" name="Title 3"/>
          <p:cNvSpPr>
            <a:spLocks/>
          </p:cNvSpPr>
          <p:nvPr/>
        </p:nvSpPr>
        <p:spPr bwMode="auto">
          <a:xfrm>
            <a:off x="457200" y="457200"/>
            <a:ext cx="8229600" cy="757238"/>
          </a:xfrm>
          <a:prstGeom prst="rect">
            <a:avLst/>
          </a:prstGeom>
          <a:noFill/>
          <a:ln w="9525">
            <a:noFill/>
            <a:miter lim="800000"/>
            <a:headEnd/>
            <a:tailEnd/>
          </a:ln>
        </p:spPr>
        <p:txBody>
          <a:bodyPr anchor="ctr"/>
          <a:lstStyle/>
          <a:p>
            <a:pPr algn="ctr">
              <a:lnSpc>
                <a:spcPct val="100000"/>
              </a:lnSpc>
              <a:spcBef>
                <a:spcPct val="0"/>
              </a:spcBef>
              <a:buClrTx/>
              <a:buSzTx/>
              <a:buFontTx/>
              <a:buNone/>
            </a:pPr>
            <a:r>
              <a:rPr lang="es-MX" sz="4000"/>
              <a:t>Modelamiento de la Planta</a:t>
            </a:r>
            <a:endParaRPr lang="en-US" sz="4000"/>
          </a:p>
        </p:txBody>
      </p:sp>
      <p:pic>
        <p:nvPicPr>
          <p:cNvPr id="4100" name="Picture 7"/>
          <p:cNvPicPr>
            <a:picLocks noChangeAspect="1" noChangeArrowheads="1"/>
          </p:cNvPicPr>
          <p:nvPr/>
        </p:nvPicPr>
        <p:blipFill>
          <a:blip r:embed="rId4"/>
          <a:srcRect/>
          <a:stretch>
            <a:fillRect/>
          </a:stretch>
        </p:blipFill>
        <p:spPr bwMode="auto">
          <a:xfrm>
            <a:off x="261938" y="1981200"/>
            <a:ext cx="8621712" cy="2895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122" name="Object 2"/>
          <p:cNvGraphicFramePr>
            <a:graphicFrameLocks noChangeAspect="1"/>
          </p:cNvGraphicFramePr>
          <p:nvPr/>
        </p:nvGraphicFramePr>
        <p:xfrm>
          <a:off x="908050" y="1428750"/>
          <a:ext cx="7204075" cy="1035050"/>
        </p:xfrm>
        <a:graphic>
          <a:graphicData uri="http://schemas.openxmlformats.org/presentationml/2006/ole">
            <p:oleObj spid="_x0000_s5122" name="Ecuación" r:id="rId3" imgW="2920680" imgH="419040" progId="Equation.3">
              <p:embed/>
            </p:oleObj>
          </a:graphicData>
        </a:graphic>
      </p:graphicFrame>
      <p:graphicFrame>
        <p:nvGraphicFramePr>
          <p:cNvPr id="5123" name="Object 3"/>
          <p:cNvGraphicFramePr>
            <a:graphicFrameLocks noChangeAspect="1"/>
          </p:cNvGraphicFramePr>
          <p:nvPr/>
        </p:nvGraphicFramePr>
        <p:xfrm>
          <a:off x="757238" y="2500313"/>
          <a:ext cx="7231062" cy="990600"/>
        </p:xfrm>
        <a:graphic>
          <a:graphicData uri="http://schemas.openxmlformats.org/presentationml/2006/ole">
            <p:oleObj spid="_x0000_s5123" name="Ecuación" r:id="rId4" imgW="3060360" imgH="419040" progId="Equation.3">
              <p:embed/>
            </p:oleObj>
          </a:graphicData>
        </a:graphic>
      </p:graphicFrame>
      <p:sp>
        <p:nvSpPr>
          <p:cNvPr id="5126" name="TextBox 7"/>
          <p:cNvSpPr txBox="1">
            <a:spLocks noChangeArrowheads="1"/>
          </p:cNvSpPr>
          <p:nvPr/>
        </p:nvSpPr>
        <p:spPr bwMode="auto">
          <a:xfrm>
            <a:off x="457200" y="3800475"/>
            <a:ext cx="8305800" cy="1077913"/>
          </a:xfrm>
          <a:prstGeom prst="rect">
            <a:avLst/>
          </a:prstGeom>
          <a:noFill/>
          <a:ln w="9525">
            <a:noFill/>
            <a:miter lim="800000"/>
            <a:headEnd/>
            <a:tailEnd/>
          </a:ln>
        </p:spPr>
        <p:txBody>
          <a:bodyPr>
            <a:spAutoFit/>
          </a:bodyPr>
          <a:lstStyle/>
          <a:p>
            <a:r>
              <a:rPr lang="es-EC">
                <a:latin typeface="Calibri" pitchFamily="34" charset="0"/>
              </a:rPr>
              <a:t>Se cancelan los términos cruzados con feedforward y no se consideran los términos que son constantes. Las dos funciones de transferencia de la planta se simplifica en:</a:t>
            </a:r>
          </a:p>
        </p:txBody>
      </p:sp>
      <p:graphicFrame>
        <p:nvGraphicFramePr>
          <p:cNvPr id="5124" name="Object 6"/>
          <p:cNvGraphicFramePr>
            <a:graphicFrameLocks noChangeAspect="1"/>
          </p:cNvGraphicFramePr>
          <p:nvPr/>
        </p:nvGraphicFramePr>
        <p:xfrm>
          <a:off x="754063" y="5095875"/>
          <a:ext cx="3062287" cy="1041400"/>
        </p:xfrm>
        <a:graphic>
          <a:graphicData uri="http://schemas.openxmlformats.org/presentationml/2006/ole">
            <p:oleObj spid="_x0000_s5124" name="Ecuación" r:id="rId5" imgW="1384200" imgH="469800" progId="Equation.3">
              <p:embed/>
            </p:oleObj>
          </a:graphicData>
        </a:graphic>
      </p:graphicFrame>
      <p:graphicFrame>
        <p:nvGraphicFramePr>
          <p:cNvPr id="5125" name="Object 7"/>
          <p:cNvGraphicFramePr>
            <a:graphicFrameLocks noChangeAspect="1"/>
          </p:cNvGraphicFramePr>
          <p:nvPr/>
        </p:nvGraphicFramePr>
        <p:xfrm>
          <a:off x="5111750" y="5095875"/>
          <a:ext cx="3035300" cy="1041400"/>
        </p:xfrm>
        <a:graphic>
          <a:graphicData uri="http://schemas.openxmlformats.org/presentationml/2006/ole">
            <p:oleObj spid="_x0000_s5125" name="Ecuación" r:id="rId6" imgW="1371600" imgH="469800" progId="Equation.3">
              <p:embed/>
            </p:oleObj>
          </a:graphicData>
        </a:graphic>
      </p:graphicFrame>
      <p:sp>
        <p:nvSpPr>
          <p:cNvPr id="5127" name="TextBox 7"/>
          <p:cNvSpPr txBox="1">
            <a:spLocks noChangeArrowheads="1"/>
          </p:cNvSpPr>
          <p:nvPr/>
        </p:nvSpPr>
        <p:spPr bwMode="auto">
          <a:xfrm>
            <a:off x="357188" y="642938"/>
            <a:ext cx="8305800" cy="749300"/>
          </a:xfrm>
          <a:prstGeom prst="rect">
            <a:avLst/>
          </a:prstGeom>
          <a:noFill/>
          <a:ln w="9525">
            <a:noFill/>
            <a:miter lim="800000"/>
            <a:headEnd/>
            <a:tailEnd/>
          </a:ln>
        </p:spPr>
        <p:txBody>
          <a:bodyPr>
            <a:spAutoFit/>
          </a:bodyPr>
          <a:lstStyle/>
          <a:p>
            <a:r>
              <a:rPr lang="es-EC">
                <a:latin typeface="Calibri" pitchFamily="34" charset="0"/>
              </a:rPr>
              <a:t>Después de aplicar la transformación abc-dq0 se obtienen las ecuaciones:</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extBox 3"/>
          <p:cNvSpPr txBox="1">
            <a:spLocks noChangeArrowheads="1"/>
          </p:cNvSpPr>
          <p:nvPr/>
        </p:nvSpPr>
        <p:spPr bwMode="auto">
          <a:xfrm>
            <a:off x="642938" y="5734050"/>
            <a:ext cx="8286750" cy="1077913"/>
          </a:xfrm>
          <a:prstGeom prst="rect">
            <a:avLst/>
          </a:prstGeom>
          <a:noFill/>
          <a:ln w="9525">
            <a:noFill/>
            <a:miter lim="800000"/>
            <a:headEnd/>
            <a:tailEnd/>
          </a:ln>
        </p:spPr>
        <p:txBody>
          <a:bodyPr>
            <a:spAutoFit/>
          </a:bodyPr>
          <a:lstStyle/>
          <a:p>
            <a:r>
              <a:rPr lang="es-EC">
                <a:latin typeface="Calibri" pitchFamily="34" charset="0"/>
              </a:rPr>
              <a:t>El objetivo es conseguir una ancho de banda de aproximadamente 1kHz con un margen de fase de 70 grados.</a:t>
            </a:r>
          </a:p>
        </p:txBody>
      </p:sp>
      <p:sp>
        <p:nvSpPr>
          <p:cNvPr id="28675" name="Title 6"/>
          <p:cNvSpPr>
            <a:spLocks noGrp="1"/>
          </p:cNvSpPr>
          <p:nvPr>
            <p:ph type="title"/>
          </p:nvPr>
        </p:nvSpPr>
        <p:spPr>
          <a:xfrm>
            <a:off x="857250" y="428625"/>
            <a:ext cx="7500938" cy="1371600"/>
          </a:xfrm>
        </p:spPr>
        <p:txBody>
          <a:bodyPr/>
          <a:lstStyle/>
          <a:p>
            <a:pPr eaLnBrk="1" hangingPunct="1"/>
            <a:r>
              <a:rPr lang="es-EC" sz="4000" smtClean="0"/>
              <a:t>Diseño del Controlador con</a:t>
            </a:r>
            <a:br>
              <a:rPr lang="es-EC" sz="4000" smtClean="0"/>
            </a:br>
            <a:r>
              <a:rPr lang="es-EC" sz="4000" smtClean="0"/>
              <a:t>SISOTOOL</a:t>
            </a:r>
          </a:p>
        </p:txBody>
      </p:sp>
      <p:pic>
        <p:nvPicPr>
          <p:cNvPr id="28676" name="Picture 2"/>
          <p:cNvPicPr>
            <a:picLocks noChangeAspect="1" noChangeArrowheads="1"/>
          </p:cNvPicPr>
          <p:nvPr/>
        </p:nvPicPr>
        <p:blipFill>
          <a:blip r:embed="rId2"/>
          <a:srcRect/>
          <a:stretch>
            <a:fillRect/>
          </a:stretch>
        </p:blipFill>
        <p:spPr bwMode="auto">
          <a:xfrm>
            <a:off x="1143000" y="1700213"/>
            <a:ext cx="6911975" cy="3962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8"/>
          <p:cNvPicPr>
            <a:picLocks noChangeAspect="1" noChangeArrowheads="1"/>
          </p:cNvPicPr>
          <p:nvPr/>
        </p:nvPicPr>
        <p:blipFill>
          <a:blip r:embed="rId2"/>
          <a:srcRect/>
          <a:stretch>
            <a:fillRect/>
          </a:stretch>
        </p:blipFill>
        <p:spPr bwMode="auto">
          <a:xfrm>
            <a:off x="500063" y="1214438"/>
            <a:ext cx="8391525" cy="4772025"/>
          </a:xfrm>
          <a:prstGeom prst="rect">
            <a:avLst/>
          </a:prstGeom>
          <a:noFill/>
          <a:ln w="9525" algn="ctr">
            <a:noFill/>
            <a:miter lim="800000"/>
            <a:headEnd/>
            <a:tailEnd/>
          </a:ln>
        </p:spPr>
      </p:pic>
      <p:sp>
        <p:nvSpPr>
          <p:cNvPr id="29699" name="TextBox 7"/>
          <p:cNvSpPr txBox="1">
            <a:spLocks noChangeArrowheads="1"/>
          </p:cNvSpPr>
          <p:nvPr/>
        </p:nvSpPr>
        <p:spPr bwMode="auto">
          <a:xfrm>
            <a:off x="785813" y="5929313"/>
            <a:ext cx="7500937" cy="641350"/>
          </a:xfrm>
          <a:prstGeom prst="rect">
            <a:avLst/>
          </a:prstGeom>
          <a:noFill/>
          <a:ln w="9525">
            <a:noFill/>
            <a:miter lim="800000"/>
            <a:headEnd/>
            <a:tailEnd/>
          </a:ln>
        </p:spPr>
        <p:txBody>
          <a:bodyPr>
            <a:spAutoFit/>
          </a:bodyPr>
          <a:lstStyle/>
          <a:p>
            <a:r>
              <a:rPr lang="es-EC" sz="2000"/>
              <a:t>El controlador PI obtenido es el mismo para los dos canales. Gc=Kc*(s + a)/s, Kc=6.2118, a=2172</a:t>
            </a:r>
          </a:p>
        </p:txBody>
      </p:sp>
      <p:sp>
        <p:nvSpPr>
          <p:cNvPr id="29700" name="Title 8"/>
          <p:cNvSpPr>
            <a:spLocks noGrp="1"/>
          </p:cNvSpPr>
          <p:nvPr>
            <p:ph type="title"/>
          </p:nvPr>
        </p:nvSpPr>
        <p:spPr>
          <a:xfrm>
            <a:off x="457200" y="457200"/>
            <a:ext cx="8229600" cy="757238"/>
          </a:xfrm>
        </p:spPr>
        <p:txBody>
          <a:bodyPr/>
          <a:lstStyle/>
          <a:p>
            <a:pPr algn="ctr" eaLnBrk="1" hangingPunct="1"/>
            <a:r>
              <a:rPr lang="es-EC" sz="4000" smtClean="0"/>
              <a:t>Controlador Completo</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4"/>
          <p:cNvSpPr>
            <a:spLocks noGrp="1" noChangeArrowheads="1"/>
          </p:cNvSpPr>
          <p:nvPr>
            <p:ph type="title"/>
          </p:nvPr>
        </p:nvSpPr>
        <p:spPr>
          <a:xfrm>
            <a:off x="1071563" y="2500313"/>
            <a:ext cx="7175500" cy="1371600"/>
          </a:xfrm>
          <a:noFill/>
        </p:spPr>
        <p:txBody>
          <a:bodyPr/>
          <a:lstStyle/>
          <a:p>
            <a:pPr algn="ctr" eaLnBrk="1" hangingPunct="1"/>
            <a:r>
              <a:rPr lang="es-MX" sz="4000" smtClean="0"/>
              <a:t>SIMULACIONES </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6"/>
          <p:cNvPicPr>
            <a:picLocks noChangeAspect="1" noChangeArrowheads="1"/>
          </p:cNvPicPr>
          <p:nvPr/>
        </p:nvPicPr>
        <p:blipFill>
          <a:blip r:embed="rId2"/>
          <a:srcRect/>
          <a:stretch>
            <a:fillRect/>
          </a:stretch>
        </p:blipFill>
        <p:spPr bwMode="auto">
          <a:xfrm>
            <a:off x="1150938" y="1268413"/>
            <a:ext cx="6950075" cy="5213350"/>
          </a:xfrm>
          <a:prstGeom prst="rect">
            <a:avLst/>
          </a:prstGeom>
          <a:noFill/>
          <a:ln w="9525" algn="ctr">
            <a:noFill/>
            <a:miter lim="800000"/>
            <a:headEnd/>
            <a:tailEnd/>
          </a:ln>
        </p:spPr>
      </p:pic>
      <p:sp>
        <p:nvSpPr>
          <p:cNvPr id="31747" name="Rectangle 3"/>
          <p:cNvSpPr>
            <a:spLocks noChangeArrowheads="1"/>
          </p:cNvSpPr>
          <p:nvPr/>
        </p:nvSpPr>
        <p:spPr bwMode="auto">
          <a:xfrm>
            <a:off x="71438" y="620713"/>
            <a:ext cx="9072562" cy="1357312"/>
          </a:xfrm>
          <a:prstGeom prst="rect">
            <a:avLst/>
          </a:prstGeom>
          <a:noFill/>
          <a:ln w="9525">
            <a:noFill/>
            <a:miter lim="800000"/>
            <a:headEnd/>
            <a:tailEnd/>
          </a:ln>
        </p:spPr>
        <p:txBody>
          <a:bodyPr/>
          <a:lstStyle/>
          <a:p>
            <a:pPr marL="342900" indent="-342900">
              <a:lnSpc>
                <a:spcPct val="100000"/>
              </a:lnSpc>
            </a:pPr>
            <a:r>
              <a:rPr lang="es-ES"/>
              <a:t>FP=0.69 antes corrección</a:t>
            </a:r>
          </a:p>
        </p:txBody>
      </p:sp>
      <p:sp>
        <p:nvSpPr>
          <p:cNvPr id="31748" name="Rectangle 3"/>
          <p:cNvSpPr>
            <a:spLocks noChangeArrowheads="1"/>
          </p:cNvSpPr>
          <p:nvPr/>
        </p:nvSpPr>
        <p:spPr bwMode="auto">
          <a:xfrm>
            <a:off x="4645025" y="620713"/>
            <a:ext cx="9072563" cy="1357312"/>
          </a:xfrm>
          <a:prstGeom prst="rect">
            <a:avLst/>
          </a:prstGeom>
          <a:noFill/>
          <a:ln w="9525">
            <a:noFill/>
            <a:miter lim="800000"/>
            <a:headEnd/>
            <a:tailEnd/>
          </a:ln>
        </p:spPr>
        <p:txBody>
          <a:bodyPr/>
          <a:lstStyle/>
          <a:p>
            <a:pPr marL="342900" indent="-342900">
              <a:lnSpc>
                <a:spcPct val="100000"/>
              </a:lnSpc>
            </a:pPr>
            <a:r>
              <a:rPr lang="es-ES"/>
              <a:t>FP=0.98 después corrección</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500063" y="2500313"/>
            <a:ext cx="8229600" cy="1371600"/>
          </a:xfrm>
        </p:spPr>
        <p:txBody>
          <a:bodyPr/>
          <a:lstStyle/>
          <a:p>
            <a:pPr algn="ctr" eaLnBrk="1" hangingPunct="1"/>
            <a:r>
              <a:rPr lang="es-MX" sz="4000" smtClean="0"/>
              <a:t>PLANTEAMIENTO DEL </a:t>
            </a:r>
            <a:br>
              <a:rPr lang="es-MX" sz="4000" smtClean="0"/>
            </a:br>
            <a:r>
              <a:rPr lang="es-MX" sz="4000" smtClean="0"/>
              <a:t>PROBLEMA</a:t>
            </a:r>
          </a:p>
        </p:txBody>
      </p:sp>
      <p:sp>
        <p:nvSpPr>
          <p:cNvPr id="9219" name="Text Box 8"/>
          <p:cNvSpPr txBox="1">
            <a:spLocks noChangeArrowheads="1"/>
          </p:cNvSpPr>
          <p:nvPr/>
        </p:nvSpPr>
        <p:spPr bwMode="auto">
          <a:xfrm>
            <a:off x="8440738" y="5638800"/>
            <a:ext cx="527050" cy="420688"/>
          </a:xfrm>
          <a:prstGeom prst="rect">
            <a:avLst/>
          </a:prstGeom>
          <a:noFill/>
          <a:ln w="9525" algn="ctr">
            <a:noFill/>
            <a:miter lim="800000"/>
            <a:headEnd/>
            <a:tailEnd/>
          </a:ln>
        </p:spPr>
        <p:txBody>
          <a:bodyPr wrap="none">
            <a:spAutoFit/>
          </a:bodyPr>
          <a:lstStyle/>
          <a:p>
            <a:pPr marL="342900" indent="-342900"/>
            <a:endParaRPr lang="es-MX"/>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5"/>
          <p:cNvPicPr>
            <a:picLocks noChangeAspect="1" noChangeArrowheads="1"/>
          </p:cNvPicPr>
          <p:nvPr/>
        </p:nvPicPr>
        <p:blipFill>
          <a:blip r:embed="rId2"/>
          <a:srcRect/>
          <a:stretch>
            <a:fillRect/>
          </a:stretch>
        </p:blipFill>
        <p:spPr bwMode="auto">
          <a:xfrm>
            <a:off x="1008063" y="1025525"/>
            <a:ext cx="7235825" cy="5427663"/>
          </a:xfrm>
          <a:prstGeom prst="rect">
            <a:avLst/>
          </a:prstGeom>
          <a:noFill/>
          <a:ln w="9525" algn="ctr">
            <a:noFill/>
            <a:miter lim="800000"/>
            <a:headEnd/>
            <a:tailEnd/>
          </a:ln>
        </p:spPr>
      </p:pic>
      <p:sp>
        <p:nvSpPr>
          <p:cNvPr id="32771" name="Rectangle 3"/>
          <p:cNvSpPr>
            <a:spLocks noChangeArrowheads="1"/>
          </p:cNvSpPr>
          <p:nvPr/>
        </p:nvSpPr>
        <p:spPr bwMode="auto">
          <a:xfrm>
            <a:off x="71438" y="620713"/>
            <a:ext cx="9072562" cy="1357312"/>
          </a:xfrm>
          <a:prstGeom prst="rect">
            <a:avLst/>
          </a:prstGeom>
          <a:noFill/>
          <a:ln w="9525">
            <a:noFill/>
            <a:miter lim="800000"/>
            <a:headEnd/>
            <a:tailEnd/>
          </a:ln>
        </p:spPr>
        <p:txBody>
          <a:bodyPr/>
          <a:lstStyle/>
          <a:p>
            <a:pPr marL="342900" indent="-342900">
              <a:lnSpc>
                <a:spcPct val="100000"/>
              </a:lnSpc>
            </a:pPr>
            <a:r>
              <a:rPr lang="es-ES"/>
              <a:t>Potencia Activa, Reactiva y Corrientes</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5"/>
          <p:cNvPicPr>
            <a:picLocks noChangeAspect="1" noChangeArrowheads="1"/>
          </p:cNvPicPr>
          <p:nvPr/>
        </p:nvPicPr>
        <p:blipFill>
          <a:blip r:embed="rId2"/>
          <a:srcRect/>
          <a:stretch>
            <a:fillRect/>
          </a:stretch>
        </p:blipFill>
        <p:spPr bwMode="auto">
          <a:xfrm>
            <a:off x="971550" y="1117600"/>
            <a:ext cx="7305675" cy="5480050"/>
          </a:xfrm>
          <a:prstGeom prst="rect">
            <a:avLst/>
          </a:prstGeom>
          <a:noFill/>
          <a:ln w="9525" algn="ctr">
            <a:noFill/>
            <a:miter lim="800000"/>
            <a:headEnd/>
            <a:tailEnd/>
          </a:ln>
        </p:spPr>
      </p:pic>
      <p:sp>
        <p:nvSpPr>
          <p:cNvPr id="33795" name="Rectangle 3"/>
          <p:cNvSpPr>
            <a:spLocks noChangeArrowheads="1"/>
          </p:cNvSpPr>
          <p:nvPr/>
        </p:nvSpPr>
        <p:spPr bwMode="auto">
          <a:xfrm>
            <a:off x="71438" y="620713"/>
            <a:ext cx="9072562" cy="1357312"/>
          </a:xfrm>
          <a:prstGeom prst="rect">
            <a:avLst/>
          </a:prstGeom>
          <a:noFill/>
          <a:ln w="9525">
            <a:noFill/>
            <a:miter lim="800000"/>
            <a:headEnd/>
            <a:tailEnd/>
          </a:ln>
        </p:spPr>
        <p:txBody>
          <a:bodyPr/>
          <a:lstStyle/>
          <a:p>
            <a:pPr marL="342900" indent="-342900">
              <a:lnSpc>
                <a:spcPct val="100000"/>
              </a:lnSpc>
            </a:pPr>
            <a:r>
              <a:rPr lang="es-ES"/>
              <a:t>Voltajes</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4"/>
          <p:cNvSpPr>
            <a:spLocks noGrp="1" noChangeArrowheads="1"/>
          </p:cNvSpPr>
          <p:nvPr>
            <p:ph type="title"/>
          </p:nvPr>
        </p:nvSpPr>
        <p:spPr>
          <a:xfrm>
            <a:off x="1071563" y="2500313"/>
            <a:ext cx="7175500" cy="1371600"/>
          </a:xfrm>
          <a:noFill/>
        </p:spPr>
        <p:txBody>
          <a:bodyPr/>
          <a:lstStyle/>
          <a:p>
            <a:pPr algn="ctr" eaLnBrk="1" hangingPunct="1"/>
            <a:r>
              <a:rPr lang="es-MX" sz="4000" smtClean="0"/>
              <a:t>PROTOTIPO </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8"/>
          <p:cNvSpPr>
            <a:spLocks/>
          </p:cNvSpPr>
          <p:nvPr/>
        </p:nvSpPr>
        <p:spPr bwMode="auto">
          <a:xfrm>
            <a:off x="457200" y="457200"/>
            <a:ext cx="8229600" cy="757238"/>
          </a:xfrm>
          <a:prstGeom prst="rect">
            <a:avLst/>
          </a:prstGeom>
          <a:noFill/>
          <a:ln w="9525">
            <a:noFill/>
            <a:miter lim="800000"/>
            <a:headEnd/>
            <a:tailEnd/>
          </a:ln>
        </p:spPr>
        <p:txBody>
          <a:bodyPr anchor="ctr"/>
          <a:lstStyle/>
          <a:p>
            <a:pPr algn="ctr">
              <a:lnSpc>
                <a:spcPct val="100000"/>
              </a:lnSpc>
              <a:spcBef>
                <a:spcPct val="0"/>
              </a:spcBef>
              <a:buClrTx/>
              <a:buSzTx/>
              <a:buFontTx/>
              <a:buNone/>
            </a:pPr>
            <a:r>
              <a:rPr lang="es-EC" sz="4000"/>
              <a:t>Equipo Implementado</a:t>
            </a:r>
          </a:p>
        </p:txBody>
      </p:sp>
      <p:sp>
        <p:nvSpPr>
          <p:cNvPr id="35843" name="Rectangle 6"/>
          <p:cNvSpPr>
            <a:spLocks noChangeArrowheads="1"/>
          </p:cNvSpPr>
          <p:nvPr/>
        </p:nvSpPr>
        <p:spPr bwMode="auto">
          <a:xfrm>
            <a:off x="468313" y="1192213"/>
            <a:ext cx="6980237" cy="1525587"/>
          </a:xfrm>
          <a:prstGeom prst="rect">
            <a:avLst/>
          </a:prstGeom>
          <a:noFill/>
          <a:ln w="9525" algn="ctr">
            <a:noFill/>
            <a:miter lim="800000"/>
            <a:headEnd/>
            <a:tailEnd/>
          </a:ln>
        </p:spPr>
        <p:txBody>
          <a:bodyPr wrap="none">
            <a:spAutoFit/>
          </a:bodyPr>
          <a:lstStyle/>
          <a:p>
            <a:pPr marL="342900" indent="-342900">
              <a:buFont typeface="Wingdings" pitchFamily="2" charset="2"/>
              <a:buNone/>
            </a:pPr>
            <a:r>
              <a:rPr lang="es-MX" sz="3600"/>
              <a:t>TRANSFORMADORES</a:t>
            </a:r>
          </a:p>
          <a:p>
            <a:pPr marL="342900" indent="-342900"/>
            <a:r>
              <a:rPr lang="es-MX" sz="2800"/>
              <a:t>Transformadores 110 Vac/6Vac 500 mA.</a:t>
            </a:r>
          </a:p>
          <a:p>
            <a:pPr marL="342900" indent="-342900"/>
            <a:r>
              <a:rPr lang="es-MX" sz="2800"/>
              <a:t>Conexión Y-Y aterrizada.</a:t>
            </a:r>
          </a:p>
        </p:txBody>
      </p:sp>
      <p:pic>
        <p:nvPicPr>
          <p:cNvPr id="35844" name="Picture 7"/>
          <p:cNvPicPr>
            <a:picLocks noChangeAspect="1" noChangeArrowheads="1"/>
          </p:cNvPicPr>
          <p:nvPr/>
        </p:nvPicPr>
        <p:blipFill>
          <a:blip r:embed="rId2"/>
          <a:srcRect/>
          <a:stretch>
            <a:fillRect/>
          </a:stretch>
        </p:blipFill>
        <p:spPr bwMode="auto">
          <a:xfrm>
            <a:off x="2555875" y="3227388"/>
            <a:ext cx="4392613" cy="3154362"/>
          </a:xfrm>
          <a:prstGeom prst="rect">
            <a:avLst/>
          </a:prstGeom>
          <a:noFill/>
          <a:ln w="9525" algn="ctr">
            <a:noFill/>
            <a:miter lim="800000"/>
            <a:headEnd/>
            <a:tailEnd/>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4"/>
          <p:cNvPicPr>
            <a:picLocks noChangeAspect="1" noChangeArrowheads="1"/>
          </p:cNvPicPr>
          <p:nvPr>
            <p:ph type="body" idx="1"/>
          </p:nvPr>
        </p:nvPicPr>
        <p:blipFill>
          <a:blip r:embed="rId2"/>
          <a:srcRect/>
          <a:stretch>
            <a:fillRect/>
          </a:stretch>
        </p:blipFill>
        <p:spPr>
          <a:xfrm>
            <a:off x="3132138" y="2924175"/>
            <a:ext cx="3633787" cy="2992438"/>
          </a:xfrm>
          <a:noFill/>
        </p:spPr>
      </p:pic>
      <p:sp>
        <p:nvSpPr>
          <p:cNvPr id="36867" name="Rectangle 5"/>
          <p:cNvSpPr>
            <a:spLocks noChangeArrowheads="1"/>
          </p:cNvSpPr>
          <p:nvPr/>
        </p:nvSpPr>
        <p:spPr bwMode="auto">
          <a:xfrm>
            <a:off x="468313" y="603250"/>
            <a:ext cx="8210550" cy="2128838"/>
          </a:xfrm>
          <a:prstGeom prst="rect">
            <a:avLst/>
          </a:prstGeom>
          <a:noFill/>
          <a:ln w="9525" algn="ctr">
            <a:noFill/>
            <a:miter lim="800000"/>
            <a:headEnd/>
            <a:tailEnd/>
          </a:ln>
        </p:spPr>
        <p:txBody>
          <a:bodyPr wrap="none">
            <a:spAutoFit/>
          </a:bodyPr>
          <a:lstStyle/>
          <a:p>
            <a:pPr marL="342900" indent="-342900">
              <a:buFont typeface="Wingdings" pitchFamily="2" charset="2"/>
              <a:buNone/>
            </a:pPr>
            <a:r>
              <a:rPr lang="es-MX" sz="3600"/>
              <a:t>MODULO DE ACONDICIONAMIENTO </a:t>
            </a:r>
          </a:p>
          <a:p>
            <a:pPr marL="342900" indent="-342900">
              <a:buFont typeface="Wingdings" pitchFamily="2" charset="2"/>
              <a:buNone/>
            </a:pPr>
            <a:r>
              <a:rPr lang="es-MX" sz="3600"/>
              <a:t>Y CONTROL</a:t>
            </a:r>
          </a:p>
          <a:p>
            <a:pPr marL="342900" indent="-342900"/>
            <a:r>
              <a:rPr lang="es-MX" sz="2800"/>
              <a:t>Acondiciona señales para el DSP (0-3Vac)</a:t>
            </a:r>
          </a:p>
          <a:p>
            <a:pPr marL="342900" indent="-342900"/>
            <a:r>
              <a:rPr lang="es-MX" sz="2800"/>
              <a:t>Se tienen controles de magnitud y fase.</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4"/>
          <p:cNvPicPr>
            <a:picLocks noChangeAspect="1" noChangeArrowheads="1"/>
          </p:cNvPicPr>
          <p:nvPr>
            <p:ph type="body" idx="1"/>
          </p:nvPr>
        </p:nvPicPr>
        <p:blipFill>
          <a:blip r:embed="rId2"/>
          <a:srcRect/>
          <a:stretch>
            <a:fillRect/>
          </a:stretch>
        </p:blipFill>
        <p:spPr>
          <a:xfrm>
            <a:off x="2624138" y="2638425"/>
            <a:ext cx="3895725" cy="3886200"/>
          </a:xfrm>
          <a:noFill/>
        </p:spPr>
      </p:pic>
      <p:sp>
        <p:nvSpPr>
          <p:cNvPr id="37891" name="Rectangle 5"/>
          <p:cNvSpPr>
            <a:spLocks noChangeArrowheads="1"/>
          </p:cNvSpPr>
          <p:nvPr/>
        </p:nvSpPr>
        <p:spPr bwMode="auto">
          <a:xfrm>
            <a:off x="468313" y="603250"/>
            <a:ext cx="6386512" cy="1995488"/>
          </a:xfrm>
          <a:prstGeom prst="rect">
            <a:avLst/>
          </a:prstGeom>
          <a:noFill/>
          <a:ln w="9525" algn="ctr">
            <a:noFill/>
            <a:miter lim="800000"/>
            <a:headEnd/>
            <a:tailEnd/>
          </a:ln>
        </p:spPr>
        <p:txBody>
          <a:bodyPr wrap="none">
            <a:spAutoFit/>
          </a:bodyPr>
          <a:lstStyle/>
          <a:p>
            <a:pPr marL="342900" indent="-342900">
              <a:buFont typeface="Wingdings" pitchFamily="2" charset="2"/>
              <a:buNone/>
            </a:pPr>
            <a:r>
              <a:rPr lang="es-MX" sz="3600"/>
              <a:t>MODULO DE AISLAMIENTO</a:t>
            </a:r>
          </a:p>
          <a:p>
            <a:pPr marL="342900" indent="-342900"/>
            <a:r>
              <a:rPr lang="es-MX" sz="2800"/>
              <a:t>Recibe los pulsos de control del DSP</a:t>
            </a:r>
          </a:p>
          <a:p>
            <a:pPr marL="342900" indent="-342900"/>
            <a:r>
              <a:rPr lang="es-MX" sz="2800"/>
              <a:t>Buffer analógicos</a:t>
            </a:r>
          </a:p>
          <a:p>
            <a:pPr marL="342900" indent="-342900"/>
            <a:r>
              <a:rPr lang="es-MX" sz="2800"/>
              <a:t>Opto-acopladores</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4"/>
          <p:cNvPicPr>
            <a:picLocks noChangeAspect="1" noChangeArrowheads="1"/>
          </p:cNvPicPr>
          <p:nvPr>
            <p:ph type="body" idx="1"/>
          </p:nvPr>
        </p:nvPicPr>
        <p:blipFill>
          <a:blip r:embed="rId2"/>
          <a:srcRect/>
          <a:stretch>
            <a:fillRect/>
          </a:stretch>
        </p:blipFill>
        <p:spPr>
          <a:xfrm>
            <a:off x="3070225" y="2366963"/>
            <a:ext cx="3003550" cy="3870325"/>
          </a:xfrm>
          <a:noFill/>
        </p:spPr>
      </p:pic>
      <p:sp>
        <p:nvSpPr>
          <p:cNvPr id="38915" name="Rectangle 5"/>
          <p:cNvSpPr>
            <a:spLocks noChangeArrowheads="1"/>
          </p:cNvSpPr>
          <p:nvPr/>
        </p:nvSpPr>
        <p:spPr bwMode="auto">
          <a:xfrm>
            <a:off x="468313" y="603250"/>
            <a:ext cx="5453062" cy="1525588"/>
          </a:xfrm>
          <a:prstGeom prst="rect">
            <a:avLst/>
          </a:prstGeom>
          <a:noFill/>
          <a:ln w="9525" algn="ctr">
            <a:noFill/>
            <a:miter lim="800000"/>
            <a:headEnd/>
            <a:tailEnd/>
          </a:ln>
        </p:spPr>
        <p:txBody>
          <a:bodyPr wrap="none">
            <a:spAutoFit/>
          </a:bodyPr>
          <a:lstStyle/>
          <a:p>
            <a:pPr marL="342900" indent="-342900">
              <a:buFont typeface="Wingdings" pitchFamily="2" charset="2"/>
              <a:buNone/>
            </a:pPr>
            <a:r>
              <a:rPr lang="es-MX" sz="3600"/>
              <a:t>MODULO DE FUERZA</a:t>
            </a:r>
          </a:p>
          <a:p>
            <a:pPr marL="342900" indent="-342900"/>
            <a:r>
              <a:rPr lang="es-MX" sz="2800"/>
              <a:t>Aquí reside el IRAMY20UP60B</a:t>
            </a:r>
          </a:p>
          <a:p>
            <a:pPr marL="342900" indent="-342900">
              <a:buFont typeface="Wingdings" pitchFamily="2" charset="2"/>
              <a:buNone/>
            </a:pPr>
            <a:endParaRPr lang="es-MX" sz="280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4"/>
          <p:cNvSpPr>
            <a:spLocks noChangeArrowheads="1"/>
          </p:cNvSpPr>
          <p:nvPr/>
        </p:nvSpPr>
        <p:spPr bwMode="auto">
          <a:xfrm>
            <a:off x="468313" y="603250"/>
            <a:ext cx="6664325" cy="2462213"/>
          </a:xfrm>
          <a:prstGeom prst="rect">
            <a:avLst/>
          </a:prstGeom>
          <a:noFill/>
          <a:ln w="9525" algn="ctr">
            <a:noFill/>
            <a:miter lim="800000"/>
            <a:headEnd/>
            <a:tailEnd/>
          </a:ln>
        </p:spPr>
        <p:txBody>
          <a:bodyPr wrap="none">
            <a:spAutoFit/>
          </a:bodyPr>
          <a:lstStyle/>
          <a:p>
            <a:pPr marL="342900" indent="-342900">
              <a:buFont typeface="Wingdings" pitchFamily="2" charset="2"/>
              <a:buNone/>
            </a:pPr>
            <a:r>
              <a:rPr lang="es-MX" sz="3600"/>
              <a:t>PROCESADOR DIGITAL DE </a:t>
            </a:r>
          </a:p>
          <a:p>
            <a:pPr marL="342900" indent="-342900">
              <a:buFont typeface="Wingdings" pitchFamily="2" charset="2"/>
              <a:buNone/>
            </a:pPr>
            <a:r>
              <a:rPr lang="es-MX" sz="3600"/>
              <a:t>SEÑALES (DSP)</a:t>
            </a:r>
            <a:endParaRPr lang="es-MX" sz="2800"/>
          </a:p>
          <a:p>
            <a:pPr marL="342900" indent="-342900"/>
            <a:r>
              <a:rPr lang="es-MX" sz="2800"/>
              <a:t>Familia </a:t>
            </a:r>
            <a:r>
              <a:rPr lang="es-MX" sz="2800" b="1" i="1"/>
              <a:t>TMS320C2000</a:t>
            </a:r>
          </a:p>
          <a:p>
            <a:pPr marL="342900" indent="-342900"/>
            <a:r>
              <a:rPr lang="es-MX"/>
              <a:t>Tarjeta </a:t>
            </a:r>
            <a:r>
              <a:rPr lang="es-MX" b="1" i="1"/>
              <a:t>eZdspTMF2812</a:t>
            </a:r>
          </a:p>
          <a:p>
            <a:pPr marL="342900" indent="-342900"/>
            <a:r>
              <a:rPr lang="es-MX"/>
              <a:t>Procesador digital de señal </a:t>
            </a:r>
            <a:r>
              <a:rPr lang="es-MX" b="1" i="1"/>
              <a:t>TI TMS320F2812</a:t>
            </a:r>
            <a:endParaRPr lang="es-MX" sz="2800" b="1" i="1"/>
          </a:p>
        </p:txBody>
      </p:sp>
      <p:pic>
        <p:nvPicPr>
          <p:cNvPr id="39939" name="Picture 5"/>
          <p:cNvPicPr>
            <a:picLocks noChangeAspect="1" noChangeArrowheads="1"/>
          </p:cNvPicPr>
          <p:nvPr/>
        </p:nvPicPr>
        <p:blipFill>
          <a:blip r:embed="rId2"/>
          <a:srcRect/>
          <a:stretch>
            <a:fillRect/>
          </a:stretch>
        </p:blipFill>
        <p:spPr bwMode="auto">
          <a:xfrm>
            <a:off x="900113" y="3357563"/>
            <a:ext cx="4464050" cy="2211387"/>
          </a:xfrm>
          <a:prstGeom prst="rect">
            <a:avLst/>
          </a:prstGeom>
          <a:noFill/>
          <a:ln w="9525" algn="ctr">
            <a:noFill/>
            <a:miter lim="800000"/>
            <a:headEnd/>
            <a:tailEnd/>
          </a:ln>
        </p:spPr>
      </p:pic>
      <p:pic>
        <p:nvPicPr>
          <p:cNvPr id="39940" name="Picture 6"/>
          <p:cNvPicPr>
            <a:picLocks noChangeAspect="1" noChangeArrowheads="1"/>
          </p:cNvPicPr>
          <p:nvPr/>
        </p:nvPicPr>
        <p:blipFill>
          <a:blip r:embed="rId3"/>
          <a:srcRect/>
          <a:stretch>
            <a:fillRect/>
          </a:stretch>
        </p:blipFill>
        <p:spPr bwMode="auto">
          <a:xfrm>
            <a:off x="5795963" y="3284538"/>
            <a:ext cx="2592387" cy="2403475"/>
          </a:xfrm>
          <a:prstGeom prst="rect">
            <a:avLst/>
          </a:prstGeom>
          <a:noFill/>
          <a:ln w="9525" algn="ctr">
            <a:noFill/>
            <a:miter lim="800000"/>
            <a:headEnd/>
            <a:tailEnd/>
          </a:ln>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Picture 4"/>
          <p:cNvPicPr>
            <a:picLocks noChangeAspect="1" noChangeArrowheads="1"/>
          </p:cNvPicPr>
          <p:nvPr/>
        </p:nvPicPr>
        <p:blipFill>
          <a:blip r:embed="rId2"/>
          <a:srcRect/>
          <a:stretch>
            <a:fillRect/>
          </a:stretch>
        </p:blipFill>
        <p:spPr bwMode="auto">
          <a:xfrm>
            <a:off x="611188" y="2278063"/>
            <a:ext cx="3810000" cy="2879725"/>
          </a:xfrm>
          <a:prstGeom prst="rect">
            <a:avLst/>
          </a:prstGeom>
          <a:noFill/>
          <a:ln w="9525">
            <a:noFill/>
            <a:miter lim="800000"/>
            <a:headEnd/>
            <a:tailEnd/>
          </a:ln>
        </p:spPr>
      </p:pic>
      <p:pic>
        <p:nvPicPr>
          <p:cNvPr id="40963" name="Picture 5"/>
          <p:cNvPicPr>
            <a:picLocks noChangeAspect="1" noChangeArrowheads="1"/>
          </p:cNvPicPr>
          <p:nvPr/>
        </p:nvPicPr>
        <p:blipFill>
          <a:blip r:embed="rId3"/>
          <a:srcRect/>
          <a:stretch>
            <a:fillRect/>
          </a:stretch>
        </p:blipFill>
        <p:spPr bwMode="auto">
          <a:xfrm>
            <a:off x="4703763" y="2300288"/>
            <a:ext cx="3829050" cy="2857500"/>
          </a:xfrm>
          <a:prstGeom prst="rect">
            <a:avLst/>
          </a:prstGeom>
          <a:noFill/>
          <a:ln w="9525">
            <a:noFill/>
            <a:miter lim="800000"/>
            <a:headEnd/>
            <a:tailEnd/>
          </a:ln>
        </p:spPr>
      </p:pic>
      <p:sp>
        <p:nvSpPr>
          <p:cNvPr id="40964" name="Rectangle 6"/>
          <p:cNvSpPr>
            <a:spLocks noChangeArrowheads="1"/>
          </p:cNvSpPr>
          <p:nvPr/>
        </p:nvSpPr>
        <p:spPr bwMode="auto">
          <a:xfrm>
            <a:off x="900113" y="603250"/>
            <a:ext cx="7199312" cy="585788"/>
          </a:xfrm>
          <a:prstGeom prst="rect">
            <a:avLst/>
          </a:prstGeom>
          <a:noFill/>
          <a:ln w="9525" algn="ctr">
            <a:noFill/>
            <a:miter lim="800000"/>
            <a:headEnd/>
            <a:tailEnd/>
          </a:ln>
        </p:spPr>
        <p:txBody>
          <a:bodyPr>
            <a:spAutoFit/>
          </a:bodyPr>
          <a:lstStyle/>
          <a:p>
            <a:pPr marL="342900" indent="-342900" algn="ctr">
              <a:buFont typeface="Wingdings" pitchFamily="2" charset="2"/>
              <a:buNone/>
            </a:pPr>
            <a:r>
              <a:rPr lang="es-MX" sz="3600"/>
              <a:t>EQUIPO ENSAMBLADO</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idx="4294967295"/>
          </p:nvPr>
        </p:nvSpPr>
        <p:spPr/>
        <p:txBody>
          <a:bodyPr/>
          <a:lstStyle/>
          <a:p>
            <a:pPr eaLnBrk="1" hangingPunct="1"/>
            <a:r>
              <a:rPr lang="es-MX" sz="3600" smtClean="0"/>
              <a:t>PROGRAMA  A CARGAR AL DSP</a:t>
            </a:r>
            <a:endParaRPr lang="es-ES" sz="3600" smtClean="0"/>
          </a:p>
        </p:txBody>
      </p:sp>
      <p:pic>
        <p:nvPicPr>
          <p:cNvPr id="41987" name="Picture 4"/>
          <p:cNvPicPr>
            <a:picLocks noChangeAspect="1" noChangeArrowheads="1"/>
          </p:cNvPicPr>
          <p:nvPr/>
        </p:nvPicPr>
        <p:blipFill>
          <a:blip r:embed="rId2"/>
          <a:srcRect/>
          <a:stretch>
            <a:fillRect/>
          </a:stretch>
        </p:blipFill>
        <p:spPr bwMode="auto">
          <a:xfrm>
            <a:off x="539750" y="1628775"/>
            <a:ext cx="8064500" cy="36734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5"/>
          <p:cNvSpPr>
            <a:spLocks noGrp="1"/>
          </p:cNvSpPr>
          <p:nvPr>
            <p:ph type="title"/>
          </p:nvPr>
        </p:nvSpPr>
        <p:spPr>
          <a:xfrm>
            <a:off x="428625" y="285750"/>
            <a:ext cx="8229600" cy="1543050"/>
          </a:xfrm>
        </p:spPr>
        <p:txBody>
          <a:bodyPr/>
          <a:lstStyle/>
          <a:p>
            <a:pPr eaLnBrk="1" hangingPunct="1"/>
            <a:r>
              <a:rPr lang="es-MX" sz="4000" smtClean="0"/>
              <a:t>¿Cómo se ve afectada la Calidad de la Energía?</a:t>
            </a:r>
            <a:endParaRPr lang="en-US" sz="4000" smtClean="0"/>
          </a:p>
        </p:txBody>
      </p:sp>
      <p:sp>
        <p:nvSpPr>
          <p:cNvPr id="10243" name="Rectangle 3"/>
          <p:cNvSpPr>
            <a:spLocks noGrp="1" noChangeArrowheads="1"/>
          </p:cNvSpPr>
          <p:nvPr>
            <p:ph type="body" idx="4294967295"/>
          </p:nvPr>
        </p:nvSpPr>
        <p:spPr>
          <a:xfrm>
            <a:off x="642938" y="1714500"/>
            <a:ext cx="8229600" cy="3886200"/>
          </a:xfrm>
        </p:spPr>
        <p:txBody>
          <a:bodyPr/>
          <a:lstStyle/>
          <a:p>
            <a:pPr eaLnBrk="1" hangingPunct="1"/>
            <a:r>
              <a:rPr lang="es-MX" sz="2000" smtClean="0"/>
              <a:t>Factor de potencia</a:t>
            </a:r>
          </a:p>
          <a:p>
            <a:pPr eaLnBrk="1" hangingPunct="1"/>
            <a:r>
              <a:rPr lang="es-MX" sz="2000" smtClean="0"/>
              <a:t>Variaciones de tensión de corta duración (Sags/Swells)</a:t>
            </a:r>
          </a:p>
          <a:p>
            <a:pPr eaLnBrk="1" hangingPunct="1"/>
            <a:r>
              <a:rPr lang="es-MX" sz="2000" smtClean="0"/>
              <a:t>Contenido de harmónicos (THD)</a:t>
            </a:r>
          </a:p>
          <a:p>
            <a:pPr eaLnBrk="1" hangingPunct="1"/>
            <a:r>
              <a:rPr lang="es-MX" sz="2000" smtClean="0"/>
              <a:t>Fluctuaciones de Tensión (Flickers)</a:t>
            </a:r>
          </a:p>
          <a:p>
            <a:pPr eaLnBrk="1" hangingPunct="1"/>
            <a:r>
              <a:rPr lang="es-MX" sz="2000" smtClean="0"/>
              <a:t>Cargas desbalanceadas</a:t>
            </a:r>
          </a:p>
          <a:p>
            <a:pPr eaLnBrk="1" hangingPunct="1"/>
            <a:endParaRPr lang="es-ES" sz="2000" smtClean="0"/>
          </a:p>
        </p:txBody>
      </p:sp>
      <p:pic>
        <p:nvPicPr>
          <p:cNvPr id="10244" name="Picture 6"/>
          <p:cNvPicPr>
            <a:picLocks noChangeAspect="1" noChangeArrowheads="1"/>
          </p:cNvPicPr>
          <p:nvPr/>
        </p:nvPicPr>
        <p:blipFill>
          <a:blip r:embed="rId2"/>
          <a:srcRect/>
          <a:stretch>
            <a:fillRect/>
          </a:stretch>
        </p:blipFill>
        <p:spPr bwMode="auto">
          <a:xfrm>
            <a:off x="2359025" y="3571875"/>
            <a:ext cx="4713288" cy="3286125"/>
          </a:xfrm>
          <a:prstGeom prst="rect">
            <a:avLst/>
          </a:prstGeom>
          <a:noFill/>
          <a:ln w="9525" algn="ctr">
            <a:noFill/>
            <a:miter lim="800000"/>
            <a:headEnd/>
            <a:tailEnd/>
          </a:ln>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Picture 5"/>
          <p:cNvPicPr>
            <a:picLocks noChangeAspect="1" noChangeArrowheads="1"/>
          </p:cNvPicPr>
          <p:nvPr/>
        </p:nvPicPr>
        <p:blipFill>
          <a:blip r:embed="rId2"/>
          <a:srcRect/>
          <a:stretch>
            <a:fillRect/>
          </a:stretch>
        </p:blipFill>
        <p:spPr bwMode="auto">
          <a:xfrm>
            <a:off x="1331913" y="1557338"/>
            <a:ext cx="5976937" cy="2174875"/>
          </a:xfrm>
          <a:prstGeom prst="rect">
            <a:avLst/>
          </a:prstGeom>
          <a:noFill/>
          <a:ln w="9525">
            <a:noFill/>
            <a:miter lim="800000"/>
            <a:headEnd/>
            <a:tailEnd/>
          </a:ln>
        </p:spPr>
      </p:pic>
      <p:pic>
        <p:nvPicPr>
          <p:cNvPr id="43011" name="Picture 6"/>
          <p:cNvPicPr>
            <a:picLocks noChangeAspect="1" noChangeArrowheads="1"/>
          </p:cNvPicPr>
          <p:nvPr/>
        </p:nvPicPr>
        <p:blipFill>
          <a:blip r:embed="rId3"/>
          <a:srcRect/>
          <a:stretch>
            <a:fillRect/>
          </a:stretch>
        </p:blipFill>
        <p:spPr bwMode="auto">
          <a:xfrm>
            <a:off x="1476375" y="3933825"/>
            <a:ext cx="6551613" cy="1746250"/>
          </a:xfrm>
          <a:prstGeom prst="rect">
            <a:avLst/>
          </a:prstGeom>
          <a:noFill/>
          <a:ln w="9525">
            <a:noFill/>
            <a:miter lim="800000"/>
            <a:headEnd/>
            <a:tailEnd/>
          </a:ln>
        </p:spPr>
      </p:pic>
      <p:sp>
        <p:nvSpPr>
          <p:cNvPr id="43012" name="Rectangle 2"/>
          <p:cNvSpPr>
            <a:spLocks noChangeArrowheads="1"/>
          </p:cNvSpPr>
          <p:nvPr/>
        </p:nvSpPr>
        <p:spPr bwMode="auto">
          <a:xfrm>
            <a:off x="457200" y="457200"/>
            <a:ext cx="8229600" cy="1371600"/>
          </a:xfrm>
          <a:prstGeom prst="rect">
            <a:avLst/>
          </a:prstGeom>
          <a:noFill/>
          <a:ln w="9525">
            <a:noFill/>
            <a:miter lim="800000"/>
            <a:headEnd/>
            <a:tailEnd/>
          </a:ln>
        </p:spPr>
        <p:txBody>
          <a:bodyPr anchor="ctr"/>
          <a:lstStyle/>
          <a:p>
            <a:pPr algn="ctr">
              <a:lnSpc>
                <a:spcPct val="100000"/>
              </a:lnSpc>
              <a:spcBef>
                <a:spcPct val="0"/>
              </a:spcBef>
              <a:buClrTx/>
              <a:buSzTx/>
              <a:buFontTx/>
              <a:buNone/>
            </a:pPr>
            <a:r>
              <a:rPr lang="es-MX" sz="3600"/>
              <a:t>Entrada de señales y generación PWM</a:t>
            </a:r>
            <a:endParaRPr lang="es-ES" sz="360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457200" y="457200"/>
            <a:ext cx="8229600" cy="971550"/>
          </a:xfrm>
        </p:spPr>
        <p:txBody>
          <a:bodyPr/>
          <a:lstStyle/>
          <a:p>
            <a:pPr algn="ctr" eaLnBrk="1" hangingPunct="1"/>
            <a:r>
              <a:rPr lang="es-MX" sz="4000" smtClean="0"/>
              <a:t>Mediciones</a:t>
            </a:r>
            <a:endParaRPr lang="es-ES" sz="4000" smtClean="0"/>
          </a:p>
        </p:txBody>
      </p:sp>
      <p:pic>
        <p:nvPicPr>
          <p:cNvPr id="44035" name="Picture 5"/>
          <p:cNvPicPr>
            <a:picLocks noChangeAspect="1" noChangeArrowheads="1"/>
          </p:cNvPicPr>
          <p:nvPr/>
        </p:nvPicPr>
        <p:blipFill>
          <a:blip r:embed="rId2"/>
          <a:srcRect/>
          <a:stretch>
            <a:fillRect/>
          </a:stretch>
        </p:blipFill>
        <p:spPr bwMode="auto">
          <a:xfrm>
            <a:off x="755650" y="3429000"/>
            <a:ext cx="3671888" cy="2617788"/>
          </a:xfrm>
          <a:prstGeom prst="rect">
            <a:avLst/>
          </a:prstGeom>
          <a:noFill/>
          <a:ln w="9525">
            <a:noFill/>
            <a:miter lim="800000"/>
            <a:headEnd/>
            <a:tailEnd/>
          </a:ln>
        </p:spPr>
      </p:pic>
      <p:pic>
        <p:nvPicPr>
          <p:cNvPr id="44036" name="Picture 6"/>
          <p:cNvPicPr>
            <a:picLocks noChangeAspect="1" noChangeArrowheads="1"/>
          </p:cNvPicPr>
          <p:nvPr>
            <p:ph type="body" idx="1"/>
          </p:nvPr>
        </p:nvPicPr>
        <p:blipFill>
          <a:blip r:embed="rId3"/>
          <a:srcRect/>
          <a:stretch>
            <a:fillRect/>
          </a:stretch>
        </p:blipFill>
        <p:spPr>
          <a:xfrm>
            <a:off x="5219700" y="3425825"/>
            <a:ext cx="3313113" cy="2611438"/>
          </a:xfrm>
          <a:noFill/>
        </p:spPr>
      </p:pic>
      <p:sp>
        <p:nvSpPr>
          <p:cNvPr id="44037" name="Rectangle 7"/>
          <p:cNvSpPr>
            <a:spLocks noChangeArrowheads="1"/>
          </p:cNvSpPr>
          <p:nvPr/>
        </p:nvSpPr>
        <p:spPr bwMode="auto">
          <a:xfrm>
            <a:off x="468313" y="1484313"/>
            <a:ext cx="8229600" cy="3886200"/>
          </a:xfrm>
          <a:prstGeom prst="rect">
            <a:avLst/>
          </a:prstGeom>
          <a:noFill/>
          <a:ln w="9525">
            <a:noFill/>
            <a:miter lim="800000"/>
            <a:headEnd/>
            <a:tailEnd/>
          </a:ln>
        </p:spPr>
        <p:txBody>
          <a:bodyPr/>
          <a:lstStyle/>
          <a:p>
            <a:pPr marL="342900" indent="-342900">
              <a:lnSpc>
                <a:spcPct val="100000"/>
              </a:lnSpc>
              <a:buFont typeface="Wingdings" pitchFamily="2" charset="2"/>
              <a:buNone/>
            </a:pPr>
            <a:r>
              <a:rPr lang="es-ES" sz="3200"/>
              <a:t>Corrientes de la carga y convertidor</a:t>
            </a:r>
          </a:p>
          <a:p>
            <a:pPr marL="342900" indent="-342900">
              <a:lnSpc>
                <a:spcPct val="100000"/>
              </a:lnSpc>
              <a:buFont typeface="Wingdings" pitchFamily="2" charset="2"/>
              <a:buNone/>
            </a:pPr>
            <a:r>
              <a:rPr lang="es-ES" sz="3200"/>
              <a:t>(implementación física) carga R=75</a:t>
            </a:r>
            <a:r>
              <a:rPr lang="el-GR" sz="3200">
                <a:cs typeface="Arial" charset="0"/>
              </a:rPr>
              <a:t>Ω</a:t>
            </a:r>
            <a:r>
              <a:rPr lang="es-ES" sz="3200">
                <a:cs typeface="Arial" charset="0"/>
              </a:rPr>
              <a:t> y L=35mH</a:t>
            </a:r>
            <a:endParaRPr lang="el-GR" sz="3200">
              <a:cs typeface="Arial" charset="0"/>
            </a:endParaRPr>
          </a:p>
        </p:txBody>
      </p:sp>
      <p:sp>
        <p:nvSpPr>
          <p:cNvPr id="44038" name="Text Box 8"/>
          <p:cNvSpPr txBox="1">
            <a:spLocks noChangeArrowheads="1"/>
          </p:cNvSpPr>
          <p:nvPr/>
        </p:nvSpPr>
        <p:spPr bwMode="auto">
          <a:xfrm>
            <a:off x="1042988" y="6092825"/>
            <a:ext cx="3168650" cy="420688"/>
          </a:xfrm>
          <a:prstGeom prst="rect">
            <a:avLst/>
          </a:prstGeom>
          <a:noFill/>
          <a:ln w="9525" algn="ctr">
            <a:noFill/>
            <a:miter lim="800000"/>
            <a:headEnd/>
            <a:tailEnd/>
          </a:ln>
        </p:spPr>
        <p:txBody>
          <a:bodyPr>
            <a:spAutoFit/>
          </a:bodyPr>
          <a:lstStyle/>
          <a:p>
            <a:pPr marL="342900" indent="-342900">
              <a:spcBef>
                <a:spcPct val="50000"/>
              </a:spcBef>
              <a:buFont typeface="Wingdings" pitchFamily="2" charset="2"/>
              <a:buNone/>
            </a:pPr>
            <a:r>
              <a:rPr lang="es-ES"/>
              <a:t>Corriente de la Carga</a:t>
            </a:r>
          </a:p>
        </p:txBody>
      </p:sp>
      <p:sp>
        <p:nvSpPr>
          <p:cNvPr id="44039" name="Text Box 9"/>
          <p:cNvSpPr txBox="1">
            <a:spLocks noChangeArrowheads="1"/>
          </p:cNvSpPr>
          <p:nvPr/>
        </p:nvSpPr>
        <p:spPr bwMode="auto">
          <a:xfrm>
            <a:off x="5148263" y="6092825"/>
            <a:ext cx="3600450" cy="420688"/>
          </a:xfrm>
          <a:prstGeom prst="rect">
            <a:avLst/>
          </a:prstGeom>
          <a:noFill/>
          <a:ln w="9525" algn="ctr">
            <a:noFill/>
            <a:miter lim="800000"/>
            <a:headEnd/>
            <a:tailEnd/>
          </a:ln>
        </p:spPr>
        <p:txBody>
          <a:bodyPr>
            <a:spAutoFit/>
          </a:bodyPr>
          <a:lstStyle/>
          <a:p>
            <a:pPr marL="342900" indent="-342900">
              <a:spcBef>
                <a:spcPct val="50000"/>
              </a:spcBef>
              <a:buFont typeface="Wingdings" pitchFamily="2" charset="2"/>
              <a:buNone/>
            </a:pPr>
            <a:r>
              <a:rPr lang="es-ES"/>
              <a:t>Corriente del Convertidor</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468313" y="765175"/>
            <a:ext cx="8229600" cy="523875"/>
          </a:xfrm>
        </p:spPr>
        <p:txBody>
          <a:bodyPr/>
          <a:lstStyle/>
          <a:p>
            <a:pPr algn="ctr" eaLnBrk="1" hangingPunct="1"/>
            <a:r>
              <a:rPr lang="es-MX" sz="4000" smtClean="0"/>
              <a:t>Mediciones</a:t>
            </a:r>
            <a:endParaRPr lang="es-ES" sz="4000" smtClean="0"/>
          </a:p>
        </p:txBody>
      </p:sp>
      <p:pic>
        <p:nvPicPr>
          <p:cNvPr id="45059" name="Picture 9"/>
          <p:cNvPicPr>
            <a:picLocks noChangeAspect="1" noChangeArrowheads="1"/>
          </p:cNvPicPr>
          <p:nvPr/>
        </p:nvPicPr>
        <p:blipFill>
          <a:blip r:embed="rId2"/>
          <a:srcRect/>
          <a:stretch>
            <a:fillRect/>
          </a:stretch>
        </p:blipFill>
        <p:spPr bwMode="auto">
          <a:xfrm>
            <a:off x="971550" y="2600325"/>
            <a:ext cx="3095625" cy="2124075"/>
          </a:xfrm>
          <a:prstGeom prst="rect">
            <a:avLst/>
          </a:prstGeom>
          <a:noFill/>
          <a:ln w="9525" algn="ctr">
            <a:noFill/>
            <a:miter lim="800000"/>
            <a:headEnd/>
            <a:tailEnd/>
          </a:ln>
        </p:spPr>
      </p:pic>
      <p:pic>
        <p:nvPicPr>
          <p:cNvPr id="45060" name="Picture 13"/>
          <p:cNvPicPr>
            <a:picLocks noChangeAspect="1" noChangeArrowheads="1"/>
          </p:cNvPicPr>
          <p:nvPr/>
        </p:nvPicPr>
        <p:blipFill>
          <a:blip r:embed="rId3"/>
          <a:srcRect/>
          <a:stretch>
            <a:fillRect/>
          </a:stretch>
        </p:blipFill>
        <p:spPr bwMode="auto">
          <a:xfrm>
            <a:off x="5003800" y="2565400"/>
            <a:ext cx="3168650" cy="2160588"/>
          </a:xfrm>
          <a:prstGeom prst="rect">
            <a:avLst/>
          </a:prstGeom>
          <a:noFill/>
          <a:ln w="9525" algn="ctr">
            <a:noFill/>
            <a:miter lim="800000"/>
            <a:headEnd/>
            <a:tailEnd/>
          </a:ln>
        </p:spPr>
      </p:pic>
      <p:sp>
        <p:nvSpPr>
          <p:cNvPr id="45061" name="Text Box 14"/>
          <p:cNvSpPr txBox="1">
            <a:spLocks noChangeArrowheads="1"/>
          </p:cNvSpPr>
          <p:nvPr/>
        </p:nvSpPr>
        <p:spPr bwMode="auto">
          <a:xfrm>
            <a:off x="5219700" y="1598613"/>
            <a:ext cx="3024188" cy="822325"/>
          </a:xfrm>
          <a:prstGeom prst="rect">
            <a:avLst/>
          </a:prstGeom>
          <a:noFill/>
          <a:ln w="9525" algn="ctr">
            <a:noFill/>
            <a:miter lim="800000"/>
            <a:headEnd/>
            <a:tailEnd/>
          </a:ln>
        </p:spPr>
        <p:txBody>
          <a:bodyPr>
            <a:spAutoFit/>
          </a:bodyPr>
          <a:lstStyle/>
          <a:p>
            <a:pPr marL="342900" indent="-342900">
              <a:buFont typeface="Wingdings" pitchFamily="2" charset="2"/>
              <a:buNone/>
            </a:pPr>
            <a:r>
              <a:rPr lang="es-ES"/>
              <a:t>Diagrama fasorial </a:t>
            </a:r>
          </a:p>
          <a:p>
            <a:pPr marL="342900" indent="-342900">
              <a:buFont typeface="Wingdings" pitchFamily="2" charset="2"/>
              <a:buNone/>
            </a:pPr>
            <a:r>
              <a:rPr lang="es-ES"/>
              <a:t>   V</a:t>
            </a:r>
            <a:r>
              <a:rPr lang="es-ES" baseline="-25000"/>
              <a:t>LN </a:t>
            </a:r>
            <a:r>
              <a:rPr lang="es-ES"/>
              <a:t>de la carga</a:t>
            </a:r>
          </a:p>
        </p:txBody>
      </p:sp>
      <p:sp>
        <p:nvSpPr>
          <p:cNvPr id="45062" name="Text Box 15"/>
          <p:cNvSpPr txBox="1">
            <a:spLocks noChangeArrowheads="1"/>
          </p:cNvSpPr>
          <p:nvPr/>
        </p:nvSpPr>
        <p:spPr bwMode="auto">
          <a:xfrm>
            <a:off x="971550" y="1928813"/>
            <a:ext cx="3168650" cy="420687"/>
          </a:xfrm>
          <a:prstGeom prst="rect">
            <a:avLst/>
          </a:prstGeom>
          <a:noFill/>
          <a:ln w="9525" algn="ctr">
            <a:noFill/>
            <a:miter lim="800000"/>
            <a:headEnd/>
            <a:tailEnd/>
          </a:ln>
        </p:spPr>
        <p:txBody>
          <a:bodyPr>
            <a:spAutoFit/>
          </a:bodyPr>
          <a:lstStyle/>
          <a:p>
            <a:pPr marL="342900" indent="-342900">
              <a:buFont typeface="Wingdings" pitchFamily="2" charset="2"/>
              <a:buNone/>
            </a:pPr>
            <a:r>
              <a:rPr lang="es-ES"/>
              <a:t>Corriente de la fuente</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2" name="Picture 11"/>
          <p:cNvPicPr>
            <a:picLocks noChangeAspect="1" noChangeArrowheads="1"/>
          </p:cNvPicPr>
          <p:nvPr/>
        </p:nvPicPr>
        <p:blipFill>
          <a:blip r:embed="rId2"/>
          <a:srcRect/>
          <a:stretch>
            <a:fillRect/>
          </a:stretch>
        </p:blipFill>
        <p:spPr bwMode="auto">
          <a:xfrm>
            <a:off x="2051050" y="2060575"/>
            <a:ext cx="4938713" cy="3094038"/>
          </a:xfrm>
          <a:prstGeom prst="rect">
            <a:avLst/>
          </a:prstGeom>
          <a:noFill/>
          <a:ln w="9525" algn="ctr">
            <a:noFill/>
            <a:miter lim="800000"/>
            <a:headEnd/>
            <a:tailEnd/>
          </a:ln>
        </p:spPr>
      </p:pic>
      <p:sp>
        <p:nvSpPr>
          <p:cNvPr id="46083" name="Text Box 12"/>
          <p:cNvSpPr txBox="1">
            <a:spLocks noChangeArrowheads="1"/>
          </p:cNvSpPr>
          <p:nvPr/>
        </p:nvSpPr>
        <p:spPr bwMode="auto">
          <a:xfrm>
            <a:off x="1042988" y="1208088"/>
            <a:ext cx="6913562" cy="420687"/>
          </a:xfrm>
          <a:prstGeom prst="rect">
            <a:avLst/>
          </a:prstGeom>
          <a:noFill/>
          <a:ln w="9525" algn="ctr">
            <a:noFill/>
            <a:miter lim="800000"/>
            <a:headEnd/>
            <a:tailEnd/>
          </a:ln>
        </p:spPr>
        <p:txBody>
          <a:bodyPr>
            <a:spAutoFit/>
          </a:bodyPr>
          <a:lstStyle/>
          <a:p>
            <a:pPr marL="342900" indent="-342900">
              <a:buFont typeface="Wingdings" pitchFamily="2" charset="2"/>
              <a:buNone/>
            </a:pPr>
            <a:r>
              <a:rPr lang="es-ES"/>
              <a:t>Voltaje en el punto de acoplamiento común PCC</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6" name="Picture 4"/>
          <p:cNvPicPr>
            <a:picLocks noChangeAspect="1" noChangeArrowheads="1"/>
          </p:cNvPicPr>
          <p:nvPr/>
        </p:nvPicPr>
        <p:blipFill>
          <a:blip r:embed="rId2"/>
          <a:srcRect/>
          <a:stretch>
            <a:fillRect/>
          </a:stretch>
        </p:blipFill>
        <p:spPr bwMode="auto">
          <a:xfrm>
            <a:off x="611188" y="1125538"/>
            <a:ext cx="3384550" cy="2447925"/>
          </a:xfrm>
          <a:prstGeom prst="rect">
            <a:avLst/>
          </a:prstGeom>
          <a:noFill/>
          <a:ln w="9525" algn="ctr">
            <a:noFill/>
            <a:miter lim="800000"/>
            <a:headEnd/>
            <a:tailEnd/>
          </a:ln>
        </p:spPr>
      </p:pic>
      <p:pic>
        <p:nvPicPr>
          <p:cNvPr id="47107" name="Picture 5"/>
          <p:cNvPicPr>
            <a:picLocks noChangeAspect="1" noChangeArrowheads="1"/>
          </p:cNvPicPr>
          <p:nvPr/>
        </p:nvPicPr>
        <p:blipFill>
          <a:blip r:embed="rId3"/>
          <a:srcRect/>
          <a:stretch>
            <a:fillRect/>
          </a:stretch>
        </p:blipFill>
        <p:spPr bwMode="auto">
          <a:xfrm>
            <a:off x="5076825" y="1120775"/>
            <a:ext cx="3384550" cy="2452688"/>
          </a:xfrm>
          <a:prstGeom prst="rect">
            <a:avLst/>
          </a:prstGeom>
          <a:noFill/>
          <a:ln w="9525" algn="ctr">
            <a:noFill/>
            <a:miter lim="800000"/>
            <a:headEnd/>
            <a:tailEnd/>
          </a:ln>
        </p:spPr>
      </p:pic>
      <p:pic>
        <p:nvPicPr>
          <p:cNvPr id="47108" name="Picture 6"/>
          <p:cNvPicPr>
            <a:picLocks noChangeAspect="1" noChangeArrowheads="1"/>
          </p:cNvPicPr>
          <p:nvPr/>
        </p:nvPicPr>
        <p:blipFill>
          <a:blip r:embed="rId4"/>
          <a:srcRect/>
          <a:stretch>
            <a:fillRect/>
          </a:stretch>
        </p:blipFill>
        <p:spPr bwMode="auto">
          <a:xfrm>
            <a:off x="611188" y="3573463"/>
            <a:ext cx="3384550" cy="2376487"/>
          </a:xfrm>
          <a:prstGeom prst="rect">
            <a:avLst/>
          </a:prstGeom>
          <a:noFill/>
          <a:ln w="9525" algn="ctr">
            <a:noFill/>
            <a:miter lim="800000"/>
            <a:headEnd/>
            <a:tailEnd/>
          </a:ln>
        </p:spPr>
      </p:pic>
      <p:pic>
        <p:nvPicPr>
          <p:cNvPr id="47109" name="Picture 7"/>
          <p:cNvPicPr>
            <a:picLocks noChangeAspect="1" noChangeArrowheads="1"/>
          </p:cNvPicPr>
          <p:nvPr/>
        </p:nvPicPr>
        <p:blipFill>
          <a:blip r:embed="rId5"/>
          <a:srcRect/>
          <a:stretch>
            <a:fillRect/>
          </a:stretch>
        </p:blipFill>
        <p:spPr bwMode="auto">
          <a:xfrm>
            <a:off x="5045075" y="3573463"/>
            <a:ext cx="3414713" cy="2371725"/>
          </a:xfrm>
          <a:prstGeom prst="rect">
            <a:avLst/>
          </a:prstGeom>
          <a:noFill/>
          <a:ln w="9525" algn="ctr">
            <a:noFill/>
            <a:miter lim="800000"/>
            <a:headEnd/>
            <a:tailEnd/>
          </a:ln>
        </p:spPr>
      </p:pic>
      <p:sp>
        <p:nvSpPr>
          <p:cNvPr id="47110" name="Text Box 8"/>
          <p:cNvSpPr txBox="1">
            <a:spLocks noChangeArrowheads="1"/>
          </p:cNvSpPr>
          <p:nvPr/>
        </p:nvSpPr>
        <p:spPr bwMode="auto">
          <a:xfrm>
            <a:off x="5508625" y="374650"/>
            <a:ext cx="2736850" cy="822325"/>
          </a:xfrm>
          <a:prstGeom prst="rect">
            <a:avLst/>
          </a:prstGeom>
          <a:noFill/>
          <a:ln w="9525" algn="ctr">
            <a:noFill/>
            <a:miter lim="800000"/>
            <a:headEnd/>
            <a:tailEnd/>
          </a:ln>
        </p:spPr>
        <p:txBody>
          <a:bodyPr>
            <a:spAutoFit/>
          </a:bodyPr>
          <a:lstStyle/>
          <a:p>
            <a:pPr marL="342900" indent="-342900">
              <a:buFont typeface="Wingdings" pitchFamily="2" charset="2"/>
              <a:buNone/>
            </a:pPr>
            <a:r>
              <a:rPr lang="es-ES"/>
              <a:t>FP después de la</a:t>
            </a:r>
          </a:p>
          <a:p>
            <a:pPr marL="342900" indent="-342900">
              <a:buFont typeface="Wingdings" pitchFamily="2" charset="2"/>
              <a:buNone/>
            </a:pPr>
            <a:r>
              <a:rPr lang="es-ES"/>
              <a:t>compensación</a:t>
            </a:r>
          </a:p>
        </p:txBody>
      </p:sp>
      <p:sp>
        <p:nvSpPr>
          <p:cNvPr id="47111" name="Text Box 9"/>
          <p:cNvSpPr txBox="1">
            <a:spLocks noChangeArrowheads="1"/>
          </p:cNvSpPr>
          <p:nvPr/>
        </p:nvSpPr>
        <p:spPr bwMode="auto">
          <a:xfrm>
            <a:off x="1187450" y="374650"/>
            <a:ext cx="2376488" cy="822325"/>
          </a:xfrm>
          <a:prstGeom prst="rect">
            <a:avLst/>
          </a:prstGeom>
          <a:noFill/>
          <a:ln w="9525" algn="ctr">
            <a:noFill/>
            <a:miter lim="800000"/>
            <a:headEnd/>
            <a:tailEnd/>
          </a:ln>
        </p:spPr>
        <p:txBody>
          <a:bodyPr>
            <a:spAutoFit/>
          </a:bodyPr>
          <a:lstStyle/>
          <a:p>
            <a:pPr marL="342900" indent="-342900">
              <a:buFont typeface="Wingdings" pitchFamily="2" charset="2"/>
              <a:buNone/>
            </a:pPr>
            <a:r>
              <a:rPr lang="es-ES"/>
              <a:t>FP antes de la </a:t>
            </a:r>
          </a:p>
          <a:p>
            <a:pPr marL="342900" indent="-342900">
              <a:buFont typeface="Wingdings" pitchFamily="2" charset="2"/>
              <a:buNone/>
            </a:pPr>
            <a:r>
              <a:rPr lang="es-ES"/>
              <a:t>compensación</a:t>
            </a:r>
          </a:p>
        </p:txBody>
      </p:sp>
      <p:sp>
        <p:nvSpPr>
          <p:cNvPr id="47112" name="Text Box 10"/>
          <p:cNvSpPr txBox="1">
            <a:spLocks noChangeArrowheads="1"/>
          </p:cNvSpPr>
          <p:nvPr/>
        </p:nvSpPr>
        <p:spPr bwMode="auto">
          <a:xfrm>
            <a:off x="396875" y="6032500"/>
            <a:ext cx="3814763" cy="420688"/>
          </a:xfrm>
          <a:prstGeom prst="rect">
            <a:avLst/>
          </a:prstGeom>
          <a:noFill/>
          <a:ln w="9525" algn="ctr">
            <a:noFill/>
            <a:miter lim="800000"/>
            <a:headEnd/>
            <a:tailEnd/>
          </a:ln>
        </p:spPr>
        <p:txBody>
          <a:bodyPr>
            <a:spAutoFit/>
          </a:bodyPr>
          <a:lstStyle/>
          <a:p>
            <a:pPr marL="342900" indent="-342900">
              <a:buFont typeface="Wingdings" pitchFamily="2" charset="2"/>
              <a:buNone/>
            </a:pPr>
            <a:r>
              <a:rPr lang="es-ES"/>
              <a:t>THD corriente de la fuente</a:t>
            </a:r>
          </a:p>
        </p:txBody>
      </p:sp>
      <p:sp>
        <p:nvSpPr>
          <p:cNvPr id="47113" name="Text Box 11"/>
          <p:cNvSpPr txBox="1">
            <a:spLocks noChangeArrowheads="1"/>
          </p:cNvSpPr>
          <p:nvPr/>
        </p:nvSpPr>
        <p:spPr bwMode="auto">
          <a:xfrm>
            <a:off x="5003800" y="6021388"/>
            <a:ext cx="3744913" cy="420687"/>
          </a:xfrm>
          <a:prstGeom prst="rect">
            <a:avLst/>
          </a:prstGeom>
          <a:noFill/>
          <a:ln w="9525" algn="ctr">
            <a:noFill/>
            <a:miter lim="800000"/>
            <a:headEnd/>
            <a:tailEnd/>
          </a:ln>
        </p:spPr>
        <p:txBody>
          <a:bodyPr>
            <a:spAutoFit/>
          </a:bodyPr>
          <a:lstStyle/>
          <a:p>
            <a:pPr marL="342900" indent="-342900">
              <a:buFont typeface="Wingdings" pitchFamily="2" charset="2"/>
              <a:buNone/>
            </a:pPr>
            <a:r>
              <a:rPr lang="es-ES"/>
              <a:t>THD voltaje de la fuente</a:t>
            </a: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4"/>
          <p:cNvSpPr>
            <a:spLocks noGrp="1" noChangeArrowheads="1"/>
          </p:cNvSpPr>
          <p:nvPr>
            <p:ph type="title"/>
          </p:nvPr>
        </p:nvSpPr>
        <p:spPr>
          <a:xfrm>
            <a:off x="1071563" y="2286000"/>
            <a:ext cx="7175500" cy="1928813"/>
          </a:xfrm>
          <a:noFill/>
        </p:spPr>
        <p:txBody>
          <a:bodyPr/>
          <a:lstStyle/>
          <a:p>
            <a:pPr algn="ctr" eaLnBrk="1" hangingPunct="1"/>
            <a:r>
              <a:rPr lang="es-MX" sz="4000" smtClean="0"/>
              <a:t>CONCLUSIONES</a:t>
            </a:r>
            <a:br>
              <a:rPr lang="es-MX" sz="4000" smtClean="0"/>
            </a:br>
            <a:r>
              <a:rPr lang="es-MX" sz="4000" smtClean="0"/>
              <a:t>Y</a:t>
            </a:r>
            <a:br>
              <a:rPr lang="es-MX" sz="4000" smtClean="0"/>
            </a:br>
            <a:r>
              <a:rPr lang="es-MX" sz="4000" smtClean="0"/>
              <a:t>OBSERVACIONES </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3"/>
          <p:cNvSpPr>
            <a:spLocks noGrp="1" noChangeArrowheads="1"/>
          </p:cNvSpPr>
          <p:nvPr>
            <p:ph type="body" idx="1"/>
          </p:nvPr>
        </p:nvSpPr>
        <p:spPr>
          <a:xfrm>
            <a:off x="457200" y="765175"/>
            <a:ext cx="8229600" cy="5903913"/>
          </a:xfrm>
        </p:spPr>
        <p:txBody>
          <a:bodyPr/>
          <a:lstStyle/>
          <a:p>
            <a:pPr marL="609600" indent="-609600">
              <a:lnSpc>
                <a:spcPct val="80000"/>
              </a:lnSpc>
              <a:buFont typeface="Wingdings" pitchFamily="2" charset="2"/>
              <a:buAutoNum type="arabicPeriod"/>
            </a:pPr>
            <a:r>
              <a:rPr lang="es-ES" sz="2000" smtClean="0"/>
              <a:t>El DSTATCOM como compensador estático, permitió diseñar y planificar la implementación de un compensador de potencia reactiva controlado por medio de un DSP.</a:t>
            </a:r>
          </a:p>
          <a:p>
            <a:pPr marL="609600" indent="-609600">
              <a:lnSpc>
                <a:spcPct val="80000"/>
              </a:lnSpc>
              <a:buFont typeface="Wingdings" pitchFamily="2" charset="2"/>
              <a:buAutoNum type="arabicPeriod"/>
            </a:pPr>
            <a:endParaRPr lang="es-ES" sz="2000" smtClean="0"/>
          </a:p>
          <a:p>
            <a:pPr marL="609600" indent="-609600">
              <a:lnSpc>
                <a:spcPct val="80000"/>
              </a:lnSpc>
              <a:buFont typeface="Wingdings" pitchFamily="2" charset="2"/>
              <a:buAutoNum type="arabicPeriod"/>
            </a:pPr>
            <a:r>
              <a:rPr lang="es-ES" sz="2000" smtClean="0"/>
              <a:t>Previo al acoplamiento físico, se tomó precauciones para los valores de salida de corriente del convertidor en la sobremodulación.  La corriente de salida del convertidor puede llegar a 30 A.  Valores muy peligrosos para la implementación física, dada las limitaciones de las protecciones escogidas para el diseño. </a:t>
            </a:r>
          </a:p>
          <a:p>
            <a:pPr marL="609600" indent="-609600">
              <a:lnSpc>
                <a:spcPct val="80000"/>
              </a:lnSpc>
              <a:buFont typeface="Wingdings" pitchFamily="2" charset="2"/>
              <a:buAutoNum type="arabicPeriod"/>
            </a:pPr>
            <a:endParaRPr lang="es-ES" sz="2000" smtClean="0"/>
          </a:p>
          <a:p>
            <a:pPr marL="609600" indent="-609600">
              <a:lnSpc>
                <a:spcPct val="80000"/>
              </a:lnSpc>
              <a:buFont typeface="Wingdings" pitchFamily="2" charset="2"/>
              <a:buAutoNum type="arabicPeriod"/>
            </a:pPr>
            <a:r>
              <a:rPr lang="es-ES" sz="2000" smtClean="0"/>
              <a:t>Por medio de Simulink/MATLAB y “Target for TI C2000”, se implementa el programa que nos ayuda a controlar la magnitud y fase, con las transformaciones y manipulación de las señales en el DSP.</a:t>
            </a:r>
          </a:p>
          <a:p>
            <a:pPr marL="609600" indent="-609600">
              <a:lnSpc>
                <a:spcPct val="80000"/>
              </a:lnSpc>
              <a:buFont typeface="Wingdings" pitchFamily="2" charset="2"/>
              <a:buAutoNum type="arabicPeriod"/>
            </a:pPr>
            <a:endParaRPr lang="es-ES" sz="2000" smtClean="0"/>
          </a:p>
          <a:p>
            <a:pPr marL="609600" indent="-609600">
              <a:lnSpc>
                <a:spcPct val="80000"/>
              </a:lnSpc>
              <a:buFont typeface="Wingdings" pitchFamily="2" charset="2"/>
              <a:buAutoNum type="arabicPeriod"/>
            </a:pPr>
            <a:r>
              <a:rPr lang="es-ES" sz="2000" smtClean="0"/>
              <a:t>La expectativa de un comportamiento diferente de las corrientes de la carga, fuente y convertidor se cumplió.  La corriente de la carga es sinusoidal, en concordancia con el voltaje terminal sinusoidal que esta recibe.  Por otro lado las corrientes de la fuente y convertidor presentan distorsión.</a:t>
            </a:r>
          </a:p>
          <a:p>
            <a:pPr marL="609600" indent="-609600">
              <a:lnSpc>
                <a:spcPct val="80000"/>
              </a:lnSpc>
            </a:pPr>
            <a:endParaRPr lang="es-ES" sz="2000" smtClean="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3"/>
          <p:cNvSpPr>
            <a:spLocks noGrp="1" noChangeArrowheads="1"/>
          </p:cNvSpPr>
          <p:nvPr>
            <p:ph type="body" idx="1"/>
          </p:nvPr>
        </p:nvSpPr>
        <p:spPr>
          <a:xfrm>
            <a:off x="457200" y="1558925"/>
            <a:ext cx="8229600" cy="3886200"/>
          </a:xfrm>
        </p:spPr>
        <p:txBody>
          <a:bodyPr/>
          <a:lstStyle/>
          <a:p>
            <a:pPr marL="609600" indent="-609600">
              <a:lnSpc>
                <a:spcPct val="80000"/>
              </a:lnSpc>
              <a:buFont typeface="Wingdings" pitchFamily="2" charset="2"/>
              <a:buAutoNum type="arabicPeriod" startAt="5"/>
            </a:pPr>
            <a:r>
              <a:rPr lang="es-ES" sz="2200" smtClean="0"/>
              <a:t>Al limitar la corriente de salida del convertidor a 5 A, la respuesta del convertidor para un índice de modulación (m) de 0.7 presenta una amplitud de 1.4 A.</a:t>
            </a:r>
          </a:p>
          <a:p>
            <a:pPr marL="609600" indent="-609600">
              <a:lnSpc>
                <a:spcPct val="80000"/>
              </a:lnSpc>
              <a:buFont typeface="Wingdings" pitchFamily="2" charset="2"/>
              <a:buAutoNum type="arabicPeriod" startAt="5"/>
            </a:pPr>
            <a:endParaRPr lang="es-ES" sz="2200" smtClean="0"/>
          </a:p>
          <a:p>
            <a:pPr marL="609600" indent="-609600">
              <a:lnSpc>
                <a:spcPct val="80000"/>
              </a:lnSpc>
              <a:buFont typeface="Wingdings" pitchFamily="2" charset="2"/>
              <a:buAutoNum type="arabicPeriod" startAt="5"/>
            </a:pPr>
            <a:r>
              <a:rPr lang="es-ES" sz="2200" smtClean="0"/>
              <a:t>No se esperaba un perfil de onda tan irregular para el índice de modulación anterior. La calibración de los potenciómetros no permitía un rango flexible de variación de voltaje para apreciar el comportamiento de inyección de corrientes reactivas.</a:t>
            </a:r>
          </a:p>
          <a:p>
            <a:pPr marL="609600" indent="-609600">
              <a:lnSpc>
                <a:spcPct val="80000"/>
              </a:lnSpc>
              <a:buFont typeface="Wingdings" pitchFamily="2" charset="2"/>
              <a:buAutoNum type="arabicPeriod" startAt="5"/>
            </a:pPr>
            <a:endParaRPr lang="es-ES" sz="2200" smtClean="0"/>
          </a:p>
          <a:p>
            <a:pPr marL="609600" indent="-609600">
              <a:lnSpc>
                <a:spcPct val="80000"/>
              </a:lnSpc>
              <a:buFont typeface="Wingdings" pitchFamily="2" charset="2"/>
              <a:buAutoNum type="arabicPeriod" startAt="5"/>
            </a:pPr>
            <a:r>
              <a:rPr lang="es-ES" sz="2200" smtClean="0"/>
              <a:t>El perfil de forma de onda de la corriente del convertidor es distorsionado como consecuencia de la componente armónica de la corriente de inyección del compensador. </a:t>
            </a: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3"/>
          <p:cNvSpPr>
            <a:spLocks noGrp="1" noChangeArrowheads="1"/>
          </p:cNvSpPr>
          <p:nvPr>
            <p:ph type="body" idx="1"/>
          </p:nvPr>
        </p:nvSpPr>
        <p:spPr>
          <a:xfrm>
            <a:off x="457200" y="1268413"/>
            <a:ext cx="8229600" cy="3886200"/>
          </a:xfrm>
        </p:spPr>
        <p:txBody>
          <a:bodyPr/>
          <a:lstStyle/>
          <a:p>
            <a:pPr marL="609600" indent="-609600">
              <a:lnSpc>
                <a:spcPct val="80000"/>
              </a:lnSpc>
              <a:buFont typeface="Wingdings" pitchFamily="2" charset="2"/>
              <a:buAutoNum type="arabicPeriod" startAt="8"/>
            </a:pPr>
            <a:r>
              <a:rPr lang="es-ES" sz="2000" smtClean="0"/>
              <a:t>Para una amplitud de voltaje de la red alterna de distribución mayor a , se entra en sobremodulación.</a:t>
            </a:r>
          </a:p>
          <a:p>
            <a:pPr marL="609600" indent="-609600">
              <a:lnSpc>
                <a:spcPct val="80000"/>
              </a:lnSpc>
              <a:buFont typeface="Wingdings" pitchFamily="2" charset="2"/>
              <a:buAutoNum type="arabicPeriod" startAt="8"/>
            </a:pPr>
            <a:endParaRPr lang="es-ES" sz="2000" smtClean="0"/>
          </a:p>
          <a:p>
            <a:pPr marL="609600" indent="-609600">
              <a:lnSpc>
                <a:spcPct val="80000"/>
              </a:lnSpc>
              <a:buFont typeface="Wingdings" pitchFamily="2" charset="2"/>
              <a:buAutoNum type="arabicPeriod" startAt="8"/>
            </a:pPr>
            <a:r>
              <a:rPr lang="es-ES" sz="2000" smtClean="0"/>
              <a:t>El factor de potencia intrínseco de la carga de prueba se aproxima a 0.7 antes de la compensación. Luego de la compensación para un m=0.7,  tal factor de potencia se aproxima a un valor de 0.99.</a:t>
            </a:r>
          </a:p>
          <a:p>
            <a:pPr marL="609600" indent="-609600">
              <a:lnSpc>
                <a:spcPct val="80000"/>
              </a:lnSpc>
              <a:buFont typeface="Wingdings" pitchFamily="2" charset="2"/>
              <a:buAutoNum type="arabicPeriod" startAt="8"/>
            </a:pPr>
            <a:endParaRPr lang="es-ES" sz="2000" smtClean="0"/>
          </a:p>
          <a:p>
            <a:pPr marL="609600" indent="-609600">
              <a:lnSpc>
                <a:spcPct val="80000"/>
              </a:lnSpc>
              <a:buFont typeface="Wingdings" pitchFamily="2" charset="2"/>
              <a:buAutoNum type="arabicPeriod" startAt="8"/>
            </a:pPr>
            <a:r>
              <a:rPr lang="es-ES" sz="2000" smtClean="0"/>
              <a:t>La potencia reactiva suministrada por el DSTATCOM compensa  a la entregada por la fuente de distribución, obteniendo con ello un incremento de 0.07 kW hasta un valor de 0.16 kW en la potencia activa suministrada por la fuente.</a:t>
            </a:r>
          </a:p>
          <a:p>
            <a:pPr marL="609600" indent="-609600">
              <a:lnSpc>
                <a:spcPct val="80000"/>
              </a:lnSpc>
              <a:buFont typeface="Wingdings" pitchFamily="2" charset="2"/>
              <a:buAutoNum type="arabicPeriod" startAt="8"/>
            </a:pPr>
            <a:endParaRPr lang="es-ES" sz="2000" smtClean="0"/>
          </a:p>
          <a:p>
            <a:pPr marL="609600" indent="-609600">
              <a:lnSpc>
                <a:spcPct val="80000"/>
              </a:lnSpc>
              <a:buFont typeface="Wingdings" pitchFamily="2" charset="2"/>
              <a:buAutoNum type="arabicPeriod" startAt="8"/>
            </a:pPr>
            <a:r>
              <a:rPr lang="es-ES" sz="2000" smtClean="0"/>
              <a:t>El convertidor implementado genera un THD corriente de 6.1% y THD voltaje de 3.3%, lo que cumple las normas IEEE 519-1992 de control de armónicos, para el control de calidad de la energía.</a:t>
            </a: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4"/>
          <p:cNvSpPr>
            <a:spLocks noGrp="1" noChangeArrowheads="1"/>
          </p:cNvSpPr>
          <p:nvPr>
            <p:ph type="title"/>
          </p:nvPr>
        </p:nvSpPr>
        <p:spPr>
          <a:xfrm>
            <a:off x="1071563" y="2500313"/>
            <a:ext cx="7175500" cy="1371600"/>
          </a:xfrm>
          <a:noFill/>
        </p:spPr>
        <p:txBody>
          <a:bodyPr/>
          <a:lstStyle/>
          <a:p>
            <a:pPr algn="ctr" eaLnBrk="1" hangingPunct="1"/>
            <a:r>
              <a:rPr lang="es-MX" sz="4000" smtClean="0"/>
              <a:t>TRABAJO FUTURO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8"/>
          <p:cNvSpPr>
            <a:spLocks noGrp="1" noChangeArrowheads="1"/>
          </p:cNvSpPr>
          <p:nvPr>
            <p:ph type="title"/>
          </p:nvPr>
        </p:nvSpPr>
        <p:spPr>
          <a:xfrm>
            <a:off x="1785938" y="2428875"/>
            <a:ext cx="5429250" cy="1371600"/>
          </a:xfrm>
          <a:noFill/>
        </p:spPr>
        <p:txBody>
          <a:bodyPr/>
          <a:lstStyle/>
          <a:p>
            <a:pPr algn="ctr" eaLnBrk="1" hangingPunct="1"/>
            <a:r>
              <a:rPr lang="es-MX" sz="4000" smtClean="0"/>
              <a:t>EL DSTATCOM COMO SOLUCIÓN</a:t>
            </a:r>
            <a:br>
              <a:rPr lang="es-MX" sz="4000" smtClean="0"/>
            </a:br>
            <a:r>
              <a:rPr lang="es-MX" sz="4000" smtClean="0"/>
              <a:t>PARA CORREGIR EL</a:t>
            </a:r>
            <a:br>
              <a:rPr lang="es-MX" sz="4000" smtClean="0"/>
            </a:br>
            <a:r>
              <a:rPr lang="es-MX" sz="4000" smtClean="0"/>
              <a:t>FACTOR DE POTENCIA</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3"/>
          <p:cNvSpPr>
            <a:spLocks noGrp="1" noChangeArrowheads="1"/>
          </p:cNvSpPr>
          <p:nvPr>
            <p:ph type="body" idx="1"/>
          </p:nvPr>
        </p:nvSpPr>
        <p:spPr>
          <a:xfrm>
            <a:off x="457200" y="1487488"/>
            <a:ext cx="8229600" cy="3886200"/>
          </a:xfrm>
        </p:spPr>
        <p:txBody>
          <a:bodyPr/>
          <a:lstStyle/>
          <a:p>
            <a:pPr>
              <a:lnSpc>
                <a:spcPct val="80000"/>
              </a:lnSpc>
            </a:pPr>
            <a:r>
              <a:rPr lang="es-ES" sz="2800" smtClean="0"/>
              <a:t>Implementar el control en cascada con lazo cerrado para ver el comportamiento dinámico del DSTATCOM ante una perturbación de la red.</a:t>
            </a:r>
          </a:p>
          <a:p>
            <a:pPr>
              <a:lnSpc>
                <a:spcPct val="80000"/>
              </a:lnSpc>
            </a:pPr>
            <a:endParaRPr lang="es-ES" sz="2800" smtClean="0"/>
          </a:p>
          <a:p>
            <a:pPr>
              <a:lnSpc>
                <a:spcPct val="80000"/>
              </a:lnSpc>
              <a:buFont typeface="Wingdings" pitchFamily="2" charset="2"/>
              <a:buNone/>
            </a:pPr>
            <a:endParaRPr lang="es-ES" sz="2800" smtClean="0"/>
          </a:p>
          <a:p>
            <a:pPr>
              <a:lnSpc>
                <a:spcPct val="80000"/>
              </a:lnSpc>
            </a:pPr>
            <a:r>
              <a:rPr lang="es-ES" sz="2800" smtClean="0"/>
              <a:t>Desarrollar un laboratorio virtual para realizar estudios de calidad de energía  mediante el uso de los diversos dispositivos implementados en los trabajos de graduación.</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4"/>
          <p:cNvSpPr>
            <a:spLocks noGrp="1" noChangeArrowheads="1"/>
          </p:cNvSpPr>
          <p:nvPr>
            <p:ph type="title"/>
          </p:nvPr>
        </p:nvSpPr>
        <p:spPr>
          <a:xfrm>
            <a:off x="1071563" y="2500313"/>
            <a:ext cx="7175500" cy="1371600"/>
          </a:xfrm>
          <a:noFill/>
        </p:spPr>
        <p:txBody>
          <a:bodyPr/>
          <a:lstStyle/>
          <a:p>
            <a:pPr algn="ctr" eaLnBrk="1" hangingPunct="1"/>
            <a:r>
              <a:rPr lang="es-MX" sz="4000" smtClean="0"/>
              <a:t>GRACIAS</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5"/>
          <p:cNvSpPr>
            <a:spLocks noGrp="1"/>
          </p:cNvSpPr>
          <p:nvPr>
            <p:ph type="title"/>
          </p:nvPr>
        </p:nvSpPr>
        <p:spPr>
          <a:xfrm>
            <a:off x="500063" y="500063"/>
            <a:ext cx="8229600" cy="785812"/>
          </a:xfrm>
        </p:spPr>
        <p:txBody>
          <a:bodyPr/>
          <a:lstStyle/>
          <a:p>
            <a:pPr algn="ctr" eaLnBrk="1" hangingPunct="1"/>
            <a:r>
              <a:rPr lang="en-US" sz="4000" smtClean="0"/>
              <a:t>Características del DSTATCOM</a:t>
            </a:r>
          </a:p>
        </p:txBody>
      </p:sp>
      <p:sp>
        <p:nvSpPr>
          <p:cNvPr id="12291" name="Rectangle 3"/>
          <p:cNvSpPr>
            <a:spLocks noGrp="1" noChangeArrowheads="1"/>
          </p:cNvSpPr>
          <p:nvPr>
            <p:ph type="body" idx="4294967295"/>
          </p:nvPr>
        </p:nvSpPr>
        <p:spPr>
          <a:xfrm>
            <a:off x="428625" y="1500188"/>
            <a:ext cx="8229600" cy="4857750"/>
          </a:xfrm>
        </p:spPr>
        <p:txBody>
          <a:bodyPr/>
          <a:lstStyle/>
          <a:p>
            <a:pPr eaLnBrk="1" hangingPunct="1"/>
            <a:r>
              <a:rPr lang="es-ES" sz="2400" smtClean="0"/>
              <a:t>Se conecta en paralelo con la carga.</a:t>
            </a:r>
          </a:p>
          <a:p>
            <a:pPr eaLnBrk="1" hangingPunct="1"/>
            <a:r>
              <a:rPr lang="es-ES" sz="2400" smtClean="0"/>
              <a:t>Genera/absorbe potencia reactiva inyectando corriente en la línea utilizando un capacitor en el lado DC.</a:t>
            </a:r>
          </a:p>
          <a:p>
            <a:pPr eaLnBrk="1" hangingPunct="1"/>
            <a:r>
              <a:rPr lang="es-ES" sz="2400" smtClean="0"/>
              <a:t>Puede inyectar/absorber potencia reactiva también si se utilizan baterías en el lado DC.</a:t>
            </a:r>
          </a:p>
          <a:p>
            <a:pPr eaLnBrk="1" hangingPunct="1"/>
            <a:r>
              <a:rPr lang="es-MX" sz="2400" smtClean="0"/>
              <a:t>Cancela el efecto de cargas con bajo factor de potencia.</a:t>
            </a:r>
          </a:p>
          <a:p>
            <a:pPr eaLnBrk="1" hangingPunct="1"/>
            <a:r>
              <a:rPr lang="es-MX" sz="2400" smtClean="0"/>
              <a:t>Cancela los armónicos de bajo orden.</a:t>
            </a:r>
          </a:p>
          <a:p>
            <a:pPr eaLnBrk="1" hangingPunct="1"/>
            <a:r>
              <a:rPr lang="es-MX" sz="2400" smtClean="0"/>
              <a:t>Cancela el efecto de cargas desbalanceadas. </a:t>
            </a:r>
          </a:p>
          <a:p>
            <a:pPr eaLnBrk="1" hangingPunct="1"/>
            <a:r>
              <a:rPr lang="es-ES" sz="2400" smtClean="0"/>
              <a:t>Basado en un convertidor de estado sólido que normalmente usa topología VSC (voltage source converter).</a:t>
            </a:r>
          </a:p>
          <a:p>
            <a:pPr eaLnBrk="1" hangingPunct="1"/>
            <a:endParaRPr lang="es-MX" sz="240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Line 13"/>
          <p:cNvSpPr>
            <a:spLocks noChangeShapeType="1"/>
          </p:cNvSpPr>
          <p:nvPr/>
        </p:nvSpPr>
        <p:spPr bwMode="auto">
          <a:xfrm>
            <a:off x="2195513" y="4868863"/>
            <a:ext cx="0" cy="865187"/>
          </a:xfrm>
          <a:prstGeom prst="line">
            <a:avLst/>
          </a:prstGeom>
          <a:noFill/>
          <a:ln w="9525">
            <a:noFill/>
            <a:round/>
            <a:headEnd/>
            <a:tailEnd/>
          </a:ln>
        </p:spPr>
        <p:txBody>
          <a:bodyPr/>
          <a:lstStyle/>
          <a:p>
            <a:endParaRPr lang="es-ES"/>
          </a:p>
        </p:txBody>
      </p:sp>
      <p:sp>
        <p:nvSpPr>
          <p:cNvPr id="13315" name="Line 14"/>
          <p:cNvSpPr>
            <a:spLocks noChangeShapeType="1"/>
          </p:cNvSpPr>
          <p:nvPr/>
        </p:nvSpPr>
        <p:spPr bwMode="auto">
          <a:xfrm>
            <a:off x="2484438" y="4868863"/>
            <a:ext cx="0" cy="865187"/>
          </a:xfrm>
          <a:prstGeom prst="line">
            <a:avLst/>
          </a:prstGeom>
          <a:noFill/>
          <a:ln w="9525">
            <a:noFill/>
            <a:round/>
            <a:headEnd/>
            <a:tailEnd/>
          </a:ln>
        </p:spPr>
        <p:txBody>
          <a:bodyPr/>
          <a:lstStyle/>
          <a:p>
            <a:endParaRPr lang="es-ES"/>
          </a:p>
        </p:txBody>
      </p:sp>
      <p:sp>
        <p:nvSpPr>
          <p:cNvPr id="13316" name="Title 5"/>
          <p:cNvSpPr>
            <a:spLocks noGrp="1"/>
          </p:cNvSpPr>
          <p:nvPr>
            <p:ph type="title"/>
          </p:nvPr>
        </p:nvSpPr>
        <p:spPr>
          <a:xfrm>
            <a:off x="571500" y="357188"/>
            <a:ext cx="8215313" cy="785812"/>
          </a:xfrm>
        </p:spPr>
        <p:txBody>
          <a:bodyPr/>
          <a:lstStyle/>
          <a:p>
            <a:pPr algn="ctr" eaLnBrk="1" hangingPunct="1"/>
            <a:r>
              <a:rPr lang="en-US" sz="4000" smtClean="0"/>
              <a:t>Principio de Operación</a:t>
            </a:r>
          </a:p>
        </p:txBody>
      </p:sp>
      <p:pic>
        <p:nvPicPr>
          <p:cNvPr id="13317" name="Imagen 33"/>
          <p:cNvPicPr>
            <a:picLocks noChangeAspect="1" noChangeArrowheads="1"/>
          </p:cNvPicPr>
          <p:nvPr/>
        </p:nvPicPr>
        <p:blipFill>
          <a:blip r:embed="rId2">
            <a:lum bright="-40000" contrast="60000"/>
          </a:blip>
          <a:srcRect/>
          <a:stretch>
            <a:fillRect/>
          </a:stretch>
        </p:blipFill>
        <p:spPr bwMode="auto">
          <a:xfrm>
            <a:off x="4643438" y="1857375"/>
            <a:ext cx="4289425" cy="4464050"/>
          </a:xfrm>
          <a:prstGeom prst="rect">
            <a:avLst/>
          </a:prstGeom>
          <a:noFill/>
          <a:ln w="9525">
            <a:noFill/>
            <a:miter lim="800000"/>
            <a:headEnd/>
            <a:tailEnd/>
          </a:ln>
        </p:spPr>
      </p:pic>
      <p:pic>
        <p:nvPicPr>
          <p:cNvPr id="13318" name="Picture 9"/>
          <p:cNvPicPr>
            <a:picLocks noChangeAspect="1" noChangeArrowheads="1"/>
          </p:cNvPicPr>
          <p:nvPr/>
        </p:nvPicPr>
        <p:blipFill>
          <a:blip r:embed="rId3"/>
          <a:srcRect/>
          <a:stretch>
            <a:fillRect/>
          </a:stretch>
        </p:blipFill>
        <p:spPr bwMode="auto">
          <a:xfrm>
            <a:off x="428625" y="1071563"/>
            <a:ext cx="3571875" cy="3195637"/>
          </a:xfrm>
          <a:prstGeom prst="rect">
            <a:avLst/>
          </a:prstGeom>
          <a:noFill/>
          <a:ln w="9525" algn="ctr">
            <a:noFill/>
            <a:miter lim="800000"/>
            <a:headEnd/>
            <a:tailEnd/>
          </a:ln>
        </p:spPr>
      </p:pic>
      <p:pic>
        <p:nvPicPr>
          <p:cNvPr id="13319" name="Picture 10"/>
          <p:cNvPicPr>
            <a:picLocks noChangeAspect="1" noChangeArrowheads="1"/>
          </p:cNvPicPr>
          <p:nvPr/>
        </p:nvPicPr>
        <p:blipFill>
          <a:blip r:embed="rId4"/>
          <a:srcRect/>
          <a:stretch>
            <a:fillRect/>
          </a:stretch>
        </p:blipFill>
        <p:spPr bwMode="auto">
          <a:xfrm>
            <a:off x="857250" y="4591050"/>
            <a:ext cx="3214688" cy="1962150"/>
          </a:xfrm>
          <a:prstGeom prst="rect">
            <a:avLst/>
          </a:prstGeom>
          <a:noFill/>
          <a:ln w="9525" algn="ctr">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9"/>
          <p:cNvPicPr>
            <a:picLocks noChangeAspect="1" noChangeArrowheads="1"/>
          </p:cNvPicPr>
          <p:nvPr/>
        </p:nvPicPr>
        <p:blipFill>
          <a:blip r:embed="rId3"/>
          <a:srcRect/>
          <a:stretch>
            <a:fillRect/>
          </a:stretch>
        </p:blipFill>
        <p:spPr bwMode="auto">
          <a:xfrm>
            <a:off x="1928813" y="3786188"/>
            <a:ext cx="5000625" cy="2735262"/>
          </a:xfrm>
          <a:prstGeom prst="rect">
            <a:avLst/>
          </a:prstGeom>
          <a:noFill/>
          <a:ln w="9525" algn="ctr">
            <a:noFill/>
            <a:miter lim="800000"/>
            <a:headEnd/>
            <a:tailEnd/>
          </a:ln>
        </p:spPr>
      </p:pic>
      <p:sp>
        <p:nvSpPr>
          <p:cNvPr id="2052" name="Title 5"/>
          <p:cNvSpPr>
            <a:spLocks noGrp="1"/>
          </p:cNvSpPr>
          <p:nvPr>
            <p:ph type="title"/>
          </p:nvPr>
        </p:nvSpPr>
        <p:spPr>
          <a:xfrm>
            <a:off x="785813" y="500063"/>
            <a:ext cx="7143750" cy="785812"/>
          </a:xfrm>
        </p:spPr>
        <p:txBody>
          <a:bodyPr/>
          <a:lstStyle/>
          <a:p>
            <a:pPr algn="ctr" eaLnBrk="1" hangingPunct="1"/>
            <a:r>
              <a:rPr lang="es-MX" sz="4000" smtClean="0"/>
              <a:t>DSTATCOM vs SVC</a:t>
            </a:r>
            <a:endParaRPr lang="en-US" sz="4000" smtClean="0"/>
          </a:p>
        </p:txBody>
      </p:sp>
      <p:graphicFrame>
        <p:nvGraphicFramePr>
          <p:cNvPr id="2050" name="Object 13"/>
          <p:cNvGraphicFramePr>
            <a:graphicFrameLocks noChangeAspect="1"/>
          </p:cNvGraphicFramePr>
          <p:nvPr/>
        </p:nvGraphicFramePr>
        <p:xfrm>
          <a:off x="285750" y="1500188"/>
          <a:ext cx="3881438" cy="1643062"/>
        </p:xfrm>
        <a:graphic>
          <a:graphicData uri="http://schemas.openxmlformats.org/presentationml/2006/ole">
            <p:oleObj spid="_x0000_s2050" name="Visio" r:id="rId4" imgW="2092033" imgH="885711" progId="Visio.Drawing.11">
              <p:embed/>
            </p:oleObj>
          </a:graphicData>
        </a:graphic>
      </p:graphicFrame>
      <p:pic>
        <p:nvPicPr>
          <p:cNvPr id="2053" name="Picture 7"/>
          <p:cNvPicPr>
            <a:picLocks noChangeAspect="1" noChangeArrowheads="1"/>
          </p:cNvPicPr>
          <p:nvPr/>
        </p:nvPicPr>
        <p:blipFill>
          <a:blip r:embed="rId5"/>
          <a:srcRect/>
          <a:stretch>
            <a:fillRect/>
          </a:stretch>
        </p:blipFill>
        <p:spPr bwMode="auto">
          <a:xfrm>
            <a:off x="4714875" y="1571625"/>
            <a:ext cx="4191000" cy="1924050"/>
          </a:xfrm>
          <a:prstGeom prst="rect">
            <a:avLst/>
          </a:prstGeom>
          <a:noFill/>
          <a:ln w="9525" algn="ctr">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3"/>
          <p:cNvSpPr>
            <a:spLocks noGrp="1"/>
          </p:cNvSpPr>
          <p:nvPr>
            <p:ph type="title"/>
          </p:nvPr>
        </p:nvSpPr>
        <p:spPr>
          <a:xfrm>
            <a:off x="500063" y="428625"/>
            <a:ext cx="8229600" cy="971550"/>
          </a:xfrm>
        </p:spPr>
        <p:txBody>
          <a:bodyPr/>
          <a:lstStyle/>
          <a:p>
            <a:pPr algn="ctr" eaLnBrk="1" hangingPunct="1"/>
            <a:r>
              <a:rPr lang="en-US" sz="4000" smtClean="0"/>
              <a:t>DSTATCOM como Filtro Activo</a:t>
            </a:r>
          </a:p>
        </p:txBody>
      </p:sp>
      <p:pic>
        <p:nvPicPr>
          <p:cNvPr id="14339" name="Picture 2"/>
          <p:cNvPicPr>
            <a:picLocks noChangeAspect="1" noChangeArrowheads="1"/>
          </p:cNvPicPr>
          <p:nvPr/>
        </p:nvPicPr>
        <p:blipFill>
          <a:blip r:embed="rId2"/>
          <a:srcRect/>
          <a:stretch>
            <a:fillRect/>
          </a:stretch>
        </p:blipFill>
        <p:spPr bwMode="auto">
          <a:xfrm>
            <a:off x="1928813" y="1428750"/>
            <a:ext cx="5027612" cy="3857625"/>
          </a:xfrm>
          <a:prstGeom prst="rect">
            <a:avLst/>
          </a:prstGeom>
          <a:noFill/>
          <a:ln w="9525" algn="ctr">
            <a:noFill/>
            <a:miter lim="800000"/>
            <a:headEnd/>
            <a:tailEnd/>
          </a:ln>
        </p:spPr>
      </p:pic>
      <p:sp>
        <p:nvSpPr>
          <p:cNvPr id="14340" name="TextBox 5"/>
          <p:cNvSpPr txBox="1">
            <a:spLocks noChangeArrowheads="1"/>
          </p:cNvSpPr>
          <p:nvPr/>
        </p:nvSpPr>
        <p:spPr bwMode="auto">
          <a:xfrm>
            <a:off x="857250" y="5572125"/>
            <a:ext cx="7786688" cy="757238"/>
          </a:xfrm>
          <a:prstGeom prst="rect">
            <a:avLst/>
          </a:prstGeom>
          <a:noFill/>
          <a:ln w="9525">
            <a:noFill/>
            <a:miter lim="800000"/>
            <a:headEnd/>
            <a:tailEnd/>
          </a:ln>
        </p:spPr>
        <p:txBody>
          <a:bodyPr>
            <a:spAutoFit/>
          </a:bodyPr>
          <a:lstStyle/>
          <a:p>
            <a:pPr>
              <a:buFont typeface="Wingdings" pitchFamily="2" charset="2"/>
              <a:buNone/>
            </a:pPr>
            <a:r>
              <a:rPr lang="en-US"/>
              <a:t>Funciona de manera similar en el modo de corrector de factor de potencia (PFC)</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Píxel">
  <a:themeElements>
    <a:clrScheme name="Pí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Píxe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90000"/>
          </a:lnSpc>
          <a:spcBef>
            <a:spcPct val="20000"/>
          </a:spcBef>
          <a:spcAft>
            <a:spcPct val="0"/>
          </a:spcAft>
          <a:buClr>
            <a:schemeClr val="bg2"/>
          </a:buClr>
          <a:buSzPct val="75000"/>
          <a:buFont typeface="Wingdings" pitchFamily="2" charset="2"/>
          <a:buChar char="n"/>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90000"/>
          </a:lnSpc>
          <a:spcBef>
            <a:spcPct val="20000"/>
          </a:spcBef>
          <a:spcAft>
            <a:spcPct val="0"/>
          </a:spcAft>
          <a:buClr>
            <a:schemeClr val="bg2"/>
          </a:buClr>
          <a:buSzPct val="75000"/>
          <a:buFont typeface="Wingdings" pitchFamily="2" charset="2"/>
          <a:buChar char="n"/>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Pí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Pí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Pí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Pí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Pí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Pí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Pí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Pí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Pí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Pí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Pí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Pí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Pixel</Template>
  <TotalTime>6478</TotalTime>
  <Words>1226</Words>
  <Application>Microsoft Office PowerPoint</Application>
  <PresentationFormat>Presentación en pantalla (4:3)</PresentationFormat>
  <Paragraphs>153</Paragraphs>
  <Slides>51</Slides>
  <Notes>2</Notes>
  <HiddenSlides>0</HiddenSlides>
  <MMClips>0</MMClips>
  <ScaleCrop>false</ScaleCrop>
  <HeadingPairs>
    <vt:vector size="8" baseType="variant">
      <vt:variant>
        <vt:lpstr>Fuentes usadas</vt:lpstr>
      </vt:variant>
      <vt:variant>
        <vt:i4>5</vt:i4>
      </vt:variant>
      <vt:variant>
        <vt:lpstr>Tema</vt:lpstr>
      </vt:variant>
      <vt:variant>
        <vt:i4>1</vt:i4>
      </vt:variant>
      <vt:variant>
        <vt:lpstr>Servidores OLE incrustados</vt:lpstr>
      </vt:variant>
      <vt:variant>
        <vt:i4>2</vt:i4>
      </vt:variant>
      <vt:variant>
        <vt:lpstr>Títulos de diapositiva</vt:lpstr>
      </vt:variant>
      <vt:variant>
        <vt:i4>51</vt:i4>
      </vt:variant>
    </vt:vector>
  </HeadingPairs>
  <TitlesOfParts>
    <vt:vector size="59" baseType="lpstr">
      <vt:lpstr>Arial</vt:lpstr>
      <vt:lpstr>Wingdings</vt:lpstr>
      <vt:lpstr>Arial Black</vt:lpstr>
      <vt:lpstr>Times New Roman</vt:lpstr>
      <vt:lpstr>Calibri</vt:lpstr>
      <vt:lpstr>Píxel</vt:lpstr>
      <vt:lpstr>Microsoft Office Visio Drawing</vt:lpstr>
      <vt:lpstr>Microsoft Editor de ecuaciones 3.0</vt:lpstr>
      <vt:lpstr>DISEÑO E IMPLEMENTACION DE UN COMPENSADOR ESTATICO DE POTENCIA REACTIVA (DSTATCOM); BASADO EN UN CONVERTIDOR TRIFASICO CON MODULACION SINUSOIDAL DE ANCHO DE PULSO (SPWM), CONTROLADO POR UN PROCESADOR DIGITAL DE SEÑALES (DSP TMS320C2000)</vt:lpstr>
      <vt:lpstr>CONTENIDO</vt:lpstr>
      <vt:lpstr>PLANTEAMIENTO DEL  PROBLEMA</vt:lpstr>
      <vt:lpstr>¿Cómo se ve afectada la Calidad de la Energía?</vt:lpstr>
      <vt:lpstr>EL DSTATCOM COMO SOLUCIÓN PARA CORREGIR EL FACTOR DE POTENCIA</vt:lpstr>
      <vt:lpstr>Características del DSTATCOM</vt:lpstr>
      <vt:lpstr>Principio de Operación</vt:lpstr>
      <vt:lpstr>DSTATCOM vs SVC</vt:lpstr>
      <vt:lpstr>DSTATCOM como Filtro Activo</vt:lpstr>
      <vt:lpstr>IMPLEMENTACIÓN DEL DSTATCOM</vt:lpstr>
      <vt:lpstr>Estructura interna del DSTATCOM</vt:lpstr>
      <vt:lpstr>Diapositiva 12</vt:lpstr>
      <vt:lpstr>Diapositiva 13</vt:lpstr>
      <vt:lpstr>Diapositiva 14</vt:lpstr>
      <vt:lpstr>Diapositiva 15</vt:lpstr>
      <vt:lpstr>Diapositiva 16</vt:lpstr>
      <vt:lpstr>Modulación SPWM</vt:lpstr>
      <vt:lpstr>Diapositiva 18</vt:lpstr>
      <vt:lpstr>Diagramas Fasoriales en Modo PFC</vt:lpstr>
      <vt:lpstr>Esquemático del DSTATCOM usando PLECS</vt:lpstr>
      <vt:lpstr>Diagrama Completo del DSTATCOM en Simulink</vt:lpstr>
      <vt:lpstr>Diapositiva 22</vt:lpstr>
      <vt:lpstr> DISEÑO DEL CONTROL </vt:lpstr>
      <vt:lpstr>Diapositiva 24</vt:lpstr>
      <vt:lpstr>Diapositiva 25</vt:lpstr>
      <vt:lpstr>Diseño del Controlador con SISOTOOL</vt:lpstr>
      <vt:lpstr>Controlador Completo</vt:lpstr>
      <vt:lpstr>SIMULACIONES </vt:lpstr>
      <vt:lpstr>Diapositiva 29</vt:lpstr>
      <vt:lpstr>Diapositiva 30</vt:lpstr>
      <vt:lpstr>Diapositiva 31</vt:lpstr>
      <vt:lpstr>PROTOTIPO </vt:lpstr>
      <vt:lpstr>Diapositiva 33</vt:lpstr>
      <vt:lpstr>Diapositiva 34</vt:lpstr>
      <vt:lpstr>Diapositiva 35</vt:lpstr>
      <vt:lpstr>Diapositiva 36</vt:lpstr>
      <vt:lpstr>Diapositiva 37</vt:lpstr>
      <vt:lpstr>Diapositiva 38</vt:lpstr>
      <vt:lpstr>PROGRAMA  A CARGAR AL DSP</vt:lpstr>
      <vt:lpstr>Diapositiva 40</vt:lpstr>
      <vt:lpstr>Mediciones</vt:lpstr>
      <vt:lpstr>Mediciones</vt:lpstr>
      <vt:lpstr>Diapositiva 43</vt:lpstr>
      <vt:lpstr>Diapositiva 44</vt:lpstr>
      <vt:lpstr>CONCLUSIONES Y OBSERVACIONES </vt:lpstr>
      <vt:lpstr>Diapositiva 46</vt:lpstr>
      <vt:lpstr>Diapositiva 47</vt:lpstr>
      <vt:lpstr>Diapositiva 48</vt:lpstr>
      <vt:lpstr>TRABAJO FUTURO </vt:lpstr>
      <vt:lpstr>Diapositiva 50</vt:lpstr>
      <vt:lpstr>GRACIAS</vt:lpstr>
    </vt:vector>
  </TitlesOfParts>
  <Company>Oficina de Seguridad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BOOST CONVERTERS</dc:title>
  <dc:creator>Ing. Victor Lituma Silva</dc:creator>
  <cp:lastModifiedBy>silgivar</cp:lastModifiedBy>
  <cp:revision>366</cp:revision>
  <cp:lastPrinted>1601-01-01T00:00:00Z</cp:lastPrinted>
  <dcterms:created xsi:type="dcterms:W3CDTF">2007-03-04T18:24:05Z</dcterms:created>
  <dcterms:modified xsi:type="dcterms:W3CDTF">2010-06-16T17:09:01Z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8</vt:i4>
  </property>
</Properties>
</file>